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7.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9.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0.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1.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2.xml" ContentType="application/vnd.openxmlformats-officedocument.theme+xml"/>
  <Override PartName="/ppt/slideLayouts/slideLayout103.xml" ContentType="application/vnd.openxmlformats-officedocument.presentationml.slideLayout+xml"/>
  <Override PartName="/ppt/theme/theme13.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4.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15.xml" ContentType="application/vnd.openxmlformats-officedocument.theme+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theme/theme16.xml" ContentType="application/vnd.openxmlformats-officedocument.theme+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1.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2.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heme/themeOverride3.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heme/themeOverride4.xml" ContentType="application/vnd.openxmlformats-officedocument.themeOverr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0" r:id="rId2"/>
    <p:sldMasterId id="2147483716" r:id="rId3"/>
    <p:sldMasterId id="2147483745" r:id="rId4"/>
    <p:sldMasterId id="2147483774" r:id="rId5"/>
    <p:sldMasterId id="2147483776" r:id="rId6"/>
    <p:sldMasterId id="2147483778" r:id="rId7"/>
    <p:sldMasterId id="2147483791" r:id="rId8"/>
    <p:sldMasterId id="2147483842" r:id="rId9"/>
    <p:sldMasterId id="2147483854" r:id="rId10"/>
    <p:sldMasterId id="2147483866" r:id="rId11"/>
    <p:sldMasterId id="2147483895" r:id="rId12"/>
    <p:sldMasterId id="2147483909" r:id="rId13"/>
    <p:sldMasterId id="2147483912" r:id="rId14"/>
    <p:sldMasterId id="2147483915" r:id="rId15"/>
    <p:sldMasterId id="2147484272" r:id="rId16"/>
    <p:sldMasterId id="2147484284" r:id="rId17"/>
  </p:sldMasterIdLst>
  <p:notesMasterIdLst>
    <p:notesMasterId r:id="rId113"/>
  </p:notesMasterIdLst>
  <p:sldIdLst>
    <p:sldId id="425" r:id="rId18"/>
    <p:sldId id="327" r:id="rId19"/>
    <p:sldId id="470" r:id="rId20"/>
    <p:sldId id="449" r:id="rId21"/>
    <p:sldId id="465" r:id="rId22"/>
    <p:sldId id="464" r:id="rId23"/>
    <p:sldId id="466" r:id="rId24"/>
    <p:sldId id="467" r:id="rId25"/>
    <p:sldId id="469" r:id="rId26"/>
    <p:sldId id="471" r:id="rId27"/>
    <p:sldId id="450" r:id="rId28"/>
    <p:sldId id="479" r:id="rId29"/>
    <p:sldId id="483" r:id="rId30"/>
    <p:sldId id="478" r:id="rId31"/>
    <p:sldId id="480" r:id="rId32"/>
    <p:sldId id="482" r:id="rId33"/>
    <p:sldId id="481" r:id="rId34"/>
    <p:sldId id="452" r:id="rId35"/>
    <p:sldId id="484" r:id="rId36"/>
    <p:sldId id="472" r:id="rId37"/>
    <p:sldId id="473" r:id="rId38"/>
    <p:sldId id="486" r:id="rId39"/>
    <p:sldId id="485" r:id="rId40"/>
    <p:sldId id="474" r:id="rId41"/>
    <p:sldId id="487" r:id="rId42"/>
    <p:sldId id="488" r:id="rId43"/>
    <p:sldId id="491" r:id="rId44"/>
    <p:sldId id="475" r:id="rId45"/>
    <p:sldId id="476" r:id="rId46"/>
    <p:sldId id="489" r:id="rId47"/>
    <p:sldId id="492" r:id="rId48"/>
    <p:sldId id="477" r:id="rId49"/>
    <p:sldId id="490" r:id="rId50"/>
    <p:sldId id="453" r:id="rId51"/>
    <p:sldId id="324" r:id="rId52"/>
    <p:sldId id="5237" r:id="rId53"/>
    <p:sldId id="5238" r:id="rId54"/>
    <p:sldId id="5221" r:id="rId55"/>
    <p:sldId id="5315" r:id="rId56"/>
    <p:sldId id="5316" r:id="rId57"/>
    <p:sldId id="5317" r:id="rId58"/>
    <p:sldId id="5318" r:id="rId59"/>
    <p:sldId id="5319" r:id="rId60"/>
    <p:sldId id="5320" r:id="rId61"/>
    <p:sldId id="5314" r:id="rId62"/>
    <p:sldId id="428" r:id="rId63"/>
    <p:sldId id="427" r:id="rId64"/>
    <p:sldId id="429" r:id="rId65"/>
    <p:sldId id="5330" r:id="rId66"/>
    <p:sldId id="5699" r:id="rId67"/>
    <p:sldId id="457" r:id="rId68"/>
    <p:sldId id="435" r:id="rId69"/>
    <p:sldId id="426" r:id="rId70"/>
    <p:sldId id="329" r:id="rId71"/>
    <p:sldId id="326" r:id="rId72"/>
    <p:sldId id="434" r:id="rId73"/>
    <p:sldId id="357" r:id="rId74"/>
    <p:sldId id="436" r:id="rId75"/>
    <p:sldId id="500" r:id="rId76"/>
    <p:sldId id="432" r:id="rId77"/>
    <p:sldId id="5692" r:id="rId78"/>
    <p:sldId id="5321" r:id="rId79"/>
    <p:sldId id="5693" r:id="rId80"/>
    <p:sldId id="5694" r:id="rId81"/>
    <p:sldId id="445" r:id="rId82"/>
    <p:sldId id="456" r:id="rId83"/>
    <p:sldId id="441" r:id="rId84"/>
    <p:sldId id="442" r:id="rId85"/>
    <p:sldId id="444" r:id="rId86"/>
    <p:sldId id="438" r:id="rId87"/>
    <p:sldId id="332" r:id="rId88"/>
    <p:sldId id="333" r:id="rId89"/>
    <p:sldId id="5695" r:id="rId90"/>
    <p:sldId id="5696" r:id="rId91"/>
    <p:sldId id="5248" r:id="rId92"/>
    <p:sldId id="5697" r:id="rId93"/>
    <p:sldId id="5246" r:id="rId94"/>
    <p:sldId id="5308" r:id="rId95"/>
    <p:sldId id="388" r:id="rId96"/>
    <p:sldId id="496" r:id="rId97"/>
    <p:sldId id="341" r:id="rId98"/>
    <p:sldId id="461" r:id="rId99"/>
    <p:sldId id="5698" r:id="rId100"/>
    <p:sldId id="1247" r:id="rId101"/>
    <p:sldId id="460" r:id="rId102"/>
    <p:sldId id="459" r:id="rId103"/>
    <p:sldId id="447" r:id="rId104"/>
    <p:sldId id="462" r:id="rId105"/>
    <p:sldId id="440" r:id="rId106"/>
    <p:sldId id="501" r:id="rId107"/>
    <p:sldId id="495" r:id="rId108"/>
    <p:sldId id="446" r:id="rId109"/>
    <p:sldId id="463" r:id="rId110"/>
    <p:sldId id="1214" r:id="rId111"/>
    <p:sldId id="1978" r:id="rId1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B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580" autoAdjust="0"/>
    <p:restoredTop sz="93969" autoAdjust="0"/>
  </p:normalViewPr>
  <p:slideViewPr>
    <p:cSldViewPr snapToGrid="0" snapToObjects="1">
      <p:cViewPr varScale="1">
        <p:scale>
          <a:sx n="128" d="100"/>
          <a:sy n="128" d="100"/>
        </p:scale>
        <p:origin x="170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117" Type="http://schemas.openxmlformats.org/officeDocument/2006/relationships/tableStyles" Target="tableStyles.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12" Type="http://schemas.openxmlformats.org/officeDocument/2006/relationships/slide" Target="slides/slide95.xml"/><Relationship Id="rId16" Type="http://schemas.openxmlformats.org/officeDocument/2006/relationships/slideMaster" Target="slideMasters/slideMaster16.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slide" Target="slides/slide85.xml"/><Relationship Id="rId5" Type="http://schemas.openxmlformats.org/officeDocument/2006/relationships/slideMaster" Target="slideMasters/slideMaster5.xml"/><Relationship Id="rId90" Type="http://schemas.openxmlformats.org/officeDocument/2006/relationships/slide" Target="slides/slide73.xml"/><Relationship Id="rId95" Type="http://schemas.openxmlformats.org/officeDocument/2006/relationships/slide" Target="slides/slide78.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113" Type="http://schemas.openxmlformats.org/officeDocument/2006/relationships/notesMaster" Target="notesMasters/notesMaster1.xml"/><Relationship Id="rId80" Type="http://schemas.openxmlformats.org/officeDocument/2006/relationships/slide" Target="slides/slide63.xml"/><Relationship Id="rId85" Type="http://schemas.openxmlformats.org/officeDocument/2006/relationships/slide" Target="slides/slide6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08" Type="http://schemas.openxmlformats.org/officeDocument/2006/relationships/slide" Target="slides/slide91.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slide" Target="slides/slide74.xml"/><Relationship Id="rId96" Type="http://schemas.openxmlformats.org/officeDocument/2006/relationships/slide" Target="slides/slide7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6.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viewProps" Target="viewProps.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3" Type="http://schemas.openxmlformats.org/officeDocument/2006/relationships/slideMaster" Target="slideMasters/slideMaster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theme" Target="theme/theme1.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5" Type="http://schemas.openxmlformats.org/officeDocument/2006/relationships/slideMaster" Target="slideMasters/slideMaster15.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2BA4E1-1322-C94A-933B-D39F7EE7995D}" type="datetimeFigureOut">
              <a:rPr lang="en-US" smtClean="0"/>
              <a:t>8/18/24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DE55B9-B9EF-DB42-95E4-CDDBFEF38AB9}" type="slidenum">
              <a:rPr lang="en-US" smtClean="0"/>
              <a:t>‹#›</a:t>
            </a:fld>
            <a:endParaRPr lang="en-US"/>
          </a:p>
        </p:txBody>
      </p:sp>
    </p:spTree>
    <p:extLst>
      <p:ext uri="{BB962C8B-B14F-4D97-AF65-F5344CB8AC3E}">
        <p14:creationId xmlns:p14="http://schemas.microsoft.com/office/powerpoint/2010/main" val="2292006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cellar.org/showthread.php?t=7000"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www.google.com/search?tbs=sbi:AMhZZiuz6qlNVqYjy0vMhhL_1PecOGTliDrbv93qY9grx-InJA5b3yTGT2LM8qhbX-vjGW7O7ax8YMWfCjCfRITpuA9PMZtSrjeMzWcdfUdVD7_1fbwIcKl7u1E6N80Tvk_1NNHBUqxTcTQJm7BtY3YJjSkqnieAi6AZEwzBloMIkdXvyLiaXyg5VUfeu4lOMHFNyj6PXYRk8nJwm0PYEmYTw1qNtVIFbWjnA&amp;ei=imwJU-mOLcTprQfV8IHQAw" TargetMode="External"/><Relationship Id="rId4" Type="http://schemas.openxmlformats.org/officeDocument/2006/relationships/hyperlink" Target="http://www.google.com/search?safe=active&amp;imgrefurl=http://cellar.org/showthread.php?t=7000&amp;imgurl=http://cellar.org/2004/fishcollector.jpg&amp;w=679&amp;h=437&amp;ndsp=10&amp;biw=913&amp;bih=575&amp;tbm=isch&amp;tbs=simg:CAQSUwm0yxnlVprWnxo_1CxCwjKcIGjYKNAgBEg5dzAdejAbJB84HygfNBxogmfF2xIUqJwfol4f4c4W5O3uJtZIME8zEt_1-VRNlTygQMIeIdxjgHKdJV"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10</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r>
              <a:rPr lang="en-US" dirty="0"/>
              <a:t>http://</a:t>
            </a:r>
            <a:r>
              <a:rPr lang="en-US" dirty="0" err="1"/>
              <a:t>www.treehugger.com</a:t>
            </a:r>
            <a:r>
              <a:rPr lang="en-US" dirty="0"/>
              <a:t>/renewable-energy/thermal-power-plants-use-4x-more-water-us-residents-solar-doesnt-need-drop.html</a:t>
            </a:r>
            <a:r>
              <a:rPr lang="en-US" dirty="0">
                <a:solidFill>
                  <a:srgbClr val="000000"/>
                </a:solidFill>
                <a:latin typeface="Times New Roman" charset="0"/>
                <a:ea typeface="ＭＳ Ｐゴシック" charset="0"/>
                <a:cs typeface="ＭＳ Ｐゴシック" charset="0"/>
              </a:rPr>
              <a:t> accessed 23 Feb 2014 when still no rain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11</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12</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13</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14</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15</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16</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17</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18</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19</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2</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20</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21</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22</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23</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24</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25</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26</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27</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28</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29</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3</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30</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31</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r>
              <a:rPr lang="en-US" dirty="0">
                <a:effectLst/>
                <a:hlinkClick r:id="rId3"/>
              </a:rPr>
              <a:t>10/13/2004: Massive fish death in India - The Cellarcellar.org</a:t>
            </a:r>
            <a:r>
              <a:rPr lang="en-US" dirty="0"/>
              <a:t> - </a:t>
            </a:r>
            <a:r>
              <a:rPr lang="en-US" dirty="0">
                <a:hlinkClick r:id="rId4"/>
              </a:rPr>
              <a:t>679 × 437</a:t>
            </a:r>
            <a:r>
              <a:rPr lang="en-US" dirty="0"/>
              <a:t> - </a:t>
            </a:r>
            <a:r>
              <a:rPr lang="en-US" dirty="0">
                <a:hlinkClick r:id="rId5"/>
              </a:rPr>
              <a:t>Search by </a:t>
            </a:r>
            <a:r>
              <a:rPr lang="en-US" dirty="0" err="1">
                <a:hlinkClick r:id="rId5"/>
              </a:rPr>
              <a:t>image</a:t>
            </a:r>
            <a:r>
              <a:rPr lang="en-US" dirty="0" err="1">
                <a:effectLst/>
              </a:rPr>
              <a:t>And</a:t>
            </a:r>
            <a:r>
              <a:rPr lang="en-US" dirty="0">
                <a:effectLst/>
              </a:rPr>
              <a:t> you thought you had a bad job. This guy is collecting dead fish out of </a:t>
            </a:r>
            <a:r>
              <a:rPr lang="en-US" dirty="0" err="1">
                <a:effectLst/>
              </a:rPr>
              <a:t>Kankaria</a:t>
            </a:r>
            <a:r>
              <a:rPr lang="en-US" dirty="0">
                <a:effectLst/>
              </a:rPr>
              <a:t> Lake in Ahmedabad, western India. What happened?</a:t>
            </a:r>
          </a:p>
          <a:p>
            <a:endParaRPr lang="en-US" dirty="0">
              <a:effectLst/>
            </a:endParaRPr>
          </a:p>
          <a:p>
            <a:r>
              <a:rPr lang="en-US" dirty="0"/>
              <a:t>http://</a:t>
            </a:r>
            <a:r>
              <a:rPr lang="en-US" dirty="0" err="1"/>
              <a:t>cellar.org</a:t>
            </a:r>
            <a:r>
              <a:rPr lang="en-US" dirty="0"/>
              <a:t>/</a:t>
            </a:r>
            <a:r>
              <a:rPr lang="en-US" dirty="0" err="1"/>
              <a:t>showthread.php?t</a:t>
            </a:r>
            <a:r>
              <a:rPr lang="en-US" dirty="0"/>
              <a:t>=7000</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32</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33</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34</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B8F0E8-6266-5F4C-AD78-B7E94570931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8002" name="Rectangle 1026"/>
          <p:cNvSpPr>
            <a:spLocks noGrp="1" noRot="1" noChangeAspect="1" noChangeArrowheads="1" noTextEdit="1"/>
          </p:cNvSpPr>
          <p:nvPr>
            <p:ph type="sldImg"/>
          </p:nvPr>
        </p:nvSpPr>
        <p:spPr>
          <a:ln/>
        </p:spPr>
      </p:sp>
      <p:sp>
        <p:nvSpPr>
          <p:cNvPr id="76800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37</a:t>
            </a:fld>
            <a:endParaRPr lang="en-GB">
              <a:solidFill>
                <a:prstClr val="black"/>
              </a:solidFill>
            </a:endParaRPr>
          </a:p>
        </p:txBody>
      </p:sp>
    </p:spTree>
    <p:extLst>
      <p:ext uri="{BB962C8B-B14F-4D97-AF65-F5344CB8AC3E}">
        <p14:creationId xmlns:p14="http://schemas.microsoft.com/office/powerpoint/2010/main" val="89916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8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778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0E7E4A8-25B0-4CBD-96DC-0C472CABF6B3}"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38</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mn-cs"/>
            </a:endParaRPr>
          </a:p>
        </p:txBody>
      </p:sp>
      <p:sp>
        <p:nvSpPr>
          <p:cNvPr id="37786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BF50C50-97C7-44E9-81A7-6251D0109DBF}"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38</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778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a:extLst>
        </p:spPr>
        <p:txBody>
          <a:bodyPr anchor="ct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الحدث التالي في التقويم النبويِّ الذي وضَعَه الله هو أنْ ينتهي عصر الكنيسة بالاختطاف. وبَعْدَ ذلك بوقتٍ قصير، سيبدأ يوم الربِّ بتوقيع ضدِّ المسيح ميثاقًا مع إسرائيل (دانيال 9: 27؛ 2تسالونيكي 2: 1-12). أطلَقَ المقطعُ الكتابيُّ في إرميا 30: 7 على هذا "اليوم" أو الفترة اسمَ "زمن ضيق يعقوب"، أيْ عَصْر الاضطهاد الكبير لليهود. ولكنَّ المجيء الثاني سيأتي في المرحلة الثانية من "يوم الربِّ"، حيث ستَخْلُص كلُّ أُمَّة إسرائيل في ذلك الوقت (رومية 11: 26-27). هذه الألف سنة من البَرَكَة على الأرض ستسبقها معركةٌ كبيرةٌ كما ستليها معركةٌ كبيرةٌ، وتنتهي بدينونة العرش الأبيض العظيم.</a:t>
            </a:r>
          </a:p>
          <a:p>
            <a:pPr algn="r" rtl="1">
              <a:spcBef>
                <a:spcPts val="0"/>
              </a:spcBef>
              <a:spcAft>
                <a:spcPts val="0"/>
              </a:spcAft>
            </a:pP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فكيف يمنحك هذا الأمرُ الأملَ؟</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هل يُؤثِّر ذلك في كيفيِّة استخدامك لأموالك؟ فهل "تكنز لنفسك كنوزاً في السماء" نتيجةً لذلك؟</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وكيف يؤثر ذلك في استخدامك للوقت؟ هل تقول: "هذا الفيلم ليس خطأً بالضرورة، ولكن يمكنني استغلال وقتي على نحوٍ أفضل بكثيرٍ باستثمار كلمة الله في الآخَرين!"</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ليكنْ لديك خوف الله بإدراك أنَّ يوم الربِّ القادم (الضيقة وفترة المُلْك الألفيِّ) سيستبعد الأشرار وسيشفي الأبرار (ملاخي 4: 1-3).</a:t>
            </a:r>
            <a:endParaRPr lang="ar-JO" b="0" dirty="0">
              <a:effectLst/>
            </a:endParaRPr>
          </a:p>
          <a:p>
            <a:br>
              <a:rPr lang="ar-JO" dirty="0"/>
            </a:br>
            <a:endParaRPr lang="en-US" altLang="zh-CN" b="0" dirty="0">
              <a:latin typeface="Times New Roman" charset="0"/>
              <a:ea typeface="ＭＳ Ｐゴシック" charset="0"/>
              <a:cs typeface="ＭＳ Ｐゴシック" charset="0"/>
            </a:endParaRPr>
          </a:p>
          <a:p>
            <a:pPr eaLnBrk="1" hangingPunct="1"/>
            <a:r>
              <a:rPr lang="en-US" altLang="zh-CN" b="0" dirty="0">
                <a:latin typeface="Times New Roman" charset="0"/>
                <a:ea typeface="ＭＳ Ｐゴシック" charset="0"/>
                <a:cs typeface="ＭＳ Ｐゴシック" charset="0"/>
              </a:rPr>
              <a:t>The next event on God's prophetic calendar is for the church age to end with the Rapture. Shortly after this, the Day of the Lord will begin with the Antichrist signing a covenant with Israel (Dan 9:27; 2 Thess 2:1-12). Jeremiah 30:7 called this "Day" or period the "time of Jacob's trouble" or era of great persecution of Jews. Yet the second coming will bring in phase 2 of the "Day of the Lord" where all Israel at that time will be saved (Rom 11:26-27). This 1000 years of blessing on earth will be preceded and followed by two major battles and ending in the Great White Throne Judgment.</a:t>
            </a:r>
          </a:p>
          <a:p>
            <a:pPr eaLnBrk="1" hangingPunct="1"/>
            <a:endParaRPr lang="en-US" altLang="zh-CN" b="0" dirty="0">
              <a:latin typeface="Times New Roman" charset="0"/>
              <a:ea typeface="ＭＳ Ｐゴシック" charset="0"/>
              <a:cs typeface="ＭＳ Ｐゴシック" charset="0"/>
            </a:endParaRPr>
          </a:p>
          <a:p>
            <a:r>
              <a:rPr lang="en-US" b="0" dirty="0">
                <a:latin typeface="Times New Roman" charset="0"/>
                <a:ea typeface="ＭＳ Ｐゴシック" charset="0"/>
                <a:cs typeface="ＭＳ Ｐゴシック" charset="0"/>
              </a:rPr>
              <a:t>So how does this give you hope?</a:t>
            </a:r>
          </a:p>
          <a:p>
            <a:r>
              <a:rPr lang="en-US" b="0" dirty="0">
                <a:latin typeface="Times New Roman" charset="0"/>
                <a:ea typeface="ＭＳ Ｐゴシック" charset="0"/>
                <a:cs typeface="ＭＳ Ｐゴシック" charset="0"/>
              </a:rPr>
              <a:t>Does it affect how you use your money? Do </a:t>
            </a:r>
            <a:r>
              <a:rPr lang="en-US" b="0" dirty="0" err="1">
                <a:latin typeface="Times New Roman" charset="0"/>
                <a:ea typeface="ＭＳ Ｐゴシック" charset="0"/>
                <a:cs typeface="ＭＳ Ｐゴシック" charset="0"/>
              </a:rPr>
              <a:t>you"lay</a:t>
            </a:r>
            <a:r>
              <a:rPr lang="en-US" b="0" dirty="0">
                <a:latin typeface="Times New Roman" charset="0"/>
                <a:ea typeface="ＭＳ Ｐゴシック" charset="0"/>
                <a:cs typeface="ＭＳ Ｐゴシック" charset="0"/>
              </a:rPr>
              <a:t> up for yourself treasures in heaven” as a result?</a:t>
            </a:r>
          </a:p>
          <a:p>
            <a:r>
              <a:rPr lang="en-US" b="0" dirty="0">
                <a:latin typeface="Times New Roman" charset="0"/>
                <a:ea typeface="ＭＳ Ｐゴシック" charset="0"/>
                <a:cs typeface="ＭＳ Ｐゴシック" charset="0"/>
              </a:rPr>
              <a:t>How does it impact your use of time? Do you </a:t>
            </a:r>
            <a:r>
              <a:rPr lang="en-US" b="0" dirty="0" err="1">
                <a:latin typeface="Times New Roman" charset="0"/>
                <a:ea typeface="ＭＳ Ｐゴシック" charset="0"/>
                <a:cs typeface="ＭＳ Ｐゴシック" charset="0"/>
              </a:rPr>
              <a:t>say,"That</a:t>
            </a:r>
            <a:r>
              <a:rPr lang="en-US" b="0" dirty="0">
                <a:latin typeface="Times New Roman" charset="0"/>
                <a:ea typeface="ＭＳ Ｐゴシック" charset="0"/>
                <a:cs typeface="ＭＳ Ｐゴシック" charset="0"/>
              </a:rPr>
              <a:t> movie isn’t necessarily wrong, but I could use my time much better by investing God’s Word into others!”</a:t>
            </a:r>
          </a:p>
          <a:p>
            <a:endParaRPr lang="en-US" altLang="zh-CN" b="0" dirty="0">
              <a:latin typeface="Times New Roman" charset="0"/>
              <a:ea typeface="ＭＳ Ｐゴシック" charset="0"/>
              <a:cs typeface="ＭＳ Ｐゴシック" charset="0"/>
            </a:endParaRPr>
          </a:p>
          <a:p>
            <a:r>
              <a:rPr kumimoji="1" lang="en-US" sz="1200" b="0" kern="1200" dirty="0">
                <a:solidFill>
                  <a:schemeClr val="tx1"/>
                </a:solidFill>
                <a:effectLst/>
                <a:latin typeface="Arial"/>
                <a:ea typeface="ＭＳ Ｐゴシック" pitchFamily="-112" charset="-128"/>
                <a:cs typeface="Arial"/>
              </a:rPr>
              <a:t>Fear God by realizing that the future day of the LORD (Tribulation and Millennium) will exclude the wicked but heal the righteous (Mal 4:1-3).</a:t>
            </a:r>
            <a:r>
              <a:rPr lang="en-SG" b="0" dirty="0">
                <a:effectLst/>
                <a:latin typeface="Arial"/>
                <a:cs typeface="Arial"/>
              </a:rPr>
              <a:t> </a:t>
            </a:r>
            <a:endParaRPr lang="en-US" b="0" dirty="0">
              <a:latin typeface="Arial"/>
              <a:ea typeface="ＭＳ Ｐゴシック" charset="0"/>
              <a:cs typeface="Arial"/>
            </a:endParaRPr>
          </a:p>
          <a:p>
            <a:pPr eaLnBrk="1" hangingPunct="1"/>
            <a:r>
              <a:rPr lang="en-US" altLang="zh-CN" b="0" dirty="0">
                <a:latin typeface="Times New Roman" charset="0"/>
                <a:ea typeface="ＭＳ Ｐゴシック" charset="0"/>
                <a:cs typeface="ＭＳ Ｐゴシック" charset="0"/>
              </a:rPr>
              <a:t>______</a:t>
            </a:r>
          </a:p>
          <a:p>
            <a:pPr eaLnBrk="1" hangingPunct="1"/>
            <a:r>
              <a:rPr lang="en-US" altLang="zh-CN" b="0" dirty="0">
                <a:latin typeface="Times New Roman" charset="0"/>
                <a:ea typeface="ＭＳ Ｐゴシック" charset="0"/>
                <a:cs typeface="ＭＳ Ｐゴシック" charset="0"/>
              </a:rPr>
              <a:t>Common-342</a:t>
            </a:r>
          </a:p>
          <a:p>
            <a:pPr eaLnBrk="1" hangingPunct="1"/>
            <a:r>
              <a:rPr lang="en-US" altLang="zh-CN" b="0" dirty="0">
                <a:latin typeface="Times New Roman" charset="0"/>
                <a:ea typeface="ＭＳ Ｐゴシック" charset="0"/>
                <a:cs typeface="ＭＳ Ｐゴシック" charset="0"/>
              </a:rPr>
              <a:t>BG-13-Present &amp; Future Geography-57</a:t>
            </a:r>
          </a:p>
          <a:p>
            <a:r>
              <a:rPr lang="en-US" b="0" dirty="0">
                <a:latin typeface="Arial" panose="020B0604020202020204" pitchFamily="34" charset="0"/>
                <a:ea typeface="ＭＳ Ｐゴシック" charset="0"/>
                <a:cs typeface="Arial" panose="020B0604020202020204" pitchFamily="34" charset="0"/>
              </a:rPr>
              <a:t>ES-16-Kingdom &amp; Millennialism Part 2—slides 15, 72</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latin typeface="Arial" panose="020B0604020202020204" pitchFamily="34" charset="0"/>
                <a:ea typeface="ＭＳ Ｐゴシック" charset="0"/>
                <a:cs typeface="Arial" panose="020B0604020202020204" pitchFamily="34" charset="0"/>
              </a:rPr>
              <a:t>ES-25-Shared Land Theology-18</a:t>
            </a:r>
          </a:p>
          <a:p>
            <a:r>
              <a:rPr lang="en-US" b="0" dirty="0">
                <a:latin typeface="Arial" panose="020B0604020202020204" pitchFamily="34" charset="0"/>
                <a:ea typeface="ＭＳ Ｐゴシック" charset="0"/>
                <a:cs typeface="Arial" panose="020B0604020202020204" pitchFamily="34" charset="0"/>
              </a:rPr>
              <a:t>ES-26-Restoration of Israel-284</a:t>
            </a:r>
            <a:endParaRPr lang="ar-SA"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JE-09-Return of Christ-36</a:t>
            </a:r>
          </a:p>
          <a:p>
            <a:r>
              <a:rPr lang="en-US" b="0" dirty="0">
                <a:latin typeface="Arial" panose="020B0604020202020204" pitchFamily="34" charset="0"/>
                <a:ea typeface="ＭＳ Ｐゴシック" charset="0"/>
                <a:cs typeface="Arial" panose="020B0604020202020204" pitchFamily="34" charset="0"/>
              </a:rPr>
              <a:t>JE-10-Christ's Rule-40</a:t>
            </a:r>
            <a:endParaRPr lang="ar-SA"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LC-10-Resurrection of the King-189</a:t>
            </a:r>
          </a:p>
          <a:p>
            <a:r>
              <a:rPr lang="en-US" b="0" dirty="0">
                <a:latin typeface="Arial" panose="020B0604020202020204" pitchFamily="34" charset="0"/>
                <a:ea typeface="ＭＳ Ｐゴシック" charset="0"/>
                <a:cs typeface="Arial" panose="020B0604020202020204" pitchFamily="34" charset="0"/>
              </a:rPr>
              <a:t>OS-23-Isaiah 1-12-Slide 87</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latin typeface="Arial" panose="020B0604020202020204" pitchFamily="34" charset="0"/>
                <a:ea typeface="ＭＳ Ｐゴシック" charset="0"/>
                <a:cs typeface="Arial" panose="020B0604020202020204" pitchFamily="34" charset="0"/>
              </a:rPr>
              <a:t>OS-24-Jeremiah-161</a:t>
            </a:r>
          </a:p>
          <a:p>
            <a:r>
              <a:rPr lang="en-US" b="0" dirty="0">
                <a:latin typeface="Arial" panose="020B0604020202020204" pitchFamily="34" charset="0"/>
                <a:ea typeface="ＭＳ Ｐゴシック" charset="0"/>
                <a:cs typeface="Arial" panose="020B0604020202020204" pitchFamily="34" charset="0"/>
              </a:rPr>
              <a:t>OS-26-Ezekiel 1-39-Slide 247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OS-26-Ezekiel_33-39—slide 102</a:t>
            </a:r>
          </a:p>
          <a:p>
            <a:r>
              <a:rPr lang="en-US" b="0" dirty="0">
                <a:latin typeface="Arial" panose="020B0604020202020204" pitchFamily="34" charset="0"/>
                <a:ea typeface="ＭＳ Ｐゴシック" charset="0"/>
                <a:cs typeface="Arial" panose="020B0604020202020204" pitchFamily="34" charset="0"/>
              </a:rPr>
              <a:t>OS-26-Ezekiel 40-43-Slide 24</a:t>
            </a:r>
          </a:p>
          <a:p>
            <a:r>
              <a:rPr lang="en-US" b="0" dirty="0">
                <a:latin typeface="Arial" panose="020B0604020202020204" pitchFamily="34" charset="0"/>
                <a:ea typeface="ＭＳ Ｐゴシック" charset="0"/>
                <a:cs typeface="Arial" panose="020B0604020202020204" pitchFamily="34" charset="0"/>
              </a:rPr>
              <a:t>OS-29-Joel-87</a:t>
            </a:r>
          </a:p>
          <a:p>
            <a:r>
              <a:rPr lang="en-US" b="0" dirty="0">
                <a:latin typeface="Arial" panose="020B0604020202020204" pitchFamily="34" charset="0"/>
                <a:ea typeface="ＭＳ Ｐゴシック" charset="0"/>
                <a:cs typeface="Arial" panose="020B0604020202020204" pitchFamily="34" charset="0"/>
              </a:rPr>
              <a:t>OS-31-Obadiah-154</a:t>
            </a:r>
            <a:r>
              <a:rPr lang="ar-SA" b="0" dirty="0">
                <a:latin typeface="Arial" panose="020B0604020202020204" pitchFamily="34" charset="0"/>
                <a:ea typeface="ＭＳ Ｐゴシック" charset="0"/>
                <a:cs typeface="Arial" panose="020B0604020202020204" pitchFamily="34" charset="0"/>
              </a:rPr>
              <a:t> </a:t>
            </a:r>
            <a:endParaRPr lang="en-US" b="0" dirty="0">
              <a:latin typeface="Arial" panose="020B0604020202020204" pitchFamily="34" charset="0"/>
              <a:ea typeface="ＭＳ Ｐゴシック" charset="0"/>
              <a:cs typeface="Arial" panose="020B0604020202020204" pitchFamily="34"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altLang="zh-CN" b="0" dirty="0">
                <a:latin typeface="Times New Roman" charset="0"/>
                <a:ea typeface="ＭＳ Ｐゴシック" charset="0"/>
                <a:cs typeface="ＭＳ Ｐゴシック" charset="0"/>
              </a:rPr>
              <a:t>OS-36-Zephaniah-86</a:t>
            </a:r>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OS-38-Zechariah-158, 167, 184</a:t>
            </a:r>
          </a:p>
          <a:p>
            <a:r>
              <a:rPr lang="en-US" b="0" dirty="0">
                <a:latin typeface="Arial" panose="020B0604020202020204" pitchFamily="34" charset="0"/>
                <a:ea typeface="ＭＳ Ｐゴシック" charset="0"/>
                <a:cs typeface="Arial" panose="020B0604020202020204" pitchFamily="34" charset="0"/>
              </a:rPr>
              <a:t>OS-39-Malachi-137</a:t>
            </a:r>
          </a:p>
          <a:p>
            <a:r>
              <a:rPr lang="en-US" b="0" dirty="0">
                <a:latin typeface="Arial" panose="020B0604020202020204" pitchFamily="34" charset="0"/>
                <a:ea typeface="ＭＳ Ｐゴシック" charset="0"/>
                <a:cs typeface="Arial" panose="020B0604020202020204" pitchFamily="34" charset="0"/>
              </a:rPr>
              <a:t>NS-22-Rev4-6-slide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NS-22-Rev20-22-slide 137</a:t>
            </a:r>
          </a:p>
          <a:p>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2673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5" name="Shape 7535"/>
          <p:cNvSpPr>
            <a:spLocks noGrp="1" noRot="1" noChangeAspect="1"/>
          </p:cNvSpPr>
          <p:nvPr>
            <p:ph type="sldImg"/>
          </p:nvPr>
        </p:nvSpPr>
        <p:spPr>
          <a:prstGeom prst="rect">
            <a:avLst/>
          </a:prstGeom>
        </p:spPr>
        <p:txBody>
          <a:bodyPr/>
          <a:lstStyle/>
          <a:p>
            <a:endParaRPr/>
          </a:p>
        </p:txBody>
      </p:sp>
      <p:sp>
        <p:nvSpPr>
          <p:cNvPr id="7536" name="Shape 7536"/>
          <p:cNvSpPr>
            <a:spLocks noGrp="1"/>
          </p:cNvSpPr>
          <p:nvPr>
            <p:ph type="body" sz="quarter" idx="1"/>
          </p:nvPr>
        </p:nvSpPr>
        <p:spPr>
          <a:prstGeom prst="rect">
            <a:avLst/>
          </a:prstGeom>
        </p:spPr>
        <p:txBody>
          <a:bodyPr/>
          <a:lstStyle/>
          <a:p>
            <a:r>
              <a:rPr dirty="0"/>
              <a:t>____</a:t>
            </a:r>
          </a:p>
          <a:p>
            <a:r>
              <a:rPr dirty="0"/>
              <a:t>ES-13-Tribulation-80</a:t>
            </a:r>
          </a:p>
          <a:p>
            <a:r>
              <a:rPr dirty="0"/>
              <a:t>NS-27-Rev4-6-slide 112</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6125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4</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D17C49A-9F81-C24B-A85B-B7E9E5948A7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8658" name="Rectangle 2"/>
          <p:cNvSpPr>
            <a:spLocks noGrp="1" noRot="1" noChangeAspect="1" noChangeArrowheads="1"/>
          </p:cNvSpPr>
          <p:nvPr>
            <p:ph type="sldImg"/>
          </p:nvPr>
        </p:nvSpPr>
        <p:spPr>
          <a:solidFill>
            <a:srgbClr val="FFFFFF"/>
          </a:solidFill>
          <a:ln/>
        </p:spPr>
      </p:sp>
      <p:sp>
        <p:nvSpPr>
          <p:cNvPr id="83865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dirty="0">
                <a:latin typeface="Arial" panose="020B0604020202020204" pitchFamily="34" charset="0"/>
                <a:ea typeface="ＭＳ Ｐゴシック" charset="0"/>
                <a:cs typeface="Arial" panose="020B0604020202020204" pitchFamily="34" charset="0"/>
              </a:rPr>
              <a:t>يتم تقديم يسوع في رؤيا 5 باعتباره الشخص الوحيد المؤهل ليدين الأرض. لماذا؟ لأنه هو وحده الله – الإنسان الذي عاش حياة لا تستحق دينونة الله. لذلك هو وحده ليس تحت الدينونة، وبالتالي فهو القادر على إدانة الآخرين. وكالحمل الذي لا عيب فيه، نرى في رؤيا 6 أن يسوع قادر على فتح كل ختم من الختوم السبعة الموجودة في سِفر غضب الله. تشمل الأسفار الأخرى في رؤيا السفر الذي يأكله يوحنا (رؤيا 10) و "سفر الحياة" – حرفيًا درج – (20: 12). الكتب كما نعرفها المغلفة من جانب واحد لم يتم اختراعها إلا بعد قرون من كتابة العهد الجديد.</a:t>
            </a:r>
          </a:p>
          <a:p>
            <a:pPr algn="r" rtl="1"/>
            <a:r>
              <a:rPr lang="ar-SA" dirty="0">
                <a:latin typeface="Arial" panose="020B0604020202020204" pitchFamily="34" charset="0"/>
                <a:ea typeface="ＭＳ Ｐゴシック" charset="0"/>
                <a:cs typeface="Arial" panose="020B0604020202020204" pitchFamily="34" charset="0"/>
              </a:rPr>
              <a:t>القائمة الكاملة لآيات الأسفار (في اليونانية ببليون </a:t>
            </a:r>
            <a:r>
              <a:rPr lang="en-GB" dirty="0">
                <a:latin typeface="Arial" panose="020B0604020202020204" pitchFamily="34" charset="0"/>
                <a:ea typeface="ＭＳ Ｐゴシック" charset="0"/>
                <a:cs typeface="Arial" panose="020B0604020202020204" pitchFamily="34" charset="0"/>
              </a:rPr>
              <a:t>biblion) </a:t>
            </a:r>
            <a:r>
              <a:rPr lang="ar-SA" dirty="0">
                <a:latin typeface="Arial" panose="020B0604020202020204" pitchFamily="34" charset="0"/>
                <a:ea typeface="ＭＳ Ｐゴシック" charset="0"/>
                <a:cs typeface="Arial" panose="020B0604020202020204" pitchFamily="34" charset="0"/>
              </a:rPr>
              <a:t>كما في أدناه:</a:t>
            </a:r>
          </a:p>
          <a:p>
            <a:pPr algn="r" rtl="1"/>
            <a:r>
              <a:rPr lang="ar-SA" dirty="0">
                <a:latin typeface="Arial" panose="020B0604020202020204" pitchFamily="34" charset="0"/>
                <a:ea typeface="ＭＳ Ｐゴシック" charset="0"/>
                <a:cs typeface="Arial" panose="020B0604020202020204" pitchFamily="34" charset="0"/>
              </a:rPr>
              <a:t>رؤيا 1: 11 "قَائِلًا: وَٱلَّذِي تَرَاهُ، ٱكْتُبْ فِي كِتَابٍ وَأَرْسِلْ إِلَى ٱلسَّبْعِ ٱلْكَنَائِسِ ٱلَّتِي فِي أَسِيَّا: إِلَى أَفَسُسَ، وَإِلَى سِمِيرْنَا، وَإِلَى بَرْغَامُسَ، وَإِلَى ثِيَاتِيرَا، وَإِلَى سَارْدِسَ، وَإِلَى فِيلَادَلْفِيَا، وَإِلَى لَاوُدِكِيَّةَ"</a:t>
            </a:r>
          </a:p>
          <a:p>
            <a:pPr algn="r" rtl="1"/>
            <a:r>
              <a:rPr lang="ar-SA" dirty="0">
                <a:latin typeface="Arial" panose="020B0604020202020204" pitchFamily="34" charset="0"/>
                <a:ea typeface="ＭＳ Ｐゴシック" charset="0"/>
                <a:cs typeface="Arial" panose="020B0604020202020204" pitchFamily="34" charset="0"/>
              </a:rPr>
              <a:t>رؤيا 5: 1- 3 "١ وَرَأَيْتُ عَلَى يَمِينِ ٱلْجَالِسِ عَلَى ٱلْعَرْشِ سِفْرًا مَكْتُوبًا مِنْ دَاخِلٍ وَمِنْ وَرَاءٍ، مَخْتُومًا بِسَبْعَةِ خُتُومٍ. ٢ وَرَأَيْتُ مَلَاكًا قَوِيًّا يُنَادِي بِصَوْتٍ عَظِيمٍ: «مَنْ هُوَ مُسْتَحِقٌّ أَنْ يَفْتَحَ ٱلسِّفْرَ وَيَفُكَّ خُتُومَهُ؟». ٣ فَلَمْ يَسْتَطِعْ أَحَدٌ فِي ٱلسَّمَاءِ وَلَا عَلَى ٱلْأَرْضِ وَلَا تَحْتَ ٱلْأَرْضِ أَنْ يَفْتَحَ ٱلسِّفْرَ وَلَا أَنْ يَنْظُرَ إِلَيْهِ."</a:t>
            </a:r>
          </a:p>
          <a:p>
            <a:pPr algn="r" rtl="1"/>
            <a:r>
              <a:rPr lang="ar-SA" dirty="0">
                <a:latin typeface="Arial" panose="020B0604020202020204" pitchFamily="34" charset="0"/>
                <a:ea typeface="ＭＳ Ｐゴシック" charset="0"/>
                <a:cs typeface="Arial" panose="020B0604020202020204" pitchFamily="34" charset="0"/>
              </a:rPr>
              <a:t>رؤيا 5: 4- 5 "٤ فَصِرْتُ أَنَا أَبْكِي كَثِيرًا، لِأَنَّهُ لَمْ يُوجَدْ أَحَدٌ مُسْتَحِقًّا أَنْ يَفْتَحَ ٱلسِّفْرَ وَيَقْرَأَهُ وَلَا أَنْ يَنْظُرَ إِلَيْهِ. ٥ فَقَالَ لِي وَاحِدٌ مِنَ ٱلشُّيُوخِ: «لَا تَبْكِ. هُوَذَا قَدْ غَلَبَ ٱلْأَسَدُ ٱلَّذِي مِنْ سِبْطِ يَهُوذَا، أَصْلُ دَاوُدَ، لِيَفْتَحَ ٱلسِّفْرَ وَيَفُكَّ خُتُومَهُ ٱلسَّبْعَةَ."</a:t>
            </a:r>
          </a:p>
          <a:p>
            <a:pPr algn="r" rtl="1"/>
            <a:r>
              <a:rPr lang="ar-SA" dirty="0">
                <a:latin typeface="Arial" panose="020B0604020202020204" pitchFamily="34" charset="0"/>
                <a:ea typeface="ＭＳ Ｐゴシック" charset="0"/>
                <a:cs typeface="Arial" panose="020B0604020202020204" pitchFamily="34" charset="0"/>
              </a:rPr>
              <a:t>رؤيا 5: 8- 9 " ٨ وَلَمَّا أَخَذَ ٱلسِّفْرَ خَرَّتِ ٱلْأَرْبَعَةُ ٱلْحَيَوَانَاتُ وَٱلْأَرْبَعَةُ وَٱلْعِشْرُونَ شَيْخًا أَمَامَ ٱلْخَروفِ، وَلَهُمْ كُلِّ وَاحِدٍ قِيثَارَاتٌ وَجَامَاتٌ مِنْ ذَهَبٍ مَمْلُوَّةٌ بَخُورًا هِيَ صَلَوَاتُ ٱلْقِدِّيسِينَ. ٩ وَهُمْ يَتَرَنَّمُونَ تَرْنِيمَةً جَدِيدَةً قَائِلِينَ: «مُسْتَحِقٌّ أَنْتَ أَنْ تَأْخُذَ ٱلسِّفْرَ وَتَفْتَحَ خُتُومَهُ، لِأَنَّكَ ذُبِحْتَ وَٱشْتَرَيْتَنَا لِلهِ بِدَمِكَ مِنْ كُلِّ قَبِيلَةٍ وَلِسَانٍ وَشَعْبٍ وَأُمَّةٍ."</a:t>
            </a:r>
          </a:p>
          <a:p>
            <a:pPr algn="r" rtl="1"/>
            <a:r>
              <a:rPr lang="ar-SA" dirty="0">
                <a:latin typeface="Arial" panose="020B0604020202020204" pitchFamily="34" charset="0"/>
                <a:ea typeface="ＭＳ Ｐゴシック" charset="0"/>
                <a:cs typeface="Arial" panose="020B0604020202020204" pitchFamily="34" charset="0"/>
              </a:rPr>
              <a:t>رؤيا 6: 14 "وَٱلسَّمَاءُ ٱنْفَلَقَتْ كَدَرْجٍ مُلْتَفٍّ، وَكُلُّ جَبَلٍ وَجَزِيرَةٍ تَزَحْزَحَا مِنْ مَوْضِعِهِمَا."</a:t>
            </a:r>
          </a:p>
          <a:p>
            <a:pPr algn="r" rtl="1"/>
            <a:r>
              <a:rPr lang="ar-SA" dirty="0">
                <a:latin typeface="Arial" panose="020B0604020202020204" pitchFamily="34" charset="0"/>
                <a:ea typeface="ＭＳ Ｐゴシック" charset="0"/>
                <a:cs typeface="Arial" panose="020B0604020202020204" pitchFamily="34" charset="0"/>
              </a:rPr>
              <a:t>رؤيا 10: 8 " وَٱلصَّوْتُ ٱلَّذِي كُنْتُ قَدْ سَمِعْتُهُ مِنَ ٱلسَّمَاءِ كَلَّمَنِي أَيْضًا وَقَالَ: ٱذْهَبْ خُذِ ٱلسِّفْرَ ٱلصَّغِيرَ ٱلْمَفْتُوحَ فِي يَدِ ٱلْمَلَاكِ ٱلْوَاقِفِ عَلَى ٱلْبَحْرِ وَعَلَى ٱلْأَرْضِ."</a:t>
            </a:r>
          </a:p>
          <a:p>
            <a:pPr algn="r" rtl="1"/>
            <a:r>
              <a:rPr lang="ar-SA" dirty="0">
                <a:latin typeface="Arial" panose="020B0604020202020204" pitchFamily="34" charset="0"/>
                <a:ea typeface="ＭＳ Ｐゴシック" charset="0"/>
                <a:cs typeface="Arial" panose="020B0604020202020204" pitchFamily="34" charset="0"/>
              </a:rPr>
              <a:t>رؤيا 13: 8 "فَسَيَسْجُدُ لَهُ جَمِيعُ ٱلسَّاكِنِينَ عَلَى ٱلْأَرْضِ، ٱلَّذِينَ لَيْسَتْ أَسْمَاؤُهُمْ مَكْتُوبَةً مُنْذُ تَأْسِيسِ ٱلْعَالَمِ فِي سِفْرِ حَيَاةِ ٱلْخَرُوفِ ٱلَّذِي ذُبِحَ."</a:t>
            </a:r>
          </a:p>
          <a:p>
            <a:pPr algn="r" rtl="1"/>
            <a:r>
              <a:rPr lang="ar-SA" dirty="0">
                <a:latin typeface="Arial" panose="020B0604020202020204" pitchFamily="34" charset="0"/>
                <a:ea typeface="ＭＳ Ｐゴシック" charset="0"/>
                <a:cs typeface="Arial" panose="020B0604020202020204" pitchFamily="34" charset="0"/>
              </a:rPr>
              <a:t>رؤيا 17: 8 "ٱلْوَحْشُ ٱلَّذِي رَأَيْتَ، كَانَ وَلَيْسَ ٱلْآنَ، وَهُوَ عَتِيدٌ أَنْ يَصْعَدَ مِنَ ٱلْهَاوِيَةِ وَيَمْضِيَ إِلَى ٱلْهَلَاكِ. وَسَيَتَعَجَّبُ ٱلسَّاكِنُونَ عَلَى ٱلْأَرْضِ، ٱلَّذِينَ لَيْسَتْ أَسْمَاؤُهُمْ مَكْتُوبَةً فِي سِفْرِ ٱلْحَيَاةِ مُنْذُ تَأْسِيسِ ٱلْعَالَمِ، حِينَمَا يَرَوْنَ ٱلْوَحْشَ أَنَّهُ كَانَ وَلَيْسَ ٱلْآنَ، مَعَ أَنَّهُ كَائِنٌ."</a:t>
            </a:r>
          </a:p>
          <a:p>
            <a:pPr algn="r" rtl="1"/>
            <a:r>
              <a:rPr lang="ar-SA" dirty="0">
                <a:latin typeface="Arial" panose="020B0604020202020204" pitchFamily="34" charset="0"/>
                <a:ea typeface="ＭＳ Ｐゴシック" charset="0"/>
                <a:cs typeface="Arial" panose="020B0604020202020204" pitchFamily="34" charset="0"/>
              </a:rPr>
              <a:t>رؤيا 20: 12 "وَرَأَيْتُ ٱلْأَمْوَاتَ صِغَارًا وَكِبَارًا وَاقِفِينَ أَمَامَ ٱللهِ، وَٱنْفَتَحَتْ أَسْفَارٌ، وَٱنْفَتَحَ سِفْرٌ آخَرُ هُوَ سِفْرُ ٱلْحَيَاةِ، وَدِينَ ٱلْأَمْوَاتُ مِمَّا هُوَ مَكْتُوبٌ فِي ٱلْأَسْفَارِ بِحَسَبِ أَعْمَالِهِمْ."</a:t>
            </a:r>
          </a:p>
          <a:p>
            <a:pPr algn="r" rtl="1"/>
            <a:r>
              <a:rPr lang="ar-SA" dirty="0">
                <a:latin typeface="Arial" panose="020B0604020202020204" pitchFamily="34" charset="0"/>
                <a:ea typeface="ＭＳ Ｐゴシック" charset="0"/>
                <a:cs typeface="Arial" panose="020B0604020202020204" pitchFamily="34" charset="0"/>
              </a:rPr>
              <a:t>رؤيا 21: 27 "وَلَنْ يَدْخُلَهَا شَيْءٌ دَنِسٌ وَلَا مَا يَصْنَعُ رَجِسًا وَكَذِبًا، إِلَّا ٱلْمَكْتُوبِينَ فِي سِفْرِ حَيَاةِ ٱلْخَرُوفِ."</a:t>
            </a:r>
          </a:p>
          <a:p>
            <a:pPr algn="r" rtl="1"/>
            <a:r>
              <a:rPr lang="ar-SA" dirty="0">
                <a:latin typeface="Arial" panose="020B0604020202020204" pitchFamily="34" charset="0"/>
                <a:ea typeface="ＭＳ Ｐゴシック" charset="0"/>
                <a:cs typeface="Arial" panose="020B0604020202020204" pitchFamily="34" charset="0"/>
              </a:rPr>
              <a:t>رؤيا 22: 7 "هَا أَنَا آتِي سَرِيعًا. طُوبَى لِمَنْ يَحْفَظُ أَقْوَالَ نُبُوَّةِ هَذَا ٱلْكِتَابِ."</a:t>
            </a:r>
          </a:p>
          <a:p>
            <a:pPr algn="r" rtl="1"/>
            <a:r>
              <a:rPr lang="ar-SA" dirty="0">
                <a:latin typeface="Arial" panose="020B0604020202020204" pitchFamily="34" charset="0"/>
                <a:ea typeface="ＭＳ Ｐゴシック" charset="0"/>
                <a:cs typeface="Arial" panose="020B0604020202020204" pitchFamily="34" charset="0"/>
              </a:rPr>
              <a:t>رؤيا 22: 9 "فَقَالَ لِيَ: «ٱنْظُرْ لَا تَفْعَلْ! لِأَنِّي عَبْدٌ مَعَكَ وَمَعَ إِخْوَتِكَ ٱلْأَنْبِيَاءِ، وَٱلَّذِينَ يَحْفَظُونَ أَقْوَالَ هَذَا ٱلْكِتَابِ. ٱسْجُدْ لِلهِ."</a:t>
            </a:r>
          </a:p>
          <a:p>
            <a:pPr algn="r" rtl="1"/>
            <a:r>
              <a:rPr lang="ar-SA" dirty="0">
                <a:latin typeface="Arial" panose="020B0604020202020204" pitchFamily="34" charset="0"/>
                <a:ea typeface="ＭＳ Ｐゴシック" charset="0"/>
                <a:cs typeface="Arial" panose="020B0604020202020204" pitchFamily="34" charset="0"/>
              </a:rPr>
              <a:t>رؤيا 22: 10 "وَقَالَ لِي: «لَا تَخْتِمْ عَلَى أَقْوَالِ نُبُوَّةِ هَذَا ٱلْكِتَابِ، لِأَنَّ ٱلْوَقْتَ قَرِيبٌ."</a:t>
            </a:r>
          </a:p>
          <a:p>
            <a:pPr algn="r" rtl="1"/>
            <a:r>
              <a:rPr lang="ar-SA" dirty="0">
                <a:latin typeface="Arial" panose="020B0604020202020204" pitchFamily="34" charset="0"/>
                <a:ea typeface="ＭＳ Ｐゴシック" charset="0"/>
                <a:cs typeface="Arial" panose="020B0604020202020204" pitchFamily="34" charset="0"/>
              </a:rPr>
              <a:t>رؤيا 22: 18- 19 "لِأَنِّي أَشْهَدُ لِكُلِّ مَنْ يَسْمَعُ أَقْوَالَ نُبُوَّةِ هَذَا ٱلْكِتَابِ: إِنْ كَانَ أَحَدٌ يَزِيدُ عَلَى هَذَا، يَزِيدُ ٱللهُ عَلَيْهِ ٱلضَّرَبَاتِ ٱلْمَكْتُوبَةَ فِي هَذَا ٱلْكِتَابِ. ١٩ وَإِنْ كَانَ أَحَدٌ يَحْذِفُ مِنْ أَقْوَالِ كِتَابِ هَذِهِ ٱلنُّبُوَّةِ، يَحْذِفُ ٱللهُ نَصِيبَهُ مِنْ سِفْرِ ٱلْحَيَاةِ، وَمِنَ ٱلْمَدِينَةِ ٱلْمُقَدَّسَةِ، وَمِنَ ٱلْمَكْتُوبِ فِي هَذَا ٱلْكِتَابِ."</a:t>
            </a:r>
          </a:p>
          <a:p>
            <a:endParaRPr lang="en-GB" dirty="0">
              <a:latin typeface="Arial" panose="020B0604020202020204" pitchFamily="34" charset="0"/>
              <a:ea typeface="ＭＳ Ｐゴシック" charset="0"/>
              <a:cs typeface="Arial" panose="020B0604020202020204" pitchFamily="34" charset="0"/>
            </a:endParaRPr>
          </a:p>
          <a:p>
            <a:endParaRPr lang="en-GB"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DBC841D-A336-614E-A4F2-ED88375E06AF}" type="slidenum">
              <a:rPr lang="en-GB" sz="1200">
                <a:solidFill>
                  <a:srgbClr val="FFFFFF"/>
                </a:solidFill>
              </a:rPr>
              <a:pPr/>
              <a:t>46</a:t>
            </a:fld>
            <a:endParaRPr lang="en-GB" sz="1200">
              <a:solidFill>
                <a:srgbClr val="FFFFFF"/>
              </a:solidFill>
            </a:endParaRPr>
          </a:p>
        </p:txBody>
      </p:sp>
      <p:sp>
        <p:nvSpPr>
          <p:cNvPr id="110594" name="Rectangle 1026"/>
          <p:cNvSpPr>
            <a:spLocks noGrp="1" noRot="1" noChangeAspect="1" noChangeArrowheads="1" noTextEdit="1"/>
          </p:cNvSpPr>
          <p:nvPr>
            <p:ph type="sldImg"/>
          </p:nvPr>
        </p:nvSpPr>
        <p:spPr>
          <a:ln/>
        </p:spPr>
      </p:sp>
      <p:sp>
        <p:nvSpPr>
          <p:cNvPr id="11059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EBD4AEF-1422-9C42-9BC6-9E9493B57440}" type="slidenum">
              <a:rPr lang="en-GB" sz="1200">
                <a:solidFill>
                  <a:prstClr val="white"/>
                </a:solidFill>
              </a:rPr>
              <a:pPr/>
              <a:t>47</a:t>
            </a:fld>
            <a:endParaRPr lang="en-GB" sz="1200">
              <a:solidFill>
                <a:prstClr val="white"/>
              </a:solidFill>
            </a:endParaRPr>
          </a:p>
        </p:txBody>
      </p:sp>
      <p:sp>
        <p:nvSpPr>
          <p:cNvPr id="108546" name="Rectangle 1026"/>
          <p:cNvSpPr>
            <a:spLocks noGrp="1" noRot="1" noChangeAspect="1" noChangeArrowheads="1" noTextEdit="1"/>
          </p:cNvSpPr>
          <p:nvPr>
            <p:ph type="sldImg"/>
          </p:nvPr>
        </p:nvSpPr>
        <p:spPr>
          <a:ln/>
        </p:spPr>
      </p:sp>
      <p:sp>
        <p:nvSpPr>
          <p:cNvPr id="10854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86D468F-17E8-FE4D-B6F4-C441688EC3C4}" type="slidenum">
              <a:rPr lang="en-GB" sz="1200">
                <a:solidFill>
                  <a:prstClr val="white"/>
                </a:solidFill>
              </a:rPr>
              <a:pPr/>
              <a:t>48</a:t>
            </a:fld>
            <a:endParaRPr lang="en-GB" sz="1200">
              <a:solidFill>
                <a:prstClr val="white"/>
              </a:solidFill>
            </a:endParaRPr>
          </a:p>
        </p:txBody>
      </p:sp>
      <p:sp>
        <p:nvSpPr>
          <p:cNvPr id="112642" name="Rectangle 1026"/>
          <p:cNvSpPr>
            <a:spLocks noGrp="1" noRot="1" noChangeAspect="1" noChangeArrowheads="1"/>
          </p:cNvSpPr>
          <p:nvPr>
            <p:ph type="sldImg"/>
          </p:nvPr>
        </p:nvSpPr>
        <p:spPr>
          <a:solidFill>
            <a:srgbClr val="FFFFFF"/>
          </a:solidFill>
          <a:ln/>
        </p:spPr>
      </p:sp>
      <p:sp>
        <p:nvSpPr>
          <p:cNvPr id="1126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58BCBC4-D622-BB45-AA66-DCA47E5F8FAA}" type="slidenum">
              <a:rPr kumimoji="0" lang="en-GB"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858114" name="Rectangle 1026"/>
          <p:cNvSpPr>
            <a:spLocks noGrp="1" noRot="1" noChangeAspect="1" noChangeArrowheads="1" noTextEdit="1"/>
          </p:cNvSpPr>
          <p:nvPr>
            <p:ph type="sldImg"/>
          </p:nvPr>
        </p:nvSpPr>
        <p:spPr>
          <a:ln/>
        </p:spPr>
      </p:sp>
      <p:sp>
        <p:nvSpPr>
          <p:cNvPr id="85811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marL="0" marR="0" indent="0" algn="r" defTabSz="914400" rtl="0" eaLnBrk="0" fontAlgn="base" latinLnBrk="0" hangingPunct="0">
              <a:lnSpc>
                <a:spcPct val="100000"/>
              </a:lnSpc>
              <a:spcBef>
                <a:spcPct val="30000"/>
              </a:spcBef>
              <a:spcAft>
                <a:spcPct val="0"/>
              </a:spcAft>
              <a:buClrTx/>
              <a:buSzTx/>
              <a:buFontTx/>
              <a:buNone/>
              <a:tabLst/>
              <a:defRPr/>
            </a:pPr>
            <a:r>
              <a:rPr lang="ar-EG" dirty="0">
                <a:latin typeface="Times New Roman" charset="0"/>
                <a:ea typeface="ＭＳ Ｐゴシック" charset="0"/>
                <a:cs typeface="ＭＳ Ｐゴシック" charset="0"/>
              </a:rPr>
              <a:t>في الكتاب المقدس ، يشير الختم إلى الملكية والحماية. اليوم ، شعب الله مختوم بالروح القدس (أف. 1: 13-14). هذا هو ضمان الله بأننا </a:t>
            </a:r>
            <a:r>
              <a:rPr lang="ar-JO" dirty="0">
                <a:latin typeface="Times New Roman" charset="0"/>
                <a:ea typeface="ＭＳ Ｐゴシック" charset="0"/>
                <a:cs typeface="ＭＳ Ｐゴシック" charset="0"/>
              </a:rPr>
              <a:t>خلصنا</a:t>
            </a:r>
            <a:r>
              <a:rPr lang="ar-JO" baseline="0" dirty="0">
                <a:latin typeface="Times New Roman" charset="0"/>
                <a:ea typeface="ＭＳ Ｐゴシック" charset="0"/>
                <a:cs typeface="ＭＳ Ｐゴシック" charset="0"/>
              </a:rPr>
              <a:t> وبآمان</a:t>
            </a:r>
            <a:r>
              <a:rPr lang="ar-EG" dirty="0">
                <a:latin typeface="Times New Roman" charset="0"/>
                <a:ea typeface="ＭＳ Ｐゴシック" charset="0"/>
                <a:cs typeface="ＭＳ Ｐゴシック" charset="0"/>
              </a:rPr>
              <a:t> ، وأنه سيأخذنا يومًا ما إلى السماء. سيتلقى 144000 يهودي اسم الآب كختم (رؤيا 14: 1) ، على عكس "علامة الوحش" التي سيعطيها ضد المسيح لمن يتبعونه (رؤ ١٣: ١٧ ؛ ١٤:</a:t>
            </a:r>
            <a:r>
              <a:rPr lang="ar-JO" baseline="0" dirty="0">
                <a:latin typeface="Times New Roman" charset="0"/>
                <a:ea typeface="ＭＳ Ｐゴシック" charset="0"/>
                <a:cs typeface="ＭＳ Ｐゴシック" charset="0"/>
              </a:rPr>
              <a:t> 11</a:t>
            </a:r>
            <a:r>
              <a:rPr lang="ar-EG" dirty="0">
                <a:latin typeface="Times New Roman" charset="0"/>
                <a:ea typeface="ＭＳ Ｐゴシック" charset="0"/>
                <a:cs typeface="ＭＳ Ｐゴシック" charset="0"/>
              </a:rPr>
              <a:t> ؛ 16: 2 ؛ 19:</a:t>
            </a:r>
            <a:r>
              <a:rPr lang="ar-JO" baseline="0" dirty="0">
                <a:latin typeface="Times New Roman" charset="0"/>
                <a:ea typeface="ＭＳ Ｐゴシック" charset="0"/>
                <a:cs typeface="ＭＳ Ｐゴシック" charset="0"/>
              </a:rPr>
              <a:t> 20</a:t>
            </a:r>
            <a:r>
              <a:rPr lang="ar-EG" dirty="0">
                <a:latin typeface="Times New Roman" charset="0"/>
                <a:ea typeface="ＭＳ Ｐゴシック" charset="0"/>
                <a:cs typeface="ＭＳ Ｐゴシック" charset="0"/>
              </a:rPr>
              <a:t>) "(وير</a:t>
            </a:r>
            <a:r>
              <a:rPr lang="ar-JO" dirty="0">
                <a:latin typeface="Times New Roman" charset="0"/>
                <a:ea typeface="ＭＳ Ｐゴシック" charset="0"/>
                <a:cs typeface="ＭＳ Ｐゴシック" charset="0"/>
              </a:rPr>
              <a:t>ز</a:t>
            </a:r>
            <a:r>
              <a:rPr lang="ar-EG" dirty="0">
                <a:latin typeface="Times New Roman" charset="0"/>
                <a:ea typeface="ＭＳ Ｐゴシック" charset="0"/>
                <a:cs typeface="ＭＳ Ｐゴシック" charset="0"/>
              </a:rPr>
              <a:t>ب</a:t>
            </a:r>
            <a:r>
              <a:rPr lang="ar-JO" dirty="0">
                <a:latin typeface="Times New Roman" charset="0"/>
                <a:ea typeface="ＭＳ Ｐゴシック" charset="0"/>
                <a:cs typeface="ＭＳ Ｐゴシック" charset="0"/>
              </a:rPr>
              <a:t>ي</a:t>
            </a:r>
            <a:r>
              <a:rPr lang="ar-EG" dirty="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51</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9923710-C0D9-C947-9960-8579C523A02D}" type="slidenum">
              <a:rPr lang="en-GB" sz="1200">
                <a:solidFill>
                  <a:srgbClr val="000000"/>
                </a:solidFill>
              </a:rPr>
              <a:pPr/>
              <a:t>52</a:t>
            </a:fld>
            <a:endParaRPr lang="en-GB" sz="1200">
              <a:solidFill>
                <a:srgbClr val="000000"/>
              </a:solidFill>
            </a:endParaRPr>
          </a:p>
        </p:txBody>
      </p:sp>
      <p:sp>
        <p:nvSpPr>
          <p:cNvPr id="878594" name="Rectangle 2"/>
          <p:cNvSpPr>
            <a:spLocks noGrp="1" noRot="1" noChangeAspect="1" noChangeArrowheads="1"/>
          </p:cNvSpPr>
          <p:nvPr>
            <p:ph type="sldImg"/>
          </p:nvPr>
        </p:nvSpPr>
        <p:spPr>
          <a:solidFill>
            <a:srgbClr val="FFFFFF"/>
          </a:solidFill>
          <a:ln/>
        </p:spPr>
      </p:sp>
      <p:sp>
        <p:nvSpPr>
          <p:cNvPr id="878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8810C5A-7705-9B43-BC3B-E877C06362FF}" type="slidenum">
              <a:rPr lang="en-GB" sz="1200">
                <a:solidFill>
                  <a:prstClr val="white"/>
                </a:solidFill>
              </a:rPr>
              <a:pPr/>
              <a:t>54</a:t>
            </a:fld>
            <a:endParaRPr lang="en-GB" sz="1200">
              <a:solidFill>
                <a:prstClr val="white"/>
              </a:solidFill>
            </a:endParaRPr>
          </a:p>
        </p:txBody>
      </p:sp>
      <p:sp>
        <p:nvSpPr>
          <p:cNvPr id="876546" name="Rectangle 2"/>
          <p:cNvSpPr>
            <a:spLocks noGrp="1" noRot="1" noChangeAspect="1" noChangeArrowheads="1"/>
          </p:cNvSpPr>
          <p:nvPr>
            <p:ph type="sldImg"/>
          </p:nvPr>
        </p:nvSpPr>
        <p:spPr>
          <a:solidFill>
            <a:srgbClr val="FFFFFF"/>
          </a:solidFill>
          <a:ln/>
        </p:spPr>
      </p:sp>
      <p:sp>
        <p:nvSpPr>
          <p:cNvPr id="876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12" charset="0"/>
                <a:ea typeface="ＭＳ Ｐゴシック" pitchFamily="-108" charset="-128"/>
                <a:cs typeface="ＭＳ Ｐゴシック" pitchFamily="-108" charset="-128"/>
              </a:rPr>
              <a:t>"During this silence, the seven angels were given trumpets, significant to John, because he was a Jew and understood the place of trumpets in Israel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national life. According to Numbers 10, trumpets had three important uses: they called the people together (Num. 10:1–8); they announced war (Num. 10:9); and they announced special times (Num. 10:10). The trumpet sounded at Mount Sinai when the Law was given (Ex. 19:16–19), and trumpets were blown when the king was anointed and enthroned (1 Kings 1:34, 39). Of course, everyone familiar with the Old Testament would remember the trumpets at the conquest of Jericho (Josh. 6:13–16)" (Wiersbe).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9923710-C0D9-C947-9960-8579C523A02D}" type="slidenum">
              <a:rPr lang="en-GB" sz="1200">
                <a:solidFill>
                  <a:srgbClr val="000000"/>
                </a:solidFill>
              </a:rPr>
              <a:pPr/>
              <a:t>55</a:t>
            </a:fld>
            <a:endParaRPr lang="en-GB" sz="1200">
              <a:solidFill>
                <a:srgbClr val="000000"/>
              </a:solidFill>
            </a:endParaRPr>
          </a:p>
        </p:txBody>
      </p:sp>
      <p:sp>
        <p:nvSpPr>
          <p:cNvPr id="878594" name="Rectangle 2"/>
          <p:cNvSpPr>
            <a:spLocks noGrp="1" noRot="1" noChangeAspect="1" noChangeArrowheads="1"/>
          </p:cNvSpPr>
          <p:nvPr>
            <p:ph type="sldImg"/>
          </p:nvPr>
        </p:nvSpPr>
        <p:spPr>
          <a:solidFill>
            <a:srgbClr val="FFFFFF"/>
          </a:solidFill>
          <a:ln/>
        </p:spPr>
      </p:sp>
      <p:sp>
        <p:nvSpPr>
          <p:cNvPr id="878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On the great Day of Atonement, the high priest would put incense on the coals in the censer and, with the blood of the sacrifice, enter the holy of holies (Lev. 16:11–14)"</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(Wiersbe).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5</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9923710-C0D9-C947-9960-8579C523A02D}" type="slidenum">
              <a:rPr lang="en-GB" sz="1200">
                <a:solidFill>
                  <a:srgbClr val="000000"/>
                </a:solidFill>
              </a:rPr>
              <a:pPr/>
              <a:t>56</a:t>
            </a:fld>
            <a:endParaRPr lang="en-GB" sz="1200">
              <a:solidFill>
                <a:srgbClr val="000000"/>
              </a:solidFill>
            </a:endParaRPr>
          </a:p>
        </p:txBody>
      </p:sp>
      <p:sp>
        <p:nvSpPr>
          <p:cNvPr id="878594" name="Rectangle 2"/>
          <p:cNvSpPr>
            <a:spLocks noGrp="1" noRot="1" noChangeAspect="1" noChangeArrowheads="1"/>
          </p:cNvSpPr>
          <p:nvPr>
            <p:ph type="sldImg"/>
          </p:nvPr>
        </p:nvSpPr>
        <p:spPr>
          <a:solidFill>
            <a:srgbClr val="FFFFFF"/>
          </a:solidFill>
          <a:ln/>
        </p:spPr>
      </p:sp>
      <p:sp>
        <p:nvSpPr>
          <p:cNvPr id="878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But in this scene, the angel put the incense on the altar (presented the prayers before God) and then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cast the coals</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from the altar to the earth! The parallel in Ezekiel 10 indicates that this symbolized God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judgment; and the effects described in Revelation 8:5 substantiate this view. A storm is about to begin! (see Rev. 4:5; 11:19; 16:18)" (Wiersbe).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9923710-C0D9-C947-9960-8579C523A02D}" type="slidenum">
              <a:rPr lang="en-GB" sz="1200">
                <a:solidFill>
                  <a:srgbClr val="000000"/>
                </a:solidFill>
              </a:rPr>
              <a:pPr/>
              <a:t>58</a:t>
            </a:fld>
            <a:endParaRPr lang="en-GB" sz="1200">
              <a:solidFill>
                <a:srgbClr val="000000"/>
              </a:solidFill>
            </a:endParaRPr>
          </a:p>
        </p:txBody>
      </p:sp>
      <p:sp>
        <p:nvSpPr>
          <p:cNvPr id="878594" name="Rectangle 2"/>
          <p:cNvSpPr>
            <a:spLocks noGrp="1" noRot="1" noChangeAspect="1" noChangeArrowheads="1"/>
          </p:cNvSpPr>
          <p:nvPr>
            <p:ph type="sldImg"/>
          </p:nvPr>
        </p:nvSpPr>
        <p:spPr>
          <a:solidFill>
            <a:srgbClr val="FFFFFF"/>
          </a:solidFill>
          <a:ln/>
        </p:spPr>
      </p:sp>
      <p:sp>
        <p:nvSpPr>
          <p:cNvPr id="878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9923710-C0D9-C947-9960-8579C523A02D}" type="slidenum">
              <a:rPr lang="en-GB" sz="1200">
                <a:solidFill>
                  <a:srgbClr val="000000"/>
                </a:solidFill>
              </a:rPr>
              <a:pPr/>
              <a:t>59</a:t>
            </a:fld>
            <a:endParaRPr lang="en-GB" sz="1200">
              <a:solidFill>
                <a:srgbClr val="000000"/>
              </a:solidFill>
            </a:endParaRPr>
          </a:p>
        </p:txBody>
      </p:sp>
      <p:sp>
        <p:nvSpPr>
          <p:cNvPr id="878594" name="Rectangle 2"/>
          <p:cNvSpPr>
            <a:spLocks noGrp="1" noRot="1" noChangeAspect="1" noChangeArrowheads="1"/>
          </p:cNvSpPr>
          <p:nvPr>
            <p:ph type="sldImg"/>
          </p:nvPr>
        </p:nvSpPr>
        <p:spPr>
          <a:solidFill>
            <a:srgbClr val="FFFFFF"/>
          </a:solidFill>
          <a:ln/>
        </p:spPr>
      </p:sp>
      <p:sp>
        <p:nvSpPr>
          <p:cNvPr id="878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89"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EC9169-DA84-4644-8E58-370A14F6684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4690" name="Rectangle 2"/>
          <p:cNvSpPr>
            <a:spLocks noGrp="1" noRot="1" noChangeAspect="1" noChangeArrowheads="1"/>
          </p:cNvSpPr>
          <p:nvPr>
            <p:ph type="sldImg"/>
          </p:nvPr>
        </p:nvSpPr>
        <p:spPr>
          <a:solidFill>
            <a:srgbClr val="FFFFFF"/>
          </a:solidFill>
          <a:ln/>
        </p:spPr>
      </p:sp>
      <p:sp>
        <p:nvSpPr>
          <p:cNvPr id="754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Correlation Between Trumpets &amp;</a:t>
            </a:r>
            <a:r>
              <a:rPr lang="en-US" sz="1200" i="0" kern="1200" baseline="0" dirty="0">
                <a:solidFill>
                  <a:schemeClr val="tx1"/>
                </a:solidFill>
                <a:effectLst/>
                <a:latin typeface="Times New Roman" pitchFamily="-112" charset="0"/>
                <a:ea typeface="ＭＳ Ｐゴシック" pitchFamily="-108" charset="-128"/>
                <a:cs typeface="ＭＳ Ｐゴシック" pitchFamily="-108" charset="-128"/>
              </a:rPr>
              <a:t> Bowls (Wiersbe):</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1 The Judgment</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2 The earth</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3 The sea</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4 The rivers</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5 The heavens</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6 Mankind—torment</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7 An army</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Angry nations</a:t>
            </a:r>
          </a:p>
          <a:p>
            <a:endParaRPr lang="en-US" sz="1200" i="0" kern="1200" dirty="0">
              <a:solidFill>
                <a:schemeClr val="tx1"/>
              </a:solidFill>
              <a:effectLst/>
              <a:latin typeface="Times New Roman" pitchFamily="-112" charset="0"/>
              <a:ea typeface="ＭＳ Ｐゴシック" pitchFamily="-108" charset="-128"/>
              <a:cs typeface="ＭＳ Ｐゴシック" pitchFamily="-108" charset="-128"/>
            </a:endParaRP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Correlation between the Olivet Discourse (Matt 24) and Seals (Rev 6) is also striking.</a:t>
            </a:r>
          </a:p>
          <a:p>
            <a:r>
              <a:rPr lang="en-US" dirty="0">
                <a:latin typeface="Times New Roman" charset="0"/>
                <a:ea typeface="ＭＳ Ｐゴシック" charset="0"/>
                <a:cs typeface="ＭＳ Ｐゴシック" charset="0"/>
              </a:rPr>
              <a:t>_____________</a:t>
            </a:r>
          </a:p>
          <a:p>
            <a:r>
              <a:rPr lang="en-US" dirty="0">
                <a:latin typeface="Times New Roman" charset="0"/>
                <a:ea typeface="ＭＳ Ｐゴシック" charset="0"/>
                <a:cs typeface="ＭＳ Ｐゴシック" charset="0"/>
              </a:rPr>
              <a:t>Common-476</a:t>
            </a:r>
          </a:p>
          <a:p>
            <a:r>
              <a:rPr lang="en-US" dirty="0">
                <a:latin typeface="Times New Roman" charset="0"/>
                <a:ea typeface="ＭＳ Ｐゴシック" charset="0"/>
                <a:cs typeface="ＭＳ Ｐゴシック" charset="0"/>
              </a:rPr>
              <a:t>NS-01-Matt15-28-slide 153</a:t>
            </a:r>
          </a:p>
          <a:p>
            <a:r>
              <a:rPr lang="en-US" dirty="0">
                <a:latin typeface="Times New Roman" charset="0"/>
                <a:ea typeface="ＭＳ Ｐゴシック" charset="0"/>
                <a:cs typeface="ＭＳ Ｐゴシック" charset="0"/>
              </a:rPr>
              <a:t>NS-27-Rev1-2-slide 177</a:t>
            </a:r>
          </a:p>
          <a:p>
            <a:r>
              <a:rPr lang="en-US" dirty="0">
                <a:latin typeface="Times New Roman" charset="0"/>
                <a:ea typeface="ＭＳ Ｐゴシック" charset="0"/>
                <a:cs typeface="ＭＳ Ｐゴシック" charset="0"/>
              </a:rPr>
              <a:t>NS-27-Rev4-6-slide 133</a:t>
            </a:r>
          </a:p>
          <a:p>
            <a:r>
              <a:rPr lang="en-US" dirty="0">
                <a:latin typeface="Times New Roman" charset="0"/>
                <a:ea typeface="ＭＳ Ｐゴシック" charset="0"/>
                <a:cs typeface="ＭＳ Ｐゴシック" charset="0"/>
              </a:rPr>
              <a:t>NS-27-Rev7-12-slide 33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NS-27-Rev13-19-slide 85</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FF7DC8-9882-C146-8D83-3972C23FFEF5}"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68354" name="Rectangle 1026"/>
          <p:cNvSpPr>
            <a:spLocks noGrp="1" noRot="1" noChangeAspect="1" noChangeArrowheads="1" noTextEdit="1"/>
          </p:cNvSpPr>
          <p:nvPr>
            <p:ph type="sldImg"/>
          </p:nvPr>
        </p:nvSpPr>
        <p:spPr>
          <a:ln/>
        </p:spPr>
      </p:sp>
      <p:sp>
        <p:nvSpPr>
          <p:cNvPr id="86835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marL="0" algn="l" defTabSz="457200" rtl="1" eaLnBrk="1" latinLnBrk="0" hangingPunct="1"/>
            <a:r>
              <a:rPr lang="en-US" dirty="0">
                <a:latin typeface="Times New Roman" charset="0"/>
                <a:ea typeface="ＭＳ Ｐゴシック" charset="0"/>
                <a:cs typeface="ＭＳ Ｐゴシック" charset="0"/>
              </a:rPr>
              <a:t>_____</a:t>
            </a:r>
          </a:p>
          <a:p>
            <a:pPr marL="0" algn="l" defTabSz="457200" rtl="1" eaLnBrk="1" latinLnBrk="0" hangingPunct="1"/>
            <a:r>
              <a:rPr lang="en-US" dirty="0">
                <a:latin typeface="Times New Roman" charset="0"/>
                <a:ea typeface="ＭＳ Ｐゴシック" charset="0"/>
                <a:cs typeface="ＭＳ Ｐゴシック" charset="0"/>
              </a:rPr>
              <a:t>ES-13-Tribulation-99, 116</a:t>
            </a:r>
          </a:p>
          <a:p>
            <a:pPr marL="0" algn="l" defTabSz="457200" rtl="1" eaLnBrk="1" latinLnBrk="0" hangingPunct="1"/>
            <a:r>
              <a:rPr lang="en-US" dirty="0">
                <a:latin typeface="Times New Roman" charset="0"/>
                <a:ea typeface="ＭＳ Ｐゴシック" charset="0"/>
                <a:cs typeface="ＭＳ Ｐゴシック" charset="0"/>
              </a:rPr>
              <a:t>NS-27-Rev7-12-slide 26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8384121-A69C-C14F-A6AA-204E82A9E95C}" type="slidenum">
              <a:rPr kumimoji="0" lang="en-GB"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882690" name="Rectangle 2"/>
          <p:cNvSpPr>
            <a:spLocks noGrp="1" noRot="1" noChangeAspect="1" noChangeArrowheads="1"/>
          </p:cNvSpPr>
          <p:nvPr>
            <p:ph type="sldImg"/>
          </p:nvPr>
        </p:nvSpPr>
        <p:spPr>
          <a:solidFill>
            <a:srgbClr val="FFFFFF"/>
          </a:solidFill>
          <a:ln/>
        </p:spPr>
      </p:sp>
      <p:sp>
        <p:nvSpPr>
          <p:cNvPr id="88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solidFill>
                <a:schemeClr val="tx2"/>
              </a:solidFill>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773D02-D2A9-6242-A3D3-038A9D3A5FB2}" type="slidenum">
              <a:rPr kumimoji="0" lang="en-GB"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884738" name="Rectangle 2"/>
          <p:cNvSpPr>
            <a:spLocks noGrp="1" noRot="1" noChangeAspect="1" noChangeArrowheads="1"/>
          </p:cNvSpPr>
          <p:nvPr>
            <p:ph type="sldImg"/>
          </p:nvPr>
        </p:nvSpPr>
        <p:spPr>
          <a:solidFill>
            <a:srgbClr val="FFFFFF"/>
          </a:solidFill>
          <a:ln/>
        </p:spPr>
      </p:sp>
      <p:sp>
        <p:nvSpPr>
          <p:cNvPr id="884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solidFill>
                <a:schemeClr val="tx2"/>
              </a:solidFill>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8773D02-D2A9-6242-A3D3-038A9D3A5FB2}" type="slidenum">
              <a:rPr lang="en-GB" sz="1200">
                <a:solidFill>
                  <a:srgbClr val="000000"/>
                </a:solidFill>
              </a:rPr>
              <a:pPr/>
              <a:t>65</a:t>
            </a:fld>
            <a:endParaRPr lang="en-GB" sz="1200">
              <a:solidFill>
                <a:srgbClr val="000000"/>
              </a:solidFill>
            </a:endParaRPr>
          </a:p>
        </p:txBody>
      </p:sp>
      <p:sp>
        <p:nvSpPr>
          <p:cNvPr id="884738" name="Rectangle 2"/>
          <p:cNvSpPr>
            <a:spLocks noGrp="1" noRot="1" noChangeAspect="1" noChangeArrowheads="1"/>
          </p:cNvSpPr>
          <p:nvPr>
            <p:ph type="sldImg"/>
          </p:nvPr>
        </p:nvSpPr>
        <p:spPr>
          <a:solidFill>
            <a:srgbClr val="FFFFFF"/>
          </a:solidFill>
          <a:ln/>
        </p:spPr>
      </p:sp>
      <p:sp>
        <p:nvSpPr>
          <p:cNvPr id="884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solidFill>
                <a:schemeClr val="tx2"/>
              </a:solidFill>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66</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8773D02-D2A9-6242-A3D3-038A9D3A5FB2}" type="slidenum">
              <a:rPr lang="en-GB" sz="1200">
                <a:solidFill>
                  <a:srgbClr val="000000"/>
                </a:solidFill>
              </a:rPr>
              <a:pPr/>
              <a:t>67</a:t>
            </a:fld>
            <a:endParaRPr lang="en-GB" sz="1200">
              <a:solidFill>
                <a:srgbClr val="000000"/>
              </a:solidFill>
            </a:endParaRPr>
          </a:p>
        </p:txBody>
      </p:sp>
      <p:sp>
        <p:nvSpPr>
          <p:cNvPr id="884738" name="Rectangle 2"/>
          <p:cNvSpPr>
            <a:spLocks noGrp="1" noRot="1" noChangeAspect="1" noChangeArrowheads="1"/>
          </p:cNvSpPr>
          <p:nvPr>
            <p:ph type="sldImg"/>
          </p:nvPr>
        </p:nvSpPr>
        <p:spPr>
          <a:solidFill>
            <a:srgbClr val="FFFFFF"/>
          </a:solidFill>
          <a:ln/>
        </p:spPr>
      </p:sp>
      <p:sp>
        <p:nvSpPr>
          <p:cNvPr id="884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solidFill>
                <a:schemeClr val="tx2"/>
              </a:solidFill>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6</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r>
              <a:rPr lang="en-US" dirty="0">
                <a:solidFill>
                  <a:srgbClr val="000000"/>
                </a:solidFill>
                <a:latin typeface="Times New Roman" charset="0"/>
                <a:ea typeface="ＭＳ Ｐゴシック" charset="0"/>
                <a:cs typeface="ＭＳ Ｐゴシック" charset="0"/>
              </a:rPr>
              <a:t>I</a:t>
            </a:r>
            <a:r>
              <a:rPr lang="en-US" dirty="0"/>
              <a:t>n this Jan. 9, 2014, file photo, a visitor to Folsom Lake, Calif., walks his dog down a boat ramp that is now several hundred yards away from the waters</a:t>
            </a:r>
            <a:r>
              <a:rPr lang="fr-FR" dirty="0"/>
              <a:t>'</a:t>
            </a:r>
            <a:r>
              <a:rPr lang="en-US" dirty="0"/>
              <a:t> edge. (AP Photo/Rich </a:t>
            </a:r>
            <a:r>
              <a:rPr lang="en-US" dirty="0" err="1"/>
              <a:t>Pedroncelli</a:t>
            </a:r>
            <a:r>
              <a:rPr lang="en-US" dirty="0"/>
              <a:t>, File)</a:t>
            </a:r>
          </a:p>
          <a:p>
            <a:r>
              <a:rPr lang="en-US" dirty="0">
                <a:solidFill>
                  <a:srgbClr val="000000"/>
                </a:solidFill>
                <a:latin typeface="Times New Roman" charset="0"/>
                <a:ea typeface="ＭＳ Ｐゴシック" charset="0"/>
                <a:cs typeface="ＭＳ Ｐゴシック" charset="0"/>
              </a:rPr>
              <a:t>http://</a:t>
            </a:r>
            <a:r>
              <a:rPr lang="en-US" dirty="0" err="1">
                <a:solidFill>
                  <a:srgbClr val="000000"/>
                </a:solidFill>
                <a:latin typeface="Times New Roman" charset="0"/>
                <a:ea typeface="ＭＳ Ｐゴシック" charset="0"/>
                <a:cs typeface="ＭＳ Ｐゴシック" charset="0"/>
              </a:rPr>
              <a:t>www.accuweather.com</a:t>
            </a:r>
            <a:r>
              <a:rPr lang="en-US" dirty="0">
                <a:solidFill>
                  <a:srgbClr val="000000"/>
                </a:solidFill>
                <a:latin typeface="Times New Roman" charset="0"/>
                <a:ea typeface="ＭＳ Ｐゴシック" charset="0"/>
                <a:cs typeface="ＭＳ Ｐゴシック" charset="0"/>
              </a:rPr>
              <a:t>/en/weather-news/los-</a:t>
            </a:r>
            <a:r>
              <a:rPr lang="en-US" dirty="0" err="1">
                <a:solidFill>
                  <a:srgbClr val="000000"/>
                </a:solidFill>
                <a:latin typeface="Times New Roman" charset="0"/>
                <a:ea typeface="ＭＳ Ｐゴシック" charset="0"/>
                <a:cs typeface="ＭＳ Ｐゴシック" charset="0"/>
              </a:rPr>
              <a:t>angeles</a:t>
            </a:r>
            <a:r>
              <a:rPr lang="en-US" dirty="0">
                <a:solidFill>
                  <a:srgbClr val="000000"/>
                </a:solidFill>
                <a:latin typeface="Times New Roman" charset="0"/>
                <a:ea typeface="ＭＳ Ｐゴシック" charset="0"/>
                <a:cs typeface="ＭＳ Ｐゴシック" charset="0"/>
              </a:rPr>
              <a:t>-drought-situation/21939154 accessed 23 Feb 2014 when still no rain</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8773D02-D2A9-6242-A3D3-038A9D3A5FB2}" type="slidenum">
              <a:rPr lang="en-GB" sz="1200">
                <a:solidFill>
                  <a:srgbClr val="000000"/>
                </a:solidFill>
              </a:rPr>
              <a:pPr/>
              <a:t>68</a:t>
            </a:fld>
            <a:endParaRPr lang="en-GB" sz="1200">
              <a:solidFill>
                <a:srgbClr val="000000"/>
              </a:solidFill>
            </a:endParaRPr>
          </a:p>
        </p:txBody>
      </p:sp>
      <p:sp>
        <p:nvSpPr>
          <p:cNvPr id="884738" name="Rectangle 2"/>
          <p:cNvSpPr>
            <a:spLocks noGrp="1" noRot="1" noChangeAspect="1" noChangeArrowheads="1"/>
          </p:cNvSpPr>
          <p:nvPr>
            <p:ph type="sldImg"/>
          </p:nvPr>
        </p:nvSpPr>
        <p:spPr>
          <a:solidFill>
            <a:srgbClr val="FFFFFF"/>
          </a:solidFill>
          <a:ln/>
        </p:spPr>
      </p:sp>
      <p:sp>
        <p:nvSpPr>
          <p:cNvPr id="884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solidFill>
                <a:schemeClr val="tx2"/>
              </a:solidFill>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8773D02-D2A9-6242-A3D3-038A9D3A5FB2}" type="slidenum">
              <a:rPr lang="en-GB" sz="1200">
                <a:solidFill>
                  <a:srgbClr val="000000"/>
                </a:solidFill>
              </a:rPr>
              <a:pPr/>
              <a:t>69</a:t>
            </a:fld>
            <a:endParaRPr lang="en-GB" sz="1200">
              <a:solidFill>
                <a:srgbClr val="000000"/>
              </a:solidFill>
            </a:endParaRPr>
          </a:p>
        </p:txBody>
      </p:sp>
      <p:sp>
        <p:nvSpPr>
          <p:cNvPr id="884738" name="Rectangle 2"/>
          <p:cNvSpPr>
            <a:spLocks noGrp="1" noRot="1" noChangeAspect="1" noChangeArrowheads="1"/>
          </p:cNvSpPr>
          <p:nvPr>
            <p:ph type="sldImg"/>
          </p:nvPr>
        </p:nvSpPr>
        <p:spPr>
          <a:solidFill>
            <a:srgbClr val="FFFFFF"/>
          </a:solidFill>
          <a:ln/>
        </p:spPr>
      </p:sp>
      <p:sp>
        <p:nvSpPr>
          <p:cNvPr id="884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solidFill>
                <a:schemeClr val="tx2"/>
              </a:solidFill>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9861F12-C9DC-F84C-955F-A0E5773FDB9D}" type="slidenum">
              <a:rPr lang="en-GB" sz="1200">
                <a:solidFill>
                  <a:prstClr val="white"/>
                </a:solidFill>
              </a:rPr>
              <a:pPr/>
              <a:t>70</a:t>
            </a:fld>
            <a:endParaRPr lang="en-GB" sz="1200">
              <a:solidFill>
                <a:prstClr val="white"/>
              </a:solidFill>
            </a:endParaRPr>
          </a:p>
        </p:txBody>
      </p:sp>
      <p:sp>
        <p:nvSpPr>
          <p:cNvPr id="888834" name="Rectangle 2"/>
          <p:cNvSpPr>
            <a:spLocks noGrp="1" noRot="1" noChangeAspect="1" noChangeArrowheads="1"/>
          </p:cNvSpPr>
          <p:nvPr>
            <p:ph type="sldImg"/>
          </p:nvPr>
        </p:nvSpPr>
        <p:spPr>
          <a:solidFill>
            <a:srgbClr val="FFFFFF"/>
          </a:solidFill>
          <a:ln/>
        </p:spPr>
      </p:sp>
      <p:sp>
        <p:nvSpPr>
          <p:cNvPr id="888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C2A03E0-FCE0-6045-81C5-0FB24093A2CE}" type="slidenum">
              <a:rPr lang="en-GB" sz="1200">
                <a:solidFill>
                  <a:prstClr val="white"/>
                </a:solidFill>
              </a:rPr>
              <a:pPr/>
              <a:t>71</a:t>
            </a:fld>
            <a:endParaRPr lang="en-GB" sz="1200">
              <a:solidFill>
                <a:prstClr val="white"/>
              </a:solidFill>
            </a:endParaRPr>
          </a:p>
        </p:txBody>
      </p:sp>
      <p:sp>
        <p:nvSpPr>
          <p:cNvPr id="886786" name="Rectangle 2"/>
          <p:cNvSpPr>
            <a:spLocks noGrp="1" noRot="1" noChangeAspect="1" noChangeArrowheads="1"/>
          </p:cNvSpPr>
          <p:nvPr>
            <p:ph type="sldImg"/>
          </p:nvPr>
        </p:nvSpPr>
        <p:spPr>
          <a:solidFill>
            <a:srgbClr val="FFFFFF"/>
          </a:solidFill>
          <a:ln/>
        </p:spPr>
      </p:sp>
      <p:sp>
        <p:nvSpPr>
          <p:cNvPr id="8867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9861F12-C9DC-F84C-955F-A0E5773FDB9D}" type="slidenum">
              <a:rPr lang="en-GB" sz="1200">
                <a:solidFill>
                  <a:prstClr val="white"/>
                </a:solidFill>
              </a:rPr>
              <a:pPr/>
              <a:t>72</a:t>
            </a:fld>
            <a:endParaRPr lang="en-GB" sz="1200">
              <a:solidFill>
                <a:prstClr val="white"/>
              </a:solidFill>
            </a:endParaRPr>
          </a:p>
        </p:txBody>
      </p:sp>
      <p:sp>
        <p:nvSpPr>
          <p:cNvPr id="888834" name="Rectangle 2"/>
          <p:cNvSpPr>
            <a:spLocks noGrp="1" noRot="1" noChangeAspect="1" noChangeArrowheads="1"/>
          </p:cNvSpPr>
          <p:nvPr>
            <p:ph type="sldImg"/>
          </p:nvPr>
        </p:nvSpPr>
        <p:spPr>
          <a:solidFill>
            <a:srgbClr val="FFFFFF"/>
          </a:solidFill>
          <a:ln/>
        </p:spPr>
      </p:sp>
      <p:sp>
        <p:nvSpPr>
          <p:cNvPr id="888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4EEC291-CB03-4A43-AA72-327BF44FA0A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90882" name="Rectangle 2"/>
          <p:cNvSpPr>
            <a:spLocks noGrp="1" noRot="1" noChangeAspect="1" noChangeArrowheads="1"/>
          </p:cNvSpPr>
          <p:nvPr>
            <p:ph type="sldImg"/>
          </p:nvPr>
        </p:nvSpPr>
        <p:spPr>
          <a:solidFill>
            <a:srgbClr val="FFFFFF"/>
          </a:solidFill>
          <a:ln/>
        </p:spPr>
      </p:sp>
      <p:sp>
        <p:nvSpPr>
          <p:cNvPr id="890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4856B56-DF53-D64B-8A73-565520E3C8C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92930" name="Rectangle 2"/>
          <p:cNvSpPr>
            <a:spLocks noGrp="1" noRot="1" noChangeAspect="1" noChangeArrowheads="1"/>
          </p:cNvSpPr>
          <p:nvPr>
            <p:ph type="sldImg"/>
          </p:nvPr>
        </p:nvSpPr>
        <p:spPr>
          <a:solidFill>
            <a:srgbClr val="FFFFFF"/>
          </a:solidFill>
          <a:ln/>
        </p:spPr>
      </p:sp>
      <p:sp>
        <p:nvSpPr>
          <p:cNvPr id="892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B501AED-A345-AF47-9BFF-5B15BC3204E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94978" name="Rectangle 2"/>
          <p:cNvSpPr>
            <a:spLocks noGrp="1" noRot="1" noChangeAspect="1" noChangeArrowheads="1"/>
          </p:cNvSpPr>
          <p:nvPr>
            <p:ph type="sldImg"/>
          </p:nvPr>
        </p:nvSpPr>
        <p:spPr>
          <a:solidFill>
            <a:srgbClr val="FFFFFF"/>
          </a:solidFill>
          <a:ln/>
        </p:spPr>
      </p:sp>
      <p:sp>
        <p:nvSpPr>
          <p:cNvPr id="894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1209DC0-5B17-314C-BE35-BF71D40C6C55}"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97026" name="Rectangle 2"/>
          <p:cNvSpPr>
            <a:spLocks noGrp="1" noRot="1" noChangeAspect="1" noChangeArrowheads="1"/>
          </p:cNvSpPr>
          <p:nvPr>
            <p:ph type="sldImg"/>
          </p:nvPr>
        </p:nvSpPr>
        <p:spPr>
          <a:solidFill>
            <a:srgbClr val="FFFFFF"/>
          </a:solidFill>
          <a:ln/>
        </p:spPr>
      </p:sp>
      <p:sp>
        <p:nvSpPr>
          <p:cNvPr id="897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2A82523-AD2E-674E-9D87-9DB0179CAEA5}"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99074" name="Rectangle 2"/>
          <p:cNvSpPr>
            <a:spLocks noGrp="1" noRot="1" noChangeAspect="1" noChangeArrowheads="1"/>
          </p:cNvSpPr>
          <p:nvPr>
            <p:ph type="sldImg"/>
          </p:nvPr>
        </p:nvSpPr>
        <p:spPr>
          <a:solidFill>
            <a:srgbClr val="FFFFFF"/>
          </a:solidFill>
          <a:ln/>
        </p:spPr>
      </p:sp>
      <p:sp>
        <p:nvSpPr>
          <p:cNvPr id="899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7</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r>
              <a:rPr lang="en-US" dirty="0"/>
              <a:t>California Gov. Jerry Brown points to images showing the snow depth in the Sierra mountains on Jan. 13, 2013, left, and Jan. 13, 2014, center, while declaring a drought state of emergency in San Francisco, Friday, Jan. 17, 2014. With a record-dry year, reservoir levels under strain and no rain in the forecast, California Gov. Jerry Brown formally proclaimed the state in a drought Friday, confirming what many already knew. Brown made the announcement in San Francisco amid increasing pressure in recent weeks from the state</a:t>
            </a:r>
            <a:r>
              <a:rPr lang="fr-FR" dirty="0"/>
              <a:t>'</a:t>
            </a:r>
            <a:r>
              <a:rPr lang="en-US" dirty="0"/>
              <a:t>s lawmakers, including Democratic Sen. Dianne Feinstein. (AP Photo/Jeff Chiu)</a:t>
            </a:r>
          </a:p>
          <a:p>
            <a:endParaRPr lang="en-US" dirty="0">
              <a:solidFill>
                <a:srgbClr val="000000"/>
              </a:solidFill>
              <a:latin typeface="Times New Roman" charset="0"/>
              <a:ea typeface="ＭＳ Ｐゴシック" charset="0"/>
              <a:cs typeface="ＭＳ Ｐゴシック" charset="0"/>
            </a:endParaRPr>
          </a:p>
          <a:p>
            <a:r>
              <a:rPr lang="en-US" dirty="0">
                <a:solidFill>
                  <a:srgbClr val="000000"/>
                </a:solidFill>
                <a:latin typeface="Times New Roman" charset="0"/>
                <a:ea typeface="ＭＳ Ｐゴシック" charset="0"/>
                <a:cs typeface="ＭＳ Ｐゴシック" charset="0"/>
              </a:rPr>
              <a:t>http://</a:t>
            </a:r>
            <a:r>
              <a:rPr lang="en-US" dirty="0" err="1">
                <a:solidFill>
                  <a:srgbClr val="000000"/>
                </a:solidFill>
                <a:latin typeface="Times New Roman" charset="0"/>
                <a:ea typeface="ＭＳ Ｐゴシック" charset="0"/>
                <a:cs typeface="ＭＳ Ｐゴシック" charset="0"/>
              </a:rPr>
              <a:t>www.accuweather.com</a:t>
            </a:r>
            <a:r>
              <a:rPr lang="en-US" dirty="0">
                <a:solidFill>
                  <a:srgbClr val="000000"/>
                </a:solidFill>
                <a:latin typeface="Times New Roman" charset="0"/>
                <a:ea typeface="ＭＳ Ｐゴシック" charset="0"/>
                <a:cs typeface="ＭＳ Ｐゴシック" charset="0"/>
              </a:rPr>
              <a:t>/en/weather-news/los-</a:t>
            </a:r>
            <a:r>
              <a:rPr lang="en-US" dirty="0" err="1">
                <a:solidFill>
                  <a:srgbClr val="000000"/>
                </a:solidFill>
                <a:latin typeface="Times New Roman" charset="0"/>
                <a:ea typeface="ＭＳ Ｐゴシック" charset="0"/>
                <a:cs typeface="ＭＳ Ｐゴシック" charset="0"/>
              </a:rPr>
              <a:t>angeles</a:t>
            </a:r>
            <a:r>
              <a:rPr lang="en-US" dirty="0">
                <a:solidFill>
                  <a:srgbClr val="000000"/>
                </a:solidFill>
                <a:latin typeface="Times New Roman" charset="0"/>
                <a:ea typeface="ＭＳ Ｐゴシック" charset="0"/>
                <a:cs typeface="ＭＳ Ｐゴシック" charset="0"/>
              </a:rPr>
              <a:t>-drought-situation/21939154 accessed 23 Feb 2014 when still no rain</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932984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0794673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856B56-DF53-D64B-8A73-565520E3C8CE}" type="slidenum">
              <a:rPr lang="en-GB" sz="1200">
                <a:solidFill>
                  <a:prstClr val="white"/>
                </a:solidFill>
              </a:rPr>
              <a:pPr/>
              <a:t>80</a:t>
            </a:fld>
            <a:endParaRPr lang="en-GB" sz="1200">
              <a:solidFill>
                <a:prstClr val="white"/>
              </a:solidFill>
            </a:endParaRPr>
          </a:p>
        </p:txBody>
      </p:sp>
      <p:sp>
        <p:nvSpPr>
          <p:cNvPr id="892930" name="Rectangle 2"/>
          <p:cNvSpPr>
            <a:spLocks noGrp="1" noRot="1" noChangeAspect="1" noChangeArrowheads="1"/>
          </p:cNvSpPr>
          <p:nvPr>
            <p:ph type="sldImg"/>
          </p:nvPr>
        </p:nvSpPr>
        <p:spPr>
          <a:solidFill>
            <a:srgbClr val="FFFFFF"/>
          </a:solidFill>
          <a:ln/>
        </p:spPr>
      </p:sp>
      <p:sp>
        <p:nvSpPr>
          <p:cNvPr id="892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0C0DAF1-0266-D840-9A8E-93E1EB744FF6}" type="slidenum">
              <a:rPr lang="en-GB" sz="1200">
                <a:solidFill>
                  <a:prstClr val="white"/>
                </a:solidFill>
              </a:rPr>
              <a:pPr/>
              <a:t>81</a:t>
            </a:fld>
            <a:endParaRPr lang="en-GB" sz="1200">
              <a:solidFill>
                <a:prstClr val="white"/>
              </a:solidFill>
            </a:endParaRPr>
          </a:p>
        </p:txBody>
      </p:sp>
      <p:sp>
        <p:nvSpPr>
          <p:cNvPr id="905218" name="Rectangle 2"/>
          <p:cNvSpPr>
            <a:spLocks noGrp="1" noRot="1" noChangeAspect="1" noChangeArrowheads="1"/>
          </p:cNvSpPr>
          <p:nvPr>
            <p:ph type="sldImg"/>
          </p:nvPr>
        </p:nvSpPr>
        <p:spPr>
          <a:solidFill>
            <a:srgbClr val="FFFFFF"/>
          </a:solidFill>
          <a:ln/>
        </p:spPr>
      </p:sp>
      <p:sp>
        <p:nvSpPr>
          <p:cNvPr id="9052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4EEC291-CB03-4A43-AA72-327BF44FA0AE}" type="slidenum">
              <a:rPr lang="en-GB" sz="1200">
                <a:solidFill>
                  <a:prstClr val="white"/>
                </a:solidFill>
              </a:rPr>
              <a:pPr/>
              <a:t>82</a:t>
            </a:fld>
            <a:endParaRPr lang="en-GB" sz="1200">
              <a:solidFill>
                <a:prstClr val="white"/>
              </a:solidFill>
            </a:endParaRPr>
          </a:p>
        </p:txBody>
      </p:sp>
      <p:sp>
        <p:nvSpPr>
          <p:cNvPr id="890882" name="Rectangle 2"/>
          <p:cNvSpPr>
            <a:spLocks noGrp="1" noRot="1" noChangeAspect="1" noChangeArrowheads="1"/>
          </p:cNvSpPr>
          <p:nvPr>
            <p:ph type="sldImg"/>
          </p:nvPr>
        </p:nvSpPr>
        <p:spPr>
          <a:solidFill>
            <a:srgbClr val="FFFFFF"/>
          </a:solidFill>
          <a:ln/>
        </p:spPr>
      </p:sp>
      <p:sp>
        <p:nvSpPr>
          <p:cNvPr id="890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5"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690B1C0-B6CB-AD40-ACBD-A2A2B5D66E2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07266" name="Rectangle 2"/>
          <p:cNvSpPr>
            <a:spLocks noGrp="1" noRot="1" noChangeAspect="1" noChangeArrowheads="1" noTextEdit="1"/>
          </p:cNvSpPr>
          <p:nvPr>
            <p:ph type="sldImg"/>
          </p:nvPr>
        </p:nvSpPr>
        <p:spPr>
          <a:solidFill>
            <a:srgbClr val="FFFFFF"/>
          </a:solidFill>
          <a:ln/>
        </p:spPr>
      </p:sp>
      <p:sp>
        <p:nvSpPr>
          <p:cNvPr id="907267" name="Rectangle 3"/>
          <p:cNvSpPr>
            <a:spLocks noGrp="1" noChangeArrowheads="1"/>
          </p:cNvSpPr>
          <p:nvPr>
            <p:ph type="body" idx="1"/>
          </p:nvPr>
        </p:nvSpPr>
        <p:spPr>
          <a:xfrm>
            <a:off x="914400" y="4343400"/>
            <a:ext cx="5029200" cy="274638"/>
          </a:xfrm>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BE6AE5-867E-D740-828D-62E52742E3A0}"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11362" name="Rectangle 2"/>
          <p:cNvSpPr>
            <a:spLocks noGrp="1" noRot="1" noChangeAspect="1" noChangeArrowheads="1" noTextEdit="1"/>
          </p:cNvSpPr>
          <p:nvPr>
            <p:ph type="sldImg"/>
          </p:nvPr>
        </p:nvSpPr>
        <p:spPr>
          <a:ln/>
        </p:spPr>
      </p:sp>
      <p:sp>
        <p:nvSpPr>
          <p:cNvPr id="911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965616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4EEC291-CB03-4A43-AA72-327BF44FA0AE}" type="slidenum">
              <a:rPr lang="en-GB" sz="1200">
                <a:solidFill>
                  <a:prstClr val="white"/>
                </a:solidFill>
              </a:rPr>
              <a:pPr/>
              <a:t>85</a:t>
            </a:fld>
            <a:endParaRPr lang="en-GB" sz="1200">
              <a:solidFill>
                <a:prstClr val="white"/>
              </a:solidFill>
            </a:endParaRPr>
          </a:p>
        </p:txBody>
      </p:sp>
      <p:sp>
        <p:nvSpPr>
          <p:cNvPr id="890882" name="Rectangle 2"/>
          <p:cNvSpPr>
            <a:spLocks noGrp="1" noRot="1" noChangeAspect="1" noChangeArrowheads="1"/>
          </p:cNvSpPr>
          <p:nvPr>
            <p:ph type="sldImg"/>
          </p:nvPr>
        </p:nvSpPr>
        <p:spPr>
          <a:solidFill>
            <a:srgbClr val="FFFFFF"/>
          </a:solidFill>
          <a:ln/>
        </p:spPr>
      </p:sp>
      <p:sp>
        <p:nvSpPr>
          <p:cNvPr id="890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4EEC291-CB03-4A43-AA72-327BF44FA0AE}" type="slidenum">
              <a:rPr lang="en-GB" sz="1200">
                <a:solidFill>
                  <a:prstClr val="white"/>
                </a:solidFill>
              </a:rPr>
              <a:pPr/>
              <a:t>86</a:t>
            </a:fld>
            <a:endParaRPr lang="en-GB" sz="1200">
              <a:solidFill>
                <a:prstClr val="white"/>
              </a:solidFill>
            </a:endParaRPr>
          </a:p>
        </p:txBody>
      </p:sp>
      <p:sp>
        <p:nvSpPr>
          <p:cNvPr id="890882" name="Rectangle 2"/>
          <p:cNvSpPr>
            <a:spLocks noGrp="1" noRot="1" noChangeAspect="1" noChangeArrowheads="1"/>
          </p:cNvSpPr>
          <p:nvPr>
            <p:ph type="sldImg"/>
          </p:nvPr>
        </p:nvSpPr>
        <p:spPr>
          <a:solidFill>
            <a:srgbClr val="FFFFFF"/>
          </a:solidFill>
          <a:ln/>
        </p:spPr>
      </p:sp>
      <p:sp>
        <p:nvSpPr>
          <p:cNvPr id="890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4EEC291-CB03-4A43-AA72-327BF44FA0AE}" type="slidenum">
              <a:rPr lang="en-GB" sz="1200">
                <a:solidFill>
                  <a:prstClr val="white"/>
                </a:solidFill>
              </a:rPr>
              <a:pPr/>
              <a:t>87</a:t>
            </a:fld>
            <a:endParaRPr lang="en-GB" sz="1200">
              <a:solidFill>
                <a:prstClr val="white"/>
              </a:solidFill>
            </a:endParaRPr>
          </a:p>
        </p:txBody>
      </p:sp>
      <p:sp>
        <p:nvSpPr>
          <p:cNvPr id="890882" name="Rectangle 2"/>
          <p:cNvSpPr>
            <a:spLocks noGrp="1" noRot="1" noChangeAspect="1" noChangeArrowheads="1"/>
          </p:cNvSpPr>
          <p:nvPr>
            <p:ph type="sldImg"/>
          </p:nvPr>
        </p:nvSpPr>
        <p:spPr>
          <a:solidFill>
            <a:srgbClr val="FFFFFF"/>
          </a:solidFill>
          <a:ln/>
        </p:spPr>
      </p:sp>
      <p:sp>
        <p:nvSpPr>
          <p:cNvPr id="890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8</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88</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9923710-C0D9-C947-9960-8579C523A02D}" type="slidenum">
              <a:rPr lang="en-GB" sz="1200">
                <a:solidFill>
                  <a:srgbClr val="000000"/>
                </a:solidFill>
              </a:rPr>
              <a:pPr/>
              <a:t>89</a:t>
            </a:fld>
            <a:endParaRPr lang="en-GB" sz="1200">
              <a:solidFill>
                <a:srgbClr val="000000"/>
              </a:solidFill>
            </a:endParaRPr>
          </a:p>
        </p:txBody>
      </p:sp>
      <p:sp>
        <p:nvSpPr>
          <p:cNvPr id="878594" name="Rectangle 2"/>
          <p:cNvSpPr>
            <a:spLocks noGrp="1" noRot="1" noChangeAspect="1" noChangeArrowheads="1"/>
          </p:cNvSpPr>
          <p:nvPr>
            <p:ph type="sldImg"/>
          </p:nvPr>
        </p:nvSpPr>
        <p:spPr>
          <a:solidFill>
            <a:srgbClr val="FFFFFF"/>
          </a:solidFill>
          <a:ln/>
        </p:spPr>
      </p:sp>
      <p:sp>
        <p:nvSpPr>
          <p:cNvPr id="878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9923710-C0D9-C947-9960-8579C523A02D}" type="slidenum">
              <a:rPr lang="en-GB" sz="1200">
                <a:solidFill>
                  <a:srgbClr val="000000"/>
                </a:solidFill>
              </a:rPr>
              <a:pPr/>
              <a:t>90</a:t>
            </a:fld>
            <a:endParaRPr lang="en-GB" sz="1200">
              <a:solidFill>
                <a:srgbClr val="000000"/>
              </a:solidFill>
            </a:endParaRPr>
          </a:p>
        </p:txBody>
      </p:sp>
      <p:sp>
        <p:nvSpPr>
          <p:cNvPr id="878594" name="Rectangle 2"/>
          <p:cNvSpPr>
            <a:spLocks noGrp="1" noRot="1" noChangeAspect="1" noChangeArrowheads="1"/>
          </p:cNvSpPr>
          <p:nvPr>
            <p:ph type="sldImg"/>
          </p:nvPr>
        </p:nvSpPr>
        <p:spPr>
          <a:solidFill>
            <a:srgbClr val="FFFFFF"/>
          </a:solidFill>
          <a:ln/>
        </p:spPr>
      </p:sp>
      <p:sp>
        <p:nvSpPr>
          <p:cNvPr id="878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9861F12-C9DC-F84C-955F-A0E5773FDB9D}" type="slidenum">
              <a:rPr lang="en-GB" sz="1200">
                <a:solidFill>
                  <a:prstClr val="white"/>
                </a:solidFill>
              </a:rPr>
              <a:pPr/>
              <a:t>92</a:t>
            </a:fld>
            <a:endParaRPr lang="en-GB" sz="1200">
              <a:solidFill>
                <a:prstClr val="white"/>
              </a:solidFill>
            </a:endParaRPr>
          </a:p>
        </p:txBody>
      </p:sp>
      <p:sp>
        <p:nvSpPr>
          <p:cNvPr id="888834" name="Rectangle 2"/>
          <p:cNvSpPr>
            <a:spLocks noGrp="1" noRot="1" noChangeAspect="1" noChangeArrowheads="1"/>
          </p:cNvSpPr>
          <p:nvPr>
            <p:ph type="sldImg"/>
          </p:nvPr>
        </p:nvSpPr>
        <p:spPr>
          <a:solidFill>
            <a:srgbClr val="FFFFFF"/>
          </a:solidFill>
          <a:ln/>
        </p:spPr>
      </p:sp>
      <p:sp>
        <p:nvSpPr>
          <p:cNvPr id="888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52988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panose="020B0604020202020204" pitchFamily="34" charset="0"/>
                <a:ea typeface="ＭＳ Ｐゴシック" charset="0"/>
              </a:rPr>
              <a:t>NP NT Preaching (np) Arabic</a:t>
            </a:r>
            <a:endParaRPr lang="en-US" b="0"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733432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9</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endParaRPr lang="en-US"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5.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5.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5.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5.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5.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5.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5.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5.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5.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4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5.xml"/><Relationship Id="rId4" Type="http://schemas.openxmlformats.org/officeDocument/2006/relationships/image" Target="../media/image6.png"/></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5.xml"/><Relationship Id="rId4" Type="http://schemas.openxmlformats.org/officeDocument/2006/relationships/image" Target="../media/image6.png"/></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5.xml"/><Relationship Id="rId4" Type="http://schemas.openxmlformats.org/officeDocument/2006/relationships/image" Target="../media/image6.png"/></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a:p>
        </p:txBody>
      </p:sp>
    </p:spTree>
    <p:extLst>
      <p:ext uri="{BB962C8B-B14F-4D97-AF65-F5344CB8AC3E}">
        <p14:creationId xmlns:p14="http://schemas.microsoft.com/office/powerpoint/2010/main" val="4003081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5615DF6-2CFE-6340-9333-CA4D941BF2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794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25EA0C-AC9D-D648-A70E-5677C0D459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363164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20004E9-C7A7-CA4C-B98A-E118F64793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39859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F5760D6-8190-E344-B346-A36E05F87F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423608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ea typeface="ＭＳ Ｐゴシック"/>
              </a:defRPr>
            </a:lvl1pPr>
          </a:lstStyle>
          <a:p>
            <a:pPr>
              <a:defRPr/>
            </a:pPr>
            <a:fld id="{52A6CFD5-7DD4-4761-BC50-57D808DDA650}" type="slidenum">
              <a:rPr lang="en-GB"/>
              <a:pPr>
                <a:defRPr/>
              </a:pPr>
              <a:t>‹#›</a:t>
            </a:fld>
            <a:endParaRPr lang="en-GB"/>
          </a:p>
        </p:txBody>
      </p:sp>
    </p:spTree>
    <p:extLst>
      <p:ext uri="{BB962C8B-B14F-4D97-AF65-F5344CB8AC3E}">
        <p14:creationId xmlns:p14="http://schemas.microsoft.com/office/powerpoint/2010/main" val="18398390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5C1831-9452-9A4F-BEFF-4BAA614A6FA1}" type="slidenum">
              <a:rPr lang="en-US"/>
              <a:pPr>
                <a:defRPr/>
              </a:pPr>
              <a:t>‹#›</a:t>
            </a:fld>
            <a:endParaRPr lang="en-US"/>
          </a:p>
        </p:txBody>
      </p:sp>
    </p:spTree>
    <p:extLst>
      <p:ext uri="{BB962C8B-B14F-4D97-AF65-F5344CB8AC3E}">
        <p14:creationId xmlns:p14="http://schemas.microsoft.com/office/powerpoint/2010/main" val="369728437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808080"/>
                </a:solidFill>
              </a:defRPr>
            </a:lvl1pPr>
          </a:lstStyle>
          <a:p>
            <a:pPr>
              <a:defRPr/>
            </a:pPr>
            <a:endParaRPr lang="en-US">
              <a:latin typeface="Times New Roman"/>
            </a:endParaRPr>
          </a:p>
        </p:txBody>
      </p:sp>
      <p:sp>
        <p:nvSpPr>
          <p:cNvPr id="3" name="Footer Placeholder 2"/>
          <p:cNvSpPr>
            <a:spLocks noGrp="1"/>
          </p:cNvSpPr>
          <p:nvPr>
            <p:ph type="ftr" sz="quarter" idx="11"/>
          </p:nvPr>
        </p:nvSpPr>
        <p:spPr/>
        <p:txBody>
          <a:bodyPr/>
          <a:lstStyle>
            <a:lvl1pPr>
              <a:defRPr>
                <a:solidFill>
                  <a:srgbClr val="808080"/>
                </a:solidFill>
              </a:defRPr>
            </a:lvl1pPr>
          </a:lstStyle>
          <a:p>
            <a:pPr>
              <a:defRPr/>
            </a:pPr>
            <a:endParaRPr lang="en-US">
              <a:latin typeface="Times New Roman"/>
            </a:endParaRPr>
          </a:p>
        </p:txBody>
      </p:sp>
      <p:sp>
        <p:nvSpPr>
          <p:cNvPr id="4" name="Slide Number Placeholder 3"/>
          <p:cNvSpPr>
            <a:spLocks noGrp="1"/>
          </p:cNvSpPr>
          <p:nvPr>
            <p:ph type="sldNum" sz="quarter" idx="12"/>
          </p:nvPr>
        </p:nvSpPr>
        <p:spPr/>
        <p:txBody>
          <a:bodyPr/>
          <a:lstStyle>
            <a:lvl1pPr>
              <a:defRPr>
                <a:solidFill>
                  <a:srgbClr val="808080"/>
                </a:solidFill>
              </a:defRPr>
            </a:lvl1pPr>
          </a:lstStyle>
          <a:p>
            <a:pPr>
              <a:defRPr/>
            </a:pPr>
            <a:fld id="{AF0FB989-1F49-8F4E-92F9-079AC96FB9E8}" type="slidenum">
              <a:rPr lang="en-US"/>
              <a:pPr>
                <a:defRPr/>
              </a:pPr>
              <a:t>‹#›</a:t>
            </a:fld>
            <a:endParaRPr lang="en-US"/>
          </a:p>
        </p:txBody>
      </p:sp>
    </p:spTree>
    <p:extLst>
      <p:ext uri="{BB962C8B-B14F-4D97-AF65-F5344CB8AC3E}">
        <p14:creationId xmlns:p14="http://schemas.microsoft.com/office/powerpoint/2010/main" val="396945156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47571794"/>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84946506"/>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52227070"/>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52822282"/>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0FB9BBE-8358-C947-BE16-0C29F80B2E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34748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37459313"/>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23220560"/>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80350154"/>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11945780"/>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28565075"/>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000000"/>
        </a:solidFill>
        <a:effectLst/>
      </p:bgPr>
    </p:bg>
    <p:spTree>
      <p:nvGrpSpPr>
        <p:cNvPr id="1" name=""/>
        <p:cNvGrpSpPr/>
        <p:nvPr/>
      </p:nvGrpSpPr>
      <p:grpSpPr>
        <a:xfrm>
          <a:off x="0" y="0"/>
          <a:ext cx="0" cy="0"/>
          <a:chOff x="0" y="0"/>
          <a:chExt cx="0" cy="0"/>
        </a:xfrm>
      </p:grpSpPr>
      <p:grpSp>
        <p:nvGrpSpPr>
          <p:cNvPr id="96" name="Group 2"/>
          <p:cNvGrpSpPr/>
          <p:nvPr/>
        </p:nvGrpSpPr>
        <p:grpSpPr>
          <a:xfrm>
            <a:off x="457200" y="2363751"/>
            <a:ext cx="8153401" cy="1600238"/>
            <a:chOff x="0" y="-37"/>
            <a:chExt cx="8153400" cy="1600237"/>
          </a:xfrm>
        </p:grpSpPr>
        <p:sp>
          <p:nvSpPr>
            <p:cNvPr id="92"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3"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5"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97" name="Title Text"/>
          <p:cNvSpPr txBox="1">
            <a:spLocks noGrp="1"/>
          </p:cNvSpPr>
          <p:nvPr>
            <p:ph type="title"/>
          </p:nvPr>
        </p:nvSpPr>
        <p:spPr>
          <a:xfrm>
            <a:off x="685800" y="14478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98" name="Body Level One…"/>
          <p:cNvSpPr txBox="1">
            <a:spLocks noGrp="1"/>
          </p:cNvSpPr>
          <p:nvPr>
            <p:ph type="body" sz="quarter" idx="1"/>
          </p:nvPr>
        </p:nvSpPr>
        <p:spPr>
          <a:xfrm>
            <a:off x="1371600" y="37338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algn="ctr">
              <a:defRPr>
                <a:solidFill>
                  <a:srgbClr val="FFFFCC"/>
                </a:solidFill>
              </a:defRPr>
            </a:lvl2pPr>
            <a:lvl3pPr algn="ctr">
              <a:defRPr>
                <a:solidFill>
                  <a:srgbClr val="FFFFCC"/>
                </a:solidFill>
              </a:defRPr>
            </a:lvl3pPr>
            <a:lvl4pPr algn="ctr">
              <a:defRPr>
                <a:solidFill>
                  <a:srgbClr val="FFFFCC"/>
                </a:solidFill>
              </a:defRPr>
            </a:lvl4pPr>
            <a:lvl5pPr algn="ct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99"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591327567"/>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1_Title and Content">
    <p:bg>
      <p:bgPr>
        <a:solidFill>
          <a:srgbClr val="000000"/>
        </a:solidFill>
        <a:effectLst/>
      </p:bgPr>
    </p:bg>
    <p:spTree>
      <p:nvGrpSpPr>
        <p:cNvPr id="1" name=""/>
        <p:cNvGrpSpPr/>
        <p:nvPr/>
      </p:nvGrpSpPr>
      <p:grpSpPr>
        <a:xfrm>
          <a:off x="0" y="0"/>
          <a:ext cx="0" cy="0"/>
          <a:chOff x="0" y="0"/>
          <a:chExt cx="0" cy="0"/>
        </a:xfrm>
      </p:grpSpPr>
      <p:grpSp>
        <p:nvGrpSpPr>
          <p:cNvPr id="110" name="Group 2"/>
          <p:cNvGrpSpPr/>
          <p:nvPr/>
        </p:nvGrpSpPr>
        <p:grpSpPr>
          <a:xfrm>
            <a:off x="457200" y="992150"/>
            <a:ext cx="8153401" cy="1600239"/>
            <a:chOff x="0" y="-37"/>
            <a:chExt cx="8153400" cy="1600237"/>
          </a:xfrm>
        </p:grpSpPr>
        <p:sp>
          <p:nvSpPr>
            <p:cNvPr id="10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11"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12" name="Body Level One…"/>
          <p:cNvSpPr txBox="1">
            <a:spLocks noGrp="1"/>
          </p:cNvSpPr>
          <p:nvPr>
            <p:ph type="body" idx="1"/>
          </p:nvPr>
        </p:nvSpPr>
        <p:spPr>
          <a:xfrm>
            <a:off x="685800" y="2057400"/>
            <a:ext cx="7772400" cy="41148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13"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819960162"/>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1_Section Header">
    <p:bg>
      <p:bgPr>
        <a:solidFill>
          <a:srgbClr val="000000"/>
        </a:solidFill>
        <a:effectLst/>
      </p:bgPr>
    </p:bg>
    <p:spTree>
      <p:nvGrpSpPr>
        <p:cNvPr id="1" name=""/>
        <p:cNvGrpSpPr/>
        <p:nvPr/>
      </p:nvGrpSpPr>
      <p:grpSpPr>
        <a:xfrm>
          <a:off x="0" y="0"/>
          <a:ext cx="0" cy="0"/>
          <a:chOff x="0" y="0"/>
          <a:chExt cx="0" cy="0"/>
        </a:xfrm>
      </p:grpSpPr>
      <p:grpSp>
        <p:nvGrpSpPr>
          <p:cNvPr id="124" name="Group 2"/>
          <p:cNvGrpSpPr/>
          <p:nvPr/>
        </p:nvGrpSpPr>
        <p:grpSpPr>
          <a:xfrm>
            <a:off x="457200" y="992150"/>
            <a:ext cx="8153401" cy="1600239"/>
            <a:chOff x="0" y="-37"/>
            <a:chExt cx="8153400" cy="1600237"/>
          </a:xfrm>
        </p:grpSpPr>
        <p:sp>
          <p:nvSpPr>
            <p:cNvPr id="120"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21"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22"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23"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25"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i="1" cap="all">
                <a:solidFill>
                  <a:srgbClr val="FFCC66"/>
                </a:solidFill>
              </a:defRPr>
            </a:lvl1pPr>
          </a:lstStyle>
          <a:p>
            <a:r>
              <a:t>Title Text</a:t>
            </a:r>
          </a:p>
        </p:txBody>
      </p:sp>
      <p:sp>
        <p:nvSpPr>
          <p:cNvPr id="126"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a:solidFill>
                  <a:srgbClr val="FFFFCC"/>
                </a:solidFill>
              </a:defRPr>
            </a:lvl1pPr>
            <a:lvl2pPr marL="0" indent="457200">
              <a:spcBef>
                <a:spcPts val="400"/>
              </a:spcBef>
              <a:buSzTx/>
              <a:buNone/>
              <a:defRPr sz="2000">
                <a:solidFill>
                  <a:srgbClr val="FFFFCC"/>
                </a:solidFill>
              </a:defRPr>
            </a:lvl2pPr>
            <a:lvl3pPr marL="0" indent="914400">
              <a:spcBef>
                <a:spcPts val="400"/>
              </a:spcBef>
              <a:buSzTx/>
              <a:buNone/>
              <a:defRPr sz="2000">
                <a:solidFill>
                  <a:srgbClr val="FFFFCC"/>
                </a:solidFill>
              </a:defRPr>
            </a:lvl3pPr>
            <a:lvl4pPr marL="0" indent="1371600">
              <a:spcBef>
                <a:spcPts val="400"/>
              </a:spcBef>
              <a:buSzTx/>
              <a:buNone/>
              <a:defRPr sz="2000">
                <a:solidFill>
                  <a:srgbClr val="FFFFCC"/>
                </a:solidFill>
              </a:defRPr>
            </a:lvl4pPr>
            <a:lvl5pPr marL="0" indent="1828800">
              <a:spcBef>
                <a:spcPts val="400"/>
              </a:spcBef>
              <a:buSzTx/>
              <a:buNone/>
              <a:defRPr sz="20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27"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645082680"/>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1_Two Content">
    <p:bg>
      <p:bgPr>
        <a:solidFill>
          <a:srgbClr val="000000"/>
        </a:solidFill>
        <a:effectLst/>
      </p:bgPr>
    </p:bg>
    <p:spTree>
      <p:nvGrpSpPr>
        <p:cNvPr id="1" name=""/>
        <p:cNvGrpSpPr/>
        <p:nvPr/>
      </p:nvGrpSpPr>
      <p:grpSpPr>
        <a:xfrm>
          <a:off x="0" y="0"/>
          <a:ext cx="0" cy="0"/>
          <a:chOff x="0" y="0"/>
          <a:chExt cx="0" cy="0"/>
        </a:xfrm>
      </p:grpSpPr>
      <p:grpSp>
        <p:nvGrpSpPr>
          <p:cNvPr id="138" name="Group 2"/>
          <p:cNvGrpSpPr/>
          <p:nvPr/>
        </p:nvGrpSpPr>
        <p:grpSpPr>
          <a:xfrm>
            <a:off x="457200" y="992150"/>
            <a:ext cx="8153401" cy="1600239"/>
            <a:chOff x="0" y="-37"/>
            <a:chExt cx="8153400" cy="1600237"/>
          </a:xfrm>
        </p:grpSpPr>
        <p:sp>
          <p:nvSpPr>
            <p:cNvPr id="134"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35"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36"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37"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39"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40" name="Body Level One…"/>
          <p:cNvSpPr txBox="1">
            <a:spLocks noGrp="1"/>
          </p:cNvSpPr>
          <p:nvPr>
            <p:ph type="body" sz="half" idx="1"/>
          </p:nvPr>
        </p:nvSpPr>
        <p:spPr>
          <a:xfrm>
            <a:off x="685800" y="2057400"/>
            <a:ext cx="3810000" cy="4114800"/>
          </a:xfrm>
          <a:prstGeom prst="rect">
            <a:avLst/>
          </a:prstGeom>
        </p:spPr>
        <p:txBody>
          <a:bodyPr lIns="46037" tIns="46037" rIns="46037" bIns="46037">
            <a:normAutofit/>
          </a:bodyPr>
          <a:lstStyle>
            <a:lvl1pPr>
              <a:spcBef>
                <a:spcPts val="600"/>
              </a:spcBef>
              <a:buClr>
                <a:srgbClr val="FFCC66"/>
              </a:buClr>
              <a:defRPr sz="2800">
                <a:solidFill>
                  <a:srgbClr val="FFFFCC"/>
                </a:solidFill>
              </a:defRPr>
            </a:lvl1pPr>
            <a:lvl2pPr marL="790575" indent="-333375">
              <a:spcBef>
                <a:spcPts val="600"/>
              </a:spcBef>
              <a:buClr>
                <a:srgbClr val="FFCC66"/>
              </a:buClr>
              <a:defRPr sz="2800">
                <a:solidFill>
                  <a:srgbClr val="FFFFCC"/>
                </a:solidFill>
              </a:defRPr>
            </a:lvl2pPr>
            <a:lvl3pPr marL="1234439" indent="-320039">
              <a:spcBef>
                <a:spcPts val="600"/>
              </a:spcBef>
              <a:buClr>
                <a:srgbClr val="FFCC66"/>
              </a:buClr>
              <a:defRPr sz="2800">
                <a:solidFill>
                  <a:srgbClr val="FFFFCC"/>
                </a:solidFill>
              </a:defRPr>
            </a:lvl3pPr>
            <a:lvl4pPr marL="1727200" indent="-355600">
              <a:spcBef>
                <a:spcPts val="600"/>
              </a:spcBef>
              <a:buClr>
                <a:srgbClr val="FFCC66"/>
              </a:buClr>
              <a:defRPr sz="2800">
                <a:solidFill>
                  <a:srgbClr val="FFFFCC"/>
                </a:solidFill>
              </a:defRPr>
            </a:lvl4pPr>
            <a:lvl5pPr marL="2184400" indent="-355600">
              <a:spcBef>
                <a:spcPts val="600"/>
              </a:spcBef>
              <a:buClr>
                <a:srgbClr val="FFCC66"/>
              </a:buClr>
              <a:buChar char="•"/>
              <a:defRPr sz="28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41"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284217697"/>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1_Comparison">
    <p:bg>
      <p:bgPr>
        <a:solidFill>
          <a:srgbClr val="000000"/>
        </a:solidFill>
        <a:effectLst/>
      </p:bgPr>
    </p:bg>
    <p:spTree>
      <p:nvGrpSpPr>
        <p:cNvPr id="1" name=""/>
        <p:cNvGrpSpPr/>
        <p:nvPr/>
      </p:nvGrpSpPr>
      <p:grpSpPr>
        <a:xfrm>
          <a:off x="0" y="0"/>
          <a:ext cx="0" cy="0"/>
          <a:chOff x="0" y="0"/>
          <a:chExt cx="0" cy="0"/>
        </a:xfrm>
      </p:grpSpPr>
      <p:grpSp>
        <p:nvGrpSpPr>
          <p:cNvPr id="152" name="Group 2"/>
          <p:cNvGrpSpPr/>
          <p:nvPr/>
        </p:nvGrpSpPr>
        <p:grpSpPr>
          <a:xfrm>
            <a:off x="457200" y="992150"/>
            <a:ext cx="8153401" cy="1600239"/>
            <a:chOff x="0" y="-37"/>
            <a:chExt cx="8153400" cy="1600237"/>
          </a:xfrm>
        </p:grpSpPr>
        <p:sp>
          <p:nvSpPr>
            <p:cNvPr id="14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53" name="Title Text"/>
          <p:cNvSpPr txBox="1">
            <a:spLocks noGrp="1"/>
          </p:cNvSpPr>
          <p:nvPr>
            <p:ph type="title"/>
          </p:nvPr>
        </p:nvSpPr>
        <p:spPr>
          <a:xfrm>
            <a:off x="457200" y="274638"/>
            <a:ext cx="8229600" cy="1143001"/>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54"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rgbClr val="FFFFCC"/>
                </a:solidFill>
              </a:defRPr>
            </a:lvl1pPr>
            <a:lvl2pPr marL="0" indent="457200">
              <a:spcBef>
                <a:spcPts val="500"/>
              </a:spcBef>
              <a:buSzTx/>
              <a:buNone/>
              <a:defRPr sz="2400" b="1">
                <a:solidFill>
                  <a:srgbClr val="FFFFCC"/>
                </a:solidFill>
              </a:defRPr>
            </a:lvl2pPr>
            <a:lvl3pPr marL="0" indent="914400">
              <a:spcBef>
                <a:spcPts val="500"/>
              </a:spcBef>
              <a:buSzTx/>
              <a:buNone/>
              <a:defRPr sz="2400" b="1">
                <a:solidFill>
                  <a:srgbClr val="FFFFCC"/>
                </a:solidFill>
              </a:defRPr>
            </a:lvl3pPr>
            <a:lvl4pPr marL="0" indent="1371600">
              <a:spcBef>
                <a:spcPts val="500"/>
              </a:spcBef>
              <a:buSzTx/>
              <a:buNone/>
              <a:defRPr sz="2400" b="1">
                <a:solidFill>
                  <a:srgbClr val="FFFFCC"/>
                </a:solidFill>
              </a:defRPr>
            </a:lvl4pPr>
            <a:lvl5pPr marL="0" indent="1828800">
              <a:spcBef>
                <a:spcPts val="500"/>
              </a:spcBef>
              <a:buSzTx/>
              <a:buNone/>
              <a:defRPr sz="2400" b="1">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55"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rgbClr val="FFFFCC"/>
                </a:solidFill>
              </a:defRPr>
            </a:pPr>
            <a:endParaRPr/>
          </a:p>
        </p:txBody>
      </p:sp>
      <p:sp>
        <p:nvSpPr>
          <p:cNvPr id="156"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5345213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813D71D9-1F94-2242-9722-8D10FA2E6D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96010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1_Title Only">
    <p:bg>
      <p:bgPr>
        <a:solidFill>
          <a:srgbClr val="000000"/>
        </a:solidFill>
        <a:effectLst/>
      </p:bgPr>
    </p:bg>
    <p:spTree>
      <p:nvGrpSpPr>
        <p:cNvPr id="1" name=""/>
        <p:cNvGrpSpPr/>
        <p:nvPr/>
      </p:nvGrpSpPr>
      <p:grpSpPr>
        <a:xfrm>
          <a:off x="0" y="0"/>
          <a:ext cx="0" cy="0"/>
          <a:chOff x="0" y="0"/>
          <a:chExt cx="0" cy="0"/>
        </a:xfrm>
      </p:grpSpPr>
      <p:grpSp>
        <p:nvGrpSpPr>
          <p:cNvPr id="167" name="Group 2"/>
          <p:cNvGrpSpPr/>
          <p:nvPr/>
        </p:nvGrpSpPr>
        <p:grpSpPr>
          <a:xfrm>
            <a:off x="457200" y="992150"/>
            <a:ext cx="8153401" cy="1600239"/>
            <a:chOff x="0" y="-37"/>
            <a:chExt cx="8153400" cy="1600237"/>
          </a:xfrm>
        </p:grpSpPr>
        <p:sp>
          <p:nvSpPr>
            <p:cNvPr id="16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68"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69"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4018864473"/>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1_Blank">
    <p:bg>
      <p:bgPr>
        <a:solidFill>
          <a:srgbClr val="000000"/>
        </a:solidFill>
        <a:effectLst/>
      </p:bgPr>
    </p:bg>
    <p:spTree>
      <p:nvGrpSpPr>
        <p:cNvPr id="1" name=""/>
        <p:cNvGrpSpPr/>
        <p:nvPr/>
      </p:nvGrpSpPr>
      <p:grpSpPr>
        <a:xfrm>
          <a:off x="0" y="0"/>
          <a:ext cx="0" cy="0"/>
          <a:chOff x="0" y="0"/>
          <a:chExt cx="0" cy="0"/>
        </a:xfrm>
      </p:grpSpPr>
      <p:grpSp>
        <p:nvGrpSpPr>
          <p:cNvPr id="180" name="Group 2"/>
          <p:cNvGrpSpPr/>
          <p:nvPr/>
        </p:nvGrpSpPr>
        <p:grpSpPr>
          <a:xfrm>
            <a:off x="457200" y="992150"/>
            <a:ext cx="8153401" cy="1600239"/>
            <a:chOff x="0" y="-37"/>
            <a:chExt cx="8153400" cy="1600237"/>
          </a:xfrm>
        </p:grpSpPr>
        <p:sp>
          <p:nvSpPr>
            <p:cNvPr id="17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81"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50806478"/>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1_Content with Caption">
    <p:bg>
      <p:bgPr>
        <a:solidFill>
          <a:srgbClr val="000000"/>
        </a:solidFill>
        <a:effectLst/>
      </p:bgPr>
    </p:bg>
    <p:spTree>
      <p:nvGrpSpPr>
        <p:cNvPr id="1" name=""/>
        <p:cNvGrpSpPr/>
        <p:nvPr/>
      </p:nvGrpSpPr>
      <p:grpSpPr>
        <a:xfrm>
          <a:off x="0" y="0"/>
          <a:ext cx="0" cy="0"/>
          <a:chOff x="0" y="0"/>
          <a:chExt cx="0" cy="0"/>
        </a:xfrm>
      </p:grpSpPr>
      <p:grpSp>
        <p:nvGrpSpPr>
          <p:cNvPr id="192" name="Group 2"/>
          <p:cNvGrpSpPr/>
          <p:nvPr/>
        </p:nvGrpSpPr>
        <p:grpSpPr>
          <a:xfrm>
            <a:off x="457200" y="992150"/>
            <a:ext cx="8153401" cy="1600239"/>
            <a:chOff x="0" y="-37"/>
            <a:chExt cx="8153400" cy="1600237"/>
          </a:xfrm>
        </p:grpSpPr>
        <p:sp>
          <p:nvSpPr>
            <p:cNvPr id="18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93"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194"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95"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a:solidFill>
                  <a:srgbClr val="FFFFCC"/>
                </a:solidFill>
              </a:defRPr>
            </a:pPr>
            <a:endParaRPr/>
          </a:p>
        </p:txBody>
      </p:sp>
      <p:sp>
        <p:nvSpPr>
          <p:cNvPr id="196"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356904685"/>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1_Picture with Caption">
    <p:bg>
      <p:bgPr>
        <a:solidFill>
          <a:srgbClr val="000000"/>
        </a:solidFill>
        <a:effectLst/>
      </p:bgPr>
    </p:bg>
    <p:spTree>
      <p:nvGrpSpPr>
        <p:cNvPr id="1" name=""/>
        <p:cNvGrpSpPr/>
        <p:nvPr/>
      </p:nvGrpSpPr>
      <p:grpSpPr>
        <a:xfrm>
          <a:off x="0" y="0"/>
          <a:ext cx="0" cy="0"/>
          <a:chOff x="0" y="0"/>
          <a:chExt cx="0" cy="0"/>
        </a:xfrm>
      </p:grpSpPr>
      <p:grpSp>
        <p:nvGrpSpPr>
          <p:cNvPr id="207" name="Group 2"/>
          <p:cNvGrpSpPr/>
          <p:nvPr/>
        </p:nvGrpSpPr>
        <p:grpSpPr>
          <a:xfrm>
            <a:off x="457200" y="992150"/>
            <a:ext cx="8153401" cy="1600239"/>
            <a:chOff x="0" y="-37"/>
            <a:chExt cx="8153400" cy="1600237"/>
          </a:xfrm>
        </p:grpSpPr>
        <p:sp>
          <p:nvSpPr>
            <p:cNvPr id="20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0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0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0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208"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20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10"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a:solidFill>
                  <a:srgbClr val="FFFFCC"/>
                </a:solidFill>
              </a:defRPr>
            </a:lvl1pPr>
            <a:lvl2pPr marL="0" indent="457200">
              <a:spcBef>
                <a:spcPts val="300"/>
              </a:spcBef>
              <a:buSzTx/>
              <a:buNone/>
              <a:defRPr sz="1400">
                <a:solidFill>
                  <a:srgbClr val="FFFFCC"/>
                </a:solidFill>
              </a:defRPr>
            </a:lvl2pPr>
            <a:lvl3pPr marL="0" indent="914400">
              <a:spcBef>
                <a:spcPts val="300"/>
              </a:spcBef>
              <a:buSzTx/>
              <a:buNone/>
              <a:defRPr sz="1400">
                <a:solidFill>
                  <a:srgbClr val="FFFFCC"/>
                </a:solidFill>
              </a:defRPr>
            </a:lvl3pPr>
            <a:lvl4pPr marL="0" indent="1371600">
              <a:spcBef>
                <a:spcPts val="300"/>
              </a:spcBef>
              <a:buSzTx/>
              <a:buNone/>
              <a:defRPr sz="1400">
                <a:solidFill>
                  <a:srgbClr val="FFFFCC"/>
                </a:solidFill>
              </a:defRPr>
            </a:lvl4pPr>
            <a:lvl5pPr marL="0" indent="1828800">
              <a:spcBef>
                <a:spcPts val="300"/>
              </a:spcBef>
              <a:buSzTx/>
              <a:buNone/>
              <a:defRPr sz="14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211"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702797194"/>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Title and Table">
    <p:bg>
      <p:bgPr>
        <a:solidFill>
          <a:srgbClr val="000000"/>
        </a:solidFill>
        <a:effectLst/>
      </p:bgPr>
    </p:bg>
    <p:spTree>
      <p:nvGrpSpPr>
        <p:cNvPr id="1" name=""/>
        <p:cNvGrpSpPr/>
        <p:nvPr/>
      </p:nvGrpSpPr>
      <p:grpSpPr>
        <a:xfrm>
          <a:off x="0" y="0"/>
          <a:ext cx="0" cy="0"/>
          <a:chOff x="0" y="0"/>
          <a:chExt cx="0" cy="0"/>
        </a:xfrm>
      </p:grpSpPr>
      <p:grpSp>
        <p:nvGrpSpPr>
          <p:cNvPr id="222" name="Group 2"/>
          <p:cNvGrpSpPr/>
          <p:nvPr/>
        </p:nvGrpSpPr>
        <p:grpSpPr>
          <a:xfrm>
            <a:off x="457200" y="992150"/>
            <a:ext cx="8153401" cy="1600239"/>
            <a:chOff x="0" y="-37"/>
            <a:chExt cx="8153400" cy="1600237"/>
          </a:xfrm>
        </p:grpSpPr>
        <p:sp>
          <p:nvSpPr>
            <p:cNvPr id="21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1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2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2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223"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224"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4021825164"/>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Title and 4 Content">
    <p:bg>
      <p:bgPr>
        <a:solidFill>
          <a:srgbClr val="000000"/>
        </a:solidFill>
        <a:effectLst/>
      </p:bgPr>
    </p:bg>
    <p:spTree>
      <p:nvGrpSpPr>
        <p:cNvPr id="1" name=""/>
        <p:cNvGrpSpPr/>
        <p:nvPr/>
      </p:nvGrpSpPr>
      <p:grpSpPr>
        <a:xfrm>
          <a:off x="0" y="0"/>
          <a:ext cx="0" cy="0"/>
          <a:chOff x="0" y="0"/>
          <a:chExt cx="0" cy="0"/>
        </a:xfrm>
      </p:grpSpPr>
      <p:grpSp>
        <p:nvGrpSpPr>
          <p:cNvPr id="235" name="Group 2"/>
          <p:cNvGrpSpPr/>
          <p:nvPr/>
        </p:nvGrpSpPr>
        <p:grpSpPr>
          <a:xfrm>
            <a:off x="457200" y="992150"/>
            <a:ext cx="8153401" cy="1600239"/>
            <a:chOff x="0" y="-37"/>
            <a:chExt cx="8153400" cy="1600237"/>
          </a:xfrm>
        </p:grpSpPr>
        <p:sp>
          <p:nvSpPr>
            <p:cNvPr id="231"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32"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33"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34"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236"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237" name="Body Level One…"/>
          <p:cNvSpPr txBox="1">
            <a:spLocks noGrp="1"/>
          </p:cNvSpPr>
          <p:nvPr>
            <p:ph type="body" sz="quarter" idx="1"/>
          </p:nvPr>
        </p:nvSpPr>
        <p:spPr>
          <a:xfrm>
            <a:off x="685800" y="2057400"/>
            <a:ext cx="3810000" cy="19812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238"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659612620"/>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2_Title Slide">
    <p:bg>
      <p:bgPr>
        <a:solidFill>
          <a:srgbClr val="000000"/>
        </a:solidFill>
        <a:effectLst/>
      </p:bgPr>
    </p:bg>
    <p:spTree>
      <p:nvGrpSpPr>
        <p:cNvPr id="1" name=""/>
        <p:cNvGrpSpPr/>
        <p:nvPr/>
      </p:nvGrpSpPr>
      <p:grpSpPr>
        <a:xfrm>
          <a:off x="0" y="0"/>
          <a:ext cx="0" cy="0"/>
          <a:chOff x="0" y="0"/>
          <a:chExt cx="0" cy="0"/>
        </a:xfrm>
      </p:grpSpPr>
      <p:grpSp>
        <p:nvGrpSpPr>
          <p:cNvPr id="249" name="Group 2"/>
          <p:cNvGrpSpPr/>
          <p:nvPr/>
        </p:nvGrpSpPr>
        <p:grpSpPr>
          <a:xfrm>
            <a:off x="457200" y="992150"/>
            <a:ext cx="8153401" cy="1600239"/>
            <a:chOff x="0" y="-37"/>
            <a:chExt cx="8153400" cy="1600237"/>
          </a:xfrm>
        </p:grpSpPr>
        <p:sp>
          <p:nvSpPr>
            <p:cNvPr id="245"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46"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47"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48"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250" name="Title Text"/>
          <p:cNvSpPr txBox="1">
            <a:spLocks noGrp="1"/>
          </p:cNvSpPr>
          <p:nvPr>
            <p:ph type="title"/>
          </p:nvPr>
        </p:nvSpPr>
        <p:spPr>
          <a:xfrm>
            <a:off x="685800" y="2130425"/>
            <a:ext cx="7772400" cy="1470025"/>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251"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marL="0" indent="457200" algn="ctr">
              <a:buSzTx/>
              <a:buNone/>
              <a:defRPr>
                <a:solidFill>
                  <a:srgbClr val="FFFFCC"/>
                </a:solidFill>
              </a:defRPr>
            </a:lvl2pPr>
            <a:lvl3pPr marL="0" indent="914400" algn="ctr">
              <a:buSzTx/>
              <a:buNone/>
              <a:defRPr>
                <a:solidFill>
                  <a:srgbClr val="FFFFCC"/>
                </a:solidFill>
              </a:defRPr>
            </a:lvl3pPr>
            <a:lvl4pPr marL="0" indent="1371600" algn="ctr">
              <a:buSzTx/>
              <a:buNone/>
              <a:defRPr>
                <a:solidFill>
                  <a:srgbClr val="FFFFCC"/>
                </a:solidFill>
              </a:defRPr>
            </a:lvl4pPr>
            <a:lvl5pPr marL="0" indent="1828800" algn="ctr">
              <a:buSzTx/>
              <a:buNone/>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252"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447222768"/>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3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259" name="Title Text"/>
          <p:cNvSpPr txBox="1">
            <a:spLocks noGrp="1"/>
          </p:cNvSpPr>
          <p:nvPr>
            <p:ph type="title"/>
          </p:nvPr>
        </p:nvSpPr>
        <p:spPr>
          <a:xfrm>
            <a:off x="685800" y="2286000"/>
            <a:ext cx="7772400" cy="1143000"/>
          </a:xfrm>
          <a:prstGeom prst="rect">
            <a:avLst/>
          </a:prstGeom>
        </p:spPr>
        <p:txBody>
          <a:bodyPr/>
          <a:lstStyle/>
          <a:p>
            <a:r>
              <a:t>Title Text</a:t>
            </a:r>
          </a:p>
        </p:txBody>
      </p:sp>
      <p:sp>
        <p:nvSpPr>
          <p:cNvPr id="26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2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92189659"/>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2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68" name="Title Text"/>
          <p:cNvSpPr txBox="1">
            <a:spLocks noGrp="1"/>
          </p:cNvSpPr>
          <p:nvPr>
            <p:ph type="title"/>
          </p:nvPr>
        </p:nvSpPr>
        <p:spPr>
          <a:prstGeom prst="rect">
            <a:avLst/>
          </a:prstGeom>
        </p:spPr>
        <p:txBody>
          <a:bodyPr/>
          <a:lstStyle/>
          <a:p>
            <a:r>
              <a:t>Title Text</a:t>
            </a:r>
          </a:p>
        </p:txBody>
      </p:sp>
      <p:sp>
        <p:nvSpPr>
          <p:cNvPr id="269"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57376077"/>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2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277"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27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0405744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81EE5B70-3BE4-744D-886E-385268A3C8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23123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2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86" name="Title Text"/>
          <p:cNvSpPr txBox="1">
            <a:spLocks noGrp="1"/>
          </p:cNvSpPr>
          <p:nvPr>
            <p:ph type="title"/>
          </p:nvPr>
        </p:nvSpPr>
        <p:spPr>
          <a:prstGeom prst="rect">
            <a:avLst/>
          </a:prstGeom>
        </p:spPr>
        <p:txBody>
          <a:bodyPr/>
          <a:lstStyle/>
          <a:p>
            <a:r>
              <a:t>Title Text</a:t>
            </a:r>
          </a:p>
        </p:txBody>
      </p:sp>
      <p:sp>
        <p:nvSpPr>
          <p:cNvPr id="28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62137358"/>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2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295"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29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9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2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5945642"/>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2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305" name="Title Text"/>
          <p:cNvSpPr txBox="1">
            <a:spLocks noGrp="1"/>
          </p:cNvSpPr>
          <p:nvPr>
            <p:ph type="title"/>
          </p:nvPr>
        </p:nvSpPr>
        <p:spPr>
          <a:prstGeom prst="rect">
            <a:avLst/>
          </a:prstGeom>
        </p:spPr>
        <p:txBody>
          <a:bodyPr/>
          <a:lstStyle/>
          <a:p>
            <a:r>
              <a:t>Title Text</a:t>
            </a:r>
          </a:p>
        </p:txBody>
      </p:sp>
      <p:sp>
        <p:nvSpPr>
          <p:cNvPr id="3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92315436"/>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2_Blank">
    <p:bg>
      <p:bgPr>
        <a:solidFill>
          <a:schemeClr val="accent3">
            <a:lumOff val="44000"/>
          </a:schemeClr>
        </a:solidFill>
        <a:effectLst/>
      </p:bgPr>
    </p:bg>
    <p:spTree>
      <p:nvGrpSpPr>
        <p:cNvPr id="1" name=""/>
        <p:cNvGrpSpPr/>
        <p:nvPr/>
      </p:nvGrpSpPr>
      <p:grpSpPr>
        <a:xfrm>
          <a:off x="0" y="0"/>
          <a:ext cx="0" cy="0"/>
          <a:chOff x="0" y="0"/>
          <a:chExt cx="0" cy="0"/>
        </a:xfrm>
      </p:grpSpPr>
      <p:sp>
        <p:nvSpPr>
          <p:cNvPr id="3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23826430"/>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2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20"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321"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2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3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22610493"/>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2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30"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33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3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44562749"/>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3_Title and Content">
    <p:bg>
      <p:bgPr>
        <a:solidFill>
          <a:srgbClr val="000000"/>
        </a:solidFill>
        <a:effectLst/>
      </p:bgPr>
    </p:bg>
    <p:spTree>
      <p:nvGrpSpPr>
        <p:cNvPr id="1" name=""/>
        <p:cNvGrpSpPr/>
        <p:nvPr/>
      </p:nvGrpSpPr>
      <p:grpSpPr>
        <a:xfrm>
          <a:off x="0" y="0"/>
          <a:ext cx="0" cy="0"/>
          <a:chOff x="0" y="0"/>
          <a:chExt cx="0" cy="0"/>
        </a:xfrm>
      </p:grpSpPr>
      <p:grpSp>
        <p:nvGrpSpPr>
          <p:cNvPr id="347" name="Group 2"/>
          <p:cNvGrpSpPr/>
          <p:nvPr/>
        </p:nvGrpSpPr>
        <p:grpSpPr>
          <a:xfrm>
            <a:off x="0" y="3902075"/>
            <a:ext cx="3400426" cy="2949576"/>
            <a:chOff x="0" y="0"/>
            <a:chExt cx="3400425" cy="2949575"/>
          </a:xfrm>
        </p:grpSpPr>
        <p:sp>
          <p:nvSpPr>
            <p:cNvPr id="34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4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4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4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4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4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4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348"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349"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1pPr>
            <a:lvl2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2pPr>
            <a:lvl3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3pPr>
            <a:lvl4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4pPr>
            <a:lvl5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0"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256847597"/>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3_Section Header">
    <p:bg>
      <p:bgPr>
        <a:solidFill>
          <a:srgbClr val="000000"/>
        </a:solidFill>
        <a:effectLst/>
      </p:bgPr>
    </p:bg>
    <p:spTree>
      <p:nvGrpSpPr>
        <p:cNvPr id="1" name=""/>
        <p:cNvGrpSpPr/>
        <p:nvPr/>
      </p:nvGrpSpPr>
      <p:grpSpPr>
        <a:xfrm>
          <a:off x="0" y="0"/>
          <a:ext cx="0" cy="0"/>
          <a:chOff x="0" y="0"/>
          <a:chExt cx="0" cy="0"/>
        </a:xfrm>
      </p:grpSpPr>
      <p:grpSp>
        <p:nvGrpSpPr>
          <p:cNvPr id="364" name="Group 2"/>
          <p:cNvGrpSpPr/>
          <p:nvPr/>
        </p:nvGrpSpPr>
        <p:grpSpPr>
          <a:xfrm>
            <a:off x="0" y="3902075"/>
            <a:ext cx="3400426" cy="2949576"/>
            <a:chOff x="0" y="0"/>
            <a:chExt cx="3400425" cy="2949575"/>
          </a:xfrm>
        </p:grpSpPr>
        <p:sp>
          <p:nvSpPr>
            <p:cNvPr id="357"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58"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59"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60"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61"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6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6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365"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effectLst>
                  <a:outerShdw blurRad="38100" dist="38100" dir="2700000" rotWithShape="0">
                    <a:srgbClr val="000000"/>
                  </a:outerShdw>
                </a:effectLst>
              </a:defRPr>
            </a:lvl1pPr>
          </a:lstStyle>
          <a:p>
            <a:r>
              <a:t>Title Text</a:t>
            </a:r>
          </a:p>
        </p:txBody>
      </p:sp>
      <p:sp>
        <p:nvSpPr>
          <p:cNvPr id="36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7"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565979674"/>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3_Two Content">
    <p:bg>
      <p:bgPr>
        <a:solidFill>
          <a:srgbClr val="000000"/>
        </a:solidFill>
        <a:effectLst/>
      </p:bgPr>
    </p:bg>
    <p:spTree>
      <p:nvGrpSpPr>
        <p:cNvPr id="1" name=""/>
        <p:cNvGrpSpPr/>
        <p:nvPr/>
      </p:nvGrpSpPr>
      <p:grpSpPr>
        <a:xfrm>
          <a:off x="0" y="0"/>
          <a:ext cx="0" cy="0"/>
          <a:chOff x="0" y="0"/>
          <a:chExt cx="0" cy="0"/>
        </a:xfrm>
      </p:grpSpPr>
      <p:grpSp>
        <p:nvGrpSpPr>
          <p:cNvPr id="381" name="Group 2"/>
          <p:cNvGrpSpPr/>
          <p:nvPr/>
        </p:nvGrpSpPr>
        <p:grpSpPr>
          <a:xfrm>
            <a:off x="0" y="3902075"/>
            <a:ext cx="3400426" cy="2949576"/>
            <a:chOff x="0" y="0"/>
            <a:chExt cx="3400425" cy="2949575"/>
          </a:xfrm>
        </p:grpSpPr>
        <p:sp>
          <p:nvSpPr>
            <p:cNvPr id="37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7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7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7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7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7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8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382"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383"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1pPr>
            <a:lvl2pPr marL="790575" indent="-333375">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2pPr>
            <a:lvl3pPr marL="1234439" indent="-320039">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3pPr>
            <a:lvl4pPr marL="1727200" indent="-355600">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4pPr>
            <a:lvl5pPr marL="2184400" indent="-355600">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84"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945324313"/>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3_Comparison">
    <p:bg>
      <p:bgPr>
        <a:solidFill>
          <a:srgbClr val="000000"/>
        </a:solidFill>
        <a:effectLst/>
      </p:bgPr>
    </p:bg>
    <p:spTree>
      <p:nvGrpSpPr>
        <p:cNvPr id="1" name=""/>
        <p:cNvGrpSpPr/>
        <p:nvPr/>
      </p:nvGrpSpPr>
      <p:grpSpPr>
        <a:xfrm>
          <a:off x="0" y="0"/>
          <a:ext cx="0" cy="0"/>
          <a:chOff x="0" y="0"/>
          <a:chExt cx="0" cy="0"/>
        </a:xfrm>
      </p:grpSpPr>
      <p:grpSp>
        <p:nvGrpSpPr>
          <p:cNvPr id="398" name="Group 2"/>
          <p:cNvGrpSpPr/>
          <p:nvPr/>
        </p:nvGrpSpPr>
        <p:grpSpPr>
          <a:xfrm>
            <a:off x="0" y="3902075"/>
            <a:ext cx="3400426" cy="2949576"/>
            <a:chOff x="0" y="0"/>
            <a:chExt cx="3400425" cy="2949575"/>
          </a:xfrm>
        </p:grpSpPr>
        <p:sp>
          <p:nvSpPr>
            <p:cNvPr id="391"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92"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93"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94"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95"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96"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97"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399"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40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defRPr>
            </a:pPr>
            <a:endParaRPr/>
          </a:p>
        </p:txBody>
      </p:sp>
      <p:sp>
        <p:nvSpPr>
          <p:cNvPr id="402"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47365209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8/18/24</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03872287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3_Title Only">
    <p:bg>
      <p:bgPr>
        <a:solidFill>
          <a:srgbClr val="000000"/>
        </a:solidFill>
        <a:effectLst/>
      </p:bgPr>
    </p:bg>
    <p:spTree>
      <p:nvGrpSpPr>
        <p:cNvPr id="1" name=""/>
        <p:cNvGrpSpPr/>
        <p:nvPr/>
      </p:nvGrpSpPr>
      <p:grpSpPr>
        <a:xfrm>
          <a:off x="0" y="0"/>
          <a:ext cx="0" cy="0"/>
          <a:chOff x="0" y="0"/>
          <a:chExt cx="0" cy="0"/>
        </a:xfrm>
      </p:grpSpPr>
      <p:grpSp>
        <p:nvGrpSpPr>
          <p:cNvPr id="416" name="Group 2"/>
          <p:cNvGrpSpPr/>
          <p:nvPr/>
        </p:nvGrpSpPr>
        <p:grpSpPr>
          <a:xfrm>
            <a:off x="0" y="3902075"/>
            <a:ext cx="3400426" cy="2949576"/>
            <a:chOff x="0" y="0"/>
            <a:chExt cx="3400425" cy="2949575"/>
          </a:xfrm>
        </p:grpSpPr>
        <p:sp>
          <p:nvSpPr>
            <p:cNvPr id="409"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10"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11"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12"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13"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1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1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417"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418"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420976449"/>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3_Blank">
    <p:bg>
      <p:bgPr>
        <a:solidFill>
          <a:srgbClr val="000000"/>
        </a:solidFill>
        <a:effectLst/>
      </p:bgPr>
    </p:bg>
    <p:spTree>
      <p:nvGrpSpPr>
        <p:cNvPr id="1" name=""/>
        <p:cNvGrpSpPr/>
        <p:nvPr/>
      </p:nvGrpSpPr>
      <p:grpSpPr>
        <a:xfrm>
          <a:off x="0" y="0"/>
          <a:ext cx="0" cy="0"/>
          <a:chOff x="0" y="0"/>
          <a:chExt cx="0" cy="0"/>
        </a:xfrm>
      </p:grpSpPr>
      <p:grpSp>
        <p:nvGrpSpPr>
          <p:cNvPr id="432" name="Group 2"/>
          <p:cNvGrpSpPr/>
          <p:nvPr/>
        </p:nvGrpSpPr>
        <p:grpSpPr>
          <a:xfrm>
            <a:off x="0" y="3902075"/>
            <a:ext cx="3400426" cy="2949576"/>
            <a:chOff x="0" y="0"/>
            <a:chExt cx="3400425" cy="2949575"/>
          </a:xfrm>
        </p:grpSpPr>
        <p:sp>
          <p:nvSpPr>
            <p:cNvPr id="425"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26"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27"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28"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29"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3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3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433"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947818522"/>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3_Content with Caption">
    <p:bg>
      <p:bgPr>
        <a:solidFill>
          <a:srgbClr val="000000"/>
        </a:solidFill>
        <a:effectLst/>
      </p:bgPr>
    </p:bg>
    <p:spTree>
      <p:nvGrpSpPr>
        <p:cNvPr id="1" name=""/>
        <p:cNvGrpSpPr/>
        <p:nvPr/>
      </p:nvGrpSpPr>
      <p:grpSpPr>
        <a:xfrm>
          <a:off x="0" y="0"/>
          <a:ext cx="0" cy="0"/>
          <a:chOff x="0" y="0"/>
          <a:chExt cx="0" cy="0"/>
        </a:xfrm>
      </p:grpSpPr>
      <p:grpSp>
        <p:nvGrpSpPr>
          <p:cNvPr id="447" name="Group 2"/>
          <p:cNvGrpSpPr/>
          <p:nvPr/>
        </p:nvGrpSpPr>
        <p:grpSpPr>
          <a:xfrm>
            <a:off x="0" y="3902075"/>
            <a:ext cx="3400426" cy="2949576"/>
            <a:chOff x="0" y="0"/>
            <a:chExt cx="3400425" cy="2949575"/>
          </a:xfrm>
        </p:grpSpPr>
        <p:sp>
          <p:nvSpPr>
            <p:cNvPr id="44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4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4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4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4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4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4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448" name="Title Text"/>
          <p:cNvSpPr txBox="1">
            <a:spLocks noGrp="1"/>
          </p:cNvSpPr>
          <p:nvPr>
            <p:ph type="title"/>
          </p:nvPr>
        </p:nvSpPr>
        <p:spPr>
          <a:xfrm>
            <a:off x="457200" y="273050"/>
            <a:ext cx="3008314" cy="1162050"/>
          </a:xfrm>
          <a:prstGeom prst="rect">
            <a:avLst/>
          </a:prstGeom>
        </p:spPr>
        <p:txBody>
          <a:bodyPr anchor="b"/>
          <a:lstStyle>
            <a:lvl1pPr>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449"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1pPr>
            <a:lvl2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2pPr>
            <a:lvl3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3pPr>
            <a:lvl4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4pPr>
            <a:lvl5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5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defRPr>
            </a:pPr>
            <a:endParaRPr/>
          </a:p>
        </p:txBody>
      </p:sp>
      <p:sp>
        <p:nvSpPr>
          <p:cNvPr id="451"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033041714"/>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3_Picture with Caption">
    <p:bg>
      <p:bgPr>
        <a:solidFill>
          <a:srgbClr val="000000"/>
        </a:solidFill>
        <a:effectLst/>
      </p:bgPr>
    </p:bg>
    <p:spTree>
      <p:nvGrpSpPr>
        <p:cNvPr id="1" name=""/>
        <p:cNvGrpSpPr/>
        <p:nvPr/>
      </p:nvGrpSpPr>
      <p:grpSpPr>
        <a:xfrm>
          <a:off x="0" y="0"/>
          <a:ext cx="0" cy="0"/>
          <a:chOff x="0" y="0"/>
          <a:chExt cx="0" cy="0"/>
        </a:xfrm>
      </p:grpSpPr>
      <p:grpSp>
        <p:nvGrpSpPr>
          <p:cNvPr id="465" name="Group 2"/>
          <p:cNvGrpSpPr/>
          <p:nvPr/>
        </p:nvGrpSpPr>
        <p:grpSpPr>
          <a:xfrm>
            <a:off x="0" y="3902075"/>
            <a:ext cx="3400426" cy="2949576"/>
            <a:chOff x="0" y="0"/>
            <a:chExt cx="3400425" cy="2949575"/>
          </a:xfrm>
        </p:grpSpPr>
        <p:sp>
          <p:nvSpPr>
            <p:cNvPr id="458"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59"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60"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61"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62"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6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6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466" name="Title Text"/>
          <p:cNvSpPr txBox="1">
            <a:spLocks noGrp="1"/>
          </p:cNvSpPr>
          <p:nvPr>
            <p:ph type="title"/>
          </p:nvPr>
        </p:nvSpPr>
        <p:spPr>
          <a:xfrm>
            <a:off x="1792288" y="4800600"/>
            <a:ext cx="5486401" cy="566738"/>
          </a:xfrm>
          <a:prstGeom prst="rect">
            <a:avLst/>
          </a:prstGeom>
        </p:spPr>
        <p:txBody>
          <a:bodyPr anchor="b"/>
          <a:lstStyle>
            <a:lvl1pPr>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46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6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69"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469800493"/>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4_Title Slide">
    <p:bg>
      <p:bgPr>
        <a:solidFill>
          <a:srgbClr val="000000"/>
        </a:solidFill>
        <a:effectLst/>
      </p:bgPr>
    </p:bg>
    <p:spTree>
      <p:nvGrpSpPr>
        <p:cNvPr id="1" name=""/>
        <p:cNvGrpSpPr/>
        <p:nvPr/>
      </p:nvGrpSpPr>
      <p:grpSpPr>
        <a:xfrm>
          <a:off x="0" y="0"/>
          <a:ext cx="0" cy="0"/>
          <a:chOff x="0" y="0"/>
          <a:chExt cx="0" cy="0"/>
        </a:xfrm>
      </p:grpSpPr>
      <p:sp>
        <p:nvSpPr>
          <p:cNvPr id="476"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47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65413710"/>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4_Title and Content">
    <p:bg>
      <p:bgPr>
        <a:solidFill>
          <a:srgbClr val="000000"/>
        </a:solidFill>
        <a:effectLst/>
      </p:bgPr>
    </p:bg>
    <p:spTree>
      <p:nvGrpSpPr>
        <p:cNvPr id="1" name=""/>
        <p:cNvGrpSpPr/>
        <p:nvPr/>
      </p:nvGrpSpPr>
      <p:grpSpPr>
        <a:xfrm>
          <a:off x="0" y="0"/>
          <a:ext cx="0" cy="0"/>
          <a:chOff x="0" y="0"/>
          <a:chExt cx="0" cy="0"/>
        </a:xfrm>
      </p:grpSpPr>
      <p:sp>
        <p:nvSpPr>
          <p:cNvPr id="485"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86"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55465416"/>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4_Section Header">
    <p:bg>
      <p:bgPr>
        <a:solidFill>
          <a:srgbClr val="000000"/>
        </a:solidFill>
        <a:effectLst/>
      </p:bgPr>
    </p:bg>
    <p:spTree>
      <p:nvGrpSpPr>
        <p:cNvPr id="1" name=""/>
        <p:cNvGrpSpPr/>
        <p:nvPr/>
      </p:nvGrpSpPr>
      <p:grpSpPr>
        <a:xfrm>
          <a:off x="0" y="0"/>
          <a:ext cx="0" cy="0"/>
          <a:chOff x="0" y="0"/>
          <a:chExt cx="0" cy="0"/>
        </a:xfrm>
      </p:grpSpPr>
      <p:sp>
        <p:nvSpPr>
          <p:cNvPr id="494"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49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75837588"/>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4_Two Content">
    <p:bg>
      <p:bgPr>
        <a:solidFill>
          <a:srgbClr val="000000"/>
        </a:solidFill>
        <a:effectLst/>
      </p:bgPr>
    </p:bg>
    <p:spTree>
      <p:nvGrpSpPr>
        <p:cNvPr id="1" name=""/>
        <p:cNvGrpSpPr/>
        <p:nvPr/>
      </p:nvGrpSpPr>
      <p:grpSpPr>
        <a:xfrm>
          <a:off x="0" y="0"/>
          <a:ext cx="0" cy="0"/>
          <a:chOff x="0" y="0"/>
          <a:chExt cx="0" cy="0"/>
        </a:xfrm>
      </p:grpSpPr>
      <p:sp>
        <p:nvSpPr>
          <p:cNvPr id="503"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50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31734850"/>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4_Comparison">
    <p:bg>
      <p:bgPr>
        <a:solidFill>
          <a:srgbClr val="000000"/>
        </a:solidFill>
        <a:effectLst/>
      </p:bgPr>
    </p:bg>
    <p:spTree>
      <p:nvGrpSpPr>
        <p:cNvPr id="1" name=""/>
        <p:cNvGrpSpPr/>
        <p:nvPr/>
      </p:nvGrpSpPr>
      <p:grpSpPr>
        <a:xfrm>
          <a:off x="0" y="0"/>
          <a:ext cx="0" cy="0"/>
          <a:chOff x="0" y="0"/>
          <a:chExt cx="0" cy="0"/>
        </a:xfrm>
      </p:grpSpPr>
      <p:sp>
        <p:nvSpPr>
          <p:cNvPr id="512"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51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1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5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33513456"/>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4_Title Only">
    <p:bg>
      <p:bgPr>
        <a:solidFill>
          <a:srgbClr val="000000"/>
        </a:solidFill>
        <a:effectLst/>
      </p:bgPr>
    </p:bg>
    <p:spTree>
      <p:nvGrpSpPr>
        <p:cNvPr id="1" name=""/>
        <p:cNvGrpSpPr/>
        <p:nvPr/>
      </p:nvGrpSpPr>
      <p:grpSpPr>
        <a:xfrm>
          <a:off x="0" y="0"/>
          <a:ext cx="0" cy="0"/>
          <a:chOff x="0" y="0"/>
          <a:chExt cx="0" cy="0"/>
        </a:xfrm>
      </p:grpSpPr>
      <p:sp>
        <p:nvSpPr>
          <p:cNvPr id="522"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5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1382397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678200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4_Blank">
    <p:bg>
      <p:bgPr>
        <a:solidFill>
          <a:srgbClr val="000000"/>
        </a:solidFill>
        <a:effectLst/>
      </p:bgPr>
    </p:bg>
    <p:spTree>
      <p:nvGrpSpPr>
        <p:cNvPr id="1" name=""/>
        <p:cNvGrpSpPr/>
        <p:nvPr/>
      </p:nvGrpSpPr>
      <p:grpSpPr>
        <a:xfrm>
          <a:off x="0" y="0"/>
          <a:ext cx="0" cy="0"/>
          <a:chOff x="0" y="0"/>
          <a:chExt cx="0" cy="0"/>
        </a:xfrm>
      </p:grpSpPr>
      <p:sp>
        <p:nvSpPr>
          <p:cNvPr id="5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91048578"/>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4_Content with Caption">
    <p:bg>
      <p:bgPr>
        <a:solidFill>
          <a:srgbClr val="000000"/>
        </a:solidFill>
        <a:effectLst/>
      </p:bgPr>
    </p:bg>
    <p:spTree>
      <p:nvGrpSpPr>
        <p:cNvPr id="1" name=""/>
        <p:cNvGrpSpPr/>
        <p:nvPr/>
      </p:nvGrpSpPr>
      <p:grpSpPr>
        <a:xfrm>
          <a:off x="0" y="0"/>
          <a:ext cx="0" cy="0"/>
          <a:chOff x="0" y="0"/>
          <a:chExt cx="0" cy="0"/>
        </a:xfrm>
      </p:grpSpPr>
      <p:sp>
        <p:nvSpPr>
          <p:cNvPr id="537"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538"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3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5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63220055"/>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4_Picture with Caption">
    <p:bg>
      <p:bgPr>
        <a:solidFill>
          <a:srgbClr val="000000"/>
        </a:solidFill>
        <a:effectLst/>
      </p:bgPr>
    </p:bg>
    <p:spTree>
      <p:nvGrpSpPr>
        <p:cNvPr id="1" name=""/>
        <p:cNvGrpSpPr/>
        <p:nvPr/>
      </p:nvGrpSpPr>
      <p:grpSpPr>
        <a:xfrm>
          <a:off x="0" y="0"/>
          <a:ext cx="0" cy="0"/>
          <a:chOff x="0" y="0"/>
          <a:chExt cx="0" cy="0"/>
        </a:xfrm>
      </p:grpSpPr>
      <p:sp>
        <p:nvSpPr>
          <p:cNvPr id="547"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54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4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88310902"/>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1_Title and 4 Content">
    <p:bg>
      <p:bgPr>
        <a:solidFill>
          <a:srgbClr val="000000"/>
        </a:solidFill>
        <a:effectLst/>
      </p:bgPr>
    </p:bg>
    <p:spTree>
      <p:nvGrpSpPr>
        <p:cNvPr id="1" name=""/>
        <p:cNvGrpSpPr/>
        <p:nvPr/>
      </p:nvGrpSpPr>
      <p:grpSpPr>
        <a:xfrm>
          <a:off x="0" y="0"/>
          <a:ext cx="0" cy="0"/>
          <a:chOff x="0" y="0"/>
          <a:chExt cx="0" cy="0"/>
        </a:xfrm>
      </p:grpSpPr>
      <p:sp>
        <p:nvSpPr>
          <p:cNvPr id="557"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558"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6404235"/>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566"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567"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44862876"/>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5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575"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57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5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2342762"/>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5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584" name="Title Text"/>
          <p:cNvSpPr txBox="1">
            <a:spLocks noGrp="1"/>
          </p:cNvSpPr>
          <p:nvPr>
            <p:ph type="title"/>
          </p:nvPr>
        </p:nvSpPr>
        <p:spPr>
          <a:prstGeom prst="rect">
            <a:avLst/>
          </a:prstGeom>
        </p:spPr>
        <p:txBody>
          <a:bodyPr/>
          <a:lstStyle/>
          <a:p>
            <a:r>
              <a:t>Title Text</a:t>
            </a:r>
          </a:p>
        </p:txBody>
      </p:sp>
      <p:sp>
        <p:nvSpPr>
          <p:cNvPr id="585"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5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86816201"/>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5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593"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59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5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28003058"/>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5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02" name="Title Text"/>
          <p:cNvSpPr txBox="1">
            <a:spLocks noGrp="1"/>
          </p:cNvSpPr>
          <p:nvPr>
            <p:ph type="title"/>
          </p:nvPr>
        </p:nvSpPr>
        <p:spPr>
          <a:prstGeom prst="rect">
            <a:avLst/>
          </a:prstGeom>
        </p:spPr>
        <p:txBody>
          <a:bodyPr/>
          <a:lstStyle/>
          <a:p>
            <a:r>
              <a:t>Title Text</a:t>
            </a:r>
          </a:p>
        </p:txBody>
      </p:sp>
      <p:sp>
        <p:nvSpPr>
          <p:cNvPr id="60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6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57021859"/>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5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611"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61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1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6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10742130"/>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734716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5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621" name="Title Text"/>
          <p:cNvSpPr txBox="1">
            <a:spLocks noGrp="1"/>
          </p:cNvSpPr>
          <p:nvPr>
            <p:ph type="title"/>
          </p:nvPr>
        </p:nvSpPr>
        <p:spPr>
          <a:prstGeom prst="rect">
            <a:avLst/>
          </a:prstGeom>
        </p:spPr>
        <p:txBody>
          <a:bodyPr/>
          <a:lstStyle/>
          <a:p>
            <a:r>
              <a:t>Title Text</a:t>
            </a:r>
          </a:p>
        </p:txBody>
      </p:sp>
      <p:sp>
        <p:nvSpPr>
          <p:cNvPr id="6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86885628"/>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5_Blank">
    <p:bg>
      <p:bgPr>
        <a:solidFill>
          <a:schemeClr val="accent3">
            <a:lumOff val="44000"/>
          </a:schemeClr>
        </a:solidFill>
        <a:effectLst/>
      </p:bgPr>
    </p:bg>
    <p:spTree>
      <p:nvGrpSpPr>
        <p:cNvPr id="1" name=""/>
        <p:cNvGrpSpPr/>
        <p:nvPr/>
      </p:nvGrpSpPr>
      <p:grpSpPr>
        <a:xfrm>
          <a:off x="0" y="0"/>
          <a:ext cx="0" cy="0"/>
          <a:chOff x="0" y="0"/>
          <a:chExt cx="0" cy="0"/>
        </a:xfrm>
      </p:grpSpPr>
      <p:sp>
        <p:nvSpPr>
          <p:cNvPr id="6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67365656"/>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5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36"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637"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3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6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98346003"/>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5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46"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64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4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6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08255937"/>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2_Title and 4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56" name="Title Text"/>
          <p:cNvSpPr txBox="1">
            <a:spLocks noGrp="1"/>
          </p:cNvSpPr>
          <p:nvPr>
            <p:ph type="title"/>
          </p:nvPr>
        </p:nvSpPr>
        <p:spPr>
          <a:prstGeom prst="rect">
            <a:avLst/>
          </a:prstGeom>
        </p:spPr>
        <p:txBody>
          <a:bodyPr/>
          <a:lstStyle/>
          <a:p>
            <a:r>
              <a:t>Title Text</a:t>
            </a:r>
          </a:p>
        </p:txBody>
      </p:sp>
      <p:sp>
        <p:nvSpPr>
          <p:cNvPr id="657"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90168616"/>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6_Title Slide">
    <p:bg>
      <p:bgPr>
        <a:solidFill>
          <a:srgbClr val="000000"/>
        </a:solidFill>
        <a:effectLst/>
      </p:bgPr>
    </p:bg>
    <p:spTree>
      <p:nvGrpSpPr>
        <p:cNvPr id="1" name=""/>
        <p:cNvGrpSpPr/>
        <p:nvPr/>
      </p:nvGrpSpPr>
      <p:grpSpPr>
        <a:xfrm>
          <a:off x="0" y="0"/>
          <a:ext cx="0" cy="0"/>
          <a:chOff x="0" y="0"/>
          <a:chExt cx="0" cy="0"/>
        </a:xfrm>
      </p:grpSpPr>
      <p:sp>
        <p:nvSpPr>
          <p:cNvPr id="665"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66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defRPr>
            </a:lvl1pPr>
            <a:lvl2pPr marL="0" indent="457200" algn="ctr">
              <a:buSzTx/>
              <a:buNone/>
              <a:defRPr>
                <a:solidFill>
                  <a:srgbClr val="888888"/>
                </a:solidFill>
              </a:defRPr>
            </a:lvl2pPr>
            <a:lvl3pPr marL="0" indent="914400" algn="ctr">
              <a:buSzTx/>
              <a:buNone/>
              <a:defRPr>
                <a:solidFill>
                  <a:srgbClr val="888888"/>
                </a:solidFill>
              </a:defRPr>
            </a:lvl3pPr>
            <a:lvl4pPr marL="0" indent="1371600" algn="ctr">
              <a:buSzTx/>
              <a:buNone/>
              <a:defRPr>
                <a:solidFill>
                  <a:srgbClr val="888888"/>
                </a:solidFill>
              </a:defRPr>
            </a:lvl4pPr>
            <a:lvl5pPr marL="0" indent="1828800" algn="ctr">
              <a:buSz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667"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914464230"/>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6_Title and Content">
    <p:bg>
      <p:bgPr>
        <a:solidFill>
          <a:srgbClr val="000000"/>
        </a:solidFill>
        <a:effectLst/>
      </p:bgPr>
    </p:bg>
    <p:spTree>
      <p:nvGrpSpPr>
        <p:cNvPr id="1" name=""/>
        <p:cNvGrpSpPr/>
        <p:nvPr/>
      </p:nvGrpSpPr>
      <p:grpSpPr>
        <a:xfrm>
          <a:off x="0" y="0"/>
          <a:ext cx="0" cy="0"/>
          <a:chOff x="0" y="0"/>
          <a:chExt cx="0" cy="0"/>
        </a:xfrm>
      </p:grpSpPr>
      <p:sp>
        <p:nvSpPr>
          <p:cNvPr id="674"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675"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defRPr>
                <a:solidFill>
                  <a:schemeClr val="accent3">
                    <a:lumOff val="44000"/>
                  </a:schemeClr>
                </a:solidFill>
              </a:defRPr>
            </a:lvl1pPr>
            <a:lvl2pPr>
              <a:buFont typeface="Arial"/>
              <a:defRPr>
                <a:solidFill>
                  <a:schemeClr val="accent3">
                    <a:lumOff val="44000"/>
                  </a:schemeClr>
                </a:solidFill>
              </a:defRPr>
            </a:lvl2pPr>
            <a:lvl3pPr>
              <a:buFont typeface="Arial"/>
              <a:defRPr>
                <a:solidFill>
                  <a:schemeClr val="accent3">
                    <a:lumOff val="44000"/>
                  </a:schemeClr>
                </a:solidFill>
              </a:defRPr>
            </a:lvl3pPr>
            <a:lvl4pPr>
              <a:buFont typeface="Arial"/>
              <a:defRPr>
                <a:solidFill>
                  <a:schemeClr val="accent3">
                    <a:lumOff val="44000"/>
                  </a:schemeClr>
                </a:solidFill>
              </a:defRPr>
            </a:lvl4pPr>
            <a:lvl5pPr>
              <a:buFont typeface="Arial"/>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76"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316395031"/>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6_Section Header">
    <p:bg>
      <p:bgPr>
        <a:solidFill>
          <a:srgbClr val="000000"/>
        </a:solidFill>
        <a:effectLst/>
      </p:bgPr>
    </p:bg>
    <p:spTree>
      <p:nvGrpSpPr>
        <p:cNvPr id="1" name=""/>
        <p:cNvGrpSpPr/>
        <p:nvPr/>
      </p:nvGrpSpPr>
      <p:grpSpPr>
        <a:xfrm>
          <a:off x="0" y="0"/>
          <a:ext cx="0" cy="0"/>
          <a:chOff x="0" y="0"/>
          <a:chExt cx="0" cy="0"/>
        </a:xfrm>
      </p:grpSpPr>
      <p:sp>
        <p:nvSpPr>
          <p:cNvPr id="683"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68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defRPr>
            </a:lvl1pPr>
            <a:lvl2pPr marL="0" indent="457200">
              <a:spcBef>
                <a:spcPts val="400"/>
              </a:spcBef>
              <a:buSzTx/>
              <a:buNone/>
              <a:defRPr sz="2000">
                <a:solidFill>
                  <a:srgbClr val="888888"/>
                </a:solidFill>
              </a:defRPr>
            </a:lvl2pPr>
            <a:lvl3pPr marL="0" indent="914400">
              <a:spcBef>
                <a:spcPts val="400"/>
              </a:spcBef>
              <a:buSzTx/>
              <a:buNone/>
              <a:defRPr sz="2000">
                <a:solidFill>
                  <a:srgbClr val="888888"/>
                </a:solidFill>
              </a:defRPr>
            </a:lvl3pPr>
            <a:lvl4pPr marL="0" indent="1371600">
              <a:spcBef>
                <a:spcPts val="400"/>
              </a:spcBef>
              <a:buSzTx/>
              <a:buNone/>
              <a:defRPr sz="2000">
                <a:solidFill>
                  <a:srgbClr val="888888"/>
                </a:solidFill>
              </a:defRPr>
            </a:lvl4pPr>
            <a:lvl5pPr marL="0" indent="1828800">
              <a:spcBef>
                <a:spcPts val="400"/>
              </a:spcBef>
              <a:buSz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685"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4078692329"/>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6_Two Content">
    <p:bg>
      <p:bgPr>
        <a:solidFill>
          <a:srgbClr val="000000"/>
        </a:solidFill>
        <a:effectLst/>
      </p:bgPr>
    </p:bg>
    <p:spTree>
      <p:nvGrpSpPr>
        <p:cNvPr id="1" name=""/>
        <p:cNvGrpSpPr/>
        <p:nvPr/>
      </p:nvGrpSpPr>
      <p:grpSpPr>
        <a:xfrm>
          <a:off x="0" y="0"/>
          <a:ext cx="0" cy="0"/>
          <a:chOff x="0" y="0"/>
          <a:chExt cx="0" cy="0"/>
        </a:xfrm>
      </p:grpSpPr>
      <p:sp>
        <p:nvSpPr>
          <p:cNvPr id="692"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693"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defRPr sz="2800">
                <a:solidFill>
                  <a:schemeClr val="accent3">
                    <a:lumOff val="44000"/>
                  </a:schemeClr>
                </a:solidFill>
              </a:defRPr>
            </a:lvl1pPr>
            <a:lvl2pPr marL="790575" indent="-333375">
              <a:spcBef>
                <a:spcPts val="600"/>
              </a:spcBef>
              <a:buFont typeface="Arial"/>
              <a:defRPr sz="2800">
                <a:solidFill>
                  <a:schemeClr val="accent3">
                    <a:lumOff val="44000"/>
                  </a:schemeClr>
                </a:solidFill>
              </a:defRPr>
            </a:lvl2pPr>
            <a:lvl3pPr marL="1234439" indent="-320039">
              <a:spcBef>
                <a:spcPts val="600"/>
              </a:spcBef>
              <a:buFont typeface="Arial"/>
              <a:defRPr sz="2800">
                <a:solidFill>
                  <a:schemeClr val="accent3">
                    <a:lumOff val="44000"/>
                  </a:schemeClr>
                </a:solidFill>
              </a:defRPr>
            </a:lvl3pPr>
            <a:lvl4pPr marL="1727200" indent="-355600">
              <a:spcBef>
                <a:spcPts val="600"/>
              </a:spcBef>
              <a:buFont typeface="Arial"/>
              <a:defRPr sz="2800">
                <a:solidFill>
                  <a:schemeClr val="accent3">
                    <a:lumOff val="44000"/>
                  </a:schemeClr>
                </a:solidFill>
              </a:defRPr>
            </a:lvl4pPr>
            <a:lvl5pPr marL="2184400" indent="-355600">
              <a:spcBef>
                <a:spcPts val="600"/>
              </a:spcBef>
              <a:buFont typeface="Arial"/>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94"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2796967125"/>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6_Comparison">
    <p:bg>
      <p:bgPr>
        <a:solidFill>
          <a:srgbClr val="000000"/>
        </a:solidFill>
        <a:effectLst/>
      </p:bgPr>
    </p:bg>
    <p:spTree>
      <p:nvGrpSpPr>
        <p:cNvPr id="1" name=""/>
        <p:cNvGrpSpPr/>
        <p:nvPr/>
      </p:nvGrpSpPr>
      <p:grpSpPr>
        <a:xfrm>
          <a:off x="0" y="0"/>
          <a:ext cx="0" cy="0"/>
          <a:chOff x="0" y="0"/>
          <a:chExt cx="0" cy="0"/>
        </a:xfrm>
      </p:grpSpPr>
      <p:sp>
        <p:nvSpPr>
          <p:cNvPr id="701"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70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70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704"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94794576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617310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6_Title Only">
    <p:bg>
      <p:bgPr>
        <a:solidFill>
          <a:srgbClr val="000000"/>
        </a:solidFill>
        <a:effectLst/>
      </p:bgPr>
    </p:bg>
    <p:spTree>
      <p:nvGrpSpPr>
        <p:cNvPr id="1" name=""/>
        <p:cNvGrpSpPr/>
        <p:nvPr/>
      </p:nvGrpSpPr>
      <p:grpSpPr>
        <a:xfrm>
          <a:off x="0" y="0"/>
          <a:ext cx="0" cy="0"/>
          <a:chOff x="0" y="0"/>
          <a:chExt cx="0" cy="0"/>
        </a:xfrm>
      </p:grpSpPr>
      <p:sp>
        <p:nvSpPr>
          <p:cNvPr id="711"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712"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074461041"/>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6_Blank">
    <p:bg>
      <p:bgPr>
        <a:solidFill>
          <a:srgbClr val="000000"/>
        </a:solidFill>
        <a:effectLst/>
      </p:bgPr>
    </p:bg>
    <p:spTree>
      <p:nvGrpSpPr>
        <p:cNvPr id="1" name=""/>
        <p:cNvGrpSpPr/>
        <p:nvPr/>
      </p:nvGrpSpPr>
      <p:grpSpPr>
        <a:xfrm>
          <a:off x="0" y="0"/>
          <a:ext cx="0" cy="0"/>
          <a:chOff x="0" y="0"/>
          <a:chExt cx="0" cy="0"/>
        </a:xfrm>
      </p:grpSpPr>
      <p:sp>
        <p:nvSpPr>
          <p:cNvPr id="719"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05086536"/>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Blank 0">
    <p:bg>
      <p:bgPr>
        <a:solidFill>
          <a:schemeClr val="accent3">
            <a:lumOff val="44000"/>
          </a:schemeClr>
        </a:solidFill>
        <a:effectLst/>
      </p:bgPr>
    </p:bg>
    <p:spTree>
      <p:nvGrpSpPr>
        <p:cNvPr id="1" name=""/>
        <p:cNvGrpSpPr/>
        <p:nvPr/>
      </p:nvGrpSpPr>
      <p:grpSpPr>
        <a:xfrm>
          <a:off x="0" y="0"/>
          <a:ext cx="0" cy="0"/>
          <a:chOff x="0" y="0"/>
          <a:chExt cx="0" cy="0"/>
        </a:xfrm>
      </p:grpSpPr>
      <p:sp>
        <p:nvSpPr>
          <p:cNvPr id="726"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2137433173"/>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733"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734"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defRPr>
                <a:solidFill>
                  <a:schemeClr val="accent3">
                    <a:lumOff val="44000"/>
                  </a:schemeClr>
                </a:solidFill>
              </a:defRPr>
            </a:lvl1pPr>
            <a:lvl2pPr>
              <a:buFont typeface="Arial"/>
              <a:defRPr>
                <a:solidFill>
                  <a:schemeClr val="accent3">
                    <a:lumOff val="44000"/>
                  </a:schemeClr>
                </a:solidFill>
              </a:defRPr>
            </a:lvl2pPr>
            <a:lvl3pPr>
              <a:buFont typeface="Arial"/>
              <a:defRPr>
                <a:solidFill>
                  <a:schemeClr val="accent3">
                    <a:lumOff val="44000"/>
                  </a:schemeClr>
                </a:solidFill>
              </a:defRPr>
            </a:lvl3pPr>
            <a:lvl4pPr>
              <a:buFont typeface="Arial"/>
              <a:defRPr>
                <a:solidFill>
                  <a:schemeClr val="accent3">
                    <a:lumOff val="44000"/>
                  </a:schemeClr>
                </a:solidFill>
              </a:defRPr>
            </a:lvl4pPr>
            <a:lvl5pPr>
              <a:buFont typeface="Arial"/>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73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736"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991654542"/>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743"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74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74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746"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2392491170"/>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7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53" name="Title Text"/>
          <p:cNvSpPr txBox="1">
            <a:spLocks noGrp="1"/>
          </p:cNvSpPr>
          <p:nvPr>
            <p:ph type="title"/>
          </p:nvPr>
        </p:nvSpPr>
        <p:spPr>
          <a:xfrm>
            <a:off x="457200" y="274638"/>
            <a:ext cx="8229600" cy="1143001"/>
          </a:xfrm>
          <a:prstGeom prst="rect">
            <a:avLst/>
          </a:prstGeom>
          <a:effectLst>
            <a:outerShdw blurRad="50800" dist="38100" dir="2700000" rotWithShape="0">
              <a:srgbClr val="000000">
                <a:alpha val="43000"/>
              </a:srgbClr>
            </a:outerShdw>
          </a:effectLst>
        </p:spPr>
        <p:txBody>
          <a:bodyPr/>
          <a:lstStyle>
            <a:lvl1pPr>
              <a:defRPr b="1">
                <a:solidFill>
                  <a:schemeClr val="accent3">
                    <a:lumOff val="44000"/>
                  </a:schemeClr>
                </a:solidFill>
                <a:effectLst>
                  <a:outerShdw blurRad="38100" dist="38100" dir="2700000" rotWithShape="0">
                    <a:srgbClr val="000000">
                      <a:alpha val="43137"/>
                    </a:srgbClr>
                  </a:outerShdw>
                </a:effectLst>
              </a:defRPr>
            </a:lvl1pPr>
          </a:lstStyle>
          <a:p>
            <a:r>
              <a:t>Title Text</a:t>
            </a:r>
          </a:p>
        </p:txBody>
      </p:sp>
      <p:sp>
        <p:nvSpPr>
          <p:cNvPr id="754" name="Body Level One…"/>
          <p:cNvSpPr txBox="1">
            <a:spLocks noGrp="1"/>
          </p:cNvSpPr>
          <p:nvPr>
            <p:ph type="body" idx="1"/>
          </p:nvPr>
        </p:nvSpPr>
        <p:spPr>
          <a:xfrm>
            <a:off x="457200" y="1600200"/>
            <a:ext cx="8229600" cy="4525963"/>
          </a:xfrm>
          <a:prstGeom prst="rect">
            <a:avLst/>
          </a:prstGeom>
          <a:effectLst>
            <a:outerShdw blurRad="50800" dist="38100" dir="2700000" rotWithShape="0">
              <a:srgbClr val="000000">
                <a:alpha val="43000"/>
              </a:srgbClr>
            </a:outerShdw>
          </a:effectLst>
        </p:spPr>
        <p:txBody>
          <a:bodyPr>
            <a:normAutofit/>
          </a:bodyPr>
          <a:lstStyle>
            <a:lvl1pPr>
              <a:defRPr b="1">
                <a:solidFill>
                  <a:schemeClr val="accent3">
                    <a:lumOff val="44000"/>
                  </a:schemeClr>
                </a:solidFill>
                <a:effectLst>
                  <a:outerShdw blurRad="38100" dist="38100" dir="2700000" rotWithShape="0">
                    <a:srgbClr val="000000">
                      <a:alpha val="43137"/>
                    </a:srgbClr>
                  </a:outerShdw>
                </a:effectLst>
              </a:defRPr>
            </a:lvl1pPr>
            <a:lvl2pPr>
              <a:defRPr b="1">
                <a:solidFill>
                  <a:schemeClr val="accent3">
                    <a:lumOff val="44000"/>
                  </a:schemeClr>
                </a:solidFill>
                <a:effectLst>
                  <a:outerShdw blurRad="38100" dist="38100" dir="2700000" rotWithShape="0">
                    <a:srgbClr val="000000">
                      <a:alpha val="43137"/>
                    </a:srgbClr>
                  </a:outerShdw>
                </a:effectLst>
              </a:defRPr>
            </a:lvl2pPr>
            <a:lvl3pPr>
              <a:defRPr b="1">
                <a:solidFill>
                  <a:schemeClr val="accent3">
                    <a:lumOff val="44000"/>
                  </a:schemeClr>
                </a:solidFill>
                <a:effectLst>
                  <a:outerShdw blurRad="38100" dist="38100" dir="2700000" rotWithShape="0">
                    <a:srgbClr val="000000">
                      <a:alpha val="43137"/>
                    </a:srgbClr>
                  </a:outerShdw>
                </a:effectLst>
              </a:defRPr>
            </a:lvl3pPr>
            <a:lvl4pPr>
              <a:defRPr b="1">
                <a:solidFill>
                  <a:schemeClr val="accent3">
                    <a:lumOff val="44000"/>
                  </a:schemeClr>
                </a:solidFill>
                <a:effectLst>
                  <a:outerShdw blurRad="38100" dist="38100" dir="2700000" rotWithShape="0">
                    <a:srgbClr val="000000">
                      <a:alpha val="43137"/>
                    </a:srgbClr>
                  </a:outerShdw>
                </a:effectLst>
              </a:defRPr>
            </a:lvl4pPr>
            <a:lvl5pPr>
              <a:defRPr b="1">
                <a:solidFill>
                  <a:schemeClr val="accent3">
                    <a:lumOff val="44000"/>
                  </a:schemeClr>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755"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56546731"/>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7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762"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76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7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68695445"/>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8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71" name="Title Text"/>
          <p:cNvSpPr txBox="1">
            <a:spLocks noGrp="1"/>
          </p:cNvSpPr>
          <p:nvPr>
            <p:ph type="title"/>
          </p:nvPr>
        </p:nvSpPr>
        <p:spPr>
          <a:prstGeom prst="rect">
            <a:avLst/>
          </a:prstGeom>
        </p:spPr>
        <p:txBody>
          <a:bodyPr/>
          <a:lstStyle/>
          <a:p>
            <a:r>
              <a:t>Title Text</a:t>
            </a:r>
          </a:p>
        </p:txBody>
      </p:sp>
      <p:sp>
        <p:nvSpPr>
          <p:cNvPr id="772"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82311404"/>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7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780"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78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7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67426138"/>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7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89" name="Title Text"/>
          <p:cNvSpPr txBox="1">
            <a:spLocks noGrp="1"/>
          </p:cNvSpPr>
          <p:nvPr>
            <p:ph type="title"/>
          </p:nvPr>
        </p:nvSpPr>
        <p:spPr>
          <a:prstGeom prst="rect">
            <a:avLst/>
          </a:prstGeom>
        </p:spPr>
        <p:txBody>
          <a:bodyPr/>
          <a:lstStyle/>
          <a:p>
            <a:r>
              <a:t>Title Text</a:t>
            </a:r>
          </a:p>
        </p:txBody>
      </p:sp>
      <p:sp>
        <p:nvSpPr>
          <p:cNvPr id="79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7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5841371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299800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7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798"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79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80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8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99898238"/>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7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808" name="Title Text"/>
          <p:cNvSpPr txBox="1">
            <a:spLocks noGrp="1"/>
          </p:cNvSpPr>
          <p:nvPr>
            <p:ph type="title"/>
          </p:nvPr>
        </p:nvSpPr>
        <p:spPr>
          <a:prstGeom prst="rect">
            <a:avLst/>
          </a:prstGeom>
        </p:spPr>
        <p:txBody>
          <a:bodyPr/>
          <a:lstStyle/>
          <a:p>
            <a:r>
              <a:t>Title Text</a:t>
            </a:r>
          </a:p>
        </p:txBody>
      </p:sp>
      <p:sp>
        <p:nvSpPr>
          <p:cNvPr id="8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3294591"/>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7_Blank">
    <p:bg>
      <p:bgPr>
        <a:solidFill>
          <a:schemeClr val="accent3">
            <a:lumOff val="44000"/>
          </a:schemeClr>
        </a:solidFill>
        <a:effectLst/>
      </p:bgPr>
    </p:bg>
    <p:spTree>
      <p:nvGrpSpPr>
        <p:cNvPr id="1" name=""/>
        <p:cNvGrpSpPr/>
        <p:nvPr/>
      </p:nvGrpSpPr>
      <p:grpSpPr>
        <a:xfrm>
          <a:off x="0" y="0"/>
          <a:ext cx="0" cy="0"/>
          <a:chOff x="0" y="0"/>
          <a:chExt cx="0" cy="0"/>
        </a:xfrm>
      </p:grpSpPr>
      <p:sp>
        <p:nvSpPr>
          <p:cNvPr id="8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11070912"/>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7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23"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824"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82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8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57814072"/>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7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33"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3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32380605"/>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8_Title Slide">
    <p:bg>
      <p:bgPr>
        <a:solidFill>
          <a:srgbClr val="000000"/>
        </a:solidFill>
        <a:effectLst/>
      </p:bgPr>
    </p:bg>
    <p:spTree>
      <p:nvGrpSpPr>
        <p:cNvPr id="1" name=""/>
        <p:cNvGrpSpPr/>
        <p:nvPr/>
      </p:nvGrpSpPr>
      <p:grpSpPr>
        <a:xfrm>
          <a:off x="0" y="0"/>
          <a:ext cx="0" cy="0"/>
          <a:chOff x="0" y="0"/>
          <a:chExt cx="0" cy="0"/>
        </a:xfrm>
      </p:grpSpPr>
      <p:sp>
        <p:nvSpPr>
          <p:cNvPr id="843"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84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8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01373561"/>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9_Title and Content">
    <p:bg>
      <p:bgPr>
        <a:solidFill>
          <a:srgbClr val="000000"/>
        </a:solidFill>
        <a:effectLst/>
      </p:bgPr>
    </p:bg>
    <p:spTree>
      <p:nvGrpSpPr>
        <p:cNvPr id="1" name=""/>
        <p:cNvGrpSpPr/>
        <p:nvPr/>
      </p:nvGrpSpPr>
      <p:grpSpPr>
        <a:xfrm>
          <a:off x="0" y="0"/>
          <a:ext cx="0" cy="0"/>
          <a:chOff x="0" y="0"/>
          <a:chExt cx="0" cy="0"/>
        </a:xfrm>
      </p:grpSpPr>
      <p:sp>
        <p:nvSpPr>
          <p:cNvPr id="852" name="Title Text"/>
          <p:cNvSpPr txBox="1">
            <a:spLocks noGrp="1"/>
          </p:cNvSpPr>
          <p:nvPr>
            <p:ph type="title"/>
          </p:nvPr>
        </p:nvSpPr>
        <p:spPr>
          <a:xfrm>
            <a:off x="38100" y="44450"/>
            <a:ext cx="9070975" cy="1143000"/>
          </a:xfrm>
          <a:prstGeom prst="rect">
            <a:avLst/>
          </a:prstGeom>
        </p:spPr>
        <p:txBody>
          <a:bodyPr/>
          <a:lstStyle>
            <a:lvl1pPr>
              <a:defRPr>
                <a:solidFill>
                  <a:schemeClr val="accent3">
                    <a:lumOff val="44000"/>
                  </a:schemeClr>
                </a:solidFill>
              </a:defRPr>
            </a:lvl1pPr>
          </a:lstStyle>
          <a:p>
            <a:r>
              <a:t>Title Text</a:t>
            </a:r>
          </a:p>
        </p:txBody>
      </p:sp>
      <p:sp>
        <p:nvSpPr>
          <p:cNvPr id="853"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8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22312545"/>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8_Section Header">
    <p:bg>
      <p:bgPr>
        <a:solidFill>
          <a:srgbClr val="000000"/>
        </a:solidFill>
        <a:effectLst/>
      </p:bgPr>
    </p:bg>
    <p:spTree>
      <p:nvGrpSpPr>
        <p:cNvPr id="1" name=""/>
        <p:cNvGrpSpPr/>
        <p:nvPr/>
      </p:nvGrpSpPr>
      <p:grpSpPr>
        <a:xfrm>
          <a:off x="0" y="0"/>
          <a:ext cx="0" cy="0"/>
          <a:chOff x="0" y="0"/>
          <a:chExt cx="0" cy="0"/>
        </a:xfrm>
      </p:grpSpPr>
      <p:sp>
        <p:nvSpPr>
          <p:cNvPr id="861"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86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8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88530427"/>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8_Two Content">
    <p:bg>
      <p:bgPr>
        <a:solidFill>
          <a:srgbClr val="000000"/>
        </a:solidFill>
        <a:effectLst/>
      </p:bgPr>
    </p:bg>
    <p:spTree>
      <p:nvGrpSpPr>
        <p:cNvPr id="1" name=""/>
        <p:cNvGrpSpPr/>
        <p:nvPr/>
      </p:nvGrpSpPr>
      <p:grpSpPr>
        <a:xfrm>
          <a:off x="0" y="0"/>
          <a:ext cx="0" cy="0"/>
          <a:chOff x="0" y="0"/>
          <a:chExt cx="0" cy="0"/>
        </a:xfrm>
      </p:grpSpPr>
      <p:sp>
        <p:nvSpPr>
          <p:cNvPr id="870" name="Title Text"/>
          <p:cNvSpPr txBox="1">
            <a:spLocks noGrp="1"/>
          </p:cNvSpPr>
          <p:nvPr>
            <p:ph type="title"/>
          </p:nvPr>
        </p:nvSpPr>
        <p:spPr>
          <a:xfrm>
            <a:off x="38100" y="44450"/>
            <a:ext cx="9070975" cy="1143000"/>
          </a:xfrm>
          <a:prstGeom prst="rect">
            <a:avLst/>
          </a:prstGeom>
        </p:spPr>
        <p:txBody>
          <a:bodyPr/>
          <a:lstStyle>
            <a:lvl1pPr>
              <a:defRPr>
                <a:solidFill>
                  <a:schemeClr val="accent3">
                    <a:lumOff val="44000"/>
                  </a:schemeClr>
                </a:solidFill>
              </a:defRPr>
            </a:lvl1pPr>
          </a:lstStyle>
          <a:p>
            <a:r>
              <a:t>Title Text</a:t>
            </a:r>
          </a:p>
        </p:txBody>
      </p:sp>
      <p:sp>
        <p:nvSpPr>
          <p:cNvPr id="871"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8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28714152"/>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8_Comparison">
    <p:bg>
      <p:bgPr>
        <a:solidFill>
          <a:srgbClr val="000000"/>
        </a:solidFill>
        <a:effectLst/>
      </p:bgPr>
    </p:bg>
    <p:spTree>
      <p:nvGrpSpPr>
        <p:cNvPr id="1" name=""/>
        <p:cNvGrpSpPr/>
        <p:nvPr/>
      </p:nvGrpSpPr>
      <p:grpSpPr>
        <a:xfrm>
          <a:off x="0" y="0"/>
          <a:ext cx="0" cy="0"/>
          <a:chOff x="0" y="0"/>
          <a:chExt cx="0" cy="0"/>
        </a:xfrm>
      </p:grpSpPr>
      <p:sp>
        <p:nvSpPr>
          <p:cNvPr id="879"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88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88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8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4255702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331335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8_Title Only">
    <p:bg>
      <p:bgPr>
        <a:solidFill>
          <a:srgbClr val="000000"/>
        </a:solidFill>
        <a:effectLst/>
      </p:bgPr>
    </p:bg>
    <p:spTree>
      <p:nvGrpSpPr>
        <p:cNvPr id="1" name=""/>
        <p:cNvGrpSpPr/>
        <p:nvPr/>
      </p:nvGrpSpPr>
      <p:grpSpPr>
        <a:xfrm>
          <a:off x="0" y="0"/>
          <a:ext cx="0" cy="0"/>
          <a:chOff x="0" y="0"/>
          <a:chExt cx="0" cy="0"/>
        </a:xfrm>
      </p:grpSpPr>
      <p:sp>
        <p:nvSpPr>
          <p:cNvPr id="889" name="Title Text"/>
          <p:cNvSpPr txBox="1">
            <a:spLocks noGrp="1"/>
          </p:cNvSpPr>
          <p:nvPr>
            <p:ph type="title"/>
          </p:nvPr>
        </p:nvSpPr>
        <p:spPr>
          <a:xfrm>
            <a:off x="38100" y="44450"/>
            <a:ext cx="9070975" cy="1143000"/>
          </a:xfrm>
          <a:prstGeom prst="rect">
            <a:avLst/>
          </a:prstGeom>
        </p:spPr>
        <p:txBody>
          <a:bodyPr/>
          <a:lstStyle>
            <a:lvl1pPr>
              <a:defRPr>
                <a:solidFill>
                  <a:schemeClr val="accent3">
                    <a:lumOff val="44000"/>
                  </a:schemeClr>
                </a:solidFill>
              </a:defRPr>
            </a:lvl1pPr>
          </a:lstStyle>
          <a:p>
            <a:r>
              <a:t>Title Text</a:t>
            </a:r>
          </a:p>
        </p:txBody>
      </p:sp>
      <p:sp>
        <p:nvSpPr>
          <p:cNvPr id="8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92761984"/>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8_Blank">
    <p:bg>
      <p:bgPr>
        <a:solidFill>
          <a:srgbClr val="000000"/>
        </a:solidFill>
        <a:effectLst/>
      </p:bgPr>
    </p:bg>
    <p:spTree>
      <p:nvGrpSpPr>
        <p:cNvPr id="1" name=""/>
        <p:cNvGrpSpPr/>
        <p:nvPr/>
      </p:nvGrpSpPr>
      <p:grpSpPr>
        <a:xfrm>
          <a:off x="0" y="0"/>
          <a:ext cx="0" cy="0"/>
          <a:chOff x="0" y="0"/>
          <a:chExt cx="0" cy="0"/>
        </a:xfrm>
      </p:grpSpPr>
      <p:sp>
        <p:nvSpPr>
          <p:cNvPr id="8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79127144"/>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8_Content with Caption">
    <p:bg>
      <p:bgPr>
        <a:solidFill>
          <a:srgbClr val="000000"/>
        </a:solidFill>
        <a:effectLst/>
      </p:bgPr>
    </p:bg>
    <p:spTree>
      <p:nvGrpSpPr>
        <p:cNvPr id="1" name=""/>
        <p:cNvGrpSpPr/>
        <p:nvPr/>
      </p:nvGrpSpPr>
      <p:grpSpPr>
        <a:xfrm>
          <a:off x="0" y="0"/>
          <a:ext cx="0" cy="0"/>
          <a:chOff x="0" y="0"/>
          <a:chExt cx="0" cy="0"/>
        </a:xfrm>
      </p:grpSpPr>
      <p:sp>
        <p:nvSpPr>
          <p:cNvPr id="904"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905"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0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9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40569692"/>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8_Picture with Caption">
    <p:bg>
      <p:bgPr>
        <a:solidFill>
          <a:srgbClr val="000000"/>
        </a:solidFill>
        <a:effectLst/>
      </p:bgPr>
    </p:bg>
    <p:spTree>
      <p:nvGrpSpPr>
        <p:cNvPr id="1" name=""/>
        <p:cNvGrpSpPr/>
        <p:nvPr/>
      </p:nvGrpSpPr>
      <p:grpSpPr>
        <a:xfrm>
          <a:off x="0" y="0"/>
          <a:ext cx="0" cy="0"/>
          <a:chOff x="0" y="0"/>
          <a:chExt cx="0" cy="0"/>
        </a:xfrm>
      </p:grpSpPr>
      <p:sp>
        <p:nvSpPr>
          <p:cNvPr id="914"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91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1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13381654"/>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3_Title and 4 Content">
    <p:bg>
      <p:bgPr>
        <a:solidFill>
          <a:srgbClr val="000000"/>
        </a:solidFill>
        <a:effectLst/>
      </p:bgPr>
    </p:bg>
    <p:spTree>
      <p:nvGrpSpPr>
        <p:cNvPr id="1" name=""/>
        <p:cNvGrpSpPr/>
        <p:nvPr/>
      </p:nvGrpSpPr>
      <p:grpSpPr>
        <a:xfrm>
          <a:off x="0" y="0"/>
          <a:ext cx="0" cy="0"/>
          <a:chOff x="0" y="0"/>
          <a:chExt cx="0" cy="0"/>
        </a:xfrm>
      </p:grpSpPr>
      <p:sp>
        <p:nvSpPr>
          <p:cNvPr id="924"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925"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3230925"/>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1_Title, Content, and 2 Content">
    <p:bg>
      <p:bgPr>
        <a:solidFill>
          <a:srgbClr val="000000"/>
        </a:solidFill>
        <a:effectLst/>
      </p:bgPr>
    </p:bg>
    <p:spTree>
      <p:nvGrpSpPr>
        <p:cNvPr id="1" name=""/>
        <p:cNvGrpSpPr/>
        <p:nvPr/>
      </p:nvGrpSpPr>
      <p:grpSpPr>
        <a:xfrm>
          <a:off x="0" y="0"/>
          <a:ext cx="0" cy="0"/>
          <a:chOff x="0" y="0"/>
          <a:chExt cx="0" cy="0"/>
        </a:xfrm>
      </p:grpSpPr>
      <p:sp>
        <p:nvSpPr>
          <p:cNvPr id="933"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934"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12421260"/>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9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942"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94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9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40307694"/>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10_Title Slide">
    <p:spTree>
      <p:nvGrpSpPr>
        <p:cNvPr id="1" name=""/>
        <p:cNvGrpSpPr/>
        <p:nvPr/>
      </p:nvGrpSpPr>
      <p:grpSpPr>
        <a:xfrm>
          <a:off x="0" y="0"/>
          <a:ext cx="0" cy="0"/>
          <a:chOff x="0" y="0"/>
          <a:chExt cx="0" cy="0"/>
        </a:xfrm>
      </p:grpSpPr>
      <p:sp>
        <p:nvSpPr>
          <p:cNvPr id="95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95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9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99674057"/>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10_Title and Content">
    <p:spTree>
      <p:nvGrpSpPr>
        <p:cNvPr id="1" name=""/>
        <p:cNvGrpSpPr/>
        <p:nvPr/>
      </p:nvGrpSpPr>
      <p:grpSpPr>
        <a:xfrm>
          <a:off x="0" y="0"/>
          <a:ext cx="0" cy="0"/>
          <a:chOff x="0" y="0"/>
          <a:chExt cx="0" cy="0"/>
        </a:xfrm>
      </p:grpSpPr>
      <p:sp>
        <p:nvSpPr>
          <p:cNvPr id="960" name="Title Text"/>
          <p:cNvSpPr txBox="1">
            <a:spLocks noGrp="1"/>
          </p:cNvSpPr>
          <p:nvPr>
            <p:ph type="title"/>
          </p:nvPr>
        </p:nvSpPr>
        <p:spPr>
          <a:prstGeom prst="rect">
            <a:avLst/>
          </a:prstGeom>
        </p:spPr>
        <p:txBody>
          <a:bodyPr/>
          <a:lstStyle/>
          <a:p>
            <a:r>
              <a:t>Title Text</a:t>
            </a:r>
          </a:p>
        </p:txBody>
      </p:sp>
      <p:sp>
        <p:nvSpPr>
          <p:cNvPr id="96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9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19827691"/>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96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97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9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9177599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pPr/>
              <a:t>‹#›</a:t>
            </a:fld>
            <a:endParaRPr lang="en-US"/>
          </a:p>
        </p:txBody>
      </p:sp>
    </p:spTree>
    <p:extLst>
      <p:ext uri="{BB962C8B-B14F-4D97-AF65-F5344CB8AC3E}">
        <p14:creationId xmlns:p14="http://schemas.microsoft.com/office/powerpoint/2010/main" val="36936187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885901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9_Two Content">
    <p:spTree>
      <p:nvGrpSpPr>
        <p:cNvPr id="1" name=""/>
        <p:cNvGrpSpPr/>
        <p:nvPr/>
      </p:nvGrpSpPr>
      <p:grpSpPr>
        <a:xfrm>
          <a:off x="0" y="0"/>
          <a:ext cx="0" cy="0"/>
          <a:chOff x="0" y="0"/>
          <a:chExt cx="0" cy="0"/>
        </a:xfrm>
      </p:grpSpPr>
      <p:sp>
        <p:nvSpPr>
          <p:cNvPr id="978" name="Title Text"/>
          <p:cNvSpPr txBox="1">
            <a:spLocks noGrp="1"/>
          </p:cNvSpPr>
          <p:nvPr>
            <p:ph type="title"/>
          </p:nvPr>
        </p:nvSpPr>
        <p:spPr>
          <a:prstGeom prst="rect">
            <a:avLst/>
          </a:prstGeom>
        </p:spPr>
        <p:txBody>
          <a:bodyPr/>
          <a:lstStyle/>
          <a:p>
            <a:r>
              <a:t>Title Text</a:t>
            </a:r>
          </a:p>
        </p:txBody>
      </p:sp>
      <p:sp>
        <p:nvSpPr>
          <p:cNvPr id="97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9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86765298"/>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9_Comparison">
    <p:spTree>
      <p:nvGrpSpPr>
        <p:cNvPr id="1" name=""/>
        <p:cNvGrpSpPr/>
        <p:nvPr/>
      </p:nvGrpSpPr>
      <p:grpSpPr>
        <a:xfrm>
          <a:off x="0" y="0"/>
          <a:ext cx="0" cy="0"/>
          <a:chOff x="0" y="0"/>
          <a:chExt cx="0" cy="0"/>
        </a:xfrm>
      </p:grpSpPr>
      <p:sp>
        <p:nvSpPr>
          <p:cNvPr id="98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98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98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9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70399380"/>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9_Title Only">
    <p:spTree>
      <p:nvGrpSpPr>
        <p:cNvPr id="1" name=""/>
        <p:cNvGrpSpPr/>
        <p:nvPr/>
      </p:nvGrpSpPr>
      <p:grpSpPr>
        <a:xfrm>
          <a:off x="0" y="0"/>
          <a:ext cx="0" cy="0"/>
          <a:chOff x="0" y="0"/>
          <a:chExt cx="0" cy="0"/>
        </a:xfrm>
      </p:grpSpPr>
      <p:sp>
        <p:nvSpPr>
          <p:cNvPr id="997" name="Title Text"/>
          <p:cNvSpPr txBox="1">
            <a:spLocks noGrp="1"/>
          </p:cNvSpPr>
          <p:nvPr>
            <p:ph type="title"/>
          </p:nvPr>
        </p:nvSpPr>
        <p:spPr>
          <a:prstGeom prst="rect">
            <a:avLst/>
          </a:prstGeom>
        </p:spPr>
        <p:txBody>
          <a:bodyPr/>
          <a:lstStyle/>
          <a:p>
            <a:r>
              <a:t>Title Text</a:t>
            </a:r>
          </a:p>
        </p:txBody>
      </p:sp>
      <p:sp>
        <p:nvSpPr>
          <p:cNvPr id="9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56714009"/>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9_Blank">
    <p:spTree>
      <p:nvGrpSpPr>
        <p:cNvPr id="1" name=""/>
        <p:cNvGrpSpPr/>
        <p:nvPr/>
      </p:nvGrpSpPr>
      <p:grpSpPr>
        <a:xfrm>
          <a:off x="0" y="0"/>
          <a:ext cx="0" cy="0"/>
          <a:chOff x="0" y="0"/>
          <a:chExt cx="0" cy="0"/>
        </a:xfrm>
      </p:grpSpPr>
      <p:sp>
        <p:nvSpPr>
          <p:cNvPr id="10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62905157"/>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9_Content with Caption">
    <p:spTree>
      <p:nvGrpSpPr>
        <p:cNvPr id="1" name=""/>
        <p:cNvGrpSpPr/>
        <p:nvPr/>
      </p:nvGrpSpPr>
      <p:grpSpPr>
        <a:xfrm>
          <a:off x="0" y="0"/>
          <a:ext cx="0" cy="0"/>
          <a:chOff x="0" y="0"/>
          <a:chExt cx="0" cy="0"/>
        </a:xfrm>
      </p:grpSpPr>
      <p:sp>
        <p:nvSpPr>
          <p:cNvPr id="101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101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01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0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67873219"/>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9_Picture with Caption">
    <p:spTree>
      <p:nvGrpSpPr>
        <p:cNvPr id="1" name=""/>
        <p:cNvGrpSpPr/>
        <p:nvPr/>
      </p:nvGrpSpPr>
      <p:grpSpPr>
        <a:xfrm>
          <a:off x="0" y="0"/>
          <a:ext cx="0" cy="0"/>
          <a:chOff x="0" y="0"/>
          <a:chExt cx="0" cy="0"/>
        </a:xfrm>
      </p:grpSpPr>
      <p:sp>
        <p:nvSpPr>
          <p:cNvPr id="102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102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2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0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27096844"/>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11_Title Slide">
    <p:bg>
      <p:bgPr>
        <a:gradFill flip="none" rotWithShape="1">
          <a:gsLst>
            <a:gs pos="0">
              <a:srgbClr val="000066"/>
            </a:gs>
            <a:gs pos="100000">
              <a:srgbClr val="000080"/>
            </a:gs>
          </a:gsLst>
          <a:lin ang="5400000" scaled="0"/>
        </a:gradFill>
        <a:effectLst/>
      </p:bgPr>
    </p:bg>
    <p:spTree>
      <p:nvGrpSpPr>
        <p:cNvPr id="1" name=""/>
        <p:cNvGrpSpPr/>
        <p:nvPr/>
      </p:nvGrpSpPr>
      <p:grpSpPr>
        <a:xfrm>
          <a:off x="0" y="0"/>
          <a:ext cx="0" cy="0"/>
          <a:chOff x="0" y="0"/>
          <a:chExt cx="0" cy="0"/>
        </a:xfrm>
      </p:grpSpPr>
      <p:grpSp>
        <p:nvGrpSpPr>
          <p:cNvPr id="1034" name="Group 2"/>
          <p:cNvGrpSpPr/>
          <p:nvPr/>
        </p:nvGrpSpPr>
        <p:grpSpPr>
          <a:xfrm>
            <a:off x="-1" y="0"/>
            <a:ext cx="9144002" cy="6845300"/>
            <a:chOff x="0" y="0"/>
            <a:chExt cx="9144000" cy="6845300"/>
          </a:xfrm>
        </p:grpSpPr>
        <p:sp>
          <p:nvSpPr>
            <p:cNvPr id="1032" name="Rectangle 3"/>
            <p:cNvSpPr/>
            <p:nvPr/>
          </p:nvSpPr>
          <p:spPr>
            <a:xfrm>
              <a:off x="-1" y="0"/>
              <a:ext cx="9132890" cy="6845300"/>
            </a:xfrm>
            <a:prstGeom prst="rect">
              <a:avLst/>
            </a:prstGeom>
            <a:gradFill flip="none" rotWithShape="1">
              <a:gsLst>
                <a:gs pos="0">
                  <a:srgbClr val="000080"/>
                </a:gs>
                <a:gs pos="100000">
                  <a:srgbClr val="000026"/>
                </a:gs>
              </a:gsLst>
              <a:lin ang="0" scaled="0"/>
            </a:gradFill>
            <a:ln w="12700" cap="flat">
              <a:noFill/>
              <a:miter lim="400000"/>
            </a:ln>
            <a:effectLst/>
          </p:spPr>
          <p:txBody>
            <a:bodyPr wrap="square" lIns="45719" tIns="45719" rIns="45719" bIns="45719" numCol="1" anchor="ctr">
              <a:noAutofit/>
            </a:bodyPr>
            <a:lstStyle/>
            <a:p>
              <a:pPr algn="l">
                <a:defRPr>
                  <a:solidFill>
                    <a:schemeClr val="accent3">
                      <a:lumOff val="44000"/>
                    </a:schemeClr>
                  </a:solidFill>
                </a:defRPr>
              </a:pPr>
              <a:endParaRPr/>
            </a:p>
          </p:txBody>
        </p:sp>
        <p:sp>
          <p:nvSpPr>
            <p:cNvPr id="1033" name="Freeform 4"/>
            <p:cNvSpPr/>
            <p:nvPr/>
          </p:nvSpPr>
          <p:spPr>
            <a:xfrm>
              <a:off x="-1" y="115887"/>
              <a:ext cx="9144002" cy="6611939"/>
            </a:xfrm>
            <a:custGeom>
              <a:avLst/>
              <a:gdLst/>
              <a:ahLst/>
              <a:cxnLst>
                <a:cxn ang="0">
                  <a:pos x="wd2" y="hd2"/>
                </a:cxn>
                <a:cxn ang="5400000">
                  <a:pos x="wd2" y="hd2"/>
                </a:cxn>
                <a:cxn ang="10800000">
                  <a:pos x="wd2" y="hd2"/>
                </a:cxn>
                <a:cxn ang="16200000">
                  <a:pos x="wd2" y="hd2"/>
                </a:cxn>
              </a:cxnLst>
              <a:rect l="0" t="0" r="r" b="b"/>
              <a:pathLst>
                <a:path w="21600" h="21600" extrusionOk="0">
                  <a:moveTo>
                    <a:pt x="21600" y="20169"/>
                  </a:moveTo>
                  <a:lnTo>
                    <a:pt x="4" y="20163"/>
                  </a:lnTo>
                  <a:lnTo>
                    <a:pt x="4" y="20475"/>
                  </a:lnTo>
                  <a:lnTo>
                    <a:pt x="21600" y="20475"/>
                  </a:lnTo>
                  <a:lnTo>
                    <a:pt x="21600" y="20724"/>
                  </a:lnTo>
                  <a:lnTo>
                    <a:pt x="4" y="20729"/>
                  </a:lnTo>
                  <a:lnTo>
                    <a:pt x="4" y="21035"/>
                  </a:lnTo>
                  <a:lnTo>
                    <a:pt x="21600" y="21035"/>
                  </a:lnTo>
                  <a:lnTo>
                    <a:pt x="21600" y="21289"/>
                  </a:lnTo>
                  <a:lnTo>
                    <a:pt x="4" y="21284"/>
                  </a:lnTo>
                  <a:lnTo>
                    <a:pt x="4" y="21600"/>
                  </a:lnTo>
                  <a:lnTo>
                    <a:pt x="21600" y="21600"/>
                  </a:lnTo>
                  <a:lnTo>
                    <a:pt x="21600" y="0"/>
                  </a:lnTo>
                  <a:lnTo>
                    <a:pt x="4" y="0"/>
                  </a:lnTo>
                  <a:lnTo>
                    <a:pt x="4" y="316"/>
                  </a:lnTo>
                  <a:lnTo>
                    <a:pt x="21600" y="311"/>
                  </a:lnTo>
                  <a:lnTo>
                    <a:pt x="21600" y="560"/>
                  </a:lnTo>
                  <a:lnTo>
                    <a:pt x="4" y="560"/>
                  </a:lnTo>
                  <a:lnTo>
                    <a:pt x="4" y="871"/>
                  </a:lnTo>
                  <a:lnTo>
                    <a:pt x="21600" y="876"/>
                  </a:lnTo>
                  <a:lnTo>
                    <a:pt x="21600" y="1120"/>
                  </a:lnTo>
                  <a:lnTo>
                    <a:pt x="4" y="1120"/>
                  </a:lnTo>
                  <a:lnTo>
                    <a:pt x="4" y="1431"/>
                  </a:lnTo>
                  <a:lnTo>
                    <a:pt x="21600" y="1437"/>
                  </a:lnTo>
                  <a:lnTo>
                    <a:pt x="21600" y="1680"/>
                  </a:lnTo>
                  <a:lnTo>
                    <a:pt x="4" y="1680"/>
                  </a:lnTo>
                  <a:lnTo>
                    <a:pt x="4" y="1991"/>
                  </a:lnTo>
                  <a:lnTo>
                    <a:pt x="21600" y="1991"/>
                  </a:lnTo>
                  <a:lnTo>
                    <a:pt x="21600" y="2240"/>
                  </a:lnTo>
                  <a:lnTo>
                    <a:pt x="4" y="2240"/>
                  </a:lnTo>
                  <a:lnTo>
                    <a:pt x="4" y="2552"/>
                  </a:lnTo>
                  <a:lnTo>
                    <a:pt x="21600" y="2557"/>
                  </a:lnTo>
                  <a:lnTo>
                    <a:pt x="21600" y="2800"/>
                  </a:lnTo>
                  <a:lnTo>
                    <a:pt x="4" y="2800"/>
                  </a:lnTo>
                  <a:lnTo>
                    <a:pt x="4" y="3112"/>
                  </a:lnTo>
                  <a:lnTo>
                    <a:pt x="21600" y="3112"/>
                  </a:lnTo>
                  <a:lnTo>
                    <a:pt x="21600" y="3361"/>
                  </a:lnTo>
                  <a:lnTo>
                    <a:pt x="4" y="3361"/>
                  </a:lnTo>
                  <a:lnTo>
                    <a:pt x="4" y="3672"/>
                  </a:lnTo>
                  <a:lnTo>
                    <a:pt x="21600" y="3677"/>
                  </a:lnTo>
                  <a:lnTo>
                    <a:pt x="21600" y="3921"/>
                  </a:lnTo>
                  <a:lnTo>
                    <a:pt x="4" y="3921"/>
                  </a:lnTo>
                  <a:lnTo>
                    <a:pt x="4" y="4232"/>
                  </a:lnTo>
                  <a:lnTo>
                    <a:pt x="21600" y="4237"/>
                  </a:lnTo>
                  <a:lnTo>
                    <a:pt x="21600" y="4486"/>
                  </a:lnTo>
                  <a:lnTo>
                    <a:pt x="4" y="4481"/>
                  </a:lnTo>
                  <a:lnTo>
                    <a:pt x="4" y="4797"/>
                  </a:lnTo>
                  <a:lnTo>
                    <a:pt x="21600" y="4797"/>
                  </a:lnTo>
                  <a:lnTo>
                    <a:pt x="21600" y="5046"/>
                  </a:lnTo>
                  <a:lnTo>
                    <a:pt x="4" y="5041"/>
                  </a:lnTo>
                  <a:lnTo>
                    <a:pt x="4" y="5352"/>
                  </a:lnTo>
                  <a:lnTo>
                    <a:pt x="21600" y="5357"/>
                  </a:lnTo>
                  <a:lnTo>
                    <a:pt x="21600" y="5601"/>
                  </a:lnTo>
                  <a:lnTo>
                    <a:pt x="4" y="5601"/>
                  </a:lnTo>
                  <a:lnTo>
                    <a:pt x="4" y="5912"/>
                  </a:lnTo>
                  <a:lnTo>
                    <a:pt x="21600" y="5912"/>
                  </a:lnTo>
                  <a:lnTo>
                    <a:pt x="21600" y="6161"/>
                  </a:lnTo>
                  <a:lnTo>
                    <a:pt x="4" y="6161"/>
                  </a:lnTo>
                  <a:lnTo>
                    <a:pt x="4" y="6472"/>
                  </a:lnTo>
                  <a:lnTo>
                    <a:pt x="21600" y="6472"/>
                  </a:lnTo>
                  <a:lnTo>
                    <a:pt x="21600" y="6721"/>
                  </a:lnTo>
                  <a:lnTo>
                    <a:pt x="4" y="6726"/>
                  </a:lnTo>
                  <a:lnTo>
                    <a:pt x="4" y="7038"/>
                  </a:lnTo>
                  <a:lnTo>
                    <a:pt x="21600" y="7032"/>
                  </a:lnTo>
                  <a:lnTo>
                    <a:pt x="21600" y="7281"/>
                  </a:lnTo>
                  <a:lnTo>
                    <a:pt x="4" y="7281"/>
                  </a:lnTo>
                  <a:lnTo>
                    <a:pt x="4" y="7598"/>
                  </a:lnTo>
                  <a:lnTo>
                    <a:pt x="21600" y="7592"/>
                  </a:lnTo>
                  <a:lnTo>
                    <a:pt x="21600" y="7841"/>
                  </a:lnTo>
                  <a:lnTo>
                    <a:pt x="4" y="7841"/>
                  </a:lnTo>
                  <a:lnTo>
                    <a:pt x="4" y="8153"/>
                  </a:lnTo>
                  <a:lnTo>
                    <a:pt x="21600" y="8153"/>
                  </a:lnTo>
                  <a:lnTo>
                    <a:pt x="21600" y="8401"/>
                  </a:lnTo>
                  <a:lnTo>
                    <a:pt x="4" y="8401"/>
                  </a:lnTo>
                  <a:lnTo>
                    <a:pt x="4" y="8713"/>
                  </a:lnTo>
                  <a:lnTo>
                    <a:pt x="21600" y="8718"/>
                  </a:lnTo>
                  <a:lnTo>
                    <a:pt x="21600" y="8962"/>
                  </a:lnTo>
                  <a:lnTo>
                    <a:pt x="4" y="8962"/>
                  </a:lnTo>
                  <a:lnTo>
                    <a:pt x="4" y="9278"/>
                  </a:lnTo>
                  <a:lnTo>
                    <a:pt x="21600" y="9278"/>
                  </a:lnTo>
                  <a:lnTo>
                    <a:pt x="21600" y="9522"/>
                  </a:lnTo>
                  <a:lnTo>
                    <a:pt x="4" y="9522"/>
                  </a:lnTo>
                  <a:lnTo>
                    <a:pt x="4" y="9833"/>
                  </a:lnTo>
                  <a:lnTo>
                    <a:pt x="21600" y="9833"/>
                  </a:lnTo>
                  <a:lnTo>
                    <a:pt x="21600" y="10082"/>
                  </a:lnTo>
                  <a:lnTo>
                    <a:pt x="4" y="10082"/>
                  </a:lnTo>
                  <a:lnTo>
                    <a:pt x="4" y="10398"/>
                  </a:lnTo>
                  <a:lnTo>
                    <a:pt x="21600" y="10393"/>
                  </a:lnTo>
                  <a:lnTo>
                    <a:pt x="21600" y="10642"/>
                  </a:lnTo>
                  <a:lnTo>
                    <a:pt x="4" y="10642"/>
                  </a:lnTo>
                  <a:lnTo>
                    <a:pt x="4" y="10958"/>
                  </a:lnTo>
                  <a:lnTo>
                    <a:pt x="21600" y="10953"/>
                  </a:lnTo>
                  <a:lnTo>
                    <a:pt x="21600" y="11207"/>
                  </a:lnTo>
                  <a:lnTo>
                    <a:pt x="4" y="11202"/>
                  </a:lnTo>
                  <a:lnTo>
                    <a:pt x="4" y="11513"/>
                  </a:lnTo>
                  <a:lnTo>
                    <a:pt x="21600" y="11513"/>
                  </a:lnTo>
                  <a:lnTo>
                    <a:pt x="21600" y="11762"/>
                  </a:lnTo>
                  <a:lnTo>
                    <a:pt x="4" y="11762"/>
                  </a:lnTo>
                  <a:lnTo>
                    <a:pt x="4" y="12073"/>
                  </a:lnTo>
                  <a:lnTo>
                    <a:pt x="21600" y="12073"/>
                  </a:lnTo>
                  <a:lnTo>
                    <a:pt x="21600" y="12322"/>
                  </a:lnTo>
                  <a:lnTo>
                    <a:pt x="4" y="12322"/>
                  </a:lnTo>
                  <a:lnTo>
                    <a:pt x="4" y="12638"/>
                  </a:lnTo>
                  <a:lnTo>
                    <a:pt x="21600" y="12633"/>
                  </a:lnTo>
                  <a:lnTo>
                    <a:pt x="21600" y="12882"/>
                  </a:lnTo>
                  <a:lnTo>
                    <a:pt x="4" y="12882"/>
                  </a:lnTo>
                  <a:lnTo>
                    <a:pt x="4" y="13199"/>
                  </a:lnTo>
                  <a:lnTo>
                    <a:pt x="21600" y="13199"/>
                  </a:lnTo>
                  <a:lnTo>
                    <a:pt x="21600" y="13442"/>
                  </a:lnTo>
                  <a:lnTo>
                    <a:pt x="4" y="13442"/>
                  </a:lnTo>
                  <a:lnTo>
                    <a:pt x="4" y="13753"/>
                  </a:lnTo>
                  <a:lnTo>
                    <a:pt x="21600" y="13753"/>
                  </a:lnTo>
                  <a:lnTo>
                    <a:pt x="21600" y="14002"/>
                  </a:lnTo>
                  <a:lnTo>
                    <a:pt x="4" y="14002"/>
                  </a:lnTo>
                  <a:lnTo>
                    <a:pt x="4" y="14319"/>
                  </a:lnTo>
                  <a:lnTo>
                    <a:pt x="21600" y="14314"/>
                  </a:lnTo>
                  <a:lnTo>
                    <a:pt x="21600" y="14562"/>
                  </a:lnTo>
                  <a:lnTo>
                    <a:pt x="4" y="14562"/>
                  </a:lnTo>
                  <a:lnTo>
                    <a:pt x="4" y="14874"/>
                  </a:lnTo>
                  <a:lnTo>
                    <a:pt x="21600" y="14874"/>
                  </a:lnTo>
                  <a:lnTo>
                    <a:pt x="21600" y="15128"/>
                  </a:lnTo>
                  <a:lnTo>
                    <a:pt x="0" y="15128"/>
                  </a:lnTo>
                  <a:lnTo>
                    <a:pt x="4" y="15439"/>
                  </a:lnTo>
                  <a:lnTo>
                    <a:pt x="21600" y="15434"/>
                  </a:lnTo>
                  <a:lnTo>
                    <a:pt x="21600" y="15683"/>
                  </a:lnTo>
                  <a:lnTo>
                    <a:pt x="4" y="15683"/>
                  </a:lnTo>
                  <a:lnTo>
                    <a:pt x="4" y="15994"/>
                  </a:lnTo>
                  <a:lnTo>
                    <a:pt x="21600" y="15994"/>
                  </a:lnTo>
                  <a:lnTo>
                    <a:pt x="21600" y="16243"/>
                  </a:lnTo>
                  <a:lnTo>
                    <a:pt x="4" y="16243"/>
                  </a:lnTo>
                  <a:lnTo>
                    <a:pt x="4" y="16554"/>
                  </a:lnTo>
                  <a:lnTo>
                    <a:pt x="21600" y="16554"/>
                  </a:lnTo>
                  <a:lnTo>
                    <a:pt x="21600" y="16803"/>
                  </a:lnTo>
                  <a:lnTo>
                    <a:pt x="4" y="16803"/>
                  </a:lnTo>
                  <a:lnTo>
                    <a:pt x="4" y="17119"/>
                  </a:lnTo>
                  <a:lnTo>
                    <a:pt x="21600" y="17114"/>
                  </a:lnTo>
                  <a:lnTo>
                    <a:pt x="21600" y="17363"/>
                  </a:lnTo>
                  <a:lnTo>
                    <a:pt x="4" y="17363"/>
                  </a:lnTo>
                  <a:lnTo>
                    <a:pt x="4" y="17674"/>
                  </a:lnTo>
                  <a:lnTo>
                    <a:pt x="21600" y="17679"/>
                  </a:lnTo>
                  <a:lnTo>
                    <a:pt x="21600" y="17928"/>
                  </a:lnTo>
                  <a:lnTo>
                    <a:pt x="4" y="17923"/>
                  </a:lnTo>
                  <a:lnTo>
                    <a:pt x="4" y="18239"/>
                  </a:lnTo>
                  <a:lnTo>
                    <a:pt x="21600" y="18234"/>
                  </a:lnTo>
                  <a:lnTo>
                    <a:pt x="21600" y="18488"/>
                  </a:lnTo>
                  <a:lnTo>
                    <a:pt x="4" y="18488"/>
                  </a:lnTo>
                  <a:lnTo>
                    <a:pt x="4" y="18794"/>
                  </a:lnTo>
                  <a:lnTo>
                    <a:pt x="21600" y="18800"/>
                  </a:lnTo>
                  <a:lnTo>
                    <a:pt x="21600" y="19048"/>
                  </a:lnTo>
                  <a:lnTo>
                    <a:pt x="4" y="19043"/>
                  </a:lnTo>
                  <a:lnTo>
                    <a:pt x="4" y="19360"/>
                  </a:lnTo>
                  <a:lnTo>
                    <a:pt x="21600" y="19360"/>
                  </a:lnTo>
                  <a:lnTo>
                    <a:pt x="21600" y="19609"/>
                  </a:lnTo>
                  <a:lnTo>
                    <a:pt x="4" y="19609"/>
                  </a:lnTo>
                  <a:lnTo>
                    <a:pt x="4" y="19920"/>
                  </a:lnTo>
                  <a:lnTo>
                    <a:pt x="21600" y="19920"/>
                  </a:lnTo>
                  <a:lnTo>
                    <a:pt x="21600" y="20169"/>
                  </a:lnTo>
                </a:path>
              </a:pathLst>
            </a:custGeom>
            <a:noFill/>
            <a:ln w="12700" cap="flat">
              <a:noFill/>
              <a:miter lim="400000"/>
            </a:ln>
            <a:effectLst/>
          </p:spPr>
          <p:txBody>
            <a:bodyPr wrap="square" lIns="45719" tIns="45719" rIns="45719" bIns="45719" numCol="1" anchor="t">
              <a:noAutofit/>
            </a:bodyPr>
            <a:lstStyle/>
            <a:p>
              <a:pPr algn="l">
                <a:defRPr>
                  <a:solidFill>
                    <a:schemeClr val="accent3">
                      <a:lumOff val="44000"/>
                    </a:schemeClr>
                  </a:solidFill>
                  <a:effectLst>
                    <a:outerShdw blurRad="38100" dist="38100" dir="2700000" rotWithShape="0">
                      <a:srgbClr val="000000">
                        <a:alpha val="43137"/>
                      </a:srgbClr>
                    </a:outerShdw>
                  </a:effectLst>
                </a:defRPr>
              </a:pPr>
              <a:endParaRPr/>
            </a:p>
          </p:txBody>
        </p:sp>
      </p:grpSp>
      <p:sp>
        <p:nvSpPr>
          <p:cNvPr id="1035" name="Title Text"/>
          <p:cNvSpPr txBox="1">
            <a:spLocks noGrp="1"/>
          </p:cNvSpPr>
          <p:nvPr>
            <p:ph type="title"/>
          </p:nvPr>
        </p:nvSpPr>
        <p:spPr>
          <a:xfrm>
            <a:off x="685800" y="2130425"/>
            <a:ext cx="7772400" cy="1470025"/>
          </a:xfrm>
          <a:prstGeom prst="rect">
            <a:avLst/>
          </a:prstGeom>
        </p:spPr>
        <p:txBody>
          <a:bodyPr lIns="44450" tIns="44450" rIns="44450" bIns="44450"/>
          <a:lstStyle>
            <a:lvl1pPr>
              <a:defRPr>
                <a:solidFill>
                  <a:srgbClr val="FFFF00"/>
                </a:solidFill>
              </a:defRPr>
            </a:lvl1pPr>
          </a:lstStyle>
          <a:p>
            <a:r>
              <a:t>Title Text</a:t>
            </a:r>
          </a:p>
        </p:txBody>
      </p:sp>
      <p:sp>
        <p:nvSpPr>
          <p:cNvPr id="1036" name="Body Level One…"/>
          <p:cNvSpPr txBox="1">
            <a:spLocks noGrp="1"/>
          </p:cNvSpPr>
          <p:nvPr>
            <p:ph type="body" sz="quarter" idx="1"/>
          </p:nvPr>
        </p:nvSpPr>
        <p:spPr>
          <a:xfrm>
            <a:off x="1371600" y="3886200"/>
            <a:ext cx="6400800" cy="1752600"/>
          </a:xfrm>
          <a:prstGeom prst="rect">
            <a:avLst/>
          </a:prstGeom>
        </p:spPr>
        <p:txBody>
          <a:bodyPr lIns="44450" tIns="44450" rIns="44450" bIns="44450">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037"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73791209"/>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11_Title and Content">
    <p:bg>
      <p:bgPr>
        <a:solidFill>
          <a:srgbClr val="003399"/>
        </a:solidFill>
        <a:effectLst/>
      </p:bgPr>
    </p:bg>
    <p:spTree>
      <p:nvGrpSpPr>
        <p:cNvPr id="1" name=""/>
        <p:cNvGrpSpPr/>
        <p:nvPr/>
      </p:nvGrpSpPr>
      <p:grpSpPr>
        <a:xfrm>
          <a:off x="0" y="0"/>
          <a:ext cx="0" cy="0"/>
          <a:chOff x="0" y="0"/>
          <a:chExt cx="0" cy="0"/>
        </a:xfrm>
      </p:grpSpPr>
      <p:grpSp>
        <p:nvGrpSpPr>
          <p:cNvPr id="1052" name="Group 4"/>
          <p:cNvGrpSpPr/>
          <p:nvPr/>
        </p:nvGrpSpPr>
        <p:grpSpPr>
          <a:xfrm>
            <a:off x="0" y="0"/>
            <a:ext cx="9140826" cy="6850064"/>
            <a:chOff x="0" y="0"/>
            <a:chExt cx="9140825" cy="6850063"/>
          </a:xfrm>
        </p:grpSpPr>
        <p:grpSp>
          <p:nvGrpSpPr>
            <p:cNvPr id="1049" name="Group 5"/>
            <p:cNvGrpSpPr/>
            <p:nvPr/>
          </p:nvGrpSpPr>
          <p:grpSpPr>
            <a:xfrm>
              <a:off x="2743200" y="3540125"/>
              <a:ext cx="6392863" cy="3309939"/>
              <a:chOff x="0" y="0"/>
              <a:chExt cx="6392862" cy="3309937"/>
            </a:xfrm>
          </p:grpSpPr>
          <p:sp>
            <p:nvSpPr>
              <p:cNvPr id="104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sp>
            <p:nvSpPr>
              <p:cNvPr id="104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sp>
            <p:nvSpPr>
              <p:cNvPr id="104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sp>
            <p:nvSpPr>
              <p:cNvPr id="104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sp>
            <p:nvSpPr>
              <p:cNvPr id="104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grpSp>
        <p:sp>
          <p:nvSpPr>
            <p:cNvPr id="105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sp>
          <p:nvSpPr>
            <p:cNvPr id="1051"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grpSp>
      <p:sp>
        <p:nvSpPr>
          <p:cNvPr id="1053"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defRPr>
            </a:lvl1pPr>
          </a:lstStyle>
          <a:p>
            <a:r>
              <a:t>Title Text</a:t>
            </a:r>
          </a:p>
        </p:txBody>
      </p:sp>
      <p:sp>
        <p:nvSpPr>
          <p:cNvPr id="1054"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FFCC00"/>
              </a:buClr>
              <a:buSzPct val="70000"/>
              <a:buFont typeface="Arial"/>
              <a:buChar char="■"/>
              <a:defRPr>
                <a:solidFill>
                  <a:schemeClr val="accent3">
                    <a:lumOff val="44000"/>
                  </a:schemeClr>
                </a:solidFill>
                <a:effectLst>
                  <a:outerShdw blurRad="38100" dist="38100" dir="2700000" rotWithShape="0">
                    <a:srgbClr val="000000"/>
                  </a:outerShdw>
                </a:effectLst>
              </a:defRPr>
            </a:lvl1pPr>
            <a:lvl2pPr>
              <a:buClr>
                <a:srgbClr val="FFCC00"/>
              </a:buClr>
              <a:buSzPct val="70000"/>
              <a:buFont typeface="Arial"/>
              <a:buChar char="■"/>
              <a:defRPr>
                <a:solidFill>
                  <a:schemeClr val="accent3">
                    <a:lumOff val="44000"/>
                  </a:schemeClr>
                </a:solidFill>
                <a:effectLst>
                  <a:outerShdw blurRad="38100" dist="38100" dir="2700000" rotWithShape="0">
                    <a:srgbClr val="000000"/>
                  </a:outerShdw>
                </a:effectLst>
              </a:defRPr>
            </a:lvl2pPr>
            <a:lvl3pPr>
              <a:buClr>
                <a:srgbClr val="FFCC00"/>
              </a:buClr>
              <a:buSzPct val="70000"/>
              <a:buFont typeface="Arial"/>
              <a:buChar char="■"/>
              <a:defRPr>
                <a:solidFill>
                  <a:schemeClr val="accent3">
                    <a:lumOff val="44000"/>
                  </a:schemeClr>
                </a:solidFill>
                <a:effectLst>
                  <a:outerShdw blurRad="38100" dist="38100" dir="2700000" rotWithShape="0">
                    <a:srgbClr val="000000"/>
                  </a:outerShdw>
                </a:effectLst>
              </a:defRPr>
            </a:lvl3pPr>
            <a:lvl4pPr>
              <a:buClr>
                <a:srgbClr val="FFCC00"/>
              </a:buClr>
              <a:buSzPct val="70000"/>
              <a:buFont typeface="Arial"/>
              <a:buChar char="■"/>
              <a:defRPr>
                <a:solidFill>
                  <a:schemeClr val="accent3">
                    <a:lumOff val="44000"/>
                  </a:schemeClr>
                </a:solidFill>
                <a:effectLst>
                  <a:outerShdw blurRad="38100" dist="38100" dir="2700000" rotWithShape="0">
                    <a:srgbClr val="000000"/>
                  </a:outerShdw>
                </a:effectLst>
              </a:defRPr>
            </a:lvl4pPr>
            <a:lvl5pPr>
              <a:buClr>
                <a:srgbClr val="FFCC00"/>
              </a:buClr>
              <a:buSzPct val="70000"/>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055"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31027331"/>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12_Title Slide">
    <p:bg>
      <p:bgPr>
        <a:solidFill>
          <a:srgbClr val="000000"/>
        </a:solidFill>
        <a:effectLst/>
      </p:bgPr>
    </p:bg>
    <p:spTree>
      <p:nvGrpSpPr>
        <p:cNvPr id="1" name=""/>
        <p:cNvGrpSpPr/>
        <p:nvPr/>
      </p:nvGrpSpPr>
      <p:grpSpPr>
        <a:xfrm>
          <a:off x="0" y="0"/>
          <a:ext cx="0" cy="0"/>
          <a:chOff x="0" y="0"/>
          <a:chExt cx="0" cy="0"/>
        </a:xfrm>
      </p:grpSpPr>
      <p:sp>
        <p:nvSpPr>
          <p:cNvPr id="1062"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106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0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30953513"/>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12_Title and Content">
    <p:bg>
      <p:bgPr>
        <a:solidFill>
          <a:srgbClr val="000000"/>
        </a:solidFill>
        <a:effectLst/>
      </p:bgPr>
    </p:bg>
    <p:spTree>
      <p:nvGrpSpPr>
        <p:cNvPr id="1" name=""/>
        <p:cNvGrpSpPr/>
        <p:nvPr/>
      </p:nvGrpSpPr>
      <p:grpSpPr>
        <a:xfrm>
          <a:off x="0" y="0"/>
          <a:ext cx="0" cy="0"/>
          <a:chOff x="0" y="0"/>
          <a:chExt cx="0" cy="0"/>
        </a:xfrm>
      </p:grpSpPr>
      <p:sp>
        <p:nvSpPr>
          <p:cNvPr id="1071"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1072"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0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76375230"/>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302441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10_Section Header">
    <p:bg>
      <p:bgPr>
        <a:solidFill>
          <a:srgbClr val="000000"/>
        </a:solidFill>
        <a:effectLst/>
      </p:bgPr>
    </p:bg>
    <p:spTree>
      <p:nvGrpSpPr>
        <p:cNvPr id="1" name=""/>
        <p:cNvGrpSpPr/>
        <p:nvPr/>
      </p:nvGrpSpPr>
      <p:grpSpPr>
        <a:xfrm>
          <a:off x="0" y="0"/>
          <a:ext cx="0" cy="0"/>
          <a:chOff x="0" y="0"/>
          <a:chExt cx="0" cy="0"/>
        </a:xfrm>
      </p:grpSpPr>
      <p:sp>
        <p:nvSpPr>
          <p:cNvPr id="1080"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108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0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10946302"/>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10_Two Content">
    <p:bg>
      <p:bgPr>
        <a:solidFill>
          <a:srgbClr val="000000"/>
        </a:solidFill>
        <a:effectLst/>
      </p:bgPr>
    </p:bg>
    <p:spTree>
      <p:nvGrpSpPr>
        <p:cNvPr id="1" name=""/>
        <p:cNvGrpSpPr/>
        <p:nvPr/>
      </p:nvGrpSpPr>
      <p:grpSpPr>
        <a:xfrm>
          <a:off x="0" y="0"/>
          <a:ext cx="0" cy="0"/>
          <a:chOff x="0" y="0"/>
          <a:chExt cx="0" cy="0"/>
        </a:xfrm>
      </p:grpSpPr>
      <p:sp>
        <p:nvSpPr>
          <p:cNvPr id="1089"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109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0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23286178"/>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10_Comparison">
    <p:bg>
      <p:bgPr>
        <a:solidFill>
          <a:srgbClr val="000000"/>
        </a:solidFill>
        <a:effectLst/>
      </p:bgPr>
    </p:bg>
    <p:spTree>
      <p:nvGrpSpPr>
        <p:cNvPr id="1" name=""/>
        <p:cNvGrpSpPr/>
        <p:nvPr/>
      </p:nvGrpSpPr>
      <p:grpSpPr>
        <a:xfrm>
          <a:off x="0" y="0"/>
          <a:ext cx="0" cy="0"/>
          <a:chOff x="0" y="0"/>
          <a:chExt cx="0" cy="0"/>
        </a:xfrm>
      </p:grpSpPr>
      <p:sp>
        <p:nvSpPr>
          <p:cNvPr id="1098"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09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0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1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97967698"/>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10_Title Only">
    <p:bg>
      <p:bgPr>
        <a:solidFill>
          <a:srgbClr val="000000"/>
        </a:solidFill>
        <a:effectLst/>
      </p:bgPr>
    </p:bg>
    <p:spTree>
      <p:nvGrpSpPr>
        <p:cNvPr id="1" name=""/>
        <p:cNvGrpSpPr/>
        <p:nvPr/>
      </p:nvGrpSpPr>
      <p:grpSpPr>
        <a:xfrm>
          <a:off x="0" y="0"/>
          <a:ext cx="0" cy="0"/>
          <a:chOff x="0" y="0"/>
          <a:chExt cx="0" cy="0"/>
        </a:xfrm>
      </p:grpSpPr>
      <p:sp>
        <p:nvSpPr>
          <p:cNvPr id="1108"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11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96807047"/>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10_Blank">
    <p:bg>
      <p:bgPr>
        <a:solidFill>
          <a:srgbClr val="000000"/>
        </a:solidFill>
        <a:effectLst/>
      </p:bgPr>
    </p:bg>
    <p:spTree>
      <p:nvGrpSpPr>
        <p:cNvPr id="1" name=""/>
        <p:cNvGrpSpPr/>
        <p:nvPr/>
      </p:nvGrpSpPr>
      <p:grpSpPr>
        <a:xfrm>
          <a:off x="0" y="0"/>
          <a:ext cx="0" cy="0"/>
          <a:chOff x="0" y="0"/>
          <a:chExt cx="0" cy="0"/>
        </a:xfrm>
      </p:grpSpPr>
      <p:sp>
        <p:nvSpPr>
          <p:cNvPr id="11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74163532"/>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10_Content with Caption">
    <p:bg>
      <p:bgPr>
        <a:solidFill>
          <a:srgbClr val="000000"/>
        </a:solidFill>
        <a:effectLst/>
      </p:bgPr>
    </p:bg>
    <p:spTree>
      <p:nvGrpSpPr>
        <p:cNvPr id="1" name=""/>
        <p:cNvGrpSpPr/>
        <p:nvPr/>
      </p:nvGrpSpPr>
      <p:grpSpPr>
        <a:xfrm>
          <a:off x="0" y="0"/>
          <a:ext cx="0" cy="0"/>
          <a:chOff x="0" y="0"/>
          <a:chExt cx="0" cy="0"/>
        </a:xfrm>
      </p:grpSpPr>
      <p:sp>
        <p:nvSpPr>
          <p:cNvPr id="1123"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1124"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2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11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25236991"/>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10_Picture with Caption">
    <p:bg>
      <p:bgPr>
        <a:solidFill>
          <a:srgbClr val="000000"/>
        </a:solidFill>
        <a:effectLst/>
      </p:bgPr>
    </p:bg>
    <p:spTree>
      <p:nvGrpSpPr>
        <p:cNvPr id="1" name=""/>
        <p:cNvGrpSpPr/>
        <p:nvPr/>
      </p:nvGrpSpPr>
      <p:grpSpPr>
        <a:xfrm>
          <a:off x="0" y="0"/>
          <a:ext cx="0" cy="0"/>
          <a:chOff x="0" y="0"/>
          <a:chExt cx="0" cy="0"/>
        </a:xfrm>
      </p:grpSpPr>
      <p:sp>
        <p:nvSpPr>
          <p:cNvPr id="1133"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113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3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21821020"/>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4_Title and 4 Content">
    <p:bg>
      <p:bgPr>
        <a:solidFill>
          <a:srgbClr val="000000"/>
        </a:solidFill>
        <a:effectLst/>
      </p:bgPr>
    </p:bg>
    <p:spTree>
      <p:nvGrpSpPr>
        <p:cNvPr id="1" name=""/>
        <p:cNvGrpSpPr/>
        <p:nvPr/>
      </p:nvGrpSpPr>
      <p:grpSpPr>
        <a:xfrm>
          <a:off x="0" y="0"/>
          <a:ext cx="0" cy="0"/>
          <a:chOff x="0" y="0"/>
          <a:chExt cx="0" cy="0"/>
        </a:xfrm>
      </p:grpSpPr>
      <p:sp>
        <p:nvSpPr>
          <p:cNvPr id="1143"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1144"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02074510"/>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2_Title, Content, and 2 Content">
    <p:bg>
      <p:bgPr>
        <a:solidFill>
          <a:srgbClr val="000000"/>
        </a:solidFill>
        <a:effectLst/>
      </p:bgPr>
    </p:bg>
    <p:spTree>
      <p:nvGrpSpPr>
        <p:cNvPr id="1" name=""/>
        <p:cNvGrpSpPr/>
        <p:nvPr/>
      </p:nvGrpSpPr>
      <p:grpSpPr>
        <a:xfrm>
          <a:off x="0" y="0"/>
          <a:ext cx="0" cy="0"/>
          <a:chOff x="0" y="0"/>
          <a:chExt cx="0" cy="0"/>
        </a:xfrm>
      </p:grpSpPr>
      <p:sp>
        <p:nvSpPr>
          <p:cNvPr id="1152"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1153"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49598302"/>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13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161" name="Title Text"/>
          <p:cNvSpPr txBox="1">
            <a:spLocks noGrp="1"/>
          </p:cNvSpPr>
          <p:nvPr>
            <p:ph type="title"/>
          </p:nvPr>
        </p:nvSpPr>
        <p:spPr>
          <a:prstGeom prst="rect">
            <a:avLst/>
          </a:prstGeom>
        </p:spPr>
        <p:txBody>
          <a:bodyPr/>
          <a:lstStyle/>
          <a:p>
            <a:r>
              <a:t>Title Text</a:t>
            </a:r>
          </a:p>
        </p:txBody>
      </p:sp>
      <p:sp>
        <p:nvSpPr>
          <p:cNvPr id="1162"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163" name="Slide Number"/>
          <p:cNvSpPr txBox="1">
            <a:spLocks noGrp="1"/>
          </p:cNvSpPr>
          <p:nvPr>
            <p:ph type="sldNum" sz="quarter" idx="2"/>
          </p:nvPr>
        </p:nvSpPr>
        <p:spPr>
          <a:prstGeom prst="rect">
            <a:avLst/>
          </a:prstGeom>
        </p:spPr>
        <p:txBody>
          <a:bodyPr/>
          <a:lstStyle>
            <a:lvl1pPr>
              <a:defRPr b="1"/>
            </a:lvl1pPr>
          </a:lstStyle>
          <a:p>
            <a:fld id="{86CB4B4D-7CA3-9044-876B-883B54F8677D}" type="slidenum">
              <a:t>‹#›</a:t>
            </a:fld>
            <a:endParaRPr/>
          </a:p>
        </p:txBody>
      </p:sp>
    </p:spTree>
    <p:extLst>
      <p:ext uri="{BB962C8B-B14F-4D97-AF65-F5344CB8AC3E}">
        <p14:creationId xmlns:p14="http://schemas.microsoft.com/office/powerpoint/2010/main" val="5684281"/>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143985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13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170"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17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17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t>‹#›</a:t>
            </a:fld>
            <a:endParaRPr/>
          </a:p>
        </p:txBody>
      </p:sp>
    </p:spTree>
    <p:extLst>
      <p:ext uri="{BB962C8B-B14F-4D97-AF65-F5344CB8AC3E}">
        <p14:creationId xmlns:p14="http://schemas.microsoft.com/office/powerpoint/2010/main" val="3978469092"/>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11_Blank">
    <p:bg>
      <p:bgPr>
        <a:solidFill>
          <a:schemeClr val="accent3">
            <a:lumOff val="44000"/>
          </a:schemeClr>
        </a:solidFill>
        <a:effectLst/>
      </p:bgPr>
    </p:bg>
    <p:spTree>
      <p:nvGrpSpPr>
        <p:cNvPr id="1" name=""/>
        <p:cNvGrpSpPr/>
        <p:nvPr/>
      </p:nvGrpSpPr>
      <p:grpSpPr>
        <a:xfrm>
          <a:off x="0" y="0"/>
          <a:ext cx="0" cy="0"/>
          <a:chOff x="0" y="0"/>
          <a:chExt cx="0" cy="0"/>
        </a:xfrm>
      </p:grpSpPr>
      <p:sp>
        <p:nvSpPr>
          <p:cNvPr id="1179" name="Slide Number"/>
          <p:cNvSpPr txBox="1">
            <a:spLocks noGrp="1"/>
          </p:cNvSpPr>
          <p:nvPr>
            <p:ph type="sldNum" sz="quarter" idx="2"/>
          </p:nvPr>
        </p:nvSpPr>
        <p:spPr>
          <a:prstGeom prst="rect">
            <a:avLst/>
          </a:prstGeom>
        </p:spPr>
        <p:txBody>
          <a:bodyPr/>
          <a:lstStyle>
            <a:lvl1pPr>
              <a:defRPr b="1"/>
            </a:lvl1pPr>
          </a:lstStyle>
          <a:p>
            <a:fld id="{86CB4B4D-7CA3-9044-876B-883B54F8677D}" type="slidenum">
              <a:t>‹#›</a:t>
            </a:fld>
            <a:endParaRPr/>
          </a:p>
        </p:txBody>
      </p:sp>
    </p:spTree>
    <p:extLst>
      <p:ext uri="{BB962C8B-B14F-4D97-AF65-F5344CB8AC3E}">
        <p14:creationId xmlns:p14="http://schemas.microsoft.com/office/powerpoint/2010/main" val="1457872527"/>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14_Title Slide">
    <p:bg>
      <p:bgPr>
        <a:solidFill>
          <a:srgbClr val="000000"/>
        </a:solidFill>
        <a:effectLst/>
      </p:bgPr>
    </p:bg>
    <p:spTree>
      <p:nvGrpSpPr>
        <p:cNvPr id="1" name=""/>
        <p:cNvGrpSpPr/>
        <p:nvPr/>
      </p:nvGrpSpPr>
      <p:grpSpPr>
        <a:xfrm>
          <a:off x="0" y="0"/>
          <a:ext cx="0" cy="0"/>
          <a:chOff x="0" y="0"/>
          <a:chExt cx="0" cy="0"/>
        </a:xfrm>
      </p:grpSpPr>
      <p:sp>
        <p:nvSpPr>
          <p:cNvPr id="1186"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118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defRPr>
            </a:lvl1pPr>
            <a:lvl2pPr marL="0" indent="457200" algn="ctr">
              <a:buSzTx/>
              <a:buNone/>
              <a:defRPr>
                <a:solidFill>
                  <a:srgbClr val="888888"/>
                </a:solidFill>
              </a:defRPr>
            </a:lvl2pPr>
            <a:lvl3pPr marL="0" indent="914400" algn="ctr">
              <a:buSzTx/>
              <a:buNone/>
              <a:defRPr>
                <a:solidFill>
                  <a:srgbClr val="888888"/>
                </a:solidFill>
              </a:defRPr>
            </a:lvl3pPr>
            <a:lvl4pPr marL="0" indent="1371600" algn="ctr">
              <a:buSzTx/>
              <a:buNone/>
              <a:defRPr>
                <a:solidFill>
                  <a:srgbClr val="888888"/>
                </a:solidFill>
              </a:defRPr>
            </a:lvl4pPr>
            <a:lvl5pPr marL="0" indent="1828800" algn="ctr">
              <a:buSz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88"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355933277"/>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14_Title and Content">
    <p:bg>
      <p:bgPr>
        <a:solidFill>
          <a:srgbClr val="000000"/>
        </a:solidFill>
        <a:effectLst/>
      </p:bgPr>
    </p:bg>
    <p:spTree>
      <p:nvGrpSpPr>
        <p:cNvPr id="1" name=""/>
        <p:cNvGrpSpPr/>
        <p:nvPr/>
      </p:nvGrpSpPr>
      <p:grpSpPr>
        <a:xfrm>
          <a:off x="0" y="0"/>
          <a:ext cx="0" cy="0"/>
          <a:chOff x="0" y="0"/>
          <a:chExt cx="0" cy="0"/>
        </a:xfrm>
      </p:grpSpPr>
      <p:sp>
        <p:nvSpPr>
          <p:cNvPr id="1195"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1196"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defRPr>
                <a:solidFill>
                  <a:schemeClr val="accent3">
                    <a:lumOff val="44000"/>
                  </a:schemeClr>
                </a:solidFill>
              </a:defRPr>
            </a:lvl1pPr>
            <a:lvl2pPr>
              <a:buFont typeface="Arial"/>
              <a:defRPr>
                <a:solidFill>
                  <a:schemeClr val="accent3">
                    <a:lumOff val="44000"/>
                  </a:schemeClr>
                </a:solidFill>
              </a:defRPr>
            </a:lvl2pPr>
            <a:lvl3pPr>
              <a:buFont typeface="Arial"/>
              <a:defRPr>
                <a:solidFill>
                  <a:schemeClr val="accent3">
                    <a:lumOff val="44000"/>
                  </a:schemeClr>
                </a:solidFill>
              </a:defRPr>
            </a:lvl3pPr>
            <a:lvl4pPr>
              <a:buFont typeface="Arial"/>
              <a:defRPr>
                <a:solidFill>
                  <a:schemeClr val="accent3">
                    <a:lumOff val="44000"/>
                  </a:schemeClr>
                </a:solidFill>
              </a:defRPr>
            </a:lvl4pPr>
            <a:lvl5pPr>
              <a:buFont typeface="Arial"/>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97"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637777741"/>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11_Section Header">
    <p:bg>
      <p:bgPr>
        <a:solidFill>
          <a:srgbClr val="000000"/>
        </a:solidFill>
        <a:effectLst/>
      </p:bgPr>
    </p:bg>
    <p:spTree>
      <p:nvGrpSpPr>
        <p:cNvPr id="1" name=""/>
        <p:cNvGrpSpPr/>
        <p:nvPr/>
      </p:nvGrpSpPr>
      <p:grpSpPr>
        <a:xfrm>
          <a:off x="0" y="0"/>
          <a:ext cx="0" cy="0"/>
          <a:chOff x="0" y="0"/>
          <a:chExt cx="0" cy="0"/>
        </a:xfrm>
      </p:grpSpPr>
      <p:sp>
        <p:nvSpPr>
          <p:cNvPr id="1204"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120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defRPr>
            </a:lvl1pPr>
            <a:lvl2pPr marL="0" indent="457200">
              <a:spcBef>
                <a:spcPts val="400"/>
              </a:spcBef>
              <a:buSzTx/>
              <a:buNone/>
              <a:defRPr sz="2000">
                <a:solidFill>
                  <a:srgbClr val="888888"/>
                </a:solidFill>
              </a:defRPr>
            </a:lvl2pPr>
            <a:lvl3pPr marL="0" indent="914400">
              <a:spcBef>
                <a:spcPts val="400"/>
              </a:spcBef>
              <a:buSzTx/>
              <a:buNone/>
              <a:defRPr sz="2000">
                <a:solidFill>
                  <a:srgbClr val="888888"/>
                </a:solidFill>
              </a:defRPr>
            </a:lvl3pPr>
            <a:lvl4pPr marL="0" indent="1371600">
              <a:spcBef>
                <a:spcPts val="400"/>
              </a:spcBef>
              <a:buSzTx/>
              <a:buNone/>
              <a:defRPr sz="2000">
                <a:solidFill>
                  <a:srgbClr val="888888"/>
                </a:solidFill>
              </a:defRPr>
            </a:lvl4pPr>
            <a:lvl5pPr marL="0" indent="1828800">
              <a:spcBef>
                <a:spcPts val="400"/>
              </a:spcBef>
              <a:buSz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206"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283111950"/>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11_Two Content">
    <p:bg>
      <p:bgPr>
        <a:solidFill>
          <a:srgbClr val="000000"/>
        </a:solidFill>
        <a:effectLst/>
      </p:bgPr>
    </p:bg>
    <p:spTree>
      <p:nvGrpSpPr>
        <p:cNvPr id="1" name=""/>
        <p:cNvGrpSpPr/>
        <p:nvPr/>
      </p:nvGrpSpPr>
      <p:grpSpPr>
        <a:xfrm>
          <a:off x="0" y="0"/>
          <a:ext cx="0" cy="0"/>
          <a:chOff x="0" y="0"/>
          <a:chExt cx="0" cy="0"/>
        </a:xfrm>
      </p:grpSpPr>
      <p:sp>
        <p:nvSpPr>
          <p:cNvPr id="1213"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1214"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defRPr sz="2800">
                <a:solidFill>
                  <a:schemeClr val="accent3">
                    <a:lumOff val="44000"/>
                  </a:schemeClr>
                </a:solidFill>
              </a:defRPr>
            </a:lvl1pPr>
            <a:lvl2pPr marL="790575" indent="-333375">
              <a:spcBef>
                <a:spcPts val="600"/>
              </a:spcBef>
              <a:buFont typeface="Arial"/>
              <a:defRPr sz="2800">
                <a:solidFill>
                  <a:schemeClr val="accent3">
                    <a:lumOff val="44000"/>
                  </a:schemeClr>
                </a:solidFill>
              </a:defRPr>
            </a:lvl2pPr>
            <a:lvl3pPr marL="1234439" indent="-320039">
              <a:spcBef>
                <a:spcPts val="600"/>
              </a:spcBef>
              <a:buFont typeface="Arial"/>
              <a:defRPr sz="2800">
                <a:solidFill>
                  <a:schemeClr val="accent3">
                    <a:lumOff val="44000"/>
                  </a:schemeClr>
                </a:solidFill>
              </a:defRPr>
            </a:lvl3pPr>
            <a:lvl4pPr marL="1727200" indent="-355600">
              <a:spcBef>
                <a:spcPts val="600"/>
              </a:spcBef>
              <a:buFont typeface="Arial"/>
              <a:defRPr sz="2800">
                <a:solidFill>
                  <a:schemeClr val="accent3">
                    <a:lumOff val="44000"/>
                  </a:schemeClr>
                </a:solidFill>
              </a:defRPr>
            </a:lvl4pPr>
            <a:lvl5pPr marL="2184400" indent="-355600">
              <a:spcBef>
                <a:spcPts val="600"/>
              </a:spcBef>
              <a:buFont typeface="Arial"/>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15"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86566664"/>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11_Comparison">
    <p:bg>
      <p:bgPr>
        <a:solidFill>
          <a:srgbClr val="000000"/>
        </a:solidFill>
        <a:effectLst/>
      </p:bgPr>
    </p:bg>
    <p:spTree>
      <p:nvGrpSpPr>
        <p:cNvPr id="1" name=""/>
        <p:cNvGrpSpPr/>
        <p:nvPr/>
      </p:nvGrpSpPr>
      <p:grpSpPr>
        <a:xfrm>
          <a:off x="0" y="0"/>
          <a:ext cx="0" cy="0"/>
          <a:chOff x="0" y="0"/>
          <a:chExt cx="0" cy="0"/>
        </a:xfrm>
      </p:grpSpPr>
      <p:sp>
        <p:nvSpPr>
          <p:cNvPr id="1222"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122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2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1225"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2020394424"/>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11_Title Only">
    <p:bg>
      <p:bgPr>
        <a:solidFill>
          <a:srgbClr val="000000"/>
        </a:solidFill>
        <a:effectLst/>
      </p:bgPr>
    </p:bg>
    <p:spTree>
      <p:nvGrpSpPr>
        <p:cNvPr id="1" name=""/>
        <p:cNvGrpSpPr/>
        <p:nvPr/>
      </p:nvGrpSpPr>
      <p:grpSpPr>
        <a:xfrm>
          <a:off x="0" y="0"/>
          <a:ext cx="0" cy="0"/>
          <a:chOff x="0" y="0"/>
          <a:chExt cx="0" cy="0"/>
        </a:xfrm>
      </p:grpSpPr>
      <p:sp>
        <p:nvSpPr>
          <p:cNvPr id="1232"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1233"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9066584"/>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12_Blank">
    <p:bg>
      <p:bgPr>
        <a:solidFill>
          <a:srgbClr val="000000"/>
        </a:solidFill>
        <a:effectLst/>
      </p:bgPr>
    </p:bg>
    <p:spTree>
      <p:nvGrpSpPr>
        <p:cNvPr id="1" name=""/>
        <p:cNvGrpSpPr/>
        <p:nvPr/>
      </p:nvGrpSpPr>
      <p:grpSpPr>
        <a:xfrm>
          <a:off x="0" y="0"/>
          <a:ext cx="0" cy="0"/>
          <a:chOff x="0" y="0"/>
          <a:chExt cx="0" cy="0"/>
        </a:xfrm>
      </p:grpSpPr>
      <p:sp>
        <p:nvSpPr>
          <p:cNvPr id="1240"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2752408969"/>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11_Content with Caption">
    <p:bg>
      <p:bgPr>
        <a:solidFill>
          <a:srgbClr val="000000"/>
        </a:solidFill>
        <a:effectLst/>
      </p:bgPr>
    </p:bg>
    <p:spTree>
      <p:nvGrpSpPr>
        <p:cNvPr id="1" name=""/>
        <p:cNvGrpSpPr/>
        <p:nvPr/>
      </p:nvGrpSpPr>
      <p:grpSpPr>
        <a:xfrm>
          <a:off x="0" y="0"/>
          <a:ext cx="0" cy="0"/>
          <a:chOff x="0" y="0"/>
          <a:chExt cx="0" cy="0"/>
        </a:xfrm>
      </p:grpSpPr>
      <p:sp>
        <p:nvSpPr>
          <p:cNvPr id="1247"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1248"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defRPr>
                <a:solidFill>
                  <a:schemeClr val="accent3">
                    <a:lumOff val="44000"/>
                  </a:schemeClr>
                </a:solidFill>
              </a:defRPr>
            </a:lvl1pPr>
            <a:lvl2pPr>
              <a:buFont typeface="Arial"/>
              <a:defRPr>
                <a:solidFill>
                  <a:schemeClr val="accent3">
                    <a:lumOff val="44000"/>
                  </a:schemeClr>
                </a:solidFill>
              </a:defRPr>
            </a:lvl2pPr>
            <a:lvl3pPr>
              <a:buFont typeface="Arial"/>
              <a:defRPr>
                <a:solidFill>
                  <a:schemeClr val="accent3">
                    <a:lumOff val="44000"/>
                  </a:schemeClr>
                </a:solidFill>
              </a:defRPr>
            </a:lvl3pPr>
            <a:lvl4pPr>
              <a:buFont typeface="Arial"/>
              <a:defRPr>
                <a:solidFill>
                  <a:schemeClr val="accent3">
                    <a:lumOff val="44000"/>
                  </a:schemeClr>
                </a:solidFill>
              </a:defRPr>
            </a:lvl4pPr>
            <a:lvl5pPr>
              <a:buFont typeface="Arial"/>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4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1250"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3135782089"/>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701354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11_Picture with Caption">
    <p:bg>
      <p:bgPr>
        <a:solidFill>
          <a:srgbClr val="000000"/>
        </a:solidFill>
        <a:effectLst/>
      </p:bgPr>
    </p:bg>
    <p:spTree>
      <p:nvGrpSpPr>
        <p:cNvPr id="1" name=""/>
        <p:cNvGrpSpPr/>
        <p:nvPr/>
      </p:nvGrpSpPr>
      <p:grpSpPr>
        <a:xfrm>
          <a:off x="0" y="0"/>
          <a:ext cx="0" cy="0"/>
          <a:chOff x="0" y="0"/>
          <a:chExt cx="0" cy="0"/>
        </a:xfrm>
      </p:grpSpPr>
      <p:sp>
        <p:nvSpPr>
          <p:cNvPr id="1257"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125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25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60"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3990201088"/>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15_Title Slide">
    <p:bg>
      <p:bgPr>
        <a:solidFill>
          <a:srgbClr val="000000"/>
        </a:solidFill>
        <a:effectLst/>
      </p:bgPr>
    </p:bg>
    <p:spTree>
      <p:nvGrpSpPr>
        <p:cNvPr id="1" name=""/>
        <p:cNvGrpSpPr/>
        <p:nvPr/>
      </p:nvGrpSpPr>
      <p:grpSpPr>
        <a:xfrm>
          <a:off x="0" y="0"/>
          <a:ext cx="0" cy="0"/>
          <a:chOff x="0" y="0"/>
          <a:chExt cx="0" cy="0"/>
        </a:xfrm>
      </p:grpSpPr>
      <p:sp>
        <p:nvSpPr>
          <p:cNvPr id="1267" name="Title Text"/>
          <p:cNvSpPr txBox="1">
            <a:spLocks noGrp="1"/>
          </p:cNvSpPr>
          <p:nvPr>
            <p:ph type="title"/>
          </p:nvPr>
        </p:nvSpPr>
        <p:spPr>
          <a:xfrm>
            <a:off x="685800" y="2130425"/>
            <a:ext cx="7772400" cy="1470025"/>
          </a:xfrm>
          <a:prstGeom prst="rect">
            <a:avLst/>
          </a:prstGeom>
        </p:spPr>
        <p:txBody>
          <a:bodyPr/>
          <a:lstStyle>
            <a:lvl1pPr>
              <a:defRPr>
                <a:solidFill>
                  <a:srgbClr val="E3EBF1"/>
                </a:solidFill>
              </a:defRPr>
            </a:lvl1pPr>
          </a:lstStyle>
          <a:p>
            <a:r>
              <a:t>Title Text</a:t>
            </a:r>
          </a:p>
        </p:txBody>
      </p:sp>
      <p:sp>
        <p:nvSpPr>
          <p:cNvPr id="126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69"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4090159443"/>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15_Title and Content">
    <p:bg>
      <p:bgPr>
        <a:solidFill>
          <a:srgbClr val="000000"/>
        </a:solidFill>
        <a:effectLst/>
      </p:bgPr>
    </p:bg>
    <p:spTree>
      <p:nvGrpSpPr>
        <p:cNvPr id="1" name=""/>
        <p:cNvGrpSpPr/>
        <p:nvPr/>
      </p:nvGrpSpPr>
      <p:grpSpPr>
        <a:xfrm>
          <a:off x="0" y="0"/>
          <a:ext cx="0" cy="0"/>
          <a:chOff x="0" y="0"/>
          <a:chExt cx="0" cy="0"/>
        </a:xfrm>
      </p:grpSpPr>
      <p:sp>
        <p:nvSpPr>
          <p:cNvPr id="1276"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1277"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78"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23895780"/>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12_Section Header">
    <p:bg>
      <p:bgPr>
        <a:solidFill>
          <a:srgbClr val="000000"/>
        </a:solidFill>
        <a:effectLst/>
      </p:bgPr>
    </p:bg>
    <p:spTree>
      <p:nvGrpSpPr>
        <p:cNvPr id="1" name=""/>
        <p:cNvGrpSpPr/>
        <p:nvPr/>
      </p:nvGrpSpPr>
      <p:grpSpPr>
        <a:xfrm>
          <a:off x="0" y="0"/>
          <a:ext cx="0" cy="0"/>
          <a:chOff x="0" y="0"/>
          <a:chExt cx="0" cy="0"/>
        </a:xfrm>
      </p:grpSpPr>
      <p:sp>
        <p:nvSpPr>
          <p:cNvPr id="1285"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E3EBF1"/>
                </a:solidFill>
              </a:defRPr>
            </a:lvl1pPr>
          </a:lstStyle>
          <a:p>
            <a:r>
              <a:t>Title Text</a:t>
            </a:r>
          </a:p>
        </p:txBody>
      </p:sp>
      <p:sp>
        <p:nvSpPr>
          <p:cNvPr id="128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87"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629874836"/>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12_Two Content">
    <p:bg>
      <p:bgPr>
        <a:solidFill>
          <a:srgbClr val="000000"/>
        </a:solidFill>
        <a:effectLst/>
      </p:bgPr>
    </p:bg>
    <p:spTree>
      <p:nvGrpSpPr>
        <p:cNvPr id="1" name=""/>
        <p:cNvGrpSpPr/>
        <p:nvPr/>
      </p:nvGrpSpPr>
      <p:grpSpPr>
        <a:xfrm>
          <a:off x="0" y="0"/>
          <a:ext cx="0" cy="0"/>
          <a:chOff x="0" y="0"/>
          <a:chExt cx="0" cy="0"/>
        </a:xfrm>
      </p:grpSpPr>
      <p:sp>
        <p:nvSpPr>
          <p:cNvPr id="1294"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129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96"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842660397"/>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12_Comparison">
    <p:bg>
      <p:bgPr>
        <a:solidFill>
          <a:srgbClr val="000000"/>
        </a:solidFill>
        <a:effectLst/>
      </p:bgPr>
    </p:bg>
    <p:spTree>
      <p:nvGrpSpPr>
        <p:cNvPr id="1" name=""/>
        <p:cNvGrpSpPr/>
        <p:nvPr/>
      </p:nvGrpSpPr>
      <p:grpSpPr>
        <a:xfrm>
          <a:off x="0" y="0"/>
          <a:ext cx="0" cy="0"/>
          <a:chOff x="0" y="0"/>
          <a:chExt cx="0" cy="0"/>
        </a:xfrm>
      </p:grpSpPr>
      <p:sp>
        <p:nvSpPr>
          <p:cNvPr id="1303" name="Title Text"/>
          <p:cNvSpPr txBox="1">
            <a:spLocks noGrp="1"/>
          </p:cNvSpPr>
          <p:nvPr>
            <p:ph type="title"/>
          </p:nvPr>
        </p:nvSpPr>
        <p:spPr>
          <a:xfrm>
            <a:off x="457200" y="274638"/>
            <a:ext cx="8229600" cy="1143001"/>
          </a:xfrm>
          <a:prstGeom prst="rect">
            <a:avLst/>
          </a:prstGeom>
        </p:spPr>
        <p:txBody>
          <a:bodyPr/>
          <a:lstStyle>
            <a:lvl1pPr>
              <a:defRPr>
                <a:solidFill>
                  <a:srgbClr val="E3EBF1"/>
                </a:solidFill>
              </a:defRPr>
            </a:lvl1pPr>
          </a:lstStyle>
          <a:p>
            <a:r>
              <a:t>Title Text</a:t>
            </a:r>
          </a:p>
        </p:txBody>
      </p:sp>
      <p:sp>
        <p:nvSpPr>
          <p:cNvPr id="130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30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1306"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917290949"/>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12_Title Only">
    <p:bg>
      <p:bgPr>
        <a:solidFill>
          <a:srgbClr val="000000"/>
        </a:solidFill>
        <a:effectLst/>
      </p:bgPr>
    </p:bg>
    <p:spTree>
      <p:nvGrpSpPr>
        <p:cNvPr id="1" name=""/>
        <p:cNvGrpSpPr/>
        <p:nvPr/>
      </p:nvGrpSpPr>
      <p:grpSpPr>
        <a:xfrm>
          <a:off x="0" y="0"/>
          <a:ext cx="0" cy="0"/>
          <a:chOff x="0" y="0"/>
          <a:chExt cx="0" cy="0"/>
        </a:xfrm>
      </p:grpSpPr>
      <p:sp>
        <p:nvSpPr>
          <p:cNvPr id="1313"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1314"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911375416"/>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13_Blank">
    <p:bg>
      <p:bgPr>
        <a:solidFill>
          <a:srgbClr val="000000"/>
        </a:solidFill>
        <a:effectLst/>
      </p:bgPr>
    </p:bg>
    <p:spTree>
      <p:nvGrpSpPr>
        <p:cNvPr id="1" name=""/>
        <p:cNvGrpSpPr/>
        <p:nvPr/>
      </p:nvGrpSpPr>
      <p:grpSpPr>
        <a:xfrm>
          <a:off x="0" y="0"/>
          <a:ext cx="0" cy="0"/>
          <a:chOff x="0" y="0"/>
          <a:chExt cx="0" cy="0"/>
        </a:xfrm>
      </p:grpSpPr>
      <p:sp>
        <p:nvSpPr>
          <p:cNvPr id="1321"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83101842"/>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12_Content with Caption">
    <p:bg>
      <p:bgPr>
        <a:solidFill>
          <a:srgbClr val="000000"/>
        </a:solidFill>
        <a:effectLst/>
      </p:bgPr>
    </p:bg>
    <p:spTree>
      <p:nvGrpSpPr>
        <p:cNvPr id="1" name=""/>
        <p:cNvGrpSpPr/>
        <p:nvPr/>
      </p:nvGrpSpPr>
      <p:grpSpPr>
        <a:xfrm>
          <a:off x="0" y="0"/>
          <a:ext cx="0" cy="0"/>
          <a:chOff x="0" y="0"/>
          <a:chExt cx="0" cy="0"/>
        </a:xfrm>
      </p:grpSpPr>
      <p:sp>
        <p:nvSpPr>
          <p:cNvPr id="1328"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E3EBF1"/>
                </a:solidFill>
              </a:defRPr>
            </a:lvl1pPr>
          </a:lstStyle>
          <a:p>
            <a:r>
              <a:t>Title Text</a:t>
            </a:r>
          </a:p>
        </p:txBody>
      </p:sp>
      <p:sp>
        <p:nvSpPr>
          <p:cNvPr id="1329"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33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1331"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895196146"/>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12_Picture with Caption">
    <p:bg>
      <p:bgPr>
        <a:solidFill>
          <a:srgbClr val="000000"/>
        </a:solidFill>
        <a:effectLst/>
      </p:bgPr>
    </p:bg>
    <p:spTree>
      <p:nvGrpSpPr>
        <p:cNvPr id="1" name=""/>
        <p:cNvGrpSpPr/>
        <p:nvPr/>
      </p:nvGrpSpPr>
      <p:grpSpPr>
        <a:xfrm>
          <a:off x="0" y="0"/>
          <a:ext cx="0" cy="0"/>
          <a:chOff x="0" y="0"/>
          <a:chExt cx="0" cy="0"/>
        </a:xfrm>
      </p:grpSpPr>
      <p:sp>
        <p:nvSpPr>
          <p:cNvPr id="1338"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E3EBF1"/>
                </a:solidFill>
              </a:defRPr>
            </a:lvl1pPr>
          </a:lstStyle>
          <a:p>
            <a:r>
              <a:t>Title Text</a:t>
            </a:r>
          </a:p>
        </p:txBody>
      </p:sp>
      <p:sp>
        <p:nvSpPr>
          <p:cNvPr id="133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34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341"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4212820109"/>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269391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16_Title and Content">
    <p:bg>
      <p:bgPr>
        <a:solidFill>
          <a:srgbClr val="000000"/>
        </a:solidFill>
        <a:effectLst/>
      </p:bgPr>
    </p:bg>
    <p:spTree>
      <p:nvGrpSpPr>
        <p:cNvPr id="1" name=""/>
        <p:cNvGrpSpPr/>
        <p:nvPr/>
      </p:nvGrpSpPr>
      <p:grpSpPr>
        <a:xfrm>
          <a:off x="0" y="0"/>
          <a:ext cx="0" cy="0"/>
          <a:chOff x="0" y="0"/>
          <a:chExt cx="0" cy="0"/>
        </a:xfrm>
      </p:grpSpPr>
      <p:grpSp>
        <p:nvGrpSpPr>
          <p:cNvPr id="1355" name="Group 2"/>
          <p:cNvGrpSpPr/>
          <p:nvPr/>
        </p:nvGrpSpPr>
        <p:grpSpPr>
          <a:xfrm>
            <a:off x="0" y="3902080"/>
            <a:ext cx="3400426" cy="2949576"/>
            <a:chOff x="0" y="0"/>
            <a:chExt cx="3400425" cy="2949575"/>
          </a:xfrm>
        </p:grpSpPr>
        <p:sp>
          <p:nvSpPr>
            <p:cNvPr id="1348"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49"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50"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51"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52"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5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5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356" name="Title Text"/>
          <p:cNvSpPr txBox="1">
            <a:spLocks noGrp="1"/>
          </p:cNvSpPr>
          <p:nvPr>
            <p:ph type="title"/>
          </p:nvPr>
        </p:nvSpPr>
        <p:spPr>
          <a:xfrm>
            <a:off x="457200" y="277817"/>
            <a:ext cx="8229600" cy="1139826"/>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1357" name="Body Level One…"/>
          <p:cNvSpPr txBox="1">
            <a:spLocks noGrp="1"/>
          </p:cNvSpPr>
          <p:nvPr>
            <p:ph type="body" idx="1"/>
          </p:nvPr>
        </p:nvSpPr>
        <p:spPr>
          <a:xfrm>
            <a:off x="457200" y="1600205"/>
            <a:ext cx="8229600" cy="4530726"/>
          </a:xfrm>
          <a:prstGeom prst="rect">
            <a:avLst/>
          </a:prstGeom>
        </p:spPr>
        <p:txBody>
          <a:bodyPr lIns="45714" tIns="45714" rIns="45714" bIns="45714">
            <a:normAutofit/>
          </a:bodyPr>
          <a:lstStyle>
            <a:lvl1pPr marL="342861" indent="-342861">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1pPr>
            <a:lvl2pPr marL="783686" indent="-326537">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2pPr>
            <a:lvl3pPr marL="1219066" indent="-304766">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3pPr>
            <a:lvl4pPr marL="1737169" indent="-365719">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4pPr>
            <a:lvl5pPr marL="2194319" indent="-365719">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358"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891875174"/>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13_Section Header">
    <p:bg>
      <p:bgPr>
        <a:solidFill>
          <a:srgbClr val="000000"/>
        </a:solidFill>
        <a:effectLst/>
      </p:bgPr>
    </p:bg>
    <p:spTree>
      <p:nvGrpSpPr>
        <p:cNvPr id="1" name=""/>
        <p:cNvGrpSpPr/>
        <p:nvPr/>
      </p:nvGrpSpPr>
      <p:grpSpPr>
        <a:xfrm>
          <a:off x="0" y="0"/>
          <a:ext cx="0" cy="0"/>
          <a:chOff x="0" y="0"/>
          <a:chExt cx="0" cy="0"/>
        </a:xfrm>
      </p:grpSpPr>
      <p:grpSp>
        <p:nvGrpSpPr>
          <p:cNvPr id="1372" name="Group 2"/>
          <p:cNvGrpSpPr/>
          <p:nvPr/>
        </p:nvGrpSpPr>
        <p:grpSpPr>
          <a:xfrm>
            <a:off x="0" y="3902080"/>
            <a:ext cx="3400426" cy="2949576"/>
            <a:chOff x="0" y="0"/>
            <a:chExt cx="3400425" cy="2949575"/>
          </a:xfrm>
        </p:grpSpPr>
        <p:sp>
          <p:nvSpPr>
            <p:cNvPr id="1365"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66"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67"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68"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69"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7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7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373" name="Title Text"/>
          <p:cNvSpPr txBox="1">
            <a:spLocks noGrp="1"/>
          </p:cNvSpPr>
          <p:nvPr>
            <p:ph type="title"/>
          </p:nvPr>
        </p:nvSpPr>
        <p:spPr>
          <a:xfrm>
            <a:off x="722312" y="4406905"/>
            <a:ext cx="7772401" cy="1362076"/>
          </a:xfrm>
          <a:prstGeom prst="rect">
            <a:avLst/>
          </a:prstGeom>
        </p:spPr>
        <p:txBody>
          <a:bodyPr lIns="45714" tIns="45714" rIns="45714" bIns="45714" anchor="t"/>
          <a:lstStyle>
            <a:lvl1pPr>
              <a:defRPr sz="4000" b="1" cap="all">
                <a:solidFill>
                  <a:schemeClr val="accent3">
                    <a:lumOff val="44000"/>
                  </a:schemeClr>
                </a:solidFill>
                <a:effectLst>
                  <a:outerShdw blurRad="38100" dist="38100" dir="2700000" rotWithShape="0">
                    <a:srgbClr val="000000"/>
                  </a:outerShdw>
                </a:effectLst>
              </a:defRPr>
            </a:lvl1pPr>
          </a:lstStyle>
          <a:p>
            <a:r>
              <a:t>Title Text</a:t>
            </a:r>
          </a:p>
        </p:txBody>
      </p:sp>
      <p:sp>
        <p:nvSpPr>
          <p:cNvPr id="1374" name="Body Level One…"/>
          <p:cNvSpPr txBox="1">
            <a:spLocks noGrp="1"/>
          </p:cNvSpPr>
          <p:nvPr>
            <p:ph type="body" sz="quarter" idx="1"/>
          </p:nvPr>
        </p:nvSpPr>
        <p:spPr>
          <a:xfrm>
            <a:off x="722312" y="2906713"/>
            <a:ext cx="7772401" cy="1500188"/>
          </a:xfrm>
          <a:prstGeom prst="rect">
            <a:avLst/>
          </a:prstGeom>
        </p:spPr>
        <p:txBody>
          <a:bodyPr lIns="45714" tIns="45714" rIns="45714" bIns="45714"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defRPr>
            </a:lvl1pPr>
            <a:lvl2pPr marL="0" indent="457150">
              <a:spcBef>
                <a:spcPts val="400"/>
              </a:spcBef>
              <a:buSzTx/>
              <a:buNone/>
              <a:defRPr sz="2000">
                <a:solidFill>
                  <a:schemeClr val="accent3">
                    <a:lumOff val="44000"/>
                  </a:schemeClr>
                </a:solidFill>
                <a:effectLst>
                  <a:outerShdw blurRad="38100" dist="38100" dir="2700000" rotWithShape="0">
                    <a:srgbClr val="000000"/>
                  </a:outerShdw>
                </a:effectLst>
              </a:defRPr>
            </a:lvl2pPr>
            <a:lvl3pPr marL="0" indent="914300">
              <a:spcBef>
                <a:spcPts val="400"/>
              </a:spcBef>
              <a:buSzTx/>
              <a:buNone/>
              <a:defRPr sz="2000">
                <a:solidFill>
                  <a:schemeClr val="accent3">
                    <a:lumOff val="44000"/>
                  </a:schemeClr>
                </a:solidFill>
                <a:effectLst>
                  <a:outerShdw blurRad="38100" dist="38100" dir="2700000" rotWithShape="0">
                    <a:srgbClr val="000000"/>
                  </a:outerShdw>
                </a:effectLst>
              </a:defRPr>
            </a:lvl3pPr>
            <a:lvl4pPr marL="0" indent="1371450">
              <a:spcBef>
                <a:spcPts val="400"/>
              </a:spcBef>
              <a:buSzTx/>
              <a:buNone/>
              <a:defRPr sz="2000">
                <a:solidFill>
                  <a:schemeClr val="accent3">
                    <a:lumOff val="44000"/>
                  </a:schemeClr>
                </a:solidFill>
                <a:effectLst>
                  <a:outerShdw blurRad="38100" dist="38100" dir="2700000" rotWithShape="0">
                    <a:srgbClr val="000000"/>
                  </a:outerShdw>
                </a:effectLst>
              </a:defRPr>
            </a:lvl4pPr>
            <a:lvl5pPr marL="0" indent="1828600">
              <a:spcBef>
                <a:spcPts val="400"/>
              </a:spcBef>
              <a:buSzTx/>
              <a:buNone/>
              <a:defRPr sz="20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375"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96795572"/>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13_Two Content">
    <p:bg>
      <p:bgPr>
        <a:solidFill>
          <a:srgbClr val="000000"/>
        </a:solidFill>
        <a:effectLst/>
      </p:bgPr>
    </p:bg>
    <p:spTree>
      <p:nvGrpSpPr>
        <p:cNvPr id="1" name=""/>
        <p:cNvGrpSpPr/>
        <p:nvPr/>
      </p:nvGrpSpPr>
      <p:grpSpPr>
        <a:xfrm>
          <a:off x="0" y="0"/>
          <a:ext cx="0" cy="0"/>
          <a:chOff x="0" y="0"/>
          <a:chExt cx="0" cy="0"/>
        </a:xfrm>
      </p:grpSpPr>
      <p:grpSp>
        <p:nvGrpSpPr>
          <p:cNvPr id="1389" name="Group 2"/>
          <p:cNvGrpSpPr/>
          <p:nvPr/>
        </p:nvGrpSpPr>
        <p:grpSpPr>
          <a:xfrm>
            <a:off x="0" y="3902080"/>
            <a:ext cx="3400426" cy="2949576"/>
            <a:chOff x="0" y="0"/>
            <a:chExt cx="3400425" cy="2949575"/>
          </a:xfrm>
        </p:grpSpPr>
        <p:sp>
          <p:nvSpPr>
            <p:cNvPr id="1382"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83"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84"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85"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86"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87"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88"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390" name="Title Text"/>
          <p:cNvSpPr txBox="1">
            <a:spLocks noGrp="1"/>
          </p:cNvSpPr>
          <p:nvPr>
            <p:ph type="title"/>
          </p:nvPr>
        </p:nvSpPr>
        <p:spPr>
          <a:xfrm>
            <a:off x="457200" y="277817"/>
            <a:ext cx="8229600" cy="1139826"/>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1391" name="Body Level One…"/>
          <p:cNvSpPr txBox="1">
            <a:spLocks noGrp="1"/>
          </p:cNvSpPr>
          <p:nvPr>
            <p:ph type="body" sz="half" idx="1"/>
          </p:nvPr>
        </p:nvSpPr>
        <p:spPr>
          <a:xfrm>
            <a:off x="457200" y="1600205"/>
            <a:ext cx="4038600" cy="4530726"/>
          </a:xfrm>
          <a:prstGeom prst="rect">
            <a:avLst/>
          </a:prstGeom>
        </p:spPr>
        <p:txBody>
          <a:bodyPr lIns="45714" tIns="45714" rIns="45714" bIns="45714">
            <a:normAutofit/>
          </a:bodyPr>
          <a:lstStyle>
            <a:lvl1pPr marL="342861" indent="-342861">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1pPr>
            <a:lvl2pPr marL="790488" indent="-333339">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2pPr>
            <a:lvl3pPr marL="1234304" indent="-320004">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3pPr>
            <a:lvl4pPr marL="1727011" indent="-355561">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4pPr>
            <a:lvl5pPr marL="2184161" indent="-355561">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392"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836561405"/>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13_Comparison">
    <p:bg>
      <p:bgPr>
        <a:solidFill>
          <a:srgbClr val="000000"/>
        </a:solidFill>
        <a:effectLst/>
      </p:bgPr>
    </p:bg>
    <p:spTree>
      <p:nvGrpSpPr>
        <p:cNvPr id="1" name=""/>
        <p:cNvGrpSpPr/>
        <p:nvPr/>
      </p:nvGrpSpPr>
      <p:grpSpPr>
        <a:xfrm>
          <a:off x="0" y="0"/>
          <a:ext cx="0" cy="0"/>
          <a:chOff x="0" y="0"/>
          <a:chExt cx="0" cy="0"/>
        </a:xfrm>
      </p:grpSpPr>
      <p:grpSp>
        <p:nvGrpSpPr>
          <p:cNvPr id="1406" name="Group 2"/>
          <p:cNvGrpSpPr/>
          <p:nvPr/>
        </p:nvGrpSpPr>
        <p:grpSpPr>
          <a:xfrm>
            <a:off x="0" y="3902080"/>
            <a:ext cx="3400426" cy="2949576"/>
            <a:chOff x="0" y="0"/>
            <a:chExt cx="3400425" cy="2949575"/>
          </a:xfrm>
        </p:grpSpPr>
        <p:sp>
          <p:nvSpPr>
            <p:cNvPr id="1399"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00"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01"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02"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03"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0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0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407" name="Title Text"/>
          <p:cNvSpPr txBox="1">
            <a:spLocks noGrp="1"/>
          </p:cNvSpPr>
          <p:nvPr>
            <p:ph type="title"/>
          </p:nvPr>
        </p:nvSpPr>
        <p:spPr>
          <a:xfrm>
            <a:off x="457200" y="274638"/>
            <a:ext cx="8229600" cy="1143001"/>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1408"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defRPr>
            </a:lvl1pPr>
            <a:lvl2pPr marL="0" indent="457150">
              <a:spcBef>
                <a:spcPts val="500"/>
              </a:spcBef>
              <a:buSzTx/>
              <a:buNone/>
              <a:defRPr sz="2400" b="1">
                <a:solidFill>
                  <a:schemeClr val="accent3">
                    <a:lumOff val="44000"/>
                  </a:schemeClr>
                </a:solidFill>
                <a:effectLst>
                  <a:outerShdw blurRad="38100" dist="38100" dir="2700000" rotWithShape="0">
                    <a:srgbClr val="000000"/>
                  </a:outerShdw>
                </a:effectLst>
              </a:defRPr>
            </a:lvl2pPr>
            <a:lvl3pPr marL="0" indent="914300">
              <a:spcBef>
                <a:spcPts val="500"/>
              </a:spcBef>
              <a:buSzTx/>
              <a:buNone/>
              <a:defRPr sz="2400" b="1">
                <a:solidFill>
                  <a:schemeClr val="accent3">
                    <a:lumOff val="44000"/>
                  </a:schemeClr>
                </a:solidFill>
                <a:effectLst>
                  <a:outerShdw blurRad="38100" dist="38100" dir="2700000" rotWithShape="0">
                    <a:srgbClr val="000000"/>
                  </a:outerShdw>
                </a:effectLst>
              </a:defRPr>
            </a:lvl3pPr>
            <a:lvl4pPr marL="0" indent="1371450">
              <a:spcBef>
                <a:spcPts val="500"/>
              </a:spcBef>
              <a:buSzTx/>
              <a:buNone/>
              <a:defRPr sz="2400" b="1">
                <a:solidFill>
                  <a:schemeClr val="accent3">
                    <a:lumOff val="44000"/>
                  </a:schemeClr>
                </a:solidFill>
                <a:effectLst>
                  <a:outerShdw blurRad="38100" dist="38100" dir="2700000" rotWithShape="0">
                    <a:srgbClr val="000000"/>
                  </a:outerShdw>
                </a:effectLst>
              </a:defRPr>
            </a:lvl4pPr>
            <a:lvl5pPr marL="0" indent="1828600">
              <a:spcBef>
                <a:spcPts val="500"/>
              </a:spcBef>
              <a:buSzTx/>
              <a:buNone/>
              <a:defRPr sz="2400" b="1">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409" name="Text Placeholder 4"/>
          <p:cNvSpPr>
            <a:spLocks noGrp="1"/>
          </p:cNvSpPr>
          <p:nvPr>
            <p:ph type="body" sz="quarter" idx="21"/>
          </p:nvPr>
        </p:nvSpPr>
        <p:spPr>
          <a:xfrm>
            <a:off x="4645030" y="1535112"/>
            <a:ext cx="4041776" cy="639763"/>
          </a:xfrm>
          <a:prstGeom prst="rect">
            <a:avLst/>
          </a:prstGeom>
        </p:spPr>
        <p:txBody>
          <a:bodyPr lIns="45714" tIns="45714" rIns="45714" bIns="45714"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defRPr>
            </a:pPr>
            <a:endParaRPr/>
          </a:p>
        </p:txBody>
      </p:sp>
      <p:sp>
        <p:nvSpPr>
          <p:cNvPr id="1410"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091203506"/>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13_Title Only">
    <p:bg>
      <p:bgPr>
        <a:solidFill>
          <a:srgbClr val="000000"/>
        </a:solidFill>
        <a:effectLst/>
      </p:bgPr>
    </p:bg>
    <p:spTree>
      <p:nvGrpSpPr>
        <p:cNvPr id="1" name=""/>
        <p:cNvGrpSpPr/>
        <p:nvPr/>
      </p:nvGrpSpPr>
      <p:grpSpPr>
        <a:xfrm>
          <a:off x="0" y="0"/>
          <a:ext cx="0" cy="0"/>
          <a:chOff x="0" y="0"/>
          <a:chExt cx="0" cy="0"/>
        </a:xfrm>
      </p:grpSpPr>
      <p:grpSp>
        <p:nvGrpSpPr>
          <p:cNvPr id="1424" name="Group 2"/>
          <p:cNvGrpSpPr/>
          <p:nvPr/>
        </p:nvGrpSpPr>
        <p:grpSpPr>
          <a:xfrm>
            <a:off x="0" y="3902080"/>
            <a:ext cx="3400426" cy="2949576"/>
            <a:chOff x="0" y="0"/>
            <a:chExt cx="3400425" cy="2949575"/>
          </a:xfrm>
        </p:grpSpPr>
        <p:sp>
          <p:nvSpPr>
            <p:cNvPr id="1417"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18"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19"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20"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21"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2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2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425" name="Title Text"/>
          <p:cNvSpPr txBox="1">
            <a:spLocks noGrp="1"/>
          </p:cNvSpPr>
          <p:nvPr>
            <p:ph type="title"/>
          </p:nvPr>
        </p:nvSpPr>
        <p:spPr>
          <a:xfrm>
            <a:off x="457200" y="277817"/>
            <a:ext cx="8229600" cy="1139826"/>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1426"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007585376"/>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14_Blank">
    <p:bg>
      <p:bgPr>
        <a:solidFill>
          <a:srgbClr val="000000"/>
        </a:solidFill>
        <a:effectLst/>
      </p:bgPr>
    </p:bg>
    <p:spTree>
      <p:nvGrpSpPr>
        <p:cNvPr id="1" name=""/>
        <p:cNvGrpSpPr/>
        <p:nvPr/>
      </p:nvGrpSpPr>
      <p:grpSpPr>
        <a:xfrm>
          <a:off x="0" y="0"/>
          <a:ext cx="0" cy="0"/>
          <a:chOff x="0" y="0"/>
          <a:chExt cx="0" cy="0"/>
        </a:xfrm>
      </p:grpSpPr>
      <p:grpSp>
        <p:nvGrpSpPr>
          <p:cNvPr id="1440" name="Group 2"/>
          <p:cNvGrpSpPr/>
          <p:nvPr/>
        </p:nvGrpSpPr>
        <p:grpSpPr>
          <a:xfrm>
            <a:off x="0" y="3902080"/>
            <a:ext cx="3400426" cy="2949576"/>
            <a:chOff x="0" y="0"/>
            <a:chExt cx="3400425" cy="2949575"/>
          </a:xfrm>
        </p:grpSpPr>
        <p:sp>
          <p:nvSpPr>
            <p:cNvPr id="1433"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34"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35"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36"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37"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3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3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441"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496147583"/>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13_Content with Caption">
    <p:bg>
      <p:bgPr>
        <a:solidFill>
          <a:srgbClr val="000000"/>
        </a:solidFill>
        <a:effectLst/>
      </p:bgPr>
    </p:bg>
    <p:spTree>
      <p:nvGrpSpPr>
        <p:cNvPr id="1" name=""/>
        <p:cNvGrpSpPr/>
        <p:nvPr/>
      </p:nvGrpSpPr>
      <p:grpSpPr>
        <a:xfrm>
          <a:off x="0" y="0"/>
          <a:ext cx="0" cy="0"/>
          <a:chOff x="0" y="0"/>
          <a:chExt cx="0" cy="0"/>
        </a:xfrm>
      </p:grpSpPr>
      <p:grpSp>
        <p:nvGrpSpPr>
          <p:cNvPr id="1455" name="Group 2"/>
          <p:cNvGrpSpPr/>
          <p:nvPr/>
        </p:nvGrpSpPr>
        <p:grpSpPr>
          <a:xfrm>
            <a:off x="0" y="3902080"/>
            <a:ext cx="3400426" cy="2949576"/>
            <a:chOff x="0" y="0"/>
            <a:chExt cx="3400425" cy="2949575"/>
          </a:xfrm>
        </p:grpSpPr>
        <p:sp>
          <p:nvSpPr>
            <p:cNvPr id="1448"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49"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50"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51"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52"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5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5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456" name="Title Text"/>
          <p:cNvSpPr txBox="1">
            <a:spLocks noGrp="1"/>
          </p:cNvSpPr>
          <p:nvPr>
            <p:ph type="title"/>
          </p:nvPr>
        </p:nvSpPr>
        <p:spPr>
          <a:xfrm>
            <a:off x="457200" y="273050"/>
            <a:ext cx="3008314" cy="1162050"/>
          </a:xfrm>
          <a:prstGeom prst="rect">
            <a:avLst/>
          </a:prstGeom>
        </p:spPr>
        <p:txBody>
          <a:bodyPr lIns="45714" tIns="45714" rIns="45714" bIns="45714" anchor="b"/>
          <a:lstStyle>
            <a:lvl1pPr>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1457" name="Body Level One…"/>
          <p:cNvSpPr txBox="1">
            <a:spLocks noGrp="1"/>
          </p:cNvSpPr>
          <p:nvPr>
            <p:ph type="body" idx="1"/>
          </p:nvPr>
        </p:nvSpPr>
        <p:spPr>
          <a:xfrm>
            <a:off x="3575050" y="273054"/>
            <a:ext cx="5111750" cy="5853114"/>
          </a:xfrm>
          <a:prstGeom prst="rect">
            <a:avLst/>
          </a:prstGeom>
        </p:spPr>
        <p:txBody>
          <a:bodyPr lIns="45714" tIns="45714" rIns="45714" bIns="45714">
            <a:normAutofit/>
          </a:bodyPr>
          <a:lstStyle>
            <a:lvl1pPr marL="342861" indent="-342861">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1pPr>
            <a:lvl2pPr marL="783686" indent="-326537">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2pPr>
            <a:lvl3pPr marL="1219066" indent="-304766">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3pPr>
            <a:lvl4pPr marL="1737169" indent="-365719">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4pPr>
            <a:lvl5pPr marL="2194319" indent="-365719">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458" name="Text Placeholder 3"/>
          <p:cNvSpPr>
            <a:spLocks noGrp="1"/>
          </p:cNvSpPr>
          <p:nvPr>
            <p:ph type="body" sz="half" idx="21"/>
          </p:nvPr>
        </p:nvSpPr>
        <p:spPr>
          <a:xfrm>
            <a:off x="457199" y="1435103"/>
            <a:ext cx="3008315" cy="4691063"/>
          </a:xfrm>
          <a:prstGeom prst="rect">
            <a:avLst/>
          </a:prstGeom>
        </p:spPr>
        <p:txBody>
          <a:bodyPr lIns="45714" tIns="45714" rIns="45714" bIns="45714">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defRPr>
            </a:pPr>
            <a:endParaRPr/>
          </a:p>
        </p:txBody>
      </p:sp>
      <p:sp>
        <p:nvSpPr>
          <p:cNvPr id="1459"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591274968"/>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13_Picture with Caption">
    <p:bg>
      <p:bgPr>
        <a:solidFill>
          <a:srgbClr val="000000"/>
        </a:solidFill>
        <a:effectLst/>
      </p:bgPr>
    </p:bg>
    <p:spTree>
      <p:nvGrpSpPr>
        <p:cNvPr id="1" name=""/>
        <p:cNvGrpSpPr/>
        <p:nvPr/>
      </p:nvGrpSpPr>
      <p:grpSpPr>
        <a:xfrm>
          <a:off x="0" y="0"/>
          <a:ext cx="0" cy="0"/>
          <a:chOff x="0" y="0"/>
          <a:chExt cx="0" cy="0"/>
        </a:xfrm>
      </p:grpSpPr>
      <p:grpSp>
        <p:nvGrpSpPr>
          <p:cNvPr id="1473" name="Group 2"/>
          <p:cNvGrpSpPr/>
          <p:nvPr/>
        </p:nvGrpSpPr>
        <p:grpSpPr>
          <a:xfrm>
            <a:off x="0" y="3902080"/>
            <a:ext cx="3400426" cy="2949576"/>
            <a:chOff x="0" y="0"/>
            <a:chExt cx="3400425" cy="2949575"/>
          </a:xfrm>
        </p:grpSpPr>
        <p:sp>
          <p:nvSpPr>
            <p:cNvPr id="1466"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67"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68"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69"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70"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7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7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474" name="Title Text"/>
          <p:cNvSpPr txBox="1">
            <a:spLocks noGrp="1"/>
          </p:cNvSpPr>
          <p:nvPr>
            <p:ph type="title"/>
          </p:nvPr>
        </p:nvSpPr>
        <p:spPr>
          <a:xfrm>
            <a:off x="1792288" y="4800600"/>
            <a:ext cx="5486401" cy="566738"/>
          </a:xfrm>
          <a:prstGeom prst="rect">
            <a:avLst/>
          </a:prstGeom>
        </p:spPr>
        <p:txBody>
          <a:bodyPr lIns="45714" tIns="45714" rIns="45714" bIns="45714" anchor="b"/>
          <a:lstStyle>
            <a:lvl1pPr>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147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476"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defRPr>
            </a:lvl1pPr>
            <a:lvl2pPr marL="0" indent="457150">
              <a:spcBef>
                <a:spcPts val="300"/>
              </a:spcBef>
              <a:buSzTx/>
              <a:buNone/>
              <a:defRPr sz="1400">
                <a:solidFill>
                  <a:schemeClr val="accent3">
                    <a:lumOff val="44000"/>
                  </a:schemeClr>
                </a:solidFill>
                <a:effectLst>
                  <a:outerShdw blurRad="38100" dist="38100" dir="2700000" rotWithShape="0">
                    <a:srgbClr val="000000"/>
                  </a:outerShdw>
                </a:effectLst>
              </a:defRPr>
            </a:lvl2pPr>
            <a:lvl3pPr marL="0" indent="914300">
              <a:spcBef>
                <a:spcPts val="300"/>
              </a:spcBef>
              <a:buSzTx/>
              <a:buNone/>
              <a:defRPr sz="1400">
                <a:solidFill>
                  <a:schemeClr val="accent3">
                    <a:lumOff val="44000"/>
                  </a:schemeClr>
                </a:solidFill>
                <a:effectLst>
                  <a:outerShdw blurRad="38100" dist="38100" dir="2700000" rotWithShape="0">
                    <a:srgbClr val="000000"/>
                  </a:outerShdw>
                </a:effectLst>
              </a:defRPr>
            </a:lvl3pPr>
            <a:lvl4pPr marL="0" indent="1371450">
              <a:spcBef>
                <a:spcPts val="300"/>
              </a:spcBef>
              <a:buSzTx/>
              <a:buNone/>
              <a:defRPr sz="1400">
                <a:solidFill>
                  <a:schemeClr val="accent3">
                    <a:lumOff val="44000"/>
                  </a:schemeClr>
                </a:solidFill>
                <a:effectLst>
                  <a:outerShdw blurRad="38100" dist="38100" dir="2700000" rotWithShape="0">
                    <a:srgbClr val="000000"/>
                  </a:outerShdw>
                </a:effectLst>
              </a:defRPr>
            </a:lvl4pPr>
            <a:lvl5pPr marL="0" indent="1828600">
              <a:spcBef>
                <a:spcPts val="300"/>
              </a:spcBef>
              <a:buSzTx/>
              <a:buNone/>
              <a:defRPr sz="14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477"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221102414"/>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16_Title Slide">
    <p:bg>
      <p:bgPr>
        <a:solidFill>
          <a:srgbClr val="000000"/>
        </a:solidFill>
        <a:effectLst/>
      </p:bgPr>
    </p:bg>
    <p:spTree>
      <p:nvGrpSpPr>
        <p:cNvPr id="1" name=""/>
        <p:cNvGrpSpPr/>
        <p:nvPr/>
      </p:nvGrpSpPr>
      <p:grpSpPr>
        <a:xfrm>
          <a:off x="0" y="0"/>
          <a:ext cx="0" cy="0"/>
          <a:chOff x="0" y="0"/>
          <a:chExt cx="0" cy="0"/>
        </a:xfrm>
      </p:grpSpPr>
      <p:grpSp>
        <p:nvGrpSpPr>
          <p:cNvPr id="1491" name="Group 2"/>
          <p:cNvGrpSpPr/>
          <p:nvPr/>
        </p:nvGrpSpPr>
        <p:grpSpPr>
          <a:xfrm>
            <a:off x="0" y="3902080"/>
            <a:ext cx="3400426" cy="2949576"/>
            <a:chOff x="0" y="0"/>
            <a:chExt cx="3400425" cy="2949575"/>
          </a:xfrm>
        </p:grpSpPr>
        <p:sp>
          <p:nvSpPr>
            <p:cNvPr id="148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8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8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8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8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8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9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492" name="Title Text"/>
          <p:cNvSpPr txBox="1">
            <a:spLocks noGrp="1"/>
          </p:cNvSpPr>
          <p:nvPr>
            <p:ph type="title"/>
          </p:nvPr>
        </p:nvSpPr>
        <p:spPr>
          <a:xfrm>
            <a:off x="685800" y="2130430"/>
            <a:ext cx="7772400" cy="1470026"/>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1493" name="Body Level One…"/>
          <p:cNvSpPr txBox="1">
            <a:spLocks noGrp="1"/>
          </p:cNvSpPr>
          <p:nvPr>
            <p:ph type="body" sz="quarter" idx="1"/>
          </p:nvPr>
        </p:nvSpPr>
        <p:spPr>
          <a:xfrm>
            <a:off x="1371600" y="3886200"/>
            <a:ext cx="6400800" cy="1752600"/>
          </a:xfrm>
          <a:prstGeom prst="rect">
            <a:avLst/>
          </a:prstGeom>
        </p:spPr>
        <p:txBody>
          <a:bodyPr lIns="45714" tIns="45714" rIns="45714" bIns="45714">
            <a:normAutofit/>
          </a:bodyPr>
          <a:lstStyle>
            <a:lvl1pPr marL="0" indent="0" algn="ctr">
              <a:buSzTx/>
              <a:buNone/>
              <a:defRPr>
                <a:solidFill>
                  <a:schemeClr val="accent3">
                    <a:lumOff val="44000"/>
                  </a:schemeClr>
                </a:solidFill>
                <a:effectLst>
                  <a:outerShdw blurRad="38100" dist="38100" dir="2700000" rotWithShape="0">
                    <a:srgbClr val="000000"/>
                  </a:outerShdw>
                </a:effectLst>
              </a:defRPr>
            </a:lvl1pPr>
            <a:lvl2pPr marL="0" indent="457150" algn="ctr">
              <a:buSzTx/>
              <a:buNone/>
              <a:defRPr>
                <a:solidFill>
                  <a:schemeClr val="accent3">
                    <a:lumOff val="44000"/>
                  </a:schemeClr>
                </a:solidFill>
                <a:effectLst>
                  <a:outerShdw blurRad="38100" dist="38100" dir="2700000" rotWithShape="0">
                    <a:srgbClr val="000000"/>
                  </a:outerShdw>
                </a:effectLst>
              </a:defRPr>
            </a:lvl2pPr>
            <a:lvl3pPr marL="0" indent="914300" algn="ctr">
              <a:buSzTx/>
              <a:buNone/>
              <a:defRPr>
                <a:solidFill>
                  <a:schemeClr val="accent3">
                    <a:lumOff val="44000"/>
                  </a:schemeClr>
                </a:solidFill>
                <a:effectLst>
                  <a:outerShdw blurRad="38100" dist="38100" dir="2700000" rotWithShape="0">
                    <a:srgbClr val="000000"/>
                  </a:outerShdw>
                </a:effectLst>
              </a:defRPr>
            </a:lvl3pPr>
            <a:lvl4pPr marL="0" indent="1371450" algn="ctr">
              <a:buSzTx/>
              <a:buNone/>
              <a:defRPr>
                <a:solidFill>
                  <a:schemeClr val="accent3">
                    <a:lumOff val="44000"/>
                  </a:schemeClr>
                </a:solidFill>
                <a:effectLst>
                  <a:outerShdw blurRad="38100" dist="38100" dir="2700000" rotWithShape="0">
                    <a:srgbClr val="000000"/>
                  </a:outerShdw>
                </a:effectLst>
              </a:defRPr>
            </a:lvl4pPr>
            <a:lvl5pPr marL="0" indent="1828600" algn="ctr">
              <a:buSzTx/>
              <a:buNone/>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494"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15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832494303"/>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17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50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50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5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15646226"/>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20792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x">
  <p:cSld name="17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510" name="Title Text"/>
          <p:cNvSpPr txBox="1">
            <a:spLocks noGrp="1"/>
          </p:cNvSpPr>
          <p:nvPr>
            <p:ph type="title"/>
          </p:nvPr>
        </p:nvSpPr>
        <p:spPr>
          <a:prstGeom prst="rect">
            <a:avLst/>
          </a:prstGeom>
        </p:spPr>
        <p:txBody>
          <a:bodyPr/>
          <a:lstStyle/>
          <a:p>
            <a:r>
              <a:t>Title Text</a:t>
            </a:r>
          </a:p>
        </p:txBody>
      </p:sp>
      <p:sp>
        <p:nvSpPr>
          <p:cNvPr id="151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5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28856275"/>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name="14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151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152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5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88528592"/>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14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528" name="Title Text"/>
          <p:cNvSpPr txBox="1">
            <a:spLocks noGrp="1"/>
          </p:cNvSpPr>
          <p:nvPr>
            <p:ph type="title"/>
          </p:nvPr>
        </p:nvSpPr>
        <p:spPr>
          <a:prstGeom prst="rect">
            <a:avLst/>
          </a:prstGeom>
        </p:spPr>
        <p:txBody>
          <a:bodyPr/>
          <a:lstStyle/>
          <a:p>
            <a:r>
              <a:t>Title Text</a:t>
            </a:r>
          </a:p>
        </p:txBody>
      </p:sp>
      <p:sp>
        <p:nvSpPr>
          <p:cNvPr id="152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5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62675291"/>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14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153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153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53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5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98606989"/>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name="14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547" name="Title Text"/>
          <p:cNvSpPr txBox="1">
            <a:spLocks noGrp="1"/>
          </p:cNvSpPr>
          <p:nvPr>
            <p:ph type="title"/>
          </p:nvPr>
        </p:nvSpPr>
        <p:spPr>
          <a:prstGeom prst="rect">
            <a:avLst/>
          </a:prstGeom>
        </p:spPr>
        <p:txBody>
          <a:bodyPr/>
          <a:lstStyle/>
          <a:p>
            <a:r>
              <a:t>Title Text</a:t>
            </a:r>
          </a:p>
        </p:txBody>
      </p:sp>
      <p:sp>
        <p:nvSpPr>
          <p:cNvPr id="15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32339309"/>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name="15_Blank">
    <p:bg>
      <p:bgPr>
        <a:solidFill>
          <a:schemeClr val="accent3">
            <a:lumOff val="44000"/>
          </a:schemeClr>
        </a:solidFill>
        <a:effectLst/>
      </p:bgPr>
    </p:bg>
    <p:spTree>
      <p:nvGrpSpPr>
        <p:cNvPr id="1" name=""/>
        <p:cNvGrpSpPr/>
        <p:nvPr/>
      </p:nvGrpSpPr>
      <p:grpSpPr>
        <a:xfrm>
          <a:off x="0" y="0"/>
          <a:ext cx="0" cy="0"/>
          <a:chOff x="0" y="0"/>
          <a:chExt cx="0" cy="0"/>
        </a:xfrm>
      </p:grpSpPr>
      <p:sp>
        <p:nvSpPr>
          <p:cNvPr id="15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93467831"/>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14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56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156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56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5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25166431"/>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name="14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57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157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57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5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07370671"/>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name="5_Title and 4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582" name="Title Text"/>
          <p:cNvSpPr txBox="1">
            <a:spLocks noGrp="1"/>
          </p:cNvSpPr>
          <p:nvPr>
            <p:ph type="title"/>
          </p:nvPr>
        </p:nvSpPr>
        <p:spPr>
          <a:prstGeom prst="rect">
            <a:avLst/>
          </a:prstGeom>
        </p:spPr>
        <p:txBody>
          <a:bodyPr/>
          <a:lstStyle/>
          <a:p>
            <a:r>
              <a:t>Title Text</a:t>
            </a:r>
          </a:p>
        </p:txBody>
      </p:sp>
      <p:sp>
        <p:nvSpPr>
          <p:cNvPr id="1583"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5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97438081"/>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type="tx">
  <p:cSld name="3_Title, Content, and 2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591" name="Title Text"/>
          <p:cNvSpPr txBox="1">
            <a:spLocks noGrp="1"/>
          </p:cNvSpPr>
          <p:nvPr>
            <p:ph type="title"/>
          </p:nvPr>
        </p:nvSpPr>
        <p:spPr>
          <a:prstGeom prst="rect">
            <a:avLst/>
          </a:prstGeom>
        </p:spPr>
        <p:txBody>
          <a:bodyPr/>
          <a:lstStyle/>
          <a:p>
            <a:r>
              <a:t>Title Text</a:t>
            </a:r>
          </a:p>
        </p:txBody>
      </p:sp>
      <p:sp>
        <p:nvSpPr>
          <p:cNvPr id="1592" name="Body Level One…"/>
          <p:cNvSpPr txBox="1">
            <a:spLocks noGrp="1"/>
          </p:cNvSpPr>
          <p:nvPr>
            <p:ph type="body" sz="half" idx="1"/>
          </p:nvPr>
        </p:nvSpPr>
        <p:spPr>
          <a:xfrm>
            <a:off x="685800" y="1981200"/>
            <a:ext cx="38100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5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6365970"/>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150644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
  <p:cSld name="18_Title Slide">
    <p:bg>
      <p:bgPr>
        <a:solidFill>
          <a:srgbClr val="000000"/>
        </a:solidFill>
        <a:effectLst/>
      </p:bgPr>
    </p:bg>
    <p:spTree>
      <p:nvGrpSpPr>
        <p:cNvPr id="1" name=""/>
        <p:cNvGrpSpPr/>
        <p:nvPr/>
      </p:nvGrpSpPr>
      <p:grpSpPr>
        <a:xfrm>
          <a:off x="0" y="0"/>
          <a:ext cx="0" cy="0"/>
          <a:chOff x="0" y="0"/>
          <a:chExt cx="0" cy="0"/>
        </a:xfrm>
      </p:grpSpPr>
      <p:grpSp>
        <p:nvGrpSpPr>
          <p:cNvPr id="1604" name="Group 2"/>
          <p:cNvGrpSpPr/>
          <p:nvPr/>
        </p:nvGrpSpPr>
        <p:grpSpPr>
          <a:xfrm>
            <a:off x="457200" y="2363751"/>
            <a:ext cx="8153401" cy="1600238"/>
            <a:chOff x="0" y="-37"/>
            <a:chExt cx="8153400" cy="1600237"/>
          </a:xfrm>
        </p:grpSpPr>
        <p:sp>
          <p:nvSpPr>
            <p:cNvPr id="1600"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01"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02"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03"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05" name="Title Text"/>
          <p:cNvSpPr txBox="1">
            <a:spLocks noGrp="1"/>
          </p:cNvSpPr>
          <p:nvPr>
            <p:ph type="title"/>
          </p:nvPr>
        </p:nvSpPr>
        <p:spPr>
          <a:xfrm>
            <a:off x="685800" y="14478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606" name="Body Level One…"/>
          <p:cNvSpPr txBox="1">
            <a:spLocks noGrp="1"/>
          </p:cNvSpPr>
          <p:nvPr>
            <p:ph type="body" sz="quarter" idx="1"/>
          </p:nvPr>
        </p:nvSpPr>
        <p:spPr>
          <a:xfrm>
            <a:off x="1371600" y="37338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algn="ctr">
              <a:defRPr>
                <a:solidFill>
                  <a:srgbClr val="FFFFCC"/>
                </a:solidFill>
              </a:defRPr>
            </a:lvl2pPr>
            <a:lvl3pPr algn="ctr">
              <a:defRPr>
                <a:solidFill>
                  <a:srgbClr val="FFFFCC"/>
                </a:solidFill>
              </a:defRPr>
            </a:lvl3pPr>
            <a:lvl4pPr algn="ctr">
              <a:defRPr>
                <a:solidFill>
                  <a:srgbClr val="FFFFCC"/>
                </a:solidFill>
              </a:defRPr>
            </a:lvl4pPr>
            <a:lvl5pPr algn="ct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607"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709664579"/>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type="tx">
  <p:cSld name="18_Title and Content">
    <p:bg>
      <p:bgPr>
        <a:solidFill>
          <a:srgbClr val="000000"/>
        </a:solidFill>
        <a:effectLst/>
      </p:bgPr>
    </p:bg>
    <p:spTree>
      <p:nvGrpSpPr>
        <p:cNvPr id="1" name=""/>
        <p:cNvGrpSpPr/>
        <p:nvPr/>
      </p:nvGrpSpPr>
      <p:grpSpPr>
        <a:xfrm>
          <a:off x="0" y="0"/>
          <a:ext cx="0" cy="0"/>
          <a:chOff x="0" y="0"/>
          <a:chExt cx="0" cy="0"/>
        </a:xfrm>
      </p:grpSpPr>
      <p:grpSp>
        <p:nvGrpSpPr>
          <p:cNvPr id="1618" name="Group 2"/>
          <p:cNvGrpSpPr/>
          <p:nvPr/>
        </p:nvGrpSpPr>
        <p:grpSpPr>
          <a:xfrm>
            <a:off x="457200" y="992150"/>
            <a:ext cx="8153401" cy="1600239"/>
            <a:chOff x="0" y="-37"/>
            <a:chExt cx="8153400" cy="1600237"/>
          </a:xfrm>
        </p:grpSpPr>
        <p:sp>
          <p:nvSpPr>
            <p:cNvPr id="1614"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15"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16"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17"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19"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620" name="Body Level One…"/>
          <p:cNvSpPr txBox="1">
            <a:spLocks noGrp="1"/>
          </p:cNvSpPr>
          <p:nvPr>
            <p:ph type="body" idx="1"/>
          </p:nvPr>
        </p:nvSpPr>
        <p:spPr>
          <a:xfrm>
            <a:off x="685800" y="2057400"/>
            <a:ext cx="7772400" cy="41148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621"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929192523"/>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type="tx">
  <p:cSld name="15_Section Header">
    <p:bg>
      <p:bgPr>
        <a:solidFill>
          <a:srgbClr val="000000"/>
        </a:solidFill>
        <a:effectLst/>
      </p:bgPr>
    </p:bg>
    <p:spTree>
      <p:nvGrpSpPr>
        <p:cNvPr id="1" name=""/>
        <p:cNvGrpSpPr/>
        <p:nvPr/>
      </p:nvGrpSpPr>
      <p:grpSpPr>
        <a:xfrm>
          <a:off x="0" y="0"/>
          <a:ext cx="0" cy="0"/>
          <a:chOff x="0" y="0"/>
          <a:chExt cx="0" cy="0"/>
        </a:xfrm>
      </p:grpSpPr>
      <p:grpSp>
        <p:nvGrpSpPr>
          <p:cNvPr id="1632" name="Group 2"/>
          <p:cNvGrpSpPr/>
          <p:nvPr/>
        </p:nvGrpSpPr>
        <p:grpSpPr>
          <a:xfrm>
            <a:off x="457200" y="992150"/>
            <a:ext cx="8153401" cy="1600239"/>
            <a:chOff x="0" y="-37"/>
            <a:chExt cx="8153400" cy="1600237"/>
          </a:xfrm>
        </p:grpSpPr>
        <p:sp>
          <p:nvSpPr>
            <p:cNvPr id="162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2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3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3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33"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i="1" cap="all">
                <a:solidFill>
                  <a:srgbClr val="FFCC66"/>
                </a:solidFill>
              </a:defRPr>
            </a:lvl1pPr>
          </a:lstStyle>
          <a:p>
            <a:r>
              <a:t>Title Text</a:t>
            </a:r>
          </a:p>
        </p:txBody>
      </p:sp>
      <p:sp>
        <p:nvSpPr>
          <p:cNvPr id="1634"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a:solidFill>
                  <a:srgbClr val="FFFFCC"/>
                </a:solidFill>
              </a:defRPr>
            </a:lvl1pPr>
            <a:lvl2pPr marL="0" indent="457200">
              <a:spcBef>
                <a:spcPts val="400"/>
              </a:spcBef>
              <a:buSzTx/>
              <a:buNone/>
              <a:defRPr sz="2000">
                <a:solidFill>
                  <a:srgbClr val="FFFFCC"/>
                </a:solidFill>
              </a:defRPr>
            </a:lvl2pPr>
            <a:lvl3pPr marL="0" indent="914400">
              <a:spcBef>
                <a:spcPts val="400"/>
              </a:spcBef>
              <a:buSzTx/>
              <a:buNone/>
              <a:defRPr sz="2000">
                <a:solidFill>
                  <a:srgbClr val="FFFFCC"/>
                </a:solidFill>
              </a:defRPr>
            </a:lvl3pPr>
            <a:lvl4pPr marL="0" indent="1371600">
              <a:spcBef>
                <a:spcPts val="400"/>
              </a:spcBef>
              <a:buSzTx/>
              <a:buNone/>
              <a:defRPr sz="2000">
                <a:solidFill>
                  <a:srgbClr val="FFFFCC"/>
                </a:solidFill>
              </a:defRPr>
            </a:lvl4pPr>
            <a:lvl5pPr marL="0" indent="1828800">
              <a:spcBef>
                <a:spcPts val="400"/>
              </a:spcBef>
              <a:buSzTx/>
              <a:buNone/>
              <a:defRPr sz="20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635"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306892675"/>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15_Two Content">
    <p:bg>
      <p:bgPr>
        <a:solidFill>
          <a:srgbClr val="000000"/>
        </a:solidFill>
        <a:effectLst/>
      </p:bgPr>
    </p:bg>
    <p:spTree>
      <p:nvGrpSpPr>
        <p:cNvPr id="1" name=""/>
        <p:cNvGrpSpPr/>
        <p:nvPr/>
      </p:nvGrpSpPr>
      <p:grpSpPr>
        <a:xfrm>
          <a:off x="0" y="0"/>
          <a:ext cx="0" cy="0"/>
          <a:chOff x="0" y="0"/>
          <a:chExt cx="0" cy="0"/>
        </a:xfrm>
      </p:grpSpPr>
      <p:grpSp>
        <p:nvGrpSpPr>
          <p:cNvPr id="1646" name="Group 2"/>
          <p:cNvGrpSpPr/>
          <p:nvPr/>
        </p:nvGrpSpPr>
        <p:grpSpPr>
          <a:xfrm>
            <a:off x="457200" y="992150"/>
            <a:ext cx="8153401" cy="1600239"/>
            <a:chOff x="0" y="-37"/>
            <a:chExt cx="8153400" cy="1600237"/>
          </a:xfrm>
        </p:grpSpPr>
        <p:sp>
          <p:nvSpPr>
            <p:cNvPr id="1642"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43"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44"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45"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47"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648" name="Body Level One…"/>
          <p:cNvSpPr txBox="1">
            <a:spLocks noGrp="1"/>
          </p:cNvSpPr>
          <p:nvPr>
            <p:ph type="body" sz="half" idx="1"/>
          </p:nvPr>
        </p:nvSpPr>
        <p:spPr>
          <a:xfrm>
            <a:off x="685800" y="2057400"/>
            <a:ext cx="3810000" cy="4114800"/>
          </a:xfrm>
          <a:prstGeom prst="rect">
            <a:avLst/>
          </a:prstGeom>
        </p:spPr>
        <p:txBody>
          <a:bodyPr lIns="46037" tIns="46037" rIns="46037" bIns="46037">
            <a:normAutofit/>
          </a:bodyPr>
          <a:lstStyle>
            <a:lvl1pPr>
              <a:spcBef>
                <a:spcPts val="600"/>
              </a:spcBef>
              <a:buClr>
                <a:srgbClr val="FFCC66"/>
              </a:buClr>
              <a:defRPr sz="2800">
                <a:solidFill>
                  <a:srgbClr val="FFFFCC"/>
                </a:solidFill>
              </a:defRPr>
            </a:lvl1pPr>
            <a:lvl2pPr marL="790575" indent="-333375">
              <a:spcBef>
                <a:spcPts val="600"/>
              </a:spcBef>
              <a:buClr>
                <a:srgbClr val="FFCC66"/>
              </a:buClr>
              <a:defRPr sz="2800">
                <a:solidFill>
                  <a:srgbClr val="FFFFCC"/>
                </a:solidFill>
              </a:defRPr>
            </a:lvl2pPr>
            <a:lvl3pPr marL="1234439" indent="-320039">
              <a:spcBef>
                <a:spcPts val="600"/>
              </a:spcBef>
              <a:buClr>
                <a:srgbClr val="FFCC66"/>
              </a:buClr>
              <a:defRPr sz="2800">
                <a:solidFill>
                  <a:srgbClr val="FFFFCC"/>
                </a:solidFill>
              </a:defRPr>
            </a:lvl3pPr>
            <a:lvl4pPr marL="1727200" indent="-355600">
              <a:spcBef>
                <a:spcPts val="600"/>
              </a:spcBef>
              <a:buClr>
                <a:srgbClr val="FFCC66"/>
              </a:buClr>
              <a:defRPr sz="2800">
                <a:solidFill>
                  <a:srgbClr val="FFFFCC"/>
                </a:solidFill>
              </a:defRPr>
            </a:lvl4pPr>
            <a:lvl5pPr marL="2184400" indent="-355600">
              <a:spcBef>
                <a:spcPts val="600"/>
              </a:spcBef>
              <a:buClr>
                <a:srgbClr val="FFCC66"/>
              </a:buClr>
              <a:buChar char="•"/>
              <a:defRPr sz="28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649"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4018783402"/>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15_Comparison">
    <p:bg>
      <p:bgPr>
        <a:solidFill>
          <a:srgbClr val="000000"/>
        </a:solidFill>
        <a:effectLst/>
      </p:bgPr>
    </p:bg>
    <p:spTree>
      <p:nvGrpSpPr>
        <p:cNvPr id="1" name=""/>
        <p:cNvGrpSpPr/>
        <p:nvPr/>
      </p:nvGrpSpPr>
      <p:grpSpPr>
        <a:xfrm>
          <a:off x="0" y="0"/>
          <a:ext cx="0" cy="0"/>
          <a:chOff x="0" y="0"/>
          <a:chExt cx="0" cy="0"/>
        </a:xfrm>
      </p:grpSpPr>
      <p:grpSp>
        <p:nvGrpSpPr>
          <p:cNvPr id="1660" name="Group 2"/>
          <p:cNvGrpSpPr/>
          <p:nvPr/>
        </p:nvGrpSpPr>
        <p:grpSpPr>
          <a:xfrm>
            <a:off x="457200" y="992150"/>
            <a:ext cx="8153401" cy="1600239"/>
            <a:chOff x="0" y="-37"/>
            <a:chExt cx="8153400" cy="1600237"/>
          </a:xfrm>
        </p:grpSpPr>
        <p:sp>
          <p:nvSpPr>
            <p:cNvPr id="165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5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5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5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61" name="Title Text"/>
          <p:cNvSpPr txBox="1">
            <a:spLocks noGrp="1"/>
          </p:cNvSpPr>
          <p:nvPr>
            <p:ph type="title"/>
          </p:nvPr>
        </p:nvSpPr>
        <p:spPr>
          <a:xfrm>
            <a:off x="457200" y="274638"/>
            <a:ext cx="8229600" cy="1143001"/>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662"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rgbClr val="FFFFCC"/>
                </a:solidFill>
              </a:defRPr>
            </a:lvl1pPr>
            <a:lvl2pPr marL="0" indent="457200">
              <a:spcBef>
                <a:spcPts val="500"/>
              </a:spcBef>
              <a:buSzTx/>
              <a:buNone/>
              <a:defRPr sz="2400" b="1">
                <a:solidFill>
                  <a:srgbClr val="FFFFCC"/>
                </a:solidFill>
              </a:defRPr>
            </a:lvl2pPr>
            <a:lvl3pPr marL="0" indent="914400">
              <a:spcBef>
                <a:spcPts val="500"/>
              </a:spcBef>
              <a:buSzTx/>
              <a:buNone/>
              <a:defRPr sz="2400" b="1">
                <a:solidFill>
                  <a:srgbClr val="FFFFCC"/>
                </a:solidFill>
              </a:defRPr>
            </a:lvl3pPr>
            <a:lvl4pPr marL="0" indent="1371600">
              <a:spcBef>
                <a:spcPts val="500"/>
              </a:spcBef>
              <a:buSzTx/>
              <a:buNone/>
              <a:defRPr sz="2400" b="1">
                <a:solidFill>
                  <a:srgbClr val="FFFFCC"/>
                </a:solidFill>
              </a:defRPr>
            </a:lvl4pPr>
            <a:lvl5pPr marL="0" indent="1828800">
              <a:spcBef>
                <a:spcPts val="500"/>
              </a:spcBef>
              <a:buSzTx/>
              <a:buNone/>
              <a:defRPr sz="2400" b="1">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663"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rgbClr val="FFFFCC"/>
                </a:solidFill>
              </a:defRPr>
            </a:pPr>
            <a:endParaRPr/>
          </a:p>
        </p:txBody>
      </p:sp>
      <p:sp>
        <p:nvSpPr>
          <p:cNvPr id="1664"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983391611"/>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15_Title Only">
    <p:bg>
      <p:bgPr>
        <a:solidFill>
          <a:srgbClr val="000000"/>
        </a:solidFill>
        <a:effectLst/>
      </p:bgPr>
    </p:bg>
    <p:spTree>
      <p:nvGrpSpPr>
        <p:cNvPr id="1" name=""/>
        <p:cNvGrpSpPr/>
        <p:nvPr/>
      </p:nvGrpSpPr>
      <p:grpSpPr>
        <a:xfrm>
          <a:off x="0" y="0"/>
          <a:ext cx="0" cy="0"/>
          <a:chOff x="0" y="0"/>
          <a:chExt cx="0" cy="0"/>
        </a:xfrm>
      </p:grpSpPr>
      <p:grpSp>
        <p:nvGrpSpPr>
          <p:cNvPr id="1675" name="Group 2"/>
          <p:cNvGrpSpPr/>
          <p:nvPr/>
        </p:nvGrpSpPr>
        <p:grpSpPr>
          <a:xfrm>
            <a:off x="457200" y="992150"/>
            <a:ext cx="8153401" cy="1600239"/>
            <a:chOff x="0" y="-37"/>
            <a:chExt cx="8153400" cy="1600237"/>
          </a:xfrm>
        </p:grpSpPr>
        <p:sp>
          <p:nvSpPr>
            <p:cNvPr id="1671"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72"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73"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74"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76"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677"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747601365"/>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16_Blank">
    <p:bg>
      <p:bgPr>
        <a:solidFill>
          <a:srgbClr val="000000"/>
        </a:solidFill>
        <a:effectLst/>
      </p:bgPr>
    </p:bg>
    <p:spTree>
      <p:nvGrpSpPr>
        <p:cNvPr id="1" name=""/>
        <p:cNvGrpSpPr/>
        <p:nvPr/>
      </p:nvGrpSpPr>
      <p:grpSpPr>
        <a:xfrm>
          <a:off x="0" y="0"/>
          <a:ext cx="0" cy="0"/>
          <a:chOff x="0" y="0"/>
          <a:chExt cx="0" cy="0"/>
        </a:xfrm>
      </p:grpSpPr>
      <p:grpSp>
        <p:nvGrpSpPr>
          <p:cNvPr id="1688" name="Group 2"/>
          <p:cNvGrpSpPr/>
          <p:nvPr/>
        </p:nvGrpSpPr>
        <p:grpSpPr>
          <a:xfrm>
            <a:off x="457200" y="992150"/>
            <a:ext cx="8153401" cy="1600239"/>
            <a:chOff x="0" y="-37"/>
            <a:chExt cx="8153400" cy="1600237"/>
          </a:xfrm>
        </p:grpSpPr>
        <p:sp>
          <p:nvSpPr>
            <p:cNvPr id="1684"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85"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86"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87"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89"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216170342"/>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15_Content with Caption">
    <p:bg>
      <p:bgPr>
        <a:solidFill>
          <a:srgbClr val="000000"/>
        </a:solidFill>
        <a:effectLst/>
      </p:bgPr>
    </p:bg>
    <p:spTree>
      <p:nvGrpSpPr>
        <p:cNvPr id="1" name=""/>
        <p:cNvGrpSpPr/>
        <p:nvPr/>
      </p:nvGrpSpPr>
      <p:grpSpPr>
        <a:xfrm>
          <a:off x="0" y="0"/>
          <a:ext cx="0" cy="0"/>
          <a:chOff x="0" y="0"/>
          <a:chExt cx="0" cy="0"/>
        </a:xfrm>
      </p:grpSpPr>
      <p:grpSp>
        <p:nvGrpSpPr>
          <p:cNvPr id="1700" name="Group 2"/>
          <p:cNvGrpSpPr/>
          <p:nvPr/>
        </p:nvGrpSpPr>
        <p:grpSpPr>
          <a:xfrm>
            <a:off x="457200" y="992150"/>
            <a:ext cx="8153401" cy="1600239"/>
            <a:chOff x="0" y="-37"/>
            <a:chExt cx="8153400" cy="1600237"/>
          </a:xfrm>
        </p:grpSpPr>
        <p:sp>
          <p:nvSpPr>
            <p:cNvPr id="169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9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9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9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01"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1702"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703"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a:solidFill>
                  <a:srgbClr val="FFFFCC"/>
                </a:solidFill>
              </a:defRPr>
            </a:pPr>
            <a:endParaRPr/>
          </a:p>
        </p:txBody>
      </p:sp>
      <p:sp>
        <p:nvSpPr>
          <p:cNvPr id="1704"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926195860"/>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15_Picture with Caption">
    <p:bg>
      <p:bgPr>
        <a:solidFill>
          <a:srgbClr val="000000"/>
        </a:solidFill>
        <a:effectLst/>
      </p:bgPr>
    </p:bg>
    <p:spTree>
      <p:nvGrpSpPr>
        <p:cNvPr id="1" name=""/>
        <p:cNvGrpSpPr/>
        <p:nvPr/>
      </p:nvGrpSpPr>
      <p:grpSpPr>
        <a:xfrm>
          <a:off x="0" y="0"/>
          <a:ext cx="0" cy="0"/>
          <a:chOff x="0" y="0"/>
          <a:chExt cx="0" cy="0"/>
        </a:xfrm>
      </p:grpSpPr>
      <p:grpSp>
        <p:nvGrpSpPr>
          <p:cNvPr id="1715" name="Group 2"/>
          <p:cNvGrpSpPr/>
          <p:nvPr/>
        </p:nvGrpSpPr>
        <p:grpSpPr>
          <a:xfrm>
            <a:off x="457200" y="992150"/>
            <a:ext cx="8153401" cy="1600239"/>
            <a:chOff x="0" y="-37"/>
            <a:chExt cx="8153400" cy="1600237"/>
          </a:xfrm>
        </p:grpSpPr>
        <p:sp>
          <p:nvSpPr>
            <p:cNvPr id="1711"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12"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13"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14"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16"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171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718"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a:solidFill>
                  <a:srgbClr val="FFFFCC"/>
                </a:solidFill>
              </a:defRPr>
            </a:lvl1pPr>
            <a:lvl2pPr marL="0" indent="457200">
              <a:spcBef>
                <a:spcPts val="300"/>
              </a:spcBef>
              <a:buSzTx/>
              <a:buNone/>
              <a:defRPr sz="1400">
                <a:solidFill>
                  <a:srgbClr val="FFFFCC"/>
                </a:solidFill>
              </a:defRPr>
            </a:lvl2pPr>
            <a:lvl3pPr marL="0" indent="914400">
              <a:spcBef>
                <a:spcPts val="300"/>
              </a:spcBef>
              <a:buSzTx/>
              <a:buNone/>
              <a:defRPr sz="1400">
                <a:solidFill>
                  <a:srgbClr val="FFFFCC"/>
                </a:solidFill>
              </a:defRPr>
            </a:lvl3pPr>
            <a:lvl4pPr marL="0" indent="1371600">
              <a:spcBef>
                <a:spcPts val="300"/>
              </a:spcBef>
              <a:buSzTx/>
              <a:buNone/>
              <a:defRPr sz="1400">
                <a:solidFill>
                  <a:srgbClr val="FFFFCC"/>
                </a:solidFill>
              </a:defRPr>
            </a:lvl4pPr>
            <a:lvl5pPr marL="0" indent="1828800">
              <a:spcBef>
                <a:spcPts val="300"/>
              </a:spcBef>
              <a:buSzTx/>
              <a:buNone/>
              <a:defRPr sz="14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719"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337726577"/>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1_Title and Table">
    <p:bg>
      <p:bgPr>
        <a:solidFill>
          <a:srgbClr val="000000"/>
        </a:solidFill>
        <a:effectLst/>
      </p:bgPr>
    </p:bg>
    <p:spTree>
      <p:nvGrpSpPr>
        <p:cNvPr id="1" name=""/>
        <p:cNvGrpSpPr/>
        <p:nvPr/>
      </p:nvGrpSpPr>
      <p:grpSpPr>
        <a:xfrm>
          <a:off x="0" y="0"/>
          <a:ext cx="0" cy="0"/>
          <a:chOff x="0" y="0"/>
          <a:chExt cx="0" cy="0"/>
        </a:xfrm>
      </p:grpSpPr>
      <p:grpSp>
        <p:nvGrpSpPr>
          <p:cNvPr id="1730" name="Group 2"/>
          <p:cNvGrpSpPr/>
          <p:nvPr/>
        </p:nvGrpSpPr>
        <p:grpSpPr>
          <a:xfrm>
            <a:off x="457200" y="992150"/>
            <a:ext cx="8153401" cy="1600239"/>
            <a:chOff x="0" y="-37"/>
            <a:chExt cx="8153400" cy="1600237"/>
          </a:xfrm>
        </p:grpSpPr>
        <p:sp>
          <p:nvSpPr>
            <p:cNvPr id="172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2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2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2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31"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732"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4019080088"/>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668532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6_Title and 4 Content">
    <p:bg>
      <p:bgPr>
        <a:solidFill>
          <a:srgbClr val="000000"/>
        </a:solidFill>
        <a:effectLst/>
      </p:bgPr>
    </p:bg>
    <p:spTree>
      <p:nvGrpSpPr>
        <p:cNvPr id="1" name=""/>
        <p:cNvGrpSpPr/>
        <p:nvPr/>
      </p:nvGrpSpPr>
      <p:grpSpPr>
        <a:xfrm>
          <a:off x="0" y="0"/>
          <a:ext cx="0" cy="0"/>
          <a:chOff x="0" y="0"/>
          <a:chExt cx="0" cy="0"/>
        </a:xfrm>
      </p:grpSpPr>
      <p:grpSp>
        <p:nvGrpSpPr>
          <p:cNvPr id="1743" name="Group 2"/>
          <p:cNvGrpSpPr/>
          <p:nvPr/>
        </p:nvGrpSpPr>
        <p:grpSpPr>
          <a:xfrm>
            <a:off x="457200" y="992150"/>
            <a:ext cx="8153401" cy="1600239"/>
            <a:chOff x="0" y="-37"/>
            <a:chExt cx="8153400" cy="1600237"/>
          </a:xfrm>
        </p:grpSpPr>
        <p:sp>
          <p:nvSpPr>
            <p:cNvPr id="1739"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40"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41"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42"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44"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745" name="Body Level One…"/>
          <p:cNvSpPr txBox="1">
            <a:spLocks noGrp="1"/>
          </p:cNvSpPr>
          <p:nvPr>
            <p:ph type="body" sz="quarter" idx="1"/>
          </p:nvPr>
        </p:nvSpPr>
        <p:spPr>
          <a:xfrm>
            <a:off x="685800" y="2057400"/>
            <a:ext cx="3810000" cy="19812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746"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563082074"/>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19_Title Slide">
    <p:bg>
      <p:bgPr>
        <a:solidFill>
          <a:srgbClr val="000000"/>
        </a:solidFill>
        <a:effectLst/>
      </p:bgPr>
    </p:bg>
    <p:spTree>
      <p:nvGrpSpPr>
        <p:cNvPr id="1" name=""/>
        <p:cNvGrpSpPr/>
        <p:nvPr/>
      </p:nvGrpSpPr>
      <p:grpSpPr>
        <a:xfrm>
          <a:off x="0" y="0"/>
          <a:ext cx="0" cy="0"/>
          <a:chOff x="0" y="0"/>
          <a:chExt cx="0" cy="0"/>
        </a:xfrm>
      </p:grpSpPr>
      <p:grpSp>
        <p:nvGrpSpPr>
          <p:cNvPr id="1757" name="Group 2"/>
          <p:cNvGrpSpPr/>
          <p:nvPr/>
        </p:nvGrpSpPr>
        <p:grpSpPr>
          <a:xfrm>
            <a:off x="457200" y="992150"/>
            <a:ext cx="8153401" cy="1600239"/>
            <a:chOff x="0" y="-37"/>
            <a:chExt cx="8153400" cy="1600237"/>
          </a:xfrm>
        </p:grpSpPr>
        <p:sp>
          <p:nvSpPr>
            <p:cNvPr id="175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5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5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5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58" name="Title Text"/>
          <p:cNvSpPr txBox="1">
            <a:spLocks noGrp="1"/>
          </p:cNvSpPr>
          <p:nvPr>
            <p:ph type="title"/>
          </p:nvPr>
        </p:nvSpPr>
        <p:spPr>
          <a:xfrm>
            <a:off x="685800" y="2130425"/>
            <a:ext cx="7772400" cy="1470025"/>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759"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marL="0" indent="457200" algn="ctr">
              <a:buSzTx/>
              <a:buNone/>
              <a:defRPr>
                <a:solidFill>
                  <a:srgbClr val="FFFFCC"/>
                </a:solidFill>
              </a:defRPr>
            </a:lvl2pPr>
            <a:lvl3pPr marL="0" indent="914400" algn="ctr">
              <a:buSzTx/>
              <a:buNone/>
              <a:defRPr>
                <a:solidFill>
                  <a:srgbClr val="FFFFCC"/>
                </a:solidFill>
              </a:defRPr>
            </a:lvl3pPr>
            <a:lvl4pPr marL="0" indent="1371600" algn="ctr">
              <a:buSzTx/>
              <a:buNone/>
              <a:defRPr>
                <a:solidFill>
                  <a:srgbClr val="FFFFCC"/>
                </a:solidFill>
              </a:defRPr>
            </a:lvl4pPr>
            <a:lvl5pPr marL="0" indent="1828800" algn="ctr">
              <a:buSzTx/>
              <a:buNone/>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760"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05464675"/>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20_Title Slide">
    <p:bg>
      <p:bgPr>
        <a:solidFill>
          <a:srgbClr val="000000"/>
        </a:solidFill>
        <a:effectLst/>
      </p:bgPr>
    </p:bg>
    <p:spTree>
      <p:nvGrpSpPr>
        <p:cNvPr id="1" name=""/>
        <p:cNvGrpSpPr/>
        <p:nvPr/>
      </p:nvGrpSpPr>
      <p:grpSpPr>
        <a:xfrm>
          <a:off x="0" y="0"/>
          <a:ext cx="0" cy="0"/>
          <a:chOff x="0" y="0"/>
          <a:chExt cx="0" cy="0"/>
        </a:xfrm>
      </p:grpSpPr>
      <p:grpSp>
        <p:nvGrpSpPr>
          <p:cNvPr id="1771" name="Group 2"/>
          <p:cNvGrpSpPr/>
          <p:nvPr/>
        </p:nvGrpSpPr>
        <p:grpSpPr>
          <a:xfrm>
            <a:off x="457200" y="2363751"/>
            <a:ext cx="8153401" cy="1600238"/>
            <a:chOff x="0" y="-37"/>
            <a:chExt cx="8153400" cy="1600237"/>
          </a:xfrm>
        </p:grpSpPr>
        <p:sp>
          <p:nvSpPr>
            <p:cNvPr id="1767"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68"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69"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70"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72" name="Title Text"/>
          <p:cNvSpPr txBox="1">
            <a:spLocks noGrp="1"/>
          </p:cNvSpPr>
          <p:nvPr>
            <p:ph type="title"/>
          </p:nvPr>
        </p:nvSpPr>
        <p:spPr>
          <a:xfrm>
            <a:off x="685800" y="14478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773" name="Body Level One…"/>
          <p:cNvSpPr txBox="1">
            <a:spLocks noGrp="1"/>
          </p:cNvSpPr>
          <p:nvPr>
            <p:ph type="body" sz="quarter" idx="1"/>
          </p:nvPr>
        </p:nvSpPr>
        <p:spPr>
          <a:xfrm>
            <a:off x="1371600" y="37338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algn="ctr">
              <a:defRPr>
                <a:solidFill>
                  <a:srgbClr val="FFFFCC"/>
                </a:solidFill>
              </a:defRPr>
            </a:lvl2pPr>
            <a:lvl3pPr algn="ctr">
              <a:defRPr>
                <a:solidFill>
                  <a:srgbClr val="FFFFCC"/>
                </a:solidFill>
              </a:defRPr>
            </a:lvl3pPr>
            <a:lvl4pPr algn="ctr">
              <a:defRPr>
                <a:solidFill>
                  <a:srgbClr val="FFFFCC"/>
                </a:solidFill>
              </a:defRPr>
            </a:lvl4pPr>
            <a:lvl5pPr algn="ct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774"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027695294"/>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19_Title and Content">
    <p:bg>
      <p:bgPr>
        <a:solidFill>
          <a:srgbClr val="000000"/>
        </a:solidFill>
        <a:effectLst/>
      </p:bgPr>
    </p:bg>
    <p:spTree>
      <p:nvGrpSpPr>
        <p:cNvPr id="1" name=""/>
        <p:cNvGrpSpPr/>
        <p:nvPr/>
      </p:nvGrpSpPr>
      <p:grpSpPr>
        <a:xfrm>
          <a:off x="0" y="0"/>
          <a:ext cx="0" cy="0"/>
          <a:chOff x="0" y="0"/>
          <a:chExt cx="0" cy="0"/>
        </a:xfrm>
      </p:grpSpPr>
      <p:grpSp>
        <p:nvGrpSpPr>
          <p:cNvPr id="1785" name="Group 2"/>
          <p:cNvGrpSpPr/>
          <p:nvPr/>
        </p:nvGrpSpPr>
        <p:grpSpPr>
          <a:xfrm>
            <a:off x="457200" y="992150"/>
            <a:ext cx="8153401" cy="1600239"/>
            <a:chOff x="0" y="-37"/>
            <a:chExt cx="8153400" cy="1600237"/>
          </a:xfrm>
        </p:grpSpPr>
        <p:sp>
          <p:nvSpPr>
            <p:cNvPr id="1781"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82"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83"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84"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86"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787" name="Body Level One…"/>
          <p:cNvSpPr txBox="1">
            <a:spLocks noGrp="1"/>
          </p:cNvSpPr>
          <p:nvPr>
            <p:ph type="body" idx="1"/>
          </p:nvPr>
        </p:nvSpPr>
        <p:spPr>
          <a:xfrm>
            <a:off x="685800" y="2057400"/>
            <a:ext cx="7772400" cy="41148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788"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422513276"/>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16_Section Header">
    <p:bg>
      <p:bgPr>
        <a:solidFill>
          <a:srgbClr val="000000"/>
        </a:solidFill>
        <a:effectLst/>
      </p:bgPr>
    </p:bg>
    <p:spTree>
      <p:nvGrpSpPr>
        <p:cNvPr id="1" name=""/>
        <p:cNvGrpSpPr/>
        <p:nvPr/>
      </p:nvGrpSpPr>
      <p:grpSpPr>
        <a:xfrm>
          <a:off x="0" y="0"/>
          <a:ext cx="0" cy="0"/>
          <a:chOff x="0" y="0"/>
          <a:chExt cx="0" cy="0"/>
        </a:xfrm>
      </p:grpSpPr>
      <p:grpSp>
        <p:nvGrpSpPr>
          <p:cNvPr id="1799" name="Group 2"/>
          <p:cNvGrpSpPr/>
          <p:nvPr/>
        </p:nvGrpSpPr>
        <p:grpSpPr>
          <a:xfrm>
            <a:off x="457200" y="992150"/>
            <a:ext cx="8153401" cy="1600239"/>
            <a:chOff x="0" y="-37"/>
            <a:chExt cx="8153400" cy="1600237"/>
          </a:xfrm>
        </p:grpSpPr>
        <p:sp>
          <p:nvSpPr>
            <p:cNvPr id="1795"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96"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97"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98"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00"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i="1" cap="all">
                <a:solidFill>
                  <a:srgbClr val="FFCC66"/>
                </a:solidFill>
              </a:defRPr>
            </a:lvl1pPr>
          </a:lstStyle>
          <a:p>
            <a:r>
              <a:t>Title Text</a:t>
            </a:r>
          </a:p>
        </p:txBody>
      </p:sp>
      <p:sp>
        <p:nvSpPr>
          <p:cNvPr id="1801"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a:solidFill>
                  <a:srgbClr val="FFFFCC"/>
                </a:solidFill>
              </a:defRPr>
            </a:lvl1pPr>
            <a:lvl2pPr marL="0" indent="457200">
              <a:spcBef>
                <a:spcPts val="400"/>
              </a:spcBef>
              <a:buSzTx/>
              <a:buNone/>
              <a:defRPr sz="2000">
                <a:solidFill>
                  <a:srgbClr val="FFFFCC"/>
                </a:solidFill>
              </a:defRPr>
            </a:lvl2pPr>
            <a:lvl3pPr marL="0" indent="914400">
              <a:spcBef>
                <a:spcPts val="400"/>
              </a:spcBef>
              <a:buSzTx/>
              <a:buNone/>
              <a:defRPr sz="2000">
                <a:solidFill>
                  <a:srgbClr val="FFFFCC"/>
                </a:solidFill>
              </a:defRPr>
            </a:lvl3pPr>
            <a:lvl4pPr marL="0" indent="1371600">
              <a:spcBef>
                <a:spcPts val="400"/>
              </a:spcBef>
              <a:buSzTx/>
              <a:buNone/>
              <a:defRPr sz="2000">
                <a:solidFill>
                  <a:srgbClr val="FFFFCC"/>
                </a:solidFill>
              </a:defRPr>
            </a:lvl4pPr>
            <a:lvl5pPr marL="0" indent="1828800">
              <a:spcBef>
                <a:spcPts val="400"/>
              </a:spcBef>
              <a:buSzTx/>
              <a:buNone/>
              <a:defRPr sz="20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802"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452133246"/>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16_Two Content">
    <p:bg>
      <p:bgPr>
        <a:solidFill>
          <a:srgbClr val="000000"/>
        </a:solidFill>
        <a:effectLst/>
      </p:bgPr>
    </p:bg>
    <p:spTree>
      <p:nvGrpSpPr>
        <p:cNvPr id="1" name=""/>
        <p:cNvGrpSpPr/>
        <p:nvPr/>
      </p:nvGrpSpPr>
      <p:grpSpPr>
        <a:xfrm>
          <a:off x="0" y="0"/>
          <a:ext cx="0" cy="0"/>
          <a:chOff x="0" y="0"/>
          <a:chExt cx="0" cy="0"/>
        </a:xfrm>
      </p:grpSpPr>
      <p:grpSp>
        <p:nvGrpSpPr>
          <p:cNvPr id="1813" name="Group 2"/>
          <p:cNvGrpSpPr/>
          <p:nvPr/>
        </p:nvGrpSpPr>
        <p:grpSpPr>
          <a:xfrm>
            <a:off x="457200" y="992150"/>
            <a:ext cx="8153401" cy="1600239"/>
            <a:chOff x="0" y="-37"/>
            <a:chExt cx="8153400" cy="1600237"/>
          </a:xfrm>
        </p:grpSpPr>
        <p:sp>
          <p:nvSpPr>
            <p:cNvPr id="1809"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10"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11"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12"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14"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815" name="Body Level One…"/>
          <p:cNvSpPr txBox="1">
            <a:spLocks noGrp="1"/>
          </p:cNvSpPr>
          <p:nvPr>
            <p:ph type="body" sz="half" idx="1"/>
          </p:nvPr>
        </p:nvSpPr>
        <p:spPr>
          <a:xfrm>
            <a:off x="685800" y="2057400"/>
            <a:ext cx="3810000" cy="4114800"/>
          </a:xfrm>
          <a:prstGeom prst="rect">
            <a:avLst/>
          </a:prstGeom>
        </p:spPr>
        <p:txBody>
          <a:bodyPr lIns="46037" tIns="46037" rIns="46037" bIns="46037">
            <a:normAutofit/>
          </a:bodyPr>
          <a:lstStyle>
            <a:lvl1pPr>
              <a:spcBef>
                <a:spcPts val="600"/>
              </a:spcBef>
              <a:buClr>
                <a:srgbClr val="FFCC66"/>
              </a:buClr>
              <a:defRPr sz="2800">
                <a:solidFill>
                  <a:srgbClr val="FFFFCC"/>
                </a:solidFill>
              </a:defRPr>
            </a:lvl1pPr>
            <a:lvl2pPr marL="790575" indent="-333375">
              <a:spcBef>
                <a:spcPts val="600"/>
              </a:spcBef>
              <a:buClr>
                <a:srgbClr val="FFCC66"/>
              </a:buClr>
              <a:defRPr sz="2800">
                <a:solidFill>
                  <a:srgbClr val="FFFFCC"/>
                </a:solidFill>
              </a:defRPr>
            </a:lvl2pPr>
            <a:lvl3pPr marL="1234439" indent="-320039">
              <a:spcBef>
                <a:spcPts val="600"/>
              </a:spcBef>
              <a:buClr>
                <a:srgbClr val="FFCC66"/>
              </a:buClr>
              <a:defRPr sz="2800">
                <a:solidFill>
                  <a:srgbClr val="FFFFCC"/>
                </a:solidFill>
              </a:defRPr>
            </a:lvl3pPr>
            <a:lvl4pPr marL="1727200" indent="-355600">
              <a:spcBef>
                <a:spcPts val="600"/>
              </a:spcBef>
              <a:buClr>
                <a:srgbClr val="FFCC66"/>
              </a:buClr>
              <a:defRPr sz="2800">
                <a:solidFill>
                  <a:srgbClr val="FFFFCC"/>
                </a:solidFill>
              </a:defRPr>
            </a:lvl4pPr>
            <a:lvl5pPr marL="2184400" indent="-355600">
              <a:spcBef>
                <a:spcPts val="600"/>
              </a:spcBef>
              <a:buClr>
                <a:srgbClr val="FFCC66"/>
              </a:buClr>
              <a:buChar char="•"/>
              <a:defRPr sz="28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816"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244082431"/>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16_Comparison">
    <p:bg>
      <p:bgPr>
        <a:solidFill>
          <a:srgbClr val="000000"/>
        </a:solidFill>
        <a:effectLst/>
      </p:bgPr>
    </p:bg>
    <p:spTree>
      <p:nvGrpSpPr>
        <p:cNvPr id="1" name=""/>
        <p:cNvGrpSpPr/>
        <p:nvPr/>
      </p:nvGrpSpPr>
      <p:grpSpPr>
        <a:xfrm>
          <a:off x="0" y="0"/>
          <a:ext cx="0" cy="0"/>
          <a:chOff x="0" y="0"/>
          <a:chExt cx="0" cy="0"/>
        </a:xfrm>
      </p:grpSpPr>
      <p:grpSp>
        <p:nvGrpSpPr>
          <p:cNvPr id="1827" name="Group 2"/>
          <p:cNvGrpSpPr/>
          <p:nvPr/>
        </p:nvGrpSpPr>
        <p:grpSpPr>
          <a:xfrm>
            <a:off x="457200" y="992150"/>
            <a:ext cx="8153401" cy="1600239"/>
            <a:chOff x="0" y="-37"/>
            <a:chExt cx="8153400" cy="1600237"/>
          </a:xfrm>
        </p:grpSpPr>
        <p:sp>
          <p:nvSpPr>
            <p:cNvPr id="182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2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2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2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28" name="Title Text"/>
          <p:cNvSpPr txBox="1">
            <a:spLocks noGrp="1"/>
          </p:cNvSpPr>
          <p:nvPr>
            <p:ph type="title"/>
          </p:nvPr>
        </p:nvSpPr>
        <p:spPr>
          <a:xfrm>
            <a:off x="457200" y="274638"/>
            <a:ext cx="8229600" cy="1143001"/>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829"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rgbClr val="FFFFCC"/>
                </a:solidFill>
              </a:defRPr>
            </a:lvl1pPr>
            <a:lvl2pPr marL="0" indent="457200">
              <a:spcBef>
                <a:spcPts val="500"/>
              </a:spcBef>
              <a:buSzTx/>
              <a:buNone/>
              <a:defRPr sz="2400" b="1">
                <a:solidFill>
                  <a:srgbClr val="FFFFCC"/>
                </a:solidFill>
              </a:defRPr>
            </a:lvl2pPr>
            <a:lvl3pPr marL="0" indent="914400">
              <a:spcBef>
                <a:spcPts val="500"/>
              </a:spcBef>
              <a:buSzTx/>
              <a:buNone/>
              <a:defRPr sz="2400" b="1">
                <a:solidFill>
                  <a:srgbClr val="FFFFCC"/>
                </a:solidFill>
              </a:defRPr>
            </a:lvl3pPr>
            <a:lvl4pPr marL="0" indent="1371600">
              <a:spcBef>
                <a:spcPts val="500"/>
              </a:spcBef>
              <a:buSzTx/>
              <a:buNone/>
              <a:defRPr sz="2400" b="1">
                <a:solidFill>
                  <a:srgbClr val="FFFFCC"/>
                </a:solidFill>
              </a:defRPr>
            </a:lvl4pPr>
            <a:lvl5pPr marL="0" indent="1828800">
              <a:spcBef>
                <a:spcPts val="500"/>
              </a:spcBef>
              <a:buSzTx/>
              <a:buNone/>
              <a:defRPr sz="2400" b="1">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830"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rgbClr val="FFFFCC"/>
                </a:solidFill>
              </a:defRPr>
            </a:pPr>
            <a:endParaRPr/>
          </a:p>
        </p:txBody>
      </p:sp>
      <p:sp>
        <p:nvSpPr>
          <p:cNvPr id="1831"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606495246"/>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16_Title Only">
    <p:bg>
      <p:bgPr>
        <a:solidFill>
          <a:srgbClr val="000000"/>
        </a:solidFill>
        <a:effectLst/>
      </p:bgPr>
    </p:bg>
    <p:spTree>
      <p:nvGrpSpPr>
        <p:cNvPr id="1" name=""/>
        <p:cNvGrpSpPr/>
        <p:nvPr/>
      </p:nvGrpSpPr>
      <p:grpSpPr>
        <a:xfrm>
          <a:off x="0" y="0"/>
          <a:ext cx="0" cy="0"/>
          <a:chOff x="0" y="0"/>
          <a:chExt cx="0" cy="0"/>
        </a:xfrm>
      </p:grpSpPr>
      <p:grpSp>
        <p:nvGrpSpPr>
          <p:cNvPr id="1842" name="Group 2"/>
          <p:cNvGrpSpPr/>
          <p:nvPr/>
        </p:nvGrpSpPr>
        <p:grpSpPr>
          <a:xfrm>
            <a:off x="457200" y="992150"/>
            <a:ext cx="8153401" cy="1600239"/>
            <a:chOff x="0" y="-37"/>
            <a:chExt cx="8153400" cy="1600237"/>
          </a:xfrm>
        </p:grpSpPr>
        <p:sp>
          <p:nvSpPr>
            <p:cNvPr id="183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3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4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4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43"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844"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309530360"/>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17_Blank">
    <p:bg>
      <p:bgPr>
        <a:solidFill>
          <a:srgbClr val="000000"/>
        </a:solidFill>
        <a:effectLst/>
      </p:bgPr>
    </p:bg>
    <p:spTree>
      <p:nvGrpSpPr>
        <p:cNvPr id="1" name=""/>
        <p:cNvGrpSpPr/>
        <p:nvPr/>
      </p:nvGrpSpPr>
      <p:grpSpPr>
        <a:xfrm>
          <a:off x="0" y="0"/>
          <a:ext cx="0" cy="0"/>
          <a:chOff x="0" y="0"/>
          <a:chExt cx="0" cy="0"/>
        </a:xfrm>
      </p:grpSpPr>
      <p:grpSp>
        <p:nvGrpSpPr>
          <p:cNvPr id="1855" name="Group 2"/>
          <p:cNvGrpSpPr/>
          <p:nvPr/>
        </p:nvGrpSpPr>
        <p:grpSpPr>
          <a:xfrm>
            <a:off x="457200" y="992150"/>
            <a:ext cx="8153401" cy="1600239"/>
            <a:chOff x="0" y="-37"/>
            <a:chExt cx="8153400" cy="1600237"/>
          </a:xfrm>
        </p:grpSpPr>
        <p:sp>
          <p:nvSpPr>
            <p:cNvPr id="1851"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52"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53"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54"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56"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635735127"/>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16_Content with Caption">
    <p:bg>
      <p:bgPr>
        <a:solidFill>
          <a:srgbClr val="000000"/>
        </a:solidFill>
        <a:effectLst/>
      </p:bgPr>
    </p:bg>
    <p:spTree>
      <p:nvGrpSpPr>
        <p:cNvPr id="1" name=""/>
        <p:cNvGrpSpPr/>
        <p:nvPr/>
      </p:nvGrpSpPr>
      <p:grpSpPr>
        <a:xfrm>
          <a:off x="0" y="0"/>
          <a:ext cx="0" cy="0"/>
          <a:chOff x="0" y="0"/>
          <a:chExt cx="0" cy="0"/>
        </a:xfrm>
      </p:grpSpPr>
      <p:grpSp>
        <p:nvGrpSpPr>
          <p:cNvPr id="1867" name="Group 2"/>
          <p:cNvGrpSpPr/>
          <p:nvPr/>
        </p:nvGrpSpPr>
        <p:grpSpPr>
          <a:xfrm>
            <a:off x="457200" y="992150"/>
            <a:ext cx="8153401" cy="1600239"/>
            <a:chOff x="0" y="-37"/>
            <a:chExt cx="8153400" cy="1600237"/>
          </a:xfrm>
        </p:grpSpPr>
        <p:sp>
          <p:nvSpPr>
            <p:cNvPr id="186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6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6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6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68"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1869"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870"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a:solidFill>
                  <a:srgbClr val="FFFFCC"/>
                </a:solidFill>
              </a:defRPr>
            </a:pPr>
            <a:endParaRPr/>
          </a:p>
        </p:txBody>
      </p:sp>
      <p:sp>
        <p:nvSpPr>
          <p:cNvPr id="1871"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085669983"/>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latin typeface="Tahoma"/>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latin typeface="Tahoma"/>
            </a:endParaRPr>
          </a:p>
        </p:txBody>
      </p:sp>
      <p:sp>
        <p:nvSpPr>
          <p:cNvPr id="4" name="Rectangle 10"/>
          <p:cNvSpPr>
            <a:spLocks noGrp="1" noChangeArrowheads="1"/>
          </p:cNvSpPr>
          <p:nvPr>
            <p:ph type="sldNum" sz="quarter" idx="12"/>
          </p:nvPr>
        </p:nvSpPr>
        <p:spPr>
          <a:ln/>
        </p:spPr>
        <p:txBody>
          <a:bodyPr/>
          <a:lstStyle>
            <a:lvl1pPr>
              <a:defRPr/>
            </a:lvl1pPr>
          </a:lstStyle>
          <a:p>
            <a:pPr>
              <a:defRPr/>
            </a:pPr>
            <a:fld id="{BF044708-C76C-4E48-8B5B-0C9192DC8DA7}" type="slidenum">
              <a:rPr lang="en-US"/>
              <a:pPr>
                <a:defRPr/>
              </a:pPr>
              <a:t>‹#›</a:t>
            </a:fld>
            <a:endParaRPr lang="en-US"/>
          </a:p>
        </p:txBody>
      </p:sp>
    </p:spTree>
    <p:extLst>
      <p:ext uri="{BB962C8B-B14F-4D97-AF65-F5344CB8AC3E}">
        <p14:creationId xmlns:p14="http://schemas.microsoft.com/office/powerpoint/2010/main" val="209089029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16_Picture with Caption">
    <p:bg>
      <p:bgPr>
        <a:solidFill>
          <a:srgbClr val="000000"/>
        </a:solidFill>
        <a:effectLst/>
      </p:bgPr>
    </p:bg>
    <p:spTree>
      <p:nvGrpSpPr>
        <p:cNvPr id="1" name=""/>
        <p:cNvGrpSpPr/>
        <p:nvPr/>
      </p:nvGrpSpPr>
      <p:grpSpPr>
        <a:xfrm>
          <a:off x="0" y="0"/>
          <a:ext cx="0" cy="0"/>
          <a:chOff x="0" y="0"/>
          <a:chExt cx="0" cy="0"/>
        </a:xfrm>
      </p:grpSpPr>
      <p:grpSp>
        <p:nvGrpSpPr>
          <p:cNvPr id="1882" name="Group 2"/>
          <p:cNvGrpSpPr/>
          <p:nvPr/>
        </p:nvGrpSpPr>
        <p:grpSpPr>
          <a:xfrm>
            <a:off x="457200" y="992150"/>
            <a:ext cx="8153401" cy="1600239"/>
            <a:chOff x="0" y="-37"/>
            <a:chExt cx="8153400" cy="1600237"/>
          </a:xfrm>
        </p:grpSpPr>
        <p:sp>
          <p:nvSpPr>
            <p:cNvPr id="187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7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8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8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83"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188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885"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a:solidFill>
                  <a:srgbClr val="FFFFCC"/>
                </a:solidFill>
              </a:defRPr>
            </a:lvl1pPr>
            <a:lvl2pPr marL="0" indent="457200">
              <a:spcBef>
                <a:spcPts val="300"/>
              </a:spcBef>
              <a:buSzTx/>
              <a:buNone/>
              <a:defRPr sz="1400">
                <a:solidFill>
                  <a:srgbClr val="FFFFCC"/>
                </a:solidFill>
              </a:defRPr>
            </a:lvl2pPr>
            <a:lvl3pPr marL="0" indent="914400">
              <a:spcBef>
                <a:spcPts val="300"/>
              </a:spcBef>
              <a:buSzTx/>
              <a:buNone/>
              <a:defRPr sz="1400">
                <a:solidFill>
                  <a:srgbClr val="FFFFCC"/>
                </a:solidFill>
              </a:defRPr>
            </a:lvl3pPr>
            <a:lvl4pPr marL="0" indent="1371600">
              <a:spcBef>
                <a:spcPts val="300"/>
              </a:spcBef>
              <a:buSzTx/>
              <a:buNone/>
              <a:defRPr sz="1400">
                <a:solidFill>
                  <a:srgbClr val="FFFFCC"/>
                </a:solidFill>
              </a:defRPr>
            </a:lvl4pPr>
            <a:lvl5pPr marL="0" indent="1828800">
              <a:spcBef>
                <a:spcPts val="300"/>
              </a:spcBef>
              <a:buSzTx/>
              <a:buNone/>
              <a:defRPr sz="14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886"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16102628"/>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2_Title and Table">
    <p:bg>
      <p:bgPr>
        <a:solidFill>
          <a:srgbClr val="000000"/>
        </a:solidFill>
        <a:effectLst/>
      </p:bgPr>
    </p:bg>
    <p:spTree>
      <p:nvGrpSpPr>
        <p:cNvPr id="1" name=""/>
        <p:cNvGrpSpPr/>
        <p:nvPr/>
      </p:nvGrpSpPr>
      <p:grpSpPr>
        <a:xfrm>
          <a:off x="0" y="0"/>
          <a:ext cx="0" cy="0"/>
          <a:chOff x="0" y="0"/>
          <a:chExt cx="0" cy="0"/>
        </a:xfrm>
      </p:grpSpPr>
      <p:grpSp>
        <p:nvGrpSpPr>
          <p:cNvPr id="1897" name="Group 2"/>
          <p:cNvGrpSpPr/>
          <p:nvPr/>
        </p:nvGrpSpPr>
        <p:grpSpPr>
          <a:xfrm>
            <a:off x="457200" y="992150"/>
            <a:ext cx="8153401" cy="1600239"/>
            <a:chOff x="0" y="-37"/>
            <a:chExt cx="8153400" cy="1600237"/>
          </a:xfrm>
        </p:grpSpPr>
        <p:sp>
          <p:nvSpPr>
            <p:cNvPr id="189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9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9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9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98"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899"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769092497"/>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7_Title and 4 Content">
    <p:bg>
      <p:bgPr>
        <a:solidFill>
          <a:srgbClr val="000000"/>
        </a:solidFill>
        <a:effectLst/>
      </p:bgPr>
    </p:bg>
    <p:spTree>
      <p:nvGrpSpPr>
        <p:cNvPr id="1" name=""/>
        <p:cNvGrpSpPr/>
        <p:nvPr/>
      </p:nvGrpSpPr>
      <p:grpSpPr>
        <a:xfrm>
          <a:off x="0" y="0"/>
          <a:ext cx="0" cy="0"/>
          <a:chOff x="0" y="0"/>
          <a:chExt cx="0" cy="0"/>
        </a:xfrm>
      </p:grpSpPr>
      <p:grpSp>
        <p:nvGrpSpPr>
          <p:cNvPr id="1910" name="Group 2"/>
          <p:cNvGrpSpPr/>
          <p:nvPr/>
        </p:nvGrpSpPr>
        <p:grpSpPr>
          <a:xfrm>
            <a:off x="457200" y="992150"/>
            <a:ext cx="8153401" cy="1600239"/>
            <a:chOff x="0" y="-37"/>
            <a:chExt cx="8153400" cy="1600237"/>
          </a:xfrm>
        </p:grpSpPr>
        <p:sp>
          <p:nvSpPr>
            <p:cNvPr id="190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0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0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0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911"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912" name="Body Level One…"/>
          <p:cNvSpPr txBox="1">
            <a:spLocks noGrp="1"/>
          </p:cNvSpPr>
          <p:nvPr>
            <p:ph type="body" sz="quarter" idx="1"/>
          </p:nvPr>
        </p:nvSpPr>
        <p:spPr>
          <a:xfrm>
            <a:off x="685800" y="2057400"/>
            <a:ext cx="3810000" cy="19812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913"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946356797"/>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21_Title Slide">
    <p:bg>
      <p:bgPr>
        <a:solidFill>
          <a:srgbClr val="000000"/>
        </a:solidFill>
        <a:effectLst/>
      </p:bgPr>
    </p:bg>
    <p:spTree>
      <p:nvGrpSpPr>
        <p:cNvPr id="1" name=""/>
        <p:cNvGrpSpPr/>
        <p:nvPr/>
      </p:nvGrpSpPr>
      <p:grpSpPr>
        <a:xfrm>
          <a:off x="0" y="0"/>
          <a:ext cx="0" cy="0"/>
          <a:chOff x="0" y="0"/>
          <a:chExt cx="0" cy="0"/>
        </a:xfrm>
      </p:grpSpPr>
      <p:grpSp>
        <p:nvGrpSpPr>
          <p:cNvPr id="1924" name="Group 2"/>
          <p:cNvGrpSpPr/>
          <p:nvPr/>
        </p:nvGrpSpPr>
        <p:grpSpPr>
          <a:xfrm>
            <a:off x="457200" y="992150"/>
            <a:ext cx="8153401" cy="1600239"/>
            <a:chOff x="0" y="-37"/>
            <a:chExt cx="8153400" cy="1600237"/>
          </a:xfrm>
        </p:grpSpPr>
        <p:sp>
          <p:nvSpPr>
            <p:cNvPr id="1920"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21"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22"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23"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925" name="Title Text"/>
          <p:cNvSpPr txBox="1">
            <a:spLocks noGrp="1"/>
          </p:cNvSpPr>
          <p:nvPr>
            <p:ph type="title"/>
          </p:nvPr>
        </p:nvSpPr>
        <p:spPr>
          <a:xfrm>
            <a:off x="685800" y="2130425"/>
            <a:ext cx="7772400" cy="1470025"/>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926"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marL="0" indent="457200" algn="ctr">
              <a:buSzTx/>
              <a:buNone/>
              <a:defRPr>
                <a:solidFill>
                  <a:srgbClr val="FFFFCC"/>
                </a:solidFill>
              </a:defRPr>
            </a:lvl2pPr>
            <a:lvl3pPr marL="0" indent="914400" algn="ctr">
              <a:buSzTx/>
              <a:buNone/>
              <a:defRPr>
                <a:solidFill>
                  <a:srgbClr val="FFFFCC"/>
                </a:solidFill>
              </a:defRPr>
            </a:lvl3pPr>
            <a:lvl4pPr marL="0" indent="1371600" algn="ctr">
              <a:buSzTx/>
              <a:buNone/>
              <a:defRPr>
                <a:solidFill>
                  <a:srgbClr val="FFFFCC"/>
                </a:solidFill>
              </a:defRPr>
            </a:lvl4pPr>
            <a:lvl5pPr marL="0" indent="1828800" algn="ctr">
              <a:buSzTx/>
              <a:buNone/>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927"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4276963241"/>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type="tx">
  <p:cSld name="22_Title Slide">
    <p:bg>
      <p:bgPr>
        <a:solidFill>
          <a:srgbClr val="000000"/>
        </a:solidFill>
        <a:effectLst/>
      </p:bgPr>
    </p:bg>
    <p:spTree>
      <p:nvGrpSpPr>
        <p:cNvPr id="1" name=""/>
        <p:cNvGrpSpPr/>
        <p:nvPr/>
      </p:nvGrpSpPr>
      <p:grpSpPr>
        <a:xfrm>
          <a:off x="0" y="0"/>
          <a:ext cx="0" cy="0"/>
          <a:chOff x="0" y="0"/>
          <a:chExt cx="0" cy="0"/>
        </a:xfrm>
      </p:grpSpPr>
      <p:sp>
        <p:nvSpPr>
          <p:cNvPr id="1934"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193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936"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2788596952"/>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type="tx">
  <p:cSld name="20_Title and Content">
    <p:bg>
      <p:bgPr>
        <a:solidFill>
          <a:srgbClr val="000000"/>
        </a:solidFill>
        <a:effectLst/>
      </p:bgPr>
    </p:bg>
    <p:spTree>
      <p:nvGrpSpPr>
        <p:cNvPr id="1" name=""/>
        <p:cNvGrpSpPr/>
        <p:nvPr/>
      </p:nvGrpSpPr>
      <p:grpSpPr>
        <a:xfrm>
          <a:off x="0" y="0"/>
          <a:ext cx="0" cy="0"/>
          <a:chOff x="0" y="0"/>
          <a:chExt cx="0" cy="0"/>
        </a:xfrm>
      </p:grpSpPr>
      <p:sp>
        <p:nvSpPr>
          <p:cNvPr id="1943" name="Title Text"/>
          <p:cNvSpPr txBox="1">
            <a:spLocks noGrp="1"/>
          </p:cNvSpPr>
          <p:nvPr>
            <p:ph type="title"/>
          </p:nvPr>
        </p:nvSpPr>
        <p:spPr>
          <a:xfrm>
            <a:off x="34925" y="188912"/>
            <a:ext cx="9074150" cy="1143001"/>
          </a:xfrm>
          <a:prstGeom prst="rect">
            <a:avLst/>
          </a:prstGeom>
        </p:spPr>
        <p:txBody>
          <a:bodyPr/>
          <a:lstStyle>
            <a:lvl1pPr>
              <a:defRPr>
                <a:solidFill>
                  <a:schemeClr val="accent3">
                    <a:lumOff val="44000"/>
                  </a:schemeClr>
                </a:solidFill>
              </a:defRPr>
            </a:lvl1pPr>
          </a:lstStyle>
          <a:p>
            <a:r>
              <a:t>Title Text</a:t>
            </a:r>
          </a:p>
        </p:txBody>
      </p:sp>
      <p:sp>
        <p:nvSpPr>
          <p:cNvPr id="1944" name="Body Level One…"/>
          <p:cNvSpPr txBox="1">
            <a:spLocks noGrp="1"/>
          </p:cNvSpPr>
          <p:nvPr>
            <p:ph type="body" idx="1"/>
          </p:nvPr>
        </p:nvSpPr>
        <p:spPr>
          <a:xfrm>
            <a:off x="469900" y="1560512"/>
            <a:ext cx="8278814" cy="4821239"/>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945"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3461802035"/>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type="tx">
  <p:cSld name="17_Section Header">
    <p:bg>
      <p:bgPr>
        <a:solidFill>
          <a:srgbClr val="000000"/>
        </a:solidFill>
        <a:effectLst/>
      </p:bgPr>
    </p:bg>
    <p:spTree>
      <p:nvGrpSpPr>
        <p:cNvPr id="1" name=""/>
        <p:cNvGrpSpPr/>
        <p:nvPr/>
      </p:nvGrpSpPr>
      <p:grpSpPr>
        <a:xfrm>
          <a:off x="0" y="0"/>
          <a:ext cx="0" cy="0"/>
          <a:chOff x="0" y="0"/>
          <a:chExt cx="0" cy="0"/>
        </a:xfrm>
      </p:grpSpPr>
      <p:sp>
        <p:nvSpPr>
          <p:cNvPr id="1952"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195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954"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637780508"/>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type="tx">
  <p:cSld name="17_Two Content">
    <p:bg>
      <p:bgPr>
        <a:solidFill>
          <a:srgbClr val="000000"/>
        </a:solidFill>
        <a:effectLst/>
      </p:bgPr>
    </p:bg>
    <p:spTree>
      <p:nvGrpSpPr>
        <p:cNvPr id="1" name=""/>
        <p:cNvGrpSpPr/>
        <p:nvPr/>
      </p:nvGrpSpPr>
      <p:grpSpPr>
        <a:xfrm>
          <a:off x="0" y="0"/>
          <a:ext cx="0" cy="0"/>
          <a:chOff x="0" y="0"/>
          <a:chExt cx="0" cy="0"/>
        </a:xfrm>
      </p:grpSpPr>
      <p:sp>
        <p:nvSpPr>
          <p:cNvPr id="1961" name="Title Text"/>
          <p:cNvSpPr txBox="1">
            <a:spLocks noGrp="1"/>
          </p:cNvSpPr>
          <p:nvPr>
            <p:ph type="title"/>
          </p:nvPr>
        </p:nvSpPr>
        <p:spPr>
          <a:xfrm>
            <a:off x="34925" y="188912"/>
            <a:ext cx="9074150" cy="1143001"/>
          </a:xfrm>
          <a:prstGeom prst="rect">
            <a:avLst/>
          </a:prstGeom>
        </p:spPr>
        <p:txBody>
          <a:bodyPr/>
          <a:lstStyle>
            <a:lvl1pPr>
              <a:defRPr>
                <a:solidFill>
                  <a:schemeClr val="accent3">
                    <a:lumOff val="44000"/>
                  </a:schemeClr>
                </a:solidFill>
              </a:defRPr>
            </a:lvl1pPr>
          </a:lstStyle>
          <a:p>
            <a:r>
              <a:t>Title Text</a:t>
            </a:r>
          </a:p>
        </p:txBody>
      </p:sp>
      <p:sp>
        <p:nvSpPr>
          <p:cNvPr id="196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963"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2652352899"/>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type="tx">
  <p:cSld name="17_Comparison">
    <p:bg>
      <p:bgPr>
        <a:solidFill>
          <a:srgbClr val="000000"/>
        </a:solidFill>
        <a:effectLst/>
      </p:bgPr>
    </p:bg>
    <p:spTree>
      <p:nvGrpSpPr>
        <p:cNvPr id="1" name=""/>
        <p:cNvGrpSpPr/>
        <p:nvPr/>
      </p:nvGrpSpPr>
      <p:grpSpPr>
        <a:xfrm>
          <a:off x="0" y="0"/>
          <a:ext cx="0" cy="0"/>
          <a:chOff x="0" y="0"/>
          <a:chExt cx="0" cy="0"/>
        </a:xfrm>
      </p:grpSpPr>
      <p:sp>
        <p:nvSpPr>
          <p:cNvPr id="1970"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97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97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1973"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515863324"/>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type="tx">
  <p:cSld name="17_Title Only">
    <p:bg>
      <p:bgPr>
        <a:solidFill>
          <a:srgbClr val="000000"/>
        </a:solidFill>
        <a:effectLst/>
      </p:bgPr>
    </p:bg>
    <p:spTree>
      <p:nvGrpSpPr>
        <p:cNvPr id="1" name=""/>
        <p:cNvGrpSpPr/>
        <p:nvPr/>
      </p:nvGrpSpPr>
      <p:grpSpPr>
        <a:xfrm>
          <a:off x="0" y="0"/>
          <a:ext cx="0" cy="0"/>
          <a:chOff x="0" y="0"/>
          <a:chExt cx="0" cy="0"/>
        </a:xfrm>
      </p:grpSpPr>
      <p:sp>
        <p:nvSpPr>
          <p:cNvPr id="1980" name="Title Text"/>
          <p:cNvSpPr txBox="1">
            <a:spLocks noGrp="1"/>
          </p:cNvSpPr>
          <p:nvPr>
            <p:ph type="title"/>
          </p:nvPr>
        </p:nvSpPr>
        <p:spPr>
          <a:xfrm>
            <a:off x="34925" y="188912"/>
            <a:ext cx="9074150" cy="1143001"/>
          </a:xfrm>
          <a:prstGeom prst="rect">
            <a:avLst/>
          </a:prstGeom>
        </p:spPr>
        <p:txBody>
          <a:bodyPr/>
          <a:lstStyle>
            <a:lvl1pPr>
              <a:defRPr>
                <a:solidFill>
                  <a:schemeClr val="accent3">
                    <a:lumOff val="44000"/>
                  </a:schemeClr>
                </a:solidFill>
              </a:defRPr>
            </a:lvl1pPr>
          </a:lstStyle>
          <a:p>
            <a:r>
              <a:t>Title Text</a:t>
            </a:r>
          </a:p>
        </p:txBody>
      </p:sp>
      <p:sp>
        <p:nvSpPr>
          <p:cNvPr id="1981"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2997802368"/>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91BF54-8972-8E49-882B-03F1472322B6}" type="slidenum">
              <a:rPr lang="en-US"/>
              <a:pPr>
                <a:defRPr/>
              </a:pPr>
              <a:t>‹#›</a:t>
            </a:fld>
            <a:endParaRPr lang="en-US"/>
          </a:p>
        </p:txBody>
      </p:sp>
    </p:spTree>
    <p:extLst>
      <p:ext uri="{BB962C8B-B14F-4D97-AF65-F5344CB8AC3E}">
        <p14:creationId xmlns:p14="http://schemas.microsoft.com/office/powerpoint/2010/main" val="124322924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x">
  <p:cSld name="18_Blank">
    <p:bg>
      <p:bgPr>
        <a:solidFill>
          <a:srgbClr val="000000"/>
        </a:solidFill>
        <a:effectLst/>
      </p:bgPr>
    </p:bg>
    <p:spTree>
      <p:nvGrpSpPr>
        <p:cNvPr id="1" name=""/>
        <p:cNvGrpSpPr/>
        <p:nvPr/>
      </p:nvGrpSpPr>
      <p:grpSpPr>
        <a:xfrm>
          <a:off x="0" y="0"/>
          <a:ext cx="0" cy="0"/>
          <a:chOff x="0" y="0"/>
          <a:chExt cx="0" cy="0"/>
        </a:xfrm>
      </p:grpSpPr>
      <p:sp>
        <p:nvSpPr>
          <p:cNvPr id="1988"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2082680182"/>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type="tx">
  <p:cSld name="17_Content with Caption">
    <p:bg>
      <p:bgPr>
        <a:solidFill>
          <a:srgbClr val="000000"/>
        </a:solidFill>
        <a:effectLst/>
      </p:bgPr>
    </p:bg>
    <p:spTree>
      <p:nvGrpSpPr>
        <p:cNvPr id="1" name=""/>
        <p:cNvGrpSpPr/>
        <p:nvPr/>
      </p:nvGrpSpPr>
      <p:grpSpPr>
        <a:xfrm>
          <a:off x="0" y="0"/>
          <a:ext cx="0" cy="0"/>
          <a:chOff x="0" y="0"/>
          <a:chExt cx="0" cy="0"/>
        </a:xfrm>
      </p:grpSpPr>
      <p:sp>
        <p:nvSpPr>
          <p:cNvPr id="1995"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1996"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99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1998"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412383506"/>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type="tx">
  <p:cSld name="17_Picture with Caption">
    <p:bg>
      <p:bgPr>
        <a:solidFill>
          <a:srgbClr val="000000"/>
        </a:solidFill>
        <a:effectLst/>
      </p:bgPr>
    </p:bg>
    <p:spTree>
      <p:nvGrpSpPr>
        <p:cNvPr id="1" name=""/>
        <p:cNvGrpSpPr/>
        <p:nvPr/>
      </p:nvGrpSpPr>
      <p:grpSpPr>
        <a:xfrm>
          <a:off x="0" y="0"/>
          <a:ext cx="0" cy="0"/>
          <a:chOff x="0" y="0"/>
          <a:chExt cx="0" cy="0"/>
        </a:xfrm>
      </p:grpSpPr>
      <p:sp>
        <p:nvSpPr>
          <p:cNvPr id="2005"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200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00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008"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3299642953"/>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type="tx">
  <p:cSld name="Content">
    <p:bg>
      <p:bgPr>
        <a:solidFill>
          <a:srgbClr val="000000"/>
        </a:solidFill>
        <a:effectLst/>
      </p:bgPr>
    </p:bg>
    <p:spTree>
      <p:nvGrpSpPr>
        <p:cNvPr id="1" name=""/>
        <p:cNvGrpSpPr/>
        <p:nvPr/>
      </p:nvGrpSpPr>
      <p:grpSpPr>
        <a:xfrm>
          <a:off x="0" y="0"/>
          <a:ext cx="0" cy="0"/>
          <a:chOff x="0" y="0"/>
          <a:chExt cx="0" cy="0"/>
        </a:xfrm>
      </p:grpSpPr>
      <p:sp>
        <p:nvSpPr>
          <p:cNvPr id="2015" name="Body Level One…"/>
          <p:cNvSpPr txBox="1">
            <a:spLocks noGrp="1"/>
          </p:cNvSpPr>
          <p:nvPr>
            <p:ph type="body" idx="1"/>
          </p:nvPr>
        </p:nvSpPr>
        <p:spPr>
          <a:xfrm>
            <a:off x="685800" y="609600"/>
            <a:ext cx="7772400" cy="54864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016"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2334636122"/>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type="tx">
  <p:cSld name="19_Blank">
    <p:bg>
      <p:bgPr>
        <a:solidFill>
          <a:schemeClr val="accent3">
            <a:lumOff val="44000"/>
          </a:schemeClr>
        </a:solidFill>
        <a:effectLst/>
      </p:bgPr>
    </p:bg>
    <p:spTree>
      <p:nvGrpSpPr>
        <p:cNvPr id="1" name=""/>
        <p:cNvGrpSpPr/>
        <p:nvPr/>
      </p:nvGrpSpPr>
      <p:grpSpPr>
        <a:xfrm>
          <a:off x="0" y="0"/>
          <a:ext cx="0" cy="0"/>
          <a:chOff x="0" y="0"/>
          <a:chExt cx="0" cy="0"/>
        </a:xfrm>
      </p:grpSpPr>
      <p:sp>
        <p:nvSpPr>
          <p:cNvPr id="2023"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rgbClr val="DDDDDD"/>
                  </a:outerShdw>
                </a:effectLst>
              </a:defRPr>
            </a:lvl1pPr>
          </a:lstStyle>
          <a:p>
            <a:fld id="{86CB4B4D-7CA3-9044-876B-883B54F8677D}" type="slidenum">
              <a:t>‹#›</a:t>
            </a:fld>
            <a:endParaRPr/>
          </a:p>
        </p:txBody>
      </p:sp>
    </p:spTree>
    <p:extLst>
      <p:ext uri="{BB962C8B-B14F-4D97-AF65-F5344CB8AC3E}">
        <p14:creationId xmlns:p14="http://schemas.microsoft.com/office/powerpoint/2010/main" val="2835122139"/>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type="tx">
  <p:cSld name="23_Title Slide">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030" name="Freeform 7"/>
          <p:cNvSpPr/>
          <p:nvPr/>
        </p:nvSpPr>
        <p:spPr>
          <a:xfrm>
            <a:off x="3024188" y="46038"/>
            <a:ext cx="3143250" cy="1044575"/>
          </a:xfrm>
          <a:custGeom>
            <a:avLst/>
            <a:gdLst/>
            <a:ahLst/>
            <a:cxnLst>
              <a:cxn ang="0">
                <a:pos x="wd2" y="hd2"/>
              </a:cxn>
              <a:cxn ang="5400000">
                <a:pos x="wd2" y="hd2"/>
              </a:cxn>
              <a:cxn ang="10800000">
                <a:pos x="wd2" y="hd2"/>
              </a:cxn>
              <a:cxn ang="16200000">
                <a:pos x="wd2" y="hd2"/>
              </a:cxn>
            </a:cxnLst>
            <a:rect l="0" t="0" r="r" b="b"/>
            <a:pathLst>
              <a:path w="21600" h="21600" extrusionOk="0">
                <a:moveTo>
                  <a:pt x="284" y="3512"/>
                </a:moveTo>
                <a:lnTo>
                  <a:pt x="458" y="3283"/>
                </a:lnTo>
                <a:lnTo>
                  <a:pt x="7822" y="3283"/>
                </a:lnTo>
                <a:lnTo>
                  <a:pt x="8367" y="2101"/>
                </a:lnTo>
                <a:lnTo>
                  <a:pt x="8738" y="1444"/>
                </a:lnTo>
                <a:lnTo>
                  <a:pt x="9109" y="919"/>
                </a:lnTo>
                <a:lnTo>
                  <a:pt x="9567" y="591"/>
                </a:lnTo>
                <a:lnTo>
                  <a:pt x="10004" y="295"/>
                </a:lnTo>
                <a:lnTo>
                  <a:pt x="10473" y="131"/>
                </a:lnTo>
                <a:lnTo>
                  <a:pt x="11062" y="0"/>
                </a:lnTo>
                <a:lnTo>
                  <a:pt x="11738" y="295"/>
                </a:lnTo>
                <a:lnTo>
                  <a:pt x="12360" y="788"/>
                </a:lnTo>
                <a:lnTo>
                  <a:pt x="12807" y="1444"/>
                </a:lnTo>
                <a:lnTo>
                  <a:pt x="13298" y="2101"/>
                </a:lnTo>
                <a:lnTo>
                  <a:pt x="13604" y="2692"/>
                </a:lnTo>
                <a:lnTo>
                  <a:pt x="13887" y="3381"/>
                </a:lnTo>
                <a:lnTo>
                  <a:pt x="20935" y="3283"/>
                </a:lnTo>
                <a:lnTo>
                  <a:pt x="21175" y="3447"/>
                </a:lnTo>
                <a:lnTo>
                  <a:pt x="21338" y="3808"/>
                </a:lnTo>
                <a:lnTo>
                  <a:pt x="21491" y="4793"/>
                </a:lnTo>
                <a:lnTo>
                  <a:pt x="21578" y="5909"/>
                </a:lnTo>
                <a:lnTo>
                  <a:pt x="21600" y="7222"/>
                </a:lnTo>
                <a:lnTo>
                  <a:pt x="21600" y="18350"/>
                </a:lnTo>
                <a:lnTo>
                  <a:pt x="14007" y="18383"/>
                </a:lnTo>
                <a:lnTo>
                  <a:pt x="12131" y="21534"/>
                </a:lnTo>
                <a:lnTo>
                  <a:pt x="9044" y="21600"/>
                </a:lnTo>
                <a:lnTo>
                  <a:pt x="7571" y="18186"/>
                </a:lnTo>
                <a:lnTo>
                  <a:pt x="807" y="18350"/>
                </a:lnTo>
                <a:lnTo>
                  <a:pt x="0" y="18350"/>
                </a:lnTo>
                <a:lnTo>
                  <a:pt x="0" y="6434"/>
                </a:lnTo>
                <a:lnTo>
                  <a:pt x="87" y="4957"/>
                </a:lnTo>
                <a:lnTo>
                  <a:pt x="164" y="4202"/>
                </a:lnTo>
                <a:lnTo>
                  <a:pt x="284" y="3512"/>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031" name="Oval 8"/>
          <p:cNvSpPr/>
          <p:nvPr/>
        </p:nvSpPr>
        <p:spPr>
          <a:xfrm>
            <a:off x="4003674" y="57149"/>
            <a:ext cx="1217616" cy="10795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032" name="Freeform 9"/>
          <p:cNvSpPr/>
          <p:nvPr/>
        </p:nvSpPr>
        <p:spPr>
          <a:xfrm>
            <a:off x="3022599" y="684212"/>
            <a:ext cx="3144839" cy="484189"/>
          </a:xfrm>
          <a:custGeom>
            <a:avLst/>
            <a:gdLst/>
            <a:ahLst/>
            <a:cxnLst>
              <a:cxn ang="0">
                <a:pos x="wd2" y="hd2"/>
              </a:cxn>
              <a:cxn ang="5400000">
                <a:pos x="wd2" y="hd2"/>
              </a:cxn>
              <a:cxn ang="10800000">
                <a:pos x="wd2" y="hd2"/>
              </a:cxn>
              <a:cxn ang="16200000">
                <a:pos x="wd2" y="hd2"/>
              </a:cxn>
            </a:cxnLst>
            <a:rect l="0" t="0" r="r" b="b"/>
            <a:pathLst>
              <a:path w="21600" h="21600" extrusionOk="0">
                <a:moveTo>
                  <a:pt x="741" y="4320"/>
                </a:moveTo>
                <a:lnTo>
                  <a:pt x="1047" y="4816"/>
                </a:lnTo>
                <a:lnTo>
                  <a:pt x="1374" y="4320"/>
                </a:lnTo>
                <a:lnTo>
                  <a:pt x="1701" y="4816"/>
                </a:lnTo>
                <a:lnTo>
                  <a:pt x="1941" y="6090"/>
                </a:lnTo>
                <a:lnTo>
                  <a:pt x="2213" y="7153"/>
                </a:lnTo>
                <a:lnTo>
                  <a:pt x="2660" y="6232"/>
                </a:lnTo>
                <a:lnTo>
                  <a:pt x="3042" y="5807"/>
                </a:lnTo>
                <a:lnTo>
                  <a:pt x="3598" y="5807"/>
                </a:lnTo>
                <a:lnTo>
                  <a:pt x="3991" y="5028"/>
                </a:lnTo>
                <a:lnTo>
                  <a:pt x="4340" y="5736"/>
                </a:lnTo>
                <a:lnTo>
                  <a:pt x="4656" y="6515"/>
                </a:lnTo>
                <a:lnTo>
                  <a:pt x="4928" y="6728"/>
                </a:lnTo>
                <a:lnTo>
                  <a:pt x="5375" y="5807"/>
                </a:lnTo>
                <a:lnTo>
                  <a:pt x="5844" y="5807"/>
                </a:lnTo>
                <a:lnTo>
                  <a:pt x="6531" y="6161"/>
                </a:lnTo>
                <a:lnTo>
                  <a:pt x="6815" y="7436"/>
                </a:lnTo>
                <a:lnTo>
                  <a:pt x="7273" y="7153"/>
                </a:lnTo>
                <a:lnTo>
                  <a:pt x="7905" y="6728"/>
                </a:lnTo>
                <a:lnTo>
                  <a:pt x="8352" y="9065"/>
                </a:lnTo>
                <a:lnTo>
                  <a:pt x="8614" y="9561"/>
                </a:lnTo>
                <a:lnTo>
                  <a:pt x="8876" y="11190"/>
                </a:lnTo>
                <a:lnTo>
                  <a:pt x="9006" y="13739"/>
                </a:lnTo>
                <a:lnTo>
                  <a:pt x="9268" y="14730"/>
                </a:lnTo>
                <a:lnTo>
                  <a:pt x="9595" y="14730"/>
                </a:lnTo>
                <a:lnTo>
                  <a:pt x="9999" y="14589"/>
                </a:lnTo>
                <a:lnTo>
                  <a:pt x="10391" y="14730"/>
                </a:lnTo>
                <a:lnTo>
                  <a:pt x="10675" y="15722"/>
                </a:lnTo>
                <a:lnTo>
                  <a:pt x="10893" y="14943"/>
                </a:lnTo>
                <a:lnTo>
                  <a:pt x="11263" y="14872"/>
                </a:lnTo>
                <a:lnTo>
                  <a:pt x="11612" y="13385"/>
                </a:lnTo>
                <a:lnTo>
                  <a:pt x="11896" y="13739"/>
                </a:lnTo>
                <a:lnTo>
                  <a:pt x="12386" y="13243"/>
                </a:lnTo>
                <a:lnTo>
                  <a:pt x="12605" y="11473"/>
                </a:lnTo>
                <a:lnTo>
                  <a:pt x="13172" y="9986"/>
                </a:lnTo>
                <a:lnTo>
                  <a:pt x="13302" y="7719"/>
                </a:lnTo>
                <a:lnTo>
                  <a:pt x="13586" y="6586"/>
                </a:lnTo>
                <a:lnTo>
                  <a:pt x="14077" y="5878"/>
                </a:lnTo>
                <a:lnTo>
                  <a:pt x="14338" y="6728"/>
                </a:lnTo>
                <a:lnTo>
                  <a:pt x="14600" y="6374"/>
                </a:lnTo>
                <a:lnTo>
                  <a:pt x="14916" y="7153"/>
                </a:lnTo>
                <a:lnTo>
                  <a:pt x="15243" y="6445"/>
                </a:lnTo>
                <a:lnTo>
                  <a:pt x="15865" y="7153"/>
                </a:lnTo>
                <a:lnTo>
                  <a:pt x="16137" y="7861"/>
                </a:lnTo>
                <a:lnTo>
                  <a:pt x="16443" y="5949"/>
                </a:lnTo>
                <a:lnTo>
                  <a:pt x="16650" y="5807"/>
                </a:lnTo>
                <a:lnTo>
                  <a:pt x="16890" y="6515"/>
                </a:lnTo>
                <a:lnTo>
                  <a:pt x="17108" y="6232"/>
                </a:lnTo>
                <a:lnTo>
                  <a:pt x="17402" y="4320"/>
                </a:lnTo>
                <a:lnTo>
                  <a:pt x="17904" y="3753"/>
                </a:lnTo>
                <a:lnTo>
                  <a:pt x="18144" y="4037"/>
                </a:lnTo>
                <a:lnTo>
                  <a:pt x="18394" y="4037"/>
                </a:lnTo>
                <a:lnTo>
                  <a:pt x="18754" y="1629"/>
                </a:lnTo>
                <a:lnTo>
                  <a:pt x="18961" y="779"/>
                </a:lnTo>
                <a:lnTo>
                  <a:pt x="19234" y="1133"/>
                </a:lnTo>
                <a:lnTo>
                  <a:pt x="19539" y="3612"/>
                </a:lnTo>
                <a:lnTo>
                  <a:pt x="19845" y="2054"/>
                </a:lnTo>
                <a:lnTo>
                  <a:pt x="20139" y="0"/>
                </a:lnTo>
                <a:lnTo>
                  <a:pt x="20390" y="71"/>
                </a:lnTo>
                <a:lnTo>
                  <a:pt x="20673" y="4320"/>
                </a:lnTo>
                <a:lnTo>
                  <a:pt x="20902" y="3612"/>
                </a:lnTo>
                <a:lnTo>
                  <a:pt x="21218" y="1841"/>
                </a:lnTo>
                <a:lnTo>
                  <a:pt x="21469" y="1770"/>
                </a:lnTo>
                <a:lnTo>
                  <a:pt x="21600" y="3258"/>
                </a:lnTo>
                <a:lnTo>
                  <a:pt x="21600" y="13881"/>
                </a:lnTo>
                <a:lnTo>
                  <a:pt x="14218" y="16289"/>
                </a:lnTo>
                <a:lnTo>
                  <a:pt x="11972" y="20750"/>
                </a:lnTo>
                <a:lnTo>
                  <a:pt x="9737" y="21600"/>
                </a:lnTo>
                <a:lnTo>
                  <a:pt x="8636" y="17705"/>
                </a:lnTo>
                <a:lnTo>
                  <a:pt x="7622" y="11119"/>
                </a:lnTo>
                <a:lnTo>
                  <a:pt x="0" y="9986"/>
                </a:lnTo>
                <a:lnTo>
                  <a:pt x="0" y="2195"/>
                </a:lnTo>
                <a:lnTo>
                  <a:pt x="131" y="3329"/>
                </a:lnTo>
                <a:lnTo>
                  <a:pt x="316" y="3753"/>
                </a:lnTo>
                <a:lnTo>
                  <a:pt x="556" y="3895"/>
                </a:lnTo>
                <a:lnTo>
                  <a:pt x="741" y="4320"/>
                </a:lnTo>
              </a:path>
            </a:pathLst>
          </a:custGeom>
          <a:solidFill>
            <a:srgbClr val="003300"/>
          </a:solidFill>
          <a:ln w="12700">
            <a:miter lim="400000"/>
          </a:ln>
        </p:spPr>
        <p:txBody>
          <a:bodyPr lIns="45719" rIns="45719"/>
          <a:lstStyle/>
          <a:p>
            <a:pPr>
              <a:defRPr>
                <a:solidFill>
                  <a:srgbClr val="FFFFCC"/>
                </a:solidFill>
              </a:defRPr>
            </a:pPr>
            <a:endParaRPr/>
          </a:p>
        </p:txBody>
      </p:sp>
      <p:sp>
        <p:nvSpPr>
          <p:cNvPr id="2033" name="Freeform 10"/>
          <p:cNvSpPr/>
          <p:nvPr/>
        </p:nvSpPr>
        <p:spPr>
          <a:xfrm>
            <a:off x="3022599" y="771525"/>
            <a:ext cx="3144839" cy="488951"/>
          </a:xfrm>
          <a:custGeom>
            <a:avLst/>
            <a:gdLst/>
            <a:ahLst/>
            <a:cxnLst>
              <a:cxn ang="0">
                <a:pos x="wd2" y="hd2"/>
              </a:cxn>
              <a:cxn ang="5400000">
                <a:pos x="wd2" y="hd2"/>
              </a:cxn>
              <a:cxn ang="10800000">
                <a:pos x="wd2" y="hd2"/>
              </a:cxn>
              <a:cxn ang="16200000">
                <a:pos x="wd2" y="hd2"/>
              </a:cxn>
            </a:cxnLst>
            <a:rect l="0" t="0" r="r" b="b"/>
            <a:pathLst>
              <a:path w="21600" h="21600" extrusionOk="0">
                <a:moveTo>
                  <a:pt x="283" y="13745"/>
                </a:moveTo>
                <a:lnTo>
                  <a:pt x="458" y="14026"/>
                </a:lnTo>
                <a:lnTo>
                  <a:pt x="665" y="14096"/>
                </a:lnTo>
                <a:lnTo>
                  <a:pt x="7785" y="14096"/>
                </a:lnTo>
                <a:lnTo>
                  <a:pt x="7927" y="15218"/>
                </a:lnTo>
                <a:lnTo>
                  <a:pt x="8418" y="17462"/>
                </a:lnTo>
                <a:lnTo>
                  <a:pt x="8843" y="18725"/>
                </a:lnTo>
                <a:lnTo>
                  <a:pt x="9203" y="19706"/>
                </a:lnTo>
                <a:lnTo>
                  <a:pt x="9671" y="20758"/>
                </a:lnTo>
                <a:lnTo>
                  <a:pt x="10162" y="21109"/>
                </a:lnTo>
                <a:lnTo>
                  <a:pt x="10914" y="21600"/>
                </a:lnTo>
                <a:lnTo>
                  <a:pt x="11612" y="21109"/>
                </a:lnTo>
                <a:lnTo>
                  <a:pt x="12506" y="19987"/>
                </a:lnTo>
                <a:lnTo>
                  <a:pt x="13313" y="17743"/>
                </a:lnTo>
                <a:lnTo>
                  <a:pt x="13782" y="15499"/>
                </a:lnTo>
                <a:lnTo>
                  <a:pt x="14033" y="14026"/>
                </a:lnTo>
                <a:lnTo>
                  <a:pt x="20935" y="14096"/>
                </a:lnTo>
                <a:lnTo>
                  <a:pt x="21175" y="13956"/>
                </a:lnTo>
                <a:lnTo>
                  <a:pt x="21338" y="13675"/>
                </a:lnTo>
                <a:lnTo>
                  <a:pt x="21491" y="12904"/>
                </a:lnTo>
                <a:lnTo>
                  <a:pt x="21578" y="11922"/>
                </a:lnTo>
                <a:lnTo>
                  <a:pt x="21600" y="10870"/>
                </a:lnTo>
                <a:lnTo>
                  <a:pt x="21600" y="1613"/>
                </a:lnTo>
                <a:lnTo>
                  <a:pt x="21415" y="0"/>
                </a:lnTo>
                <a:lnTo>
                  <a:pt x="21317" y="491"/>
                </a:lnTo>
                <a:lnTo>
                  <a:pt x="21218" y="2034"/>
                </a:lnTo>
                <a:lnTo>
                  <a:pt x="21153" y="3857"/>
                </a:lnTo>
                <a:lnTo>
                  <a:pt x="21055" y="3717"/>
                </a:lnTo>
                <a:lnTo>
                  <a:pt x="20935" y="3577"/>
                </a:lnTo>
                <a:lnTo>
                  <a:pt x="20684" y="2665"/>
                </a:lnTo>
                <a:lnTo>
                  <a:pt x="20510" y="1894"/>
                </a:lnTo>
                <a:lnTo>
                  <a:pt x="20237" y="1613"/>
                </a:lnTo>
                <a:lnTo>
                  <a:pt x="19954" y="2455"/>
                </a:lnTo>
                <a:lnTo>
                  <a:pt x="19681" y="3717"/>
                </a:lnTo>
                <a:lnTo>
                  <a:pt x="19485" y="2805"/>
                </a:lnTo>
                <a:lnTo>
                  <a:pt x="19310" y="2665"/>
                </a:lnTo>
                <a:lnTo>
                  <a:pt x="19070" y="1894"/>
                </a:lnTo>
                <a:lnTo>
                  <a:pt x="18830" y="2174"/>
                </a:lnTo>
                <a:lnTo>
                  <a:pt x="18656" y="3086"/>
                </a:lnTo>
                <a:lnTo>
                  <a:pt x="18591" y="4278"/>
                </a:lnTo>
                <a:lnTo>
                  <a:pt x="18383" y="3717"/>
                </a:lnTo>
                <a:lnTo>
                  <a:pt x="18100" y="3717"/>
                </a:lnTo>
                <a:lnTo>
                  <a:pt x="17740" y="3226"/>
                </a:lnTo>
                <a:lnTo>
                  <a:pt x="17413" y="4278"/>
                </a:lnTo>
                <a:lnTo>
                  <a:pt x="17130" y="2735"/>
                </a:lnTo>
                <a:lnTo>
                  <a:pt x="16770" y="3717"/>
                </a:lnTo>
                <a:lnTo>
                  <a:pt x="16410" y="6242"/>
                </a:lnTo>
                <a:lnTo>
                  <a:pt x="16126" y="5330"/>
                </a:lnTo>
                <a:lnTo>
                  <a:pt x="15865" y="4348"/>
                </a:lnTo>
                <a:lnTo>
                  <a:pt x="15581" y="3857"/>
                </a:lnTo>
                <a:lnTo>
                  <a:pt x="15221" y="4278"/>
                </a:lnTo>
                <a:lnTo>
                  <a:pt x="14654" y="5049"/>
                </a:lnTo>
                <a:lnTo>
                  <a:pt x="14142" y="4208"/>
                </a:lnTo>
                <a:lnTo>
                  <a:pt x="13967" y="4839"/>
                </a:lnTo>
                <a:lnTo>
                  <a:pt x="13728" y="6382"/>
                </a:lnTo>
                <a:lnTo>
                  <a:pt x="13542" y="9117"/>
                </a:lnTo>
                <a:lnTo>
                  <a:pt x="13324" y="10519"/>
                </a:lnTo>
                <a:lnTo>
                  <a:pt x="13237" y="12483"/>
                </a:lnTo>
                <a:lnTo>
                  <a:pt x="12997" y="13325"/>
                </a:lnTo>
                <a:lnTo>
                  <a:pt x="12605" y="13745"/>
                </a:lnTo>
                <a:lnTo>
                  <a:pt x="12157" y="13956"/>
                </a:lnTo>
                <a:lnTo>
                  <a:pt x="12059" y="14938"/>
                </a:lnTo>
                <a:lnTo>
                  <a:pt x="11481" y="14657"/>
                </a:lnTo>
                <a:lnTo>
                  <a:pt x="10958" y="15499"/>
                </a:lnTo>
                <a:lnTo>
                  <a:pt x="10467" y="15288"/>
                </a:lnTo>
                <a:lnTo>
                  <a:pt x="9628" y="16340"/>
                </a:lnTo>
                <a:lnTo>
                  <a:pt x="9159" y="13745"/>
                </a:lnTo>
                <a:lnTo>
                  <a:pt x="8636" y="13044"/>
                </a:lnTo>
                <a:lnTo>
                  <a:pt x="8090" y="8486"/>
                </a:lnTo>
                <a:lnTo>
                  <a:pt x="7861" y="6382"/>
                </a:lnTo>
                <a:lnTo>
                  <a:pt x="7589" y="5891"/>
                </a:lnTo>
                <a:lnTo>
                  <a:pt x="6913" y="5330"/>
                </a:lnTo>
                <a:lnTo>
                  <a:pt x="6346" y="4769"/>
                </a:lnTo>
                <a:lnTo>
                  <a:pt x="5735" y="3717"/>
                </a:lnTo>
                <a:lnTo>
                  <a:pt x="5179" y="4769"/>
                </a:lnTo>
                <a:lnTo>
                  <a:pt x="4525" y="2665"/>
                </a:lnTo>
                <a:lnTo>
                  <a:pt x="4034" y="2735"/>
                </a:lnTo>
                <a:lnTo>
                  <a:pt x="3696" y="3997"/>
                </a:lnTo>
                <a:lnTo>
                  <a:pt x="3489" y="2945"/>
                </a:lnTo>
                <a:lnTo>
                  <a:pt x="3217" y="3577"/>
                </a:lnTo>
                <a:lnTo>
                  <a:pt x="2868" y="3717"/>
                </a:lnTo>
                <a:lnTo>
                  <a:pt x="2519" y="4138"/>
                </a:lnTo>
                <a:lnTo>
                  <a:pt x="2104" y="5049"/>
                </a:lnTo>
                <a:lnTo>
                  <a:pt x="1766" y="3997"/>
                </a:lnTo>
                <a:lnTo>
                  <a:pt x="1428" y="4488"/>
                </a:lnTo>
                <a:lnTo>
                  <a:pt x="981" y="4909"/>
                </a:lnTo>
                <a:lnTo>
                  <a:pt x="709" y="4488"/>
                </a:lnTo>
                <a:lnTo>
                  <a:pt x="196" y="4278"/>
                </a:lnTo>
                <a:lnTo>
                  <a:pt x="0" y="5330"/>
                </a:lnTo>
                <a:lnTo>
                  <a:pt x="22" y="8416"/>
                </a:lnTo>
                <a:lnTo>
                  <a:pt x="55" y="11010"/>
                </a:lnTo>
                <a:lnTo>
                  <a:pt x="153" y="13325"/>
                </a:lnTo>
                <a:lnTo>
                  <a:pt x="283" y="1374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034" name="Freeform 11"/>
          <p:cNvSpPr/>
          <p:nvPr/>
        </p:nvSpPr>
        <p:spPr>
          <a:xfrm>
            <a:off x="3044824" y="850899"/>
            <a:ext cx="3084514" cy="363539"/>
          </a:xfrm>
          <a:custGeom>
            <a:avLst/>
            <a:gdLst/>
            <a:ahLst/>
            <a:cxnLst>
              <a:cxn ang="0">
                <a:pos x="wd2" y="hd2"/>
              </a:cxn>
              <a:cxn ang="5400000">
                <a:pos x="wd2" y="hd2"/>
              </a:cxn>
              <a:cxn ang="10800000">
                <a:pos x="wd2" y="hd2"/>
              </a:cxn>
              <a:cxn ang="16200000">
                <a:pos x="wd2" y="hd2"/>
              </a:cxn>
            </a:cxnLst>
            <a:rect l="0" t="0" r="r" b="b"/>
            <a:pathLst>
              <a:path w="21600" h="21600" extrusionOk="0">
                <a:moveTo>
                  <a:pt x="5970" y="7263"/>
                </a:moveTo>
                <a:lnTo>
                  <a:pt x="5303" y="6791"/>
                </a:lnTo>
                <a:lnTo>
                  <a:pt x="4625" y="7640"/>
                </a:lnTo>
                <a:lnTo>
                  <a:pt x="3869" y="7640"/>
                </a:lnTo>
                <a:lnTo>
                  <a:pt x="2835" y="7263"/>
                </a:lnTo>
                <a:lnTo>
                  <a:pt x="1712" y="7640"/>
                </a:lnTo>
                <a:lnTo>
                  <a:pt x="1145" y="7829"/>
                </a:lnTo>
                <a:lnTo>
                  <a:pt x="711" y="7452"/>
                </a:lnTo>
                <a:lnTo>
                  <a:pt x="278" y="7829"/>
                </a:lnTo>
                <a:lnTo>
                  <a:pt x="133" y="5471"/>
                </a:lnTo>
                <a:lnTo>
                  <a:pt x="22" y="3584"/>
                </a:lnTo>
                <a:lnTo>
                  <a:pt x="0" y="6980"/>
                </a:lnTo>
                <a:lnTo>
                  <a:pt x="133" y="10093"/>
                </a:lnTo>
                <a:lnTo>
                  <a:pt x="812" y="9715"/>
                </a:lnTo>
                <a:lnTo>
                  <a:pt x="1423" y="9338"/>
                </a:lnTo>
                <a:lnTo>
                  <a:pt x="1812" y="9527"/>
                </a:lnTo>
                <a:lnTo>
                  <a:pt x="2146" y="9715"/>
                </a:lnTo>
                <a:lnTo>
                  <a:pt x="2357" y="9904"/>
                </a:lnTo>
                <a:lnTo>
                  <a:pt x="3002" y="9715"/>
                </a:lnTo>
                <a:lnTo>
                  <a:pt x="3602" y="10281"/>
                </a:lnTo>
                <a:lnTo>
                  <a:pt x="5014" y="9715"/>
                </a:lnTo>
                <a:lnTo>
                  <a:pt x="6014" y="9527"/>
                </a:lnTo>
                <a:lnTo>
                  <a:pt x="6848" y="9715"/>
                </a:lnTo>
                <a:lnTo>
                  <a:pt x="7760" y="9715"/>
                </a:lnTo>
                <a:lnTo>
                  <a:pt x="8193" y="13866"/>
                </a:lnTo>
                <a:lnTo>
                  <a:pt x="8549" y="15846"/>
                </a:lnTo>
                <a:lnTo>
                  <a:pt x="9294" y="19808"/>
                </a:lnTo>
                <a:lnTo>
                  <a:pt x="9838" y="20562"/>
                </a:lnTo>
                <a:lnTo>
                  <a:pt x="10505" y="21600"/>
                </a:lnTo>
                <a:lnTo>
                  <a:pt x="11317" y="21600"/>
                </a:lnTo>
                <a:lnTo>
                  <a:pt x="12062" y="20751"/>
                </a:lnTo>
                <a:lnTo>
                  <a:pt x="12829" y="18299"/>
                </a:lnTo>
                <a:lnTo>
                  <a:pt x="13396" y="16035"/>
                </a:lnTo>
                <a:lnTo>
                  <a:pt x="13852" y="12356"/>
                </a:lnTo>
                <a:lnTo>
                  <a:pt x="14207" y="10847"/>
                </a:lnTo>
                <a:lnTo>
                  <a:pt x="14574" y="10093"/>
                </a:lnTo>
                <a:lnTo>
                  <a:pt x="15452" y="11224"/>
                </a:lnTo>
                <a:lnTo>
                  <a:pt x="16508" y="10281"/>
                </a:lnTo>
                <a:lnTo>
                  <a:pt x="17531" y="10470"/>
                </a:lnTo>
                <a:lnTo>
                  <a:pt x="17987" y="10093"/>
                </a:lnTo>
                <a:lnTo>
                  <a:pt x="18865" y="10659"/>
                </a:lnTo>
                <a:lnTo>
                  <a:pt x="19710" y="10093"/>
                </a:lnTo>
                <a:lnTo>
                  <a:pt x="20444" y="10847"/>
                </a:lnTo>
                <a:lnTo>
                  <a:pt x="21333" y="10470"/>
                </a:lnTo>
                <a:lnTo>
                  <a:pt x="21544" y="8583"/>
                </a:lnTo>
                <a:lnTo>
                  <a:pt x="21600" y="5093"/>
                </a:lnTo>
                <a:lnTo>
                  <a:pt x="21567" y="0"/>
                </a:lnTo>
                <a:lnTo>
                  <a:pt x="21333" y="5659"/>
                </a:lnTo>
                <a:lnTo>
                  <a:pt x="21211" y="8395"/>
                </a:lnTo>
                <a:lnTo>
                  <a:pt x="20644" y="8961"/>
                </a:lnTo>
                <a:lnTo>
                  <a:pt x="19588" y="8772"/>
                </a:lnTo>
                <a:lnTo>
                  <a:pt x="18754" y="8583"/>
                </a:lnTo>
                <a:lnTo>
                  <a:pt x="17320" y="8206"/>
                </a:lnTo>
                <a:lnTo>
                  <a:pt x="16575" y="8772"/>
                </a:lnTo>
                <a:lnTo>
                  <a:pt x="15597" y="8583"/>
                </a:lnTo>
                <a:lnTo>
                  <a:pt x="14997" y="9338"/>
                </a:lnTo>
                <a:lnTo>
                  <a:pt x="14596" y="8395"/>
                </a:lnTo>
                <a:lnTo>
                  <a:pt x="14352" y="8017"/>
                </a:lnTo>
                <a:lnTo>
                  <a:pt x="14163" y="6980"/>
                </a:lnTo>
                <a:lnTo>
                  <a:pt x="14263" y="4905"/>
                </a:lnTo>
                <a:lnTo>
                  <a:pt x="14263" y="2641"/>
                </a:lnTo>
                <a:lnTo>
                  <a:pt x="14063" y="3396"/>
                </a:lnTo>
                <a:lnTo>
                  <a:pt x="13852" y="7452"/>
                </a:lnTo>
                <a:lnTo>
                  <a:pt x="13396" y="10847"/>
                </a:lnTo>
                <a:lnTo>
                  <a:pt x="13140" y="13111"/>
                </a:lnTo>
                <a:lnTo>
                  <a:pt x="12662" y="15280"/>
                </a:lnTo>
                <a:lnTo>
                  <a:pt x="12351" y="14903"/>
                </a:lnTo>
                <a:lnTo>
                  <a:pt x="11817" y="16978"/>
                </a:lnTo>
                <a:lnTo>
                  <a:pt x="11339" y="17921"/>
                </a:lnTo>
                <a:lnTo>
                  <a:pt x="10894" y="18676"/>
                </a:lnTo>
                <a:lnTo>
                  <a:pt x="10316" y="16412"/>
                </a:lnTo>
                <a:lnTo>
                  <a:pt x="9816" y="16601"/>
                </a:lnTo>
                <a:lnTo>
                  <a:pt x="9627" y="13866"/>
                </a:lnTo>
                <a:lnTo>
                  <a:pt x="9171" y="14054"/>
                </a:lnTo>
                <a:lnTo>
                  <a:pt x="8927" y="14903"/>
                </a:lnTo>
                <a:lnTo>
                  <a:pt x="8571" y="12922"/>
                </a:lnTo>
                <a:lnTo>
                  <a:pt x="8260" y="11602"/>
                </a:lnTo>
                <a:lnTo>
                  <a:pt x="8115" y="9338"/>
                </a:lnTo>
                <a:lnTo>
                  <a:pt x="7860" y="4339"/>
                </a:lnTo>
                <a:lnTo>
                  <a:pt x="7615" y="3584"/>
                </a:lnTo>
                <a:lnTo>
                  <a:pt x="7493" y="6603"/>
                </a:lnTo>
                <a:lnTo>
                  <a:pt x="7282" y="6414"/>
                </a:lnTo>
                <a:lnTo>
                  <a:pt x="6570" y="8395"/>
                </a:lnTo>
                <a:lnTo>
                  <a:pt x="5970" y="7263"/>
                </a:lnTo>
              </a:path>
            </a:pathLst>
          </a:custGeom>
          <a:solidFill>
            <a:srgbClr val="000066"/>
          </a:solidFill>
          <a:ln w="12700">
            <a:miter lim="400000"/>
          </a:ln>
        </p:spPr>
        <p:txBody>
          <a:bodyPr lIns="45719" rIns="45719"/>
          <a:lstStyle/>
          <a:p>
            <a:pPr>
              <a:defRPr>
                <a:solidFill>
                  <a:srgbClr val="FFFFCC"/>
                </a:solidFill>
              </a:defRPr>
            </a:pPr>
            <a:endParaRPr/>
          </a:p>
        </p:txBody>
      </p:sp>
      <p:sp>
        <p:nvSpPr>
          <p:cNvPr id="2035" name="Freeform 12"/>
          <p:cNvSpPr/>
          <p:nvPr/>
        </p:nvSpPr>
        <p:spPr>
          <a:xfrm>
            <a:off x="5057774" y="358774"/>
            <a:ext cx="192089" cy="647702"/>
          </a:xfrm>
          <a:custGeom>
            <a:avLst/>
            <a:gdLst/>
            <a:ahLst/>
            <a:cxnLst>
              <a:cxn ang="0">
                <a:pos x="wd2" y="hd2"/>
              </a:cxn>
              <a:cxn ang="5400000">
                <a:pos x="wd2" y="hd2"/>
              </a:cxn>
              <a:cxn ang="10800000">
                <a:pos x="wd2" y="hd2"/>
              </a:cxn>
              <a:cxn ang="16200000">
                <a:pos x="wd2" y="hd2"/>
              </a:cxn>
            </a:cxnLst>
            <a:rect l="0" t="0" r="r" b="b"/>
            <a:pathLst>
              <a:path w="21600" h="21600" extrusionOk="0">
                <a:moveTo>
                  <a:pt x="14638" y="529"/>
                </a:moveTo>
                <a:lnTo>
                  <a:pt x="13388" y="2118"/>
                </a:lnTo>
                <a:lnTo>
                  <a:pt x="21600" y="2329"/>
                </a:lnTo>
                <a:lnTo>
                  <a:pt x="18387" y="5188"/>
                </a:lnTo>
                <a:lnTo>
                  <a:pt x="18744" y="7412"/>
                </a:lnTo>
                <a:lnTo>
                  <a:pt x="20707" y="9318"/>
                </a:lnTo>
                <a:lnTo>
                  <a:pt x="17316" y="11329"/>
                </a:lnTo>
                <a:lnTo>
                  <a:pt x="16066" y="13341"/>
                </a:lnTo>
                <a:lnTo>
                  <a:pt x="14638" y="15353"/>
                </a:lnTo>
                <a:lnTo>
                  <a:pt x="11782" y="16729"/>
                </a:lnTo>
                <a:lnTo>
                  <a:pt x="9104" y="18106"/>
                </a:lnTo>
                <a:lnTo>
                  <a:pt x="5712" y="19482"/>
                </a:lnTo>
                <a:lnTo>
                  <a:pt x="3749" y="20435"/>
                </a:lnTo>
                <a:lnTo>
                  <a:pt x="0" y="21600"/>
                </a:lnTo>
                <a:lnTo>
                  <a:pt x="2142" y="19482"/>
                </a:lnTo>
                <a:lnTo>
                  <a:pt x="6783" y="18000"/>
                </a:lnTo>
                <a:lnTo>
                  <a:pt x="6069" y="16306"/>
                </a:lnTo>
                <a:lnTo>
                  <a:pt x="10354" y="14188"/>
                </a:lnTo>
                <a:lnTo>
                  <a:pt x="12674" y="11647"/>
                </a:lnTo>
                <a:lnTo>
                  <a:pt x="11425" y="9212"/>
                </a:lnTo>
                <a:lnTo>
                  <a:pt x="12317" y="7200"/>
                </a:lnTo>
                <a:lnTo>
                  <a:pt x="11425" y="5824"/>
                </a:lnTo>
                <a:lnTo>
                  <a:pt x="5355" y="3071"/>
                </a:lnTo>
                <a:lnTo>
                  <a:pt x="1785" y="318"/>
                </a:lnTo>
                <a:lnTo>
                  <a:pt x="14102" y="0"/>
                </a:lnTo>
                <a:lnTo>
                  <a:pt x="14638" y="529"/>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036" name="Freeform 13"/>
          <p:cNvSpPr/>
          <p:nvPr/>
        </p:nvSpPr>
        <p:spPr>
          <a:xfrm>
            <a:off x="3052763" y="4762"/>
            <a:ext cx="3092451" cy="642939"/>
          </a:xfrm>
          <a:custGeom>
            <a:avLst/>
            <a:gdLst/>
            <a:ahLst/>
            <a:cxnLst>
              <a:cxn ang="0">
                <a:pos x="wd2" y="hd2"/>
              </a:cxn>
              <a:cxn ang="5400000">
                <a:pos x="wd2" y="hd2"/>
              </a:cxn>
              <a:cxn ang="10800000">
                <a:pos x="wd2" y="hd2"/>
              </a:cxn>
              <a:cxn ang="16200000">
                <a:pos x="wd2" y="hd2"/>
              </a:cxn>
            </a:cxnLst>
            <a:rect l="0" t="0" r="r" b="b"/>
            <a:pathLst>
              <a:path w="21600" h="21600" extrusionOk="0">
                <a:moveTo>
                  <a:pt x="0" y="14453"/>
                </a:moveTo>
                <a:lnTo>
                  <a:pt x="0" y="21600"/>
                </a:lnTo>
                <a:lnTo>
                  <a:pt x="55" y="18827"/>
                </a:lnTo>
                <a:lnTo>
                  <a:pt x="67" y="16640"/>
                </a:lnTo>
                <a:lnTo>
                  <a:pt x="89" y="12693"/>
                </a:lnTo>
                <a:lnTo>
                  <a:pt x="155" y="10773"/>
                </a:lnTo>
                <a:lnTo>
                  <a:pt x="277" y="10133"/>
                </a:lnTo>
                <a:lnTo>
                  <a:pt x="410" y="10613"/>
                </a:lnTo>
                <a:lnTo>
                  <a:pt x="588" y="10720"/>
                </a:lnTo>
                <a:lnTo>
                  <a:pt x="832" y="11253"/>
                </a:lnTo>
                <a:lnTo>
                  <a:pt x="976" y="11947"/>
                </a:lnTo>
                <a:lnTo>
                  <a:pt x="1175" y="11947"/>
                </a:lnTo>
                <a:lnTo>
                  <a:pt x="1331" y="11573"/>
                </a:lnTo>
                <a:lnTo>
                  <a:pt x="1497" y="10400"/>
                </a:lnTo>
                <a:lnTo>
                  <a:pt x="1641" y="10507"/>
                </a:lnTo>
                <a:lnTo>
                  <a:pt x="1907" y="11413"/>
                </a:lnTo>
                <a:lnTo>
                  <a:pt x="2051" y="11840"/>
                </a:lnTo>
                <a:lnTo>
                  <a:pt x="2218" y="12213"/>
                </a:lnTo>
                <a:lnTo>
                  <a:pt x="2395" y="12373"/>
                </a:lnTo>
                <a:lnTo>
                  <a:pt x="2683" y="11840"/>
                </a:lnTo>
                <a:lnTo>
                  <a:pt x="3005" y="12960"/>
                </a:lnTo>
                <a:lnTo>
                  <a:pt x="3249" y="12373"/>
                </a:lnTo>
                <a:lnTo>
                  <a:pt x="3659" y="11253"/>
                </a:lnTo>
                <a:lnTo>
                  <a:pt x="3914" y="11253"/>
                </a:lnTo>
                <a:lnTo>
                  <a:pt x="4191" y="10347"/>
                </a:lnTo>
                <a:lnTo>
                  <a:pt x="4380" y="9920"/>
                </a:lnTo>
                <a:lnTo>
                  <a:pt x="4668" y="11093"/>
                </a:lnTo>
                <a:lnTo>
                  <a:pt x="4890" y="10827"/>
                </a:lnTo>
                <a:lnTo>
                  <a:pt x="5078" y="11253"/>
                </a:lnTo>
                <a:lnTo>
                  <a:pt x="5367" y="11253"/>
                </a:lnTo>
                <a:lnTo>
                  <a:pt x="5489" y="11680"/>
                </a:lnTo>
                <a:lnTo>
                  <a:pt x="5677" y="11253"/>
                </a:lnTo>
                <a:lnTo>
                  <a:pt x="5821" y="10133"/>
                </a:lnTo>
                <a:lnTo>
                  <a:pt x="6354" y="11200"/>
                </a:lnTo>
                <a:lnTo>
                  <a:pt x="6620" y="12480"/>
                </a:lnTo>
                <a:lnTo>
                  <a:pt x="6720" y="14507"/>
                </a:lnTo>
                <a:lnTo>
                  <a:pt x="7895" y="9813"/>
                </a:lnTo>
                <a:lnTo>
                  <a:pt x="8183" y="8107"/>
                </a:lnTo>
                <a:lnTo>
                  <a:pt x="8460" y="7253"/>
                </a:lnTo>
                <a:lnTo>
                  <a:pt x="8771" y="6613"/>
                </a:lnTo>
                <a:lnTo>
                  <a:pt x="8726" y="7893"/>
                </a:lnTo>
                <a:lnTo>
                  <a:pt x="8372" y="10027"/>
                </a:lnTo>
                <a:lnTo>
                  <a:pt x="8605" y="9653"/>
                </a:lnTo>
                <a:lnTo>
                  <a:pt x="8937" y="8853"/>
                </a:lnTo>
                <a:lnTo>
                  <a:pt x="9170" y="9387"/>
                </a:lnTo>
                <a:lnTo>
                  <a:pt x="9336" y="10827"/>
                </a:lnTo>
                <a:lnTo>
                  <a:pt x="9237" y="12000"/>
                </a:lnTo>
                <a:lnTo>
                  <a:pt x="9569" y="12160"/>
                </a:lnTo>
                <a:lnTo>
                  <a:pt x="9835" y="12960"/>
                </a:lnTo>
                <a:lnTo>
                  <a:pt x="9924" y="13973"/>
                </a:lnTo>
                <a:lnTo>
                  <a:pt x="10168" y="13813"/>
                </a:lnTo>
                <a:lnTo>
                  <a:pt x="10301" y="14667"/>
                </a:lnTo>
                <a:lnTo>
                  <a:pt x="10512" y="16267"/>
                </a:lnTo>
                <a:lnTo>
                  <a:pt x="10678" y="15947"/>
                </a:lnTo>
                <a:lnTo>
                  <a:pt x="10589" y="14667"/>
                </a:lnTo>
                <a:lnTo>
                  <a:pt x="10512" y="13333"/>
                </a:lnTo>
                <a:lnTo>
                  <a:pt x="10379" y="12800"/>
                </a:lnTo>
                <a:lnTo>
                  <a:pt x="10212" y="11893"/>
                </a:lnTo>
                <a:lnTo>
                  <a:pt x="10301" y="9920"/>
                </a:lnTo>
                <a:lnTo>
                  <a:pt x="10190" y="8587"/>
                </a:lnTo>
                <a:lnTo>
                  <a:pt x="9857" y="8320"/>
                </a:lnTo>
                <a:lnTo>
                  <a:pt x="9957" y="7253"/>
                </a:lnTo>
                <a:lnTo>
                  <a:pt x="10168" y="6400"/>
                </a:lnTo>
                <a:lnTo>
                  <a:pt x="9614" y="6507"/>
                </a:lnTo>
                <a:lnTo>
                  <a:pt x="9857" y="5867"/>
                </a:lnTo>
                <a:lnTo>
                  <a:pt x="10323" y="5013"/>
                </a:lnTo>
                <a:lnTo>
                  <a:pt x="10090" y="4800"/>
                </a:lnTo>
                <a:lnTo>
                  <a:pt x="9503" y="5547"/>
                </a:lnTo>
                <a:lnTo>
                  <a:pt x="9214" y="5120"/>
                </a:lnTo>
                <a:lnTo>
                  <a:pt x="9414" y="4267"/>
                </a:lnTo>
                <a:lnTo>
                  <a:pt x="9835" y="4053"/>
                </a:lnTo>
                <a:lnTo>
                  <a:pt x="10190" y="3840"/>
                </a:lnTo>
                <a:lnTo>
                  <a:pt x="10545" y="3093"/>
                </a:lnTo>
                <a:lnTo>
                  <a:pt x="11155" y="2667"/>
                </a:lnTo>
                <a:lnTo>
                  <a:pt x="11598" y="2987"/>
                </a:lnTo>
                <a:lnTo>
                  <a:pt x="11887" y="4160"/>
                </a:lnTo>
                <a:lnTo>
                  <a:pt x="12175" y="4907"/>
                </a:lnTo>
                <a:lnTo>
                  <a:pt x="12386" y="4373"/>
                </a:lnTo>
                <a:lnTo>
                  <a:pt x="12663" y="4587"/>
                </a:lnTo>
                <a:lnTo>
                  <a:pt x="13018" y="5653"/>
                </a:lnTo>
                <a:lnTo>
                  <a:pt x="13328" y="7040"/>
                </a:lnTo>
                <a:lnTo>
                  <a:pt x="13583" y="8747"/>
                </a:lnTo>
                <a:lnTo>
                  <a:pt x="14016" y="9280"/>
                </a:lnTo>
                <a:lnTo>
                  <a:pt x="14348" y="10400"/>
                </a:lnTo>
                <a:lnTo>
                  <a:pt x="14559" y="11413"/>
                </a:lnTo>
                <a:lnTo>
                  <a:pt x="14869" y="12373"/>
                </a:lnTo>
                <a:lnTo>
                  <a:pt x="15224" y="12107"/>
                </a:lnTo>
                <a:lnTo>
                  <a:pt x="15457" y="11573"/>
                </a:lnTo>
                <a:lnTo>
                  <a:pt x="15890" y="11573"/>
                </a:lnTo>
                <a:lnTo>
                  <a:pt x="16122" y="10293"/>
                </a:lnTo>
                <a:lnTo>
                  <a:pt x="16311" y="10400"/>
                </a:lnTo>
                <a:lnTo>
                  <a:pt x="16444" y="10400"/>
                </a:lnTo>
                <a:lnTo>
                  <a:pt x="16621" y="10987"/>
                </a:lnTo>
                <a:lnTo>
                  <a:pt x="16821" y="11413"/>
                </a:lnTo>
                <a:lnTo>
                  <a:pt x="16965" y="10507"/>
                </a:lnTo>
                <a:lnTo>
                  <a:pt x="17120" y="10293"/>
                </a:lnTo>
                <a:lnTo>
                  <a:pt x="17242" y="10560"/>
                </a:lnTo>
                <a:lnTo>
                  <a:pt x="17398" y="10133"/>
                </a:lnTo>
                <a:lnTo>
                  <a:pt x="17664" y="10773"/>
                </a:lnTo>
                <a:lnTo>
                  <a:pt x="17830" y="11947"/>
                </a:lnTo>
                <a:lnTo>
                  <a:pt x="18030" y="12107"/>
                </a:lnTo>
                <a:lnTo>
                  <a:pt x="18152" y="12213"/>
                </a:lnTo>
                <a:lnTo>
                  <a:pt x="18307" y="11840"/>
                </a:lnTo>
                <a:lnTo>
                  <a:pt x="18429" y="11307"/>
                </a:lnTo>
                <a:lnTo>
                  <a:pt x="18529" y="11093"/>
                </a:lnTo>
                <a:lnTo>
                  <a:pt x="18695" y="10613"/>
                </a:lnTo>
                <a:lnTo>
                  <a:pt x="18883" y="10560"/>
                </a:lnTo>
                <a:lnTo>
                  <a:pt x="19050" y="11413"/>
                </a:lnTo>
                <a:lnTo>
                  <a:pt x="19316" y="12000"/>
                </a:lnTo>
                <a:lnTo>
                  <a:pt x="19560" y="11413"/>
                </a:lnTo>
                <a:lnTo>
                  <a:pt x="19671" y="11093"/>
                </a:lnTo>
                <a:lnTo>
                  <a:pt x="19837" y="11413"/>
                </a:lnTo>
                <a:lnTo>
                  <a:pt x="19948" y="11573"/>
                </a:lnTo>
                <a:lnTo>
                  <a:pt x="20114" y="12213"/>
                </a:lnTo>
                <a:lnTo>
                  <a:pt x="20292" y="12213"/>
                </a:lnTo>
                <a:lnTo>
                  <a:pt x="20491" y="12000"/>
                </a:lnTo>
                <a:lnTo>
                  <a:pt x="20746" y="11680"/>
                </a:lnTo>
                <a:lnTo>
                  <a:pt x="21046" y="11253"/>
                </a:lnTo>
                <a:lnTo>
                  <a:pt x="21245" y="11680"/>
                </a:lnTo>
                <a:lnTo>
                  <a:pt x="21367" y="12320"/>
                </a:lnTo>
                <a:lnTo>
                  <a:pt x="21467" y="13547"/>
                </a:lnTo>
                <a:lnTo>
                  <a:pt x="21533" y="15680"/>
                </a:lnTo>
                <a:lnTo>
                  <a:pt x="21600" y="18453"/>
                </a:lnTo>
                <a:lnTo>
                  <a:pt x="21600" y="11200"/>
                </a:lnTo>
                <a:lnTo>
                  <a:pt x="21567" y="10240"/>
                </a:lnTo>
                <a:lnTo>
                  <a:pt x="21511" y="9067"/>
                </a:lnTo>
                <a:lnTo>
                  <a:pt x="21400" y="8053"/>
                </a:lnTo>
                <a:lnTo>
                  <a:pt x="21179" y="7573"/>
                </a:lnTo>
                <a:lnTo>
                  <a:pt x="20857" y="7467"/>
                </a:lnTo>
                <a:lnTo>
                  <a:pt x="20602" y="7573"/>
                </a:lnTo>
                <a:lnTo>
                  <a:pt x="20314" y="7307"/>
                </a:lnTo>
                <a:lnTo>
                  <a:pt x="20037" y="8107"/>
                </a:lnTo>
                <a:lnTo>
                  <a:pt x="19748" y="7733"/>
                </a:lnTo>
                <a:lnTo>
                  <a:pt x="19504" y="7467"/>
                </a:lnTo>
                <a:lnTo>
                  <a:pt x="19316" y="7467"/>
                </a:lnTo>
                <a:lnTo>
                  <a:pt x="18828" y="7733"/>
                </a:lnTo>
                <a:lnTo>
                  <a:pt x="18562" y="7893"/>
                </a:lnTo>
                <a:lnTo>
                  <a:pt x="18274" y="7573"/>
                </a:lnTo>
                <a:lnTo>
                  <a:pt x="17996" y="7947"/>
                </a:lnTo>
                <a:lnTo>
                  <a:pt x="17653" y="7573"/>
                </a:lnTo>
                <a:lnTo>
                  <a:pt x="17520" y="7467"/>
                </a:lnTo>
                <a:lnTo>
                  <a:pt x="17242" y="7467"/>
                </a:lnTo>
                <a:lnTo>
                  <a:pt x="16976" y="7307"/>
                </a:lnTo>
                <a:lnTo>
                  <a:pt x="16788" y="7733"/>
                </a:lnTo>
                <a:lnTo>
                  <a:pt x="16632" y="7573"/>
                </a:lnTo>
                <a:lnTo>
                  <a:pt x="16289" y="7467"/>
                </a:lnTo>
                <a:lnTo>
                  <a:pt x="15989" y="7733"/>
                </a:lnTo>
                <a:lnTo>
                  <a:pt x="15712" y="7733"/>
                </a:lnTo>
                <a:lnTo>
                  <a:pt x="15402" y="7307"/>
                </a:lnTo>
                <a:lnTo>
                  <a:pt x="15136" y="7787"/>
                </a:lnTo>
                <a:lnTo>
                  <a:pt x="14925" y="7467"/>
                </a:lnTo>
                <a:lnTo>
                  <a:pt x="14725" y="7947"/>
                </a:lnTo>
                <a:lnTo>
                  <a:pt x="14526" y="7733"/>
                </a:lnTo>
                <a:lnTo>
                  <a:pt x="14271" y="7467"/>
                </a:lnTo>
                <a:lnTo>
                  <a:pt x="14126" y="7040"/>
                </a:lnTo>
                <a:lnTo>
                  <a:pt x="13794" y="5440"/>
                </a:lnTo>
                <a:lnTo>
                  <a:pt x="13428" y="3947"/>
                </a:lnTo>
                <a:lnTo>
                  <a:pt x="13095" y="2933"/>
                </a:lnTo>
                <a:lnTo>
                  <a:pt x="12785" y="2080"/>
                </a:lnTo>
                <a:lnTo>
                  <a:pt x="12308" y="1013"/>
                </a:lnTo>
                <a:lnTo>
                  <a:pt x="11720" y="373"/>
                </a:lnTo>
                <a:lnTo>
                  <a:pt x="11177" y="0"/>
                </a:lnTo>
                <a:lnTo>
                  <a:pt x="10279" y="160"/>
                </a:lnTo>
                <a:lnTo>
                  <a:pt x="9514" y="960"/>
                </a:lnTo>
                <a:lnTo>
                  <a:pt x="9103" y="1653"/>
                </a:lnTo>
                <a:lnTo>
                  <a:pt x="8483" y="3200"/>
                </a:lnTo>
                <a:lnTo>
                  <a:pt x="7984" y="5013"/>
                </a:lnTo>
                <a:lnTo>
                  <a:pt x="7496" y="6933"/>
                </a:lnTo>
                <a:lnTo>
                  <a:pt x="7019" y="7573"/>
                </a:lnTo>
                <a:lnTo>
                  <a:pt x="6620" y="8000"/>
                </a:lnTo>
                <a:lnTo>
                  <a:pt x="6187" y="8107"/>
                </a:lnTo>
                <a:lnTo>
                  <a:pt x="5777" y="7840"/>
                </a:lnTo>
                <a:lnTo>
                  <a:pt x="4380" y="7840"/>
                </a:lnTo>
                <a:lnTo>
                  <a:pt x="4069" y="7733"/>
                </a:lnTo>
                <a:lnTo>
                  <a:pt x="3160" y="8000"/>
                </a:lnTo>
                <a:lnTo>
                  <a:pt x="2595" y="7840"/>
                </a:lnTo>
                <a:lnTo>
                  <a:pt x="1918" y="7467"/>
                </a:lnTo>
                <a:lnTo>
                  <a:pt x="1076" y="7573"/>
                </a:lnTo>
                <a:lnTo>
                  <a:pt x="566" y="7573"/>
                </a:lnTo>
                <a:lnTo>
                  <a:pt x="344" y="7733"/>
                </a:lnTo>
                <a:lnTo>
                  <a:pt x="189" y="8107"/>
                </a:lnTo>
                <a:lnTo>
                  <a:pt x="44" y="9173"/>
                </a:lnTo>
                <a:lnTo>
                  <a:pt x="0" y="10827"/>
                </a:lnTo>
                <a:lnTo>
                  <a:pt x="0" y="14453"/>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037" name="Freeform 14"/>
          <p:cNvSpPr/>
          <p:nvPr/>
        </p:nvSpPr>
        <p:spPr>
          <a:xfrm>
            <a:off x="3981449" y="334963"/>
            <a:ext cx="141289" cy="636588"/>
          </a:xfrm>
          <a:custGeom>
            <a:avLst/>
            <a:gdLst/>
            <a:ahLst/>
            <a:cxnLst>
              <a:cxn ang="0">
                <a:pos x="wd2" y="hd2"/>
              </a:cxn>
              <a:cxn ang="5400000">
                <a:pos x="wd2" y="hd2"/>
              </a:cxn>
              <a:cxn ang="10800000">
                <a:pos x="wd2" y="hd2"/>
              </a:cxn>
              <a:cxn ang="16200000">
                <a:pos x="wd2" y="hd2"/>
              </a:cxn>
            </a:cxnLst>
            <a:rect l="0" t="0" r="r" b="b"/>
            <a:pathLst>
              <a:path w="21600" h="21600" extrusionOk="0">
                <a:moveTo>
                  <a:pt x="5097" y="539"/>
                </a:moveTo>
                <a:lnTo>
                  <a:pt x="6796" y="2155"/>
                </a:lnTo>
                <a:lnTo>
                  <a:pt x="5097" y="2909"/>
                </a:lnTo>
                <a:lnTo>
                  <a:pt x="2427" y="5333"/>
                </a:lnTo>
                <a:lnTo>
                  <a:pt x="485" y="7433"/>
                </a:lnTo>
                <a:lnTo>
                  <a:pt x="0" y="9319"/>
                </a:lnTo>
                <a:lnTo>
                  <a:pt x="1942" y="11581"/>
                </a:lnTo>
                <a:lnTo>
                  <a:pt x="3155" y="13790"/>
                </a:lnTo>
                <a:lnTo>
                  <a:pt x="5097" y="15890"/>
                </a:lnTo>
                <a:lnTo>
                  <a:pt x="10436" y="17183"/>
                </a:lnTo>
                <a:lnTo>
                  <a:pt x="12620" y="18745"/>
                </a:lnTo>
                <a:lnTo>
                  <a:pt x="17231" y="20146"/>
                </a:lnTo>
                <a:lnTo>
                  <a:pt x="21600" y="21600"/>
                </a:lnTo>
                <a:lnTo>
                  <a:pt x="19901" y="20253"/>
                </a:lnTo>
                <a:lnTo>
                  <a:pt x="15775" y="18637"/>
                </a:lnTo>
                <a:lnTo>
                  <a:pt x="16746" y="16860"/>
                </a:lnTo>
                <a:lnTo>
                  <a:pt x="10921" y="14651"/>
                </a:lnTo>
                <a:lnTo>
                  <a:pt x="5582" y="12012"/>
                </a:lnTo>
                <a:lnTo>
                  <a:pt x="4611" y="8080"/>
                </a:lnTo>
                <a:lnTo>
                  <a:pt x="6796" y="5548"/>
                </a:lnTo>
                <a:lnTo>
                  <a:pt x="9951" y="2909"/>
                </a:lnTo>
                <a:lnTo>
                  <a:pt x="10436" y="1077"/>
                </a:lnTo>
                <a:lnTo>
                  <a:pt x="5582" y="0"/>
                </a:lnTo>
                <a:lnTo>
                  <a:pt x="5097" y="539"/>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043" name="Group 15"/>
          <p:cNvGrpSpPr/>
          <p:nvPr/>
        </p:nvGrpSpPr>
        <p:grpSpPr>
          <a:xfrm>
            <a:off x="134938" y="209550"/>
            <a:ext cx="2806700" cy="842963"/>
            <a:chOff x="0" y="0"/>
            <a:chExt cx="2806699" cy="842962"/>
          </a:xfrm>
        </p:grpSpPr>
        <p:sp>
          <p:nvSpPr>
            <p:cNvPr id="2038" name="Freeform 16"/>
            <p:cNvSpPr/>
            <p:nvPr/>
          </p:nvSpPr>
          <p:spPr>
            <a:xfrm>
              <a:off x="12699" y="0"/>
              <a:ext cx="2794001" cy="676276"/>
            </a:xfrm>
            <a:custGeom>
              <a:avLst/>
              <a:gdLst/>
              <a:ahLst/>
              <a:cxnLst>
                <a:cxn ang="0">
                  <a:pos x="wd2" y="hd2"/>
                </a:cxn>
                <a:cxn ang="5400000">
                  <a:pos x="wd2" y="hd2"/>
                </a:cxn>
                <a:cxn ang="10800000">
                  <a:pos x="wd2" y="hd2"/>
                </a:cxn>
                <a:cxn ang="16200000">
                  <a:pos x="wd2" y="hd2"/>
                </a:cxn>
              </a:cxnLst>
              <a:rect l="0" t="0" r="r" b="b"/>
              <a:pathLst>
                <a:path w="21600" h="21600" extrusionOk="0">
                  <a:moveTo>
                    <a:pt x="282" y="304"/>
                  </a:moveTo>
                  <a:lnTo>
                    <a:pt x="454" y="0"/>
                  </a:lnTo>
                  <a:lnTo>
                    <a:pt x="20937" y="0"/>
                  </a:lnTo>
                  <a:lnTo>
                    <a:pt x="21170" y="203"/>
                  </a:lnTo>
                  <a:lnTo>
                    <a:pt x="21342" y="761"/>
                  </a:lnTo>
                  <a:lnTo>
                    <a:pt x="21490" y="2130"/>
                  </a:lnTo>
                  <a:lnTo>
                    <a:pt x="21575" y="3752"/>
                  </a:lnTo>
                  <a:lnTo>
                    <a:pt x="21600" y="5577"/>
                  </a:lnTo>
                  <a:lnTo>
                    <a:pt x="21600" y="21600"/>
                  </a:lnTo>
                  <a:lnTo>
                    <a:pt x="0" y="21600"/>
                  </a:lnTo>
                  <a:lnTo>
                    <a:pt x="0" y="4513"/>
                  </a:lnTo>
                  <a:lnTo>
                    <a:pt x="86" y="2383"/>
                  </a:lnTo>
                  <a:lnTo>
                    <a:pt x="160" y="1268"/>
                  </a:lnTo>
                  <a:lnTo>
                    <a:pt x="282" y="30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39" name="Freeform 17"/>
            <p:cNvSpPr/>
            <p:nvPr/>
          </p:nvSpPr>
          <p:spPr>
            <a:xfrm>
              <a:off x="0" y="444500"/>
              <a:ext cx="2794000" cy="292101"/>
            </a:xfrm>
            <a:custGeom>
              <a:avLst/>
              <a:gdLst/>
              <a:ahLst/>
              <a:cxnLst>
                <a:cxn ang="0">
                  <a:pos x="wd2" y="hd2"/>
                </a:cxn>
                <a:cxn ang="5400000">
                  <a:pos x="wd2" y="hd2"/>
                </a:cxn>
                <a:cxn ang="10800000">
                  <a:pos x="wd2" y="hd2"/>
                </a:cxn>
                <a:cxn ang="16200000">
                  <a:pos x="wd2" y="hd2"/>
                </a:cxn>
              </a:cxnLst>
              <a:rect l="0" t="0" r="r" b="b"/>
              <a:pathLst>
                <a:path w="21600" h="21600" extrusionOk="0">
                  <a:moveTo>
                    <a:pt x="749" y="6691"/>
                  </a:moveTo>
                  <a:lnTo>
                    <a:pt x="1043" y="7396"/>
                  </a:lnTo>
                  <a:lnTo>
                    <a:pt x="1375" y="6691"/>
                  </a:lnTo>
                  <a:lnTo>
                    <a:pt x="1694" y="7396"/>
                  </a:lnTo>
                  <a:lnTo>
                    <a:pt x="1939" y="9509"/>
                  </a:lnTo>
                  <a:lnTo>
                    <a:pt x="2209" y="11152"/>
                  </a:lnTo>
                  <a:lnTo>
                    <a:pt x="2663" y="9626"/>
                  </a:lnTo>
                  <a:lnTo>
                    <a:pt x="3044" y="8922"/>
                  </a:lnTo>
                  <a:lnTo>
                    <a:pt x="3596" y="8922"/>
                  </a:lnTo>
                  <a:lnTo>
                    <a:pt x="3989" y="7865"/>
                  </a:lnTo>
                  <a:lnTo>
                    <a:pt x="4345" y="8922"/>
                  </a:lnTo>
                  <a:lnTo>
                    <a:pt x="4651" y="10096"/>
                  </a:lnTo>
                  <a:lnTo>
                    <a:pt x="4934" y="10448"/>
                  </a:lnTo>
                  <a:lnTo>
                    <a:pt x="5375" y="8922"/>
                  </a:lnTo>
                  <a:lnTo>
                    <a:pt x="5854" y="8922"/>
                  </a:lnTo>
                  <a:lnTo>
                    <a:pt x="6529" y="9626"/>
                  </a:lnTo>
                  <a:lnTo>
                    <a:pt x="6811" y="11622"/>
                  </a:lnTo>
                  <a:lnTo>
                    <a:pt x="7265" y="11152"/>
                  </a:lnTo>
                  <a:lnTo>
                    <a:pt x="7720" y="7865"/>
                  </a:lnTo>
                  <a:lnTo>
                    <a:pt x="8137" y="6691"/>
                  </a:lnTo>
                  <a:lnTo>
                    <a:pt x="8431" y="7865"/>
                  </a:lnTo>
                  <a:lnTo>
                    <a:pt x="8787" y="10565"/>
                  </a:lnTo>
                  <a:lnTo>
                    <a:pt x="9205" y="11739"/>
                  </a:lnTo>
                  <a:lnTo>
                    <a:pt x="9659" y="9978"/>
                  </a:lnTo>
                  <a:lnTo>
                    <a:pt x="9880" y="9274"/>
                  </a:lnTo>
                  <a:lnTo>
                    <a:pt x="10113" y="10565"/>
                  </a:lnTo>
                  <a:lnTo>
                    <a:pt x="10309" y="8922"/>
                  </a:lnTo>
                  <a:lnTo>
                    <a:pt x="10518" y="6691"/>
                  </a:lnTo>
                  <a:lnTo>
                    <a:pt x="10763" y="4578"/>
                  </a:lnTo>
                  <a:lnTo>
                    <a:pt x="11033" y="3991"/>
                  </a:lnTo>
                  <a:lnTo>
                    <a:pt x="11340" y="4578"/>
                  </a:lnTo>
                  <a:lnTo>
                    <a:pt x="11647" y="3639"/>
                  </a:lnTo>
                  <a:lnTo>
                    <a:pt x="11966" y="2583"/>
                  </a:lnTo>
                  <a:lnTo>
                    <a:pt x="12162" y="2583"/>
                  </a:lnTo>
                  <a:lnTo>
                    <a:pt x="12346" y="2935"/>
                  </a:lnTo>
                  <a:lnTo>
                    <a:pt x="12641" y="5635"/>
                  </a:lnTo>
                  <a:lnTo>
                    <a:pt x="12911" y="5165"/>
                  </a:lnTo>
                  <a:lnTo>
                    <a:pt x="13144" y="7865"/>
                  </a:lnTo>
                  <a:lnTo>
                    <a:pt x="13586" y="7865"/>
                  </a:lnTo>
                  <a:lnTo>
                    <a:pt x="13966" y="6222"/>
                  </a:lnTo>
                  <a:lnTo>
                    <a:pt x="14335" y="10448"/>
                  </a:lnTo>
                  <a:lnTo>
                    <a:pt x="14605" y="9861"/>
                  </a:lnTo>
                  <a:lnTo>
                    <a:pt x="14911" y="11152"/>
                  </a:lnTo>
                  <a:lnTo>
                    <a:pt x="15243" y="9978"/>
                  </a:lnTo>
                  <a:lnTo>
                    <a:pt x="15869" y="11152"/>
                  </a:lnTo>
                  <a:lnTo>
                    <a:pt x="16139" y="12209"/>
                  </a:lnTo>
                  <a:lnTo>
                    <a:pt x="16445" y="9274"/>
                  </a:lnTo>
                  <a:lnTo>
                    <a:pt x="16654" y="9039"/>
                  </a:lnTo>
                  <a:lnTo>
                    <a:pt x="16887" y="10096"/>
                  </a:lnTo>
                  <a:lnTo>
                    <a:pt x="17108" y="9626"/>
                  </a:lnTo>
                  <a:lnTo>
                    <a:pt x="17403" y="6691"/>
                  </a:lnTo>
                  <a:lnTo>
                    <a:pt x="17894" y="5870"/>
                  </a:lnTo>
                  <a:lnTo>
                    <a:pt x="18139" y="6222"/>
                  </a:lnTo>
                  <a:lnTo>
                    <a:pt x="18385" y="6222"/>
                  </a:lnTo>
                  <a:lnTo>
                    <a:pt x="18753" y="2583"/>
                  </a:lnTo>
                  <a:lnTo>
                    <a:pt x="18961" y="1174"/>
                  </a:lnTo>
                  <a:lnTo>
                    <a:pt x="19231" y="1761"/>
                  </a:lnTo>
                  <a:lnTo>
                    <a:pt x="19538" y="5635"/>
                  </a:lnTo>
                  <a:lnTo>
                    <a:pt x="19845" y="3170"/>
                  </a:lnTo>
                  <a:lnTo>
                    <a:pt x="20140" y="0"/>
                  </a:lnTo>
                  <a:lnTo>
                    <a:pt x="20385" y="117"/>
                  </a:lnTo>
                  <a:lnTo>
                    <a:pt x="20680" y="6691"/>
                  </a:lnTo>
                  <a:lnTo>
                    <a:pt x="20900" y="5635"/>
                  </a:lnTo>
                  <a:lnTo>
                    <a:pt x="21220" y="2935"/>
                  </a:lnTo>
                  <a:lnTo>
                    <a:pt x="21477" y="2817"/>
                  </a:lnTo>
                  <a:lnTo>
                    <a:pt x="21600" y="5048"/>
                  </a:lnTo>
                  <a:lnTo>
                    <a:pt x="21600" y="21600"/>
                  </a:lnTo>
                  <a:lnTo>
                    <a:pt x="9082" y="16904"/>
                  </a:lnTo>
                  <a:lnTo>
                    <a:pt x="8922" y="17491"/>
                  </a:lnTo>
                  <a:lnTo>
                    <a:pt x="0" y="15613"/>
                  </a:lnTo>
                  <a:lnTo>
                    <a:pt x="0" y="3404"/>
                  </a:lnTo>
                  <a:lnTo>
                    <a:pt x="123" y="5165"/>
                  </a:lnTo>
                  <a:lnTo>
                    <a:pt x="319" y="5870"/>
                  </a:lnTo>
                  <a:lnTo>
                    <a:pt x="565" y="5987"/>
                  </a:lnTo>
                  <a:lnTo>
                    <a:pt x="749" y="6691"/>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0" name="Freeform 18"/>
            <p:cNvSpPr/>
            <p:nvPr/>
          </p:nvSpPr>
          <p:spPr>
            <a:xfrm>
              <a:off x="0" y="546100"/>
              <a:ext cx="2794000" cy="296863"/>
            </a:xfrm>
            <a:custGeom>
              <a:avLst/>
              <a:gdLst/>
              <a:ahLst/>
              <a:cxnLst>
                <a:cxn ang="0">
                  <a:pos x="wd2" y="hd2"/>
                </a:cxn>
                <a:cxn ang="5400000">
                  <a:pos x="wd2" y="hd2"/>
                </a:cxn>
                <a:cxn ang="10800000">
                  <a:pos x="wd2" y="hd2"/>
                </a:cxn>
                <a:cxn ang="16200000">
                  <a:pos x="wd2" y="hd2"/>
                </a:cxn>
              </a:cxnLst>
              <a:rect l="0" t="0" r="r" b="b"/>
              <a:pathLst>
                <a:path w="21600" h="21600" extrusionOk="0">
                  <a:moveTo>
                    <a:pt x="282" y="21022"/>
                  </a:moveTo>
                  <a:lnTo>
                    <a:pt x="454" y="21369"/>
                  </a:lnTo>
                  <a:lnTo>
                    <a:pt x="663" y="21600"/>
                  </a:lnTo>
                  <a:lnTo>
                    <a:pt x="20937" y="21600"/>
                  </a:lnTo>
                  <a:lnTo>
                    <a:pt x="21170" y="21253"/>
                  </a:lnTo>
                  <a:lnTo>
                    <a:pt x="21342" y="20907"/>
                  </a:lnTo>
                  <a:lnTo>
                    <a:pt x="21490" y="19636"/>
                  </a:lnTo>
                  <a:lnTo>
                    <a:pt x="21575" y="18250"/>
                  </a:lnTo>
                  <a:lnTo>
                    <a:pt x="21600" y="16518"/>
                  </a:lnTo>
                  <a:lnTo>
                    <a:pt x="21600" y="2541"/>
                  </a:lnTo>
                  <a:lnTo>
                    <a:pt x="21416" y="0"/>
                  </a:lnTo>
                  <a:lnTo>
                    <a:pt x="21305" y="693"/>
                  </a:lnTo>
                  <a:lnTo>
                    <a:pt x="21220" y="3119"/>
                  </a:lnTo>
                  <a:lnTo>
                    <a:pt x="21146" y="5891"/>
                  </a:lnTo>
                  <a:lnTo>
                    <a:pt x="21060" y="5660"/>
                  </a:lnTo>
                  <a:lnTo>
                    <a:pt x="20937" y="5429"/>
                  </a:lnTo>
                  <a:lnTo>
                    <a:pt x="20680" y="4043"/>
                  </a:lnTo>
                  <a:lnTo>
                    <a:pt x="20508" y="2888"/>
                  </a:lnTo>
                  <a:lnTo>
                    <a:pt x="20238" y="2541"/>
                  </a:lnTo>
                  <a:lnTo>
                    <a:pt x="19943" y="3696"/>
                  </a:lnTo>
                  <a:lnTo>
                    <a:pt x="19673" y="5660"/>
                  </a:lnTo>
                  <a:lnTo>
                    <a:pt x="19489" y="4274"/>
                  </a:lnTo>
                  <a:lnTo>
                    <a:pt x="19317" y="4043"/>
                  </a:lnTo>
                  <a:lnTo>
                    <a:pt x="19072" y="2888"/>
                  </a:lnTo>
                  <a:lnTo>
                    <a:pt x="18826" y="3234"/>
                  </a:lnTo>
                  <a:lnTo>
                    <a:pt x="18655" y="4620"/>
                  </a:lnTo>
                  <a:lnTo>
                    <a:pt x="18581" y="6468"/>
                  </a:lnTo>
                  <a:lnTo>
                    <a:pt x="18385" y="5660"/>
                  </a:lnTo>
                  <a:lnTo>
                    <a:pt x="18102" y="5660"/>
                  </a:lnTo>
                  <a:lnTo>
                    <a:pt x="17734" y="4967"/>
                  </a:lnTo>
                  <a:lnTo>
                    <a:pt x="17415" y="6468"/>
                  </a:lnTo>
                  <a:lnTo>
                    <a:pt x="17133" y="4158"/>
                  </a:lnTo>
                  <a:lnTo>
                    <a:pt x="16765" y="5660"/>
                  </a:lnTo>
                  <a:lnTo>
                    <a:pt x="16409" y="9472"/>
                  </a:lnTo>
                  <a:lnTo>
                    <a:pt x="16126" y="8086"/>
                  </a:lnTo>
                  <a:lnTo>
                    <a:pt x="15869" y="6699"/>
                  </a:lnTo>
                  <a:lnTo>
                    <a:pt x="15586" y="5891"/>
                  </a:lnTo>
                  <a:lnTo>
                    <a:pt x="15218" y="6468"/>
                  </a:lnTo>
                  <a:lnTo>
                    <a:pt x="14654" y="7624"/>
                  </a:lnTo>
                  <a:lnTo>
                    <a:pt x="14150" y="6353"/>
                  </a:lnTo>
                  <a:lnTo>
                    <a:pt x="13930" y="6930"/>
                  </a:lnTo>
                  <a:lnTo>
                    <a:pt x="13647" y="5660"/>
                  </a:lnTo>
                  <a:lnTo>
                    <a:pt x="13463" y="4389"/>
                  </a:lnTo>
                  <a:lnTo>
                    <a:pt x="13242" y="4158"/>
                  </a:lnTo>
                  <a:lnTo>
                    <a:pt x="12850" y="4967"/>
                  </a:lnTo>
                  <a:lnTo>
                    <a:pt x="12346" y="7508"/>
                  </a:lnTo>
                  <a:lnTo>
                    <a:pt x="11929" y="5198"/>
                  </a:lnTo>
                  <a:lnTo>
                    <a:pt x="11573" y="5775"/>
                  </a:lnTo>
                  <a:lnTo>
                    <a:pt x="11242" y="9010"/>
                  </a:lnTo>
                  <a:lnTo>
                    <a:pt x="10628" y="6699"/>
                  </a:lnTo>
                  <a:lnTo>
                    <a:pt x="10174" y="7855"/>
                  </a:lnTo>
                  <a:lnTo>
                    <a:pt x="9867" y="6699"/>
                  </a:lnTo>
                  <a:lnTo>
                    <a:pt x="9413" y="7277"/>
                  </a:lnTo>
                  <a:lnTo>
                    <a:pt x="8959" y="9010"/>
                  </a:lnTo>
                  <a:lnTo>
                    <a:pt x="8640" y="8432"/>
                  </a:lnTo>
                  <a:lnTo>
                    <a:pt x="8002" y="7855"/>
                  </a:lnTo>
                  <a:lnTo>
                    <a:pt x="7597" y="9010"/>
                  </a:lnTo>
                  <a:lnTo>
                    <a:pt x="6910" y="8086"/>
                  </a:lnTo>
                  <a:lnTo>
                    <a:pt x="6345" y="7277"/>
                  </a:lnTo>
                  <a:lnTo>
                    <a:pt x="5744" y="5660"/>
                  </a:lnTo>
                  <a:lnTo>
                    <a:pt x="5179" y="7277"/>
                  </a:lnTo>
                  <a:lnTo>
                    <a:pt x="4529" y="4043"/>
                  </a:lnTo>
                  <a:lnTo>
                    <a:pt x="4038" y="4158"/>
                  </a:lnTo>
                  <a:lnTo>
                    <a:pt x="3694" y="6122"/>
                  </a:lnTo>
                  <a:lnTo>
                    <a:pt x="3485" y="4505"/>
                  </a:lnTo>
                  <a:lnTo>
                    <a:pt x="3215" y="5429"/>
                  </a:lnTo>
                  <a:lnTo>
                    <a:pt x="2860" y="5660"/>
                  </a:lnTo>
                  <a:lnTo>
                    <a:pt x="2516" y="6353"/>
                  </a:lnTo>
                  <a:lnTo>
                    <a:pt x="2099" y="7624"/>
                  </a:lnTo>
                  <a:lnTo>
                    <a:pt x="1755" y="6122"/>
                  </a:lnTo>
                  <a:lnTo>
                    <a:pt x="1424" y="6815"/>
                  </a:lnTo>
                  <a:lnTo>
                    <a:pt x="982" y="7508"/>
                  </a:lnTo>
                  <a:lnTo>
                    <a:pt x="712" y="6815"/>
                  </a:lnTo>
                  <a:lnTo>
                    <a:pt x="196" y="6468"/>
                  </a:lnTo>
                  <a:lnTo>
                    <a:pt x="0" y="8086"/>
                  </a:lnTo>
                  <a:lnTo>
                    <a:pt x="25" y="12821"/>
                  </a:lnTo>
                  <a:lnTo>
                    <a:pt x="49" y="16864"/>
                  </a:lnTo>
                  <a:lnTo>
                    <a:pt x="160" y="20214"/>
                  </a:lnTo>
                  <a:lnTo>
                    <a:pt x="282" y="21022"/>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1" name="Freeform 19"/>
            <p:cNvSpPr/>
            <p:nvPr/>
          </p:nvSpPr>
          <p:spPr>
            <a:xfrm>
              <a:off x="15875" y="30162"/>
              <a:ext cx="2749550" cy="387351"/>
            </a:xfrm>
            <a:custGeom>
              <a:avLst/>
              <a:gdLst/>
              <a:ahLst/>
              <a:cxnLst>
                <a:cxn ang="0">
                  <a:pos x="wd2" y="hd2"/>
                </a:cxn>
                <a:cxn ang="5400000">
                  <a:pos x="wd2" y="hd2"/>
                </a:cxn>
                <a:cxn ang="10800000">
                  <a:pos x="wd2" y="hd2"/>
                </a:cxn>
                <a:cxn ang="16200000">
                  <a:pos x="wd2" y="hd2"/>
                </a:cxn>
              </a:cxnLst>
              <a:rect l="0" t="0" r="r" b="b"/>
              <a:pathLst>
                <a:path w="21600" h="21600" extrusionOk="0">
                  <a:moveTo>
                    <a:pt x="0" y="10534"/>
                  </a:moveTo>
                  <a:lnTo>
                    <a:pt x="0" y="21600"/>
                  </a:lnTo>
                  <a:lnTo>
                    <a:pt x="50" y="17351"/>
                  </a:lnTo>
                  <a:lnTo>
                    <a:pt x="62" y="13898"/>
                  </a:lnTo>
                  <a:lnTo>
                    <a:pt x="87" y="7790"/>
                  </a:lnTo>
                  <a:lnTo>
                    <a:pt x="150" y="4869"/>
                  </a:lnTo>
                  <a:lnTo>
                    <a:pt x="274" y="3895"/>
                  </a:lnTo>
                  <a:lnTo>
                    <a:pt x="599" y="3187"/>
                  </a:lnTo>
                  <a:lnTo>
                    <a:pt x="1023" y="3452"/>
                  </a:lnTo>
                  <a:lnTo>
                    <a:pt x="2020" y="3452"/>
                  </a:lnTo>
                  <a:lnTo>
                    <a:pt x="2469" y="3984"/>
                  </a:lnTo>
                  <a:lnTo>
                    <a:pt x="3105" y="3452"/>
                  </a:lnTo>
                  <a:lnTo>
                    <a:pt x="3841" y="3718"/>
                  </a:lnTo>
                  <a:lnTo>
                    <a:pt x="4377" y="3541"/>
                  </a:lnTo>
                  <a:lnTo>
                    <a:pt x="5450" y="3984"/>
                  </a:lnTo>
                  <a:lnTo>
                    <a:pt x="5824" y="3895"/>
                  </a:lnTo>
                  <a:lnTo>
                    <a:pt x="6547" y="3452"/>
                  </a:lnTo>
                  <a:lnTo>
                    <a:pt x="6784" y="4072"/>
                  </a:lnTo>
                  <a:lnTo>
                    <a:pt x="7458" y="3452"/>
                  </a:lnTo>
                  <a:lnTo>
                    <a:pt x="8480" y="3895"/>
                  </a:lnTo>
                  <a:lnTo>
                    <a:pt x="8830" y="4515"/>
                  </a:lnTo>
                  <a:lnTo>
                    <a:pt x="9366" y="3984"/>
                  </a:lnTo>
                  <a:lnTo>
                    <a:pt x="9827" y="4692"/>
                  </a:lnTo>
                  <a:lnTo>
                    <a:pt x="10201" y="4692"/>
                  </a:lnTo>
                  <a:lnTo>
                    <a:pt x="10950" y="3984"/>
                  </a:lnTo>
                  <a:lnTo>
                    <a:pt x="11661" y="4515"/>
                  </a:lnTo>
                  <a:lnTo>
                    <a:pt x="12297" y="5400"/>
                  </a:lnTo>
                  <a:lnTo>
                    <a:pt x="12496" y="5577"/>
                  </a:lnTo>
                  <a:lnTo>
                    <a:pt x="13357" y="5046"/>
                  </a:lnTo>
                  <a:lnTo>
                    <a:pt x="14155" y="4603"/>
                  </a:lnTo>
                  <a:lnTo>
                    <a:pt x="14342" y="4338"/>
                  </a:lnTo>
                  <a:lnTo>
                    <a:pt x="14641" y="4515"/>
                  </a:lnTo>
                  <a:lnTo>
                    <a:pt x="15477" y="4780"/>
                  </a:lnTo>
                  <a:lnTo>
                    <a:pt x="16113" y="4072"/>
                  </a:lnTo>
                  <a:lnTo>
                    <a:pt x="16449" y="4338"/>
                  </a:lnTo>
                  <a:lnTo>
                    <a:pt x="16961" y="4515"/>
                  </a:lnTo>
                  <a:lnTo>
                    <a:pt x="17397" y="3895"/>
                  </a:lnTo>
                  <a:lnTo>
                    <a:pt x="17684" y="3452"/>
                  </a:lnTo>
                  <a:lnTo>
                    <a:pt x="18071" y="4249"/>
                  </a:lnTo>
                  <a:lnTo>
                    <a:pt x="18881" y="4603"/>
                  </a:lnTo>
                  <a:lnTo>
                    <a:pt x="19418" y="3452"/>
                  </a:lnTo>
                  <a:lnTo>
                    <a:pt x="20203" y="4515"/>
                  </a:lnTo>
                  <a:lnTo>
                    <a:pt x="21051" y="4515"/>
                  </a:lnTo>
                  <a:lnTo>
                    <a:pt x="21238" y="6285"/>
                  </a:lnTo>
                  <a:lnTo>
                    <a:pt x="21363" y="7259"/>
                  </a:lnTo>
                  <a:lnTo>
                    <a:pt x="21463" y="9207"/>
                  </a:lnTo>
                  <a:lnTo>
                    <a:pt x="21538" y="12393"/>
                  </a:lnTo>
                  <a:lnTo>
                    <a:pt x="21600" y="16731"/>
                  </a:lnTo>
                  <a:lnTo>
                    <a:pt x="21600" y="5577"/>
                  </a:lnTo>
                  <a:lnTo>
                    <a:pt x="21563" y="4072"/>
                  </a:lnTo>
                  <a:lnTo>
                    <a:pt x="21513" y="2213"/>
                  </a:lnTo>
                  <a:lnTo>
                    <a:pt x="21201" y="974"/>
                  </a:lnTo>
                  <a:lnTo>
                    <a:pt x="20029" y="797"/>
                  </a:lnTo>
                  <a:lnTo>
                    <a:pt x="19754" y="177"/>
                  </a:lnTo>
                  <a:lnTo>
                    <a:pt x="18831" y="177"/>
                  </a:lnTo>
                  <a:lnTo>
                    <a:pt x="18557" y="443"/>
                  </a:lnTo>
                  <a:lnTo>
                    <a:pt x="17996" y="443"/>
                  </a:lnTo>
                  <a:lnTo>
                    <a:pt x="17584" y="266"/>
                  </a:lnTo>
                  <a:lnTo>
                    <a:pt x="16824" y="1062"/>
                  </a:lnTo>
                  <a:lnTo>
                    <a:pt x="15240" y="443"/>
                  </a:lnTo>
                  <a:lnTo>
                    <a:pt x="14741" y="797"/>
                  </a:lnTo>
                  <a:lnTo>
                    <a:pt x="13868" y="1328"/>
                  </a:lnTo>
                  <a:lnTo>
                    <a:pt x="13307" y="885"/>
                  </a:lnTo>
                  <a:lnTo>
                    <a:pt x="12745" y="797"/>
                  </a:lnTo>
                  <a:lnTo>
                    <a:pt x="12297" y="797"/>
                  </a:lnTo>
                  <a:lnTo>
                    <a:pt x="11810" y="1151"/>
                  </a:lnTo>
                  <a:lnTo>
                    <a:pt x="11511" y="531"/>
                  </a:lnTo>
                  <a:lnTo>
                    <a:pt x="10463" y="797"/>
                  </a:lnTo>
                  <a:lnTo>
                    <a:pt x="10139" y="797"/>
                  </a:lnTo>
                  <a:lnTo>
                    <a:pt x="9590" y="531"/>
                  </a:lnTo>
                  <a:lnTo>
                    <a:pt x="8493" y="885"/>
                  </a:lnTo>
                  <a:lnTo>
                    <a:pt x="7520" y="531"/>
                  </a:lnTo>
                  <a:lnTo>
                    <a:pt x="6622" y="531"/>
                  </a:lnTo>
                  <a:lnTo>
                    <a:pt x="6186" y="797"/>
                  </a:lnTo>
                  <a:lnTo>
                    <a:pt x="5774" y="354"/>
                  </a:lnTo>
                  <a:lnTo>
                    <a:pt x="4377" y="354"/>
                  </a:lnTo>
                  <a:lnTo>
                    <a:pt x="3155" y="531"/>
                  </a:lnTo>
                  <a:lnTo>
                    <a:pt x="2594" y="354"/>
                  </a:lnTo>
                  <a:lnTo>
                    <a:pt x="1933" y="531"/>
                  </a:lnTo>
                  <a:lnTo>
                    <a:pt x="1085" y="0"/>
                  </a:lnTo>
                  <a:lnTo>
                    <a:pt x="561" y="0"/>
                  </a:lnTo>
                  <a:lnTo>
                    <a:pt x="349" y="177"/>
                  </a:lnTo>
                  <a:lnTo>
                    <a:pt x="187" y="797"/>
                  </a:lnTo>
                  <a:lnTo>
                    <a:pt x="50" y="2390"/>
                  </a:lnTo>
                  <a:lnTo>
                    <a:pt x="0" y="4957"/>
                  </a:lnTo>
                  <a:lnTo>
                    <a:pt x="0" y="10534"/>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2" name="Freeform 20"/>
            <p:cNvSpPr/>
            <p:nvPr/>
          </p:nvSpPr>
          <p:spPr>
            <a:xfrm>
              <a:off x="20637" y="646112"/>
              <a:ext cx="2749550" cy="157164"/>
            </a:xfrm>
            <a:custGeom>
              <a:avLst/>
              <a:gdLst/>
              <a:ahLst/>
              <a:cxnLst>
                <a:cxn ang="0">
                  <a:pos x="wd2" y="hd2"/>
                </a:cxn>
                <a:cxn ang="5400000">
                  <a:pos x="wd2" y="hd2"/>
                </a:cxn>
                <a:cxn ang="10800000">
                  <a:pos x="wd2" y="hd2"/>
                </a:cxn>
                <a:cxn ang="16200000">
                  <a:pos x="wd2" y="hd2"/>
                </a:cxn>
              </a:cxnLst>
              <a:rect l="0" t="0" r="r" b="b"/>
              <a:pathLst>
                <a:path w="21600" h="21600" extrusionOk="0">
                  <a:moveTo>
                    <a:pt x="0" y="10909"/>
                  </a:moveTo>
                  <a:lnTo>
                    <a:pt x="0" y="0"/>
                  </a:lnTo>
                  <a:lnTo>
                    <a:pt x="50" y="4145"/>
                  </a:lnTo>
                  <a:lnTo>
                    <a:pt x="62" y="7636"/>
                  </a:lnTo>
                  <a:lnTo>
                    <a:pt x="75" y="13745"/>
                  </a:lnTo>
                  <a:lnTo>
                    <a:pt x="150" y="16582"/>
                  </a:lnTo>
                  <a:lnTo>
                    <a:pt x="274" y="17455"/>
                  </a:lnTo>
                  <a:lnTo>
                    <a:pt x="412" y="16800"/>
                  </a:lnTo>
                  <a:lnTo>
                    <a:pt x="599" y="16582"/>
                  </a:lnTo>
                  <a:lnTo>
                    <a:pt x="923" y="16364"/>
                  </a:lnTo>
                  <a:lnTo>
                    <a:pt x="1122" y="16582"/>
                  </a:lnTo>
                  <a:lnTo>
                    <a:pt x="1285" y="16582"/>
                  </a:lnTo>
                  <a:lnTo>
                    <a:pt x="1646" y="17018"/>
                  </a:lnTo>
                  <a:lnTo>
                    <a:pt x="1783" y="17236"/>
                  </a:lnTo>
                  <a:lnTo>
                    <a:pt x="1945" y="17455"/>
                  </a:lnTo>
                  <a:lnTo>
                    <a:pt x="2220" y="16582"/>
                  </a:lnTo>
                  <a:lnTo>
                    <a:pt x="2519" y="16364"/>
                  </a:lnTo>
                  <a:lnTo>
                    <a:pt x="2881" y="16145"/>
                  </a:lnTo>
                  <a:lnTo>
                    <a:pt x="3317" y="17455"/>
                  </a:lnTo>
                  <a:lnTo>
                    <a:pt x="3879" y="17891"/>
                  </a:lnTo>
                  <a:lnTo>
                    <a:pt x="4190" y="17236"/>
                  </a:lnTo>
                  <a:lnTo>
                    <a:pt x="4377" y="17891"/>
                  </a:lnTo>
                  <a:lnTo>
                    <a:pt x="4864" y="17891"/>
                  </a:lnTo>
                  <a:lnTo>
                    <a:pt x="5038" y="16800"/>
                  </a:lnTo>
                  <a:lnTo>
                    <a:pt x="5250" y="17673"/>
                  </a:lnTo>
                  <a:lnTo>
                    <a:pt x="5824" y="17455"/>
                  </a:lnTo>
                  <a:lnTo>
                    <a:pt x="6547" y="18109"/>
                  </a:lnTo>
                  <a:lnTo>
                    <a:pt x="6797" y="17455"/>
                  </a:lnTo>
                  <a:lnTo>
                    <a:pt x="7358" y="16582"/>
                  </a:lnTo>
                  <a:lnTo>
                    <a:pt x="7732" y="16364"/>
                  </a:lnTo>
                  <a:lnTo>
                    <a:pt x="8480" y="17455"/>
                  </a:lnTo>
                  <a:lnTo>
                    <a:pt x="8830" y="17018"/>
                  </a:lnTo>
                  <a:lnTo>
                    <a:pt x="9441" y="17673"/>
                  </a:lnTo>
                  <a:lnTo>
                    <a:pt x="9827" y="16800"/>
                  </a:lnTo>
                  <a:lnTo>
                    <a:pt x="10201" y="16800"/>
                  </a:lnTo>
                  <a:lnTo>
                    <a:pt x="10600" y="15491"/>
                  </a:lnTo>
                  <a:lnTo>
                    <a:pt x="11099" y="16800"/>
                  </a:lnTo>
                  <a:lnTo>
                    <a:pt x="11748" y="15927"/>
                  </a:lnTo>
                  <a:lnTo>
                    <a:pt x="12496" y="15927"/>
                  </a:lnTo>
                  <a:lnTo>
                    <a:pt x="13157" y="16582"/>
                  </a:lnTo>
                  <a:lnTo>
                    <a:pt x="13544" y="15491"/>
                  </a:lnTo>
                  <a:lnTo>
                    <a:pt x="13980" y="15491"/>
                  </a:lnTo>
                  <a:lnTo>
                    <a:pt x="14155" y="16800"/>
                  </a:lnTo>
                  <a:lnTo>
                    <a:pt x="14342" y="17236"/>
                  </a:lnTo>
                  <a:lnTo>
                    <a:pt x="14915" y="16582"/>
                  </a:lnTo>
                  <a:lnTo>
                    <a:pt x="15427" y="17236"/>
                  </a:lnTo>
                  <a:lnTo>
                    <a:pt x="16113" y="17455"/>
                  </a:lnTo>
                  <a:lnTo>
                    <a:pt x="16312" y="17236"/>
                  </a:lnTo>
                  <a:lnTo>
                    <a:pt x="16449" y="17236"/>
                  </a:lnTo>
                  <a:lnTo>
                    <a:pt x="16612" y="16364"/>
                  </a:lnTo>
                  <a:lnTo>
                    <a:pt x="16961" y="17018"/>
                  </a:lnTo>
                  <a:lnTo>
                    <a:pt x="17123" y="17455"/>
                  </a:lnTo>
                  <a:lnTo>
                    <a:pt x="17235" y="16800"/>
                  </a:lnTo>
                  <a:lnTo>
                    <a:pt x="17385" y="17455"/>
                  </a:lnTo>
                  <a:lnTo>
                    <a:pt x="17659" y="16582"/>
                  </a:lnTo>
                  <a:lnTo>
                    <a:pt x="18096" y="17455"/>
                  </a:lnTo>
                  <a:lnTo>
                    <a:pt x="18520" y="16145"/>
                  </a:lnTo>
                  <a:lnTo>
                    <a:pt x="18694" y="16800"/>
                  </a:lnTo>
                  <a:lnTo>
                    <a:pt x="18881" y="16800"/>
                  </a:lnTo>
                  <a:lnTo>
                    <a:pt x="19679" y="16145"/>
                  </a:lnTo>
                  <a:lnTo>
                    <a:pt x="20440" y="16800"/>
                  </a:lnTo>
                  <a:lnTo>
                    <a:pt x="21039" y="15927"/>
                  </a:lnTo>
                  <a:lnTo>
                    <a:pt x="21238" y="15273"/>
                  </a:lnTo>
                  <a:lnTo>
                    <a:pt x="21363" y="14182"/>
                  </a:lnTo>
                  <a:lnTo>
                    <a:pt x="21463" y="12218"/>
                  </a:lnTo>
                  <a:lnTo>
                    <a:pt x="21538" y="9164"/>
                  </a:lnTo>
                  <a:lnTo>
                    <a:pt x="21600" y="4800"/>
                  </a:lnTo>
                  <a:lnTo>
                    <a:pt x="21600" y="15927"/>
                  </a:lnTo>
                  <a:lnTo>
                    <a:pt x="21575" y="17455"/>
                  </a:lnTo>
                  <a:lnTo>
                    <a:pt x="21513" y="19200"/>
                  </a:lnTo>
                  <a:lnTo>
                    <a:pt x="21400" y="20727"/>
                  </a:lnTo>
                  <a:lnTo>
                    <a:pt x="20602" y="21600"/>
                  </a:lnTo>
                  <a:lnTo>
                    <a:pt x="20029" y="20727"/>
                  </a:lnTo>
                  <a:lnTo>
                    <a:pt x="19742" y="21164"/>
                  </a:lnTo>
                  <a:lnTo>
                    <a:pt x="18557" y="21164"/>
                  </a:lnTo>
                  <a:lnTo>
                    <a:pt x="18283" y="21600"/>
                  </a:lnTo>
                  <a:lnTo>
                    <a:pt x="17996" y="20945"/>
                  </a:lnTo>
                  <a:lnTo>
                    <a:pt x="17659" y="21600"/>
                  </a:lnTo>
                  <a:lnTo>
                    <a:pt x="16786" y="21164"/>
                  </a:lnTo>
                  <a:lnTo>
                    <a:pt x="16524" y="20291"/>
                  </a:lnTo>
                  <a:lnTo>
                    <a:pt x="15714" y="21164"/>
                  </a:lnTo>
                  <a:lnTo>
                    <a:pt x="15165" y="20073"/>
                  </a:lnTo>
                  <a:lnTo>
                    <a:pt x="14529" y="21164"/>
                  </a:lnTo>
                  <a:lnTo>
                    <a:pt x="14030" y="20509"/>
                  </a:lnTo>
                  <a:lnTo>
                    <a:pt x="13569" y="21164"/>
                  </a:lnTo>
                  <a:lnTo>
                    <a:pt x="13307" y="20509"/>
                  </a:lnTo>
                  <a:lnTo>
                    <a:pt x="13070" y="20727"/>
                  </a:lnTo>
                  <a:lnTo>
                    <a:pt x="12745" y="20727"/>
                  </a:lnTo>
                  <a:lnTo>
                    <a:pt x="12546" y="20073"/>
                  </a:lnTo>
                  <a:lnTo>
                    <a:pt x="12309" y="21164"/>
                  </a:lnTo>
                  <a:lnTo>
                    <a:pt x="12060" y="20073"/>
                  </a:lnTo>
                  <a:lnTo>
                    <a:pt x="11810" y="20291"/>
                  </a:lnTo>
                  <a:lnTo>
                    <a:pt x="11511" y="20727"/>
                  </a:lnTo>
                  <a:lnTo>
                    <a:pt x="11236" y="21164"/>
                  </a:lnTo>
                  <a:lnTo>
                    <a:pt x="10139" y="21164"/>
                  </a:lnTo>
                  <a:lnTo>
                    <a:pt x="9865" y="20727"/>
                  </a:lnTo>
                  <a:lnTo>
                    <a:pt x="9590" y="20727"/>
                  </a:lnTo>
                  <a:lnTo>
                    <a:pt x="8979" y="21600"/>
                  </a:lnTo>
                  <a:lnTo>
                    <a:pt x="8493" y="20509"/>
                  </a:lnTo>
                  <a:lnTo>
                    <a:pt x="7957" y="21600"/>
                  </a:lnTo>
                  <a:lnTo>
                    <a:pt x="7520" y="20727"/>
                  </a:lnTo>
                  <a:lnTo>
                    <a:pt x="7021" y="21600"/>
                  </a:lnTo>
                  <a:lnTo>
                    <a:pt x="6622" y="20727"/>
                  </a:lnTo>
                  <a:lnTo>
                    <a:pt x="6186" y="20727"/>
                  </a:lnTo>
                  <a:lnTo>
                    <a:pt x="5774" y="21164"/>
                  </a:lnTo>
                  <a:lnTo>
                    <a:pt x="4066" y="21164"/>
                  </a:lnTo>
                  <a:lnTo>
                    <a:pt x="3168" y="20727"/>
                  </a:lnTo>
                  <a:lnTo>
                    <a:pt x="2594" y="21164"/>
                  </a:lnTo>
                  <a:lnTo>
                    <a:pt x="1048" y="20509"/>
                  </a:lnTo>
                  <a:lnTo>
                    <a:pt x="187" y="20727"/>
                  </a:lnTo>
                  <a:lnTo>
                    <a:pt x="37" y="19200"/>
                  </a:lnTo>
                  <a:lnTo>
                    <a:pt x="0" y="16582"/>
                  </a:lnTo>
                  <a:lnTo>
                    <a:pt x="0" y="10909"/>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049" name="Group 21"/>
          <p:cNvGrpSpPr/>
          <p:nvPr/>
        </p:nvGrpSpPr>
        <p:grpSpPr>
          <a:xfrm>
            <a:off x="6243637" y="222250"/>
            <a:ext cx="2794001" cy="865188"/>
            <a:chOff x="0" y="0"/>
            <a:chExt cx="2793999" cy="865187"/>
          </a:xfrm>
        </p:grpSpPr>
        <p:sp>
          <p:nvSpPr>
            <p:cNvPr id="2044" name="Freeform 22"/>
            <p:cNvSpPr/>
            <p:nvPr/>
          </p:nvSpPr>
          <p:spPr>
            <a:xfrm>
              <a:off x="0" y="0"/>
              <a:ext cx="2794000" cy="704851"/>
            </a:xfrm>
            <a:custGeom>
              <a:avLst/>
              <a:gdLst/>
              <a:ahLst/>
              <a:cxnLst>
                <a:cxn ang="0">
                  <a:pos x="wd2" y="hd2"/>
                </a:cxn>
                <a:cxn ang="5400000">
                  <a:pos x="wd2" y="hd2"/>
                </a:cxn>
                <a:cxn ang="10800000">
                  <a:pos x="wd2" y="hd2"/>
                </a:cxn>
                <a:cxn ang="16200000">
                  <a:pos x="wd2" y="hd2"/>
                </a:cxn>
              </a:cxnLst>
              <a:rect l="0" t="0" r="r" b="b"/>
              <a:pathLst>
                <a:path w="21600" h="21600" extrusionOk="0">
                  <a:moveTo>
                    <a:pt x="282" y="292"/>
                  </a:moveTo>
                  <a:lnTo>
                    <a:pt x="454" y="0"/>
                  </a:lnTo>
                  <a:lnTo>
                    <a:pt x="20937" y="0"/>
                  </a:lnTo>
                  <a:lnTo>
                    <a:pt x="21170" y="195"/>
                  </a:lnTo>
                  <a:lnTo>
                    <a:pt x="21342" y="730"/>
                  </a:lnTo>
                  <a:lnTo>
                    <a:pt x="21490" y="2141"/>
                  </a:lnTo>
                  <a:lnTo>
                    <a:pt x="21575" y="3746"/>
                  </a:lnTo>
                  <a:lnTo>
                    <a:pt x="21600" y="5595"/>
                  </a:lnTo>
                  <a:lnTo>
                    <a:pt x="21600" y="21600"/>
                  </a:lnTo>
                  <a:lnTo>
                    <a:pt x="0" y="21600"/>
                  </a:lnTo>
                  <a:lnTo>
                    <a:pt x="0" y="4524"/>
                  </a:lnTo>
                  <a:lnTo>
                    <a:pt x="86" y="2384"/>
                  </a:lnTo>
                  <a:lnTo>
                    <a:pt x="160" y="1265"/>
                  </a:lnTo>
                  <a:lnTo>
                    <a:pt x="282" y="292"/>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5" name="Freeform 23"/>
            <p:cNvSpPr/>
            <p:nvPr/>
          </p:nvSpPr>
          <p:spPr>
            <a:xfrm>
              <a:off x="0" y="452437"/>
              <a:ext cx="2794000" cy="300039"/>
            </a:xfrm>
            <a:custGeom>
              <a:avLst/>
              <a:gdLst/>
              <a:ahLst/>
              <a:cxnLst>
                <a:cxn ang="0">
                  <a:pos x="wd2" y="hd2"/>
                </a:cxn>
                <a:cxn ang="5400000">
                  <a:pos x="wd2" y="hd2"/>
                </a:cxn>
                <a:cxn ang="10800000">
                  <a:pos x="wd2" y="hd2"/>
                </a:cxn>
                <a:cxn ang="16200000">
                  <a:pos x="wd2" y="hd2"/>
                </a:cxn>
              </a:cxnLst>
              <a:rect l="0" t="0" r="r" b="b"/>
              <a:pathLst>
                <a:path w="21600" h="21600" extrusionOk="0">
                  <a:moveTo>
                    <a:pt x="749" y="6743"/>
                  </a:moveTo>
                  <a:lnTo>
                    <a:pt x="1043" y="7429"/>
                  </a:lnTo>
                  <a:lnTo>
                    <a:pt x="1375" y="6743"/>
                  </a:lnTo>
                  <a:lnTo>
                    <a:pt x="1694" y="7429"/>
                  </a:lnTo>
                  <a:lnTo>
                    <a:pt x="1939" y="9486"/>
                  </a:lnTo>
                  <a:lnTo>
                    <a:pt x="2209" y="11086"/>
                  </a:lnTo>
                  <a:lnTo>
                    <a:pt x="2663" y="9714"/>
                  </a:lnTo>
                  <a:lnTo>
                    <a:pt x="3044" y="8914"/>
                  </a:lnTo>
                  <a:lnTo>
                    <a:pt x="3596" y="8914"/>
                  </a:lnTo>
                  <a:lnTo>
                    <a:pt x="3989" y="7886"/>
                  </a:lnTo>
                  <a:lnTo>
                    <a:pt x="4345" y="8914"/>
                  </a:lnTo>
                  <a:lnTo>
                    <a:pt x="4651" y="10057"/>
                  </a:lnTo>
                  <a:lnTo>
                    <a:pt x="4934" y="10514"/>
                  </a:lnTo>
                  <a:lnTo>
                    <a:pt x="5375" y="8914"/>
                  </a:lnTo>
                  <a:lnTo>
                    <a:pt x="5854" y="8914"/>
                  </a:lnTo>
                  <a:lnTo>
                    <a:pt x="6529" y="9600"/>
                  </a:lnTo>
                  <a:lnTo>
                    <a:pt x="6811" y="11657"/>
                  </a:lnTo>
                  <a:lnTo>
                    <a:pt x="7265" y="11086"/>
                  </a:lnTo>
                  <a:lnTo>
                    <a:pt x="7720" y="7886"/>
                  </a:lnTo>
                  <a:lnTo>
                    <a:pt x="8137" y="6743"/>
                  </a:lnTo>
                  <a:lnTo>
                    <a:pt x="8431" y="7886"/>
                  </a:lnTo>
                  <a:lnTo>
                    <a:pt x="8787" y="10629"/>
                  </a:lnTo>
                  <a:lnTo>
                    <a:pt x="9205" y="11657"/>
                  </a:lnTo>
                  <a:lnTo>
                    <a:pt x="9659" y="9943"/>
                  </a:lnTo>
                  <a:lnTo>
                    <a:pt x="9880" y="9257"/>
                  </a:lnTo>
                  <a:lnTo>
                    <a:pt x="10113" y="10629"/>
                  </a:lnTo>
                  <a:lnTo>
                    <a:pt x="10309" y="8914"/>
                  </a:lnTo>
                  <a:lnTo>
                    <a:pt x="10518" y="6743"/>
                  </a:lnTo>
                  <a:lnTo>
                    <a:pt x="10763" y="4571"/>
                  </a:lnTo>
                  <a:lnTo>
                    <a:pt x="11033" y="4000"/>
                  </a:lnTo>
                  <a:lnTo>
                    <a:pt x="11340" y="4571"/>
                  </a:lnTo>
                  <a:lnTo>
                    <a:pt x="11647" y="3657"/>
                  </a:lnTo>
                  <a:lnTo>
                    <a:pt x="11966" y="2629"/>
                  </a:lnTo>
                  <a:lnTo>
                    <a:pt x="12162" y="2629"/>
                  </a:lnTo>
                  <a:lnTo>
                    <a:pt x="12346" y="2857"/>
                  </a:lnTo>
                  <a:lnTo>
                    <a:pt x="12641" y="5600"/>
                  </a:lnTo>
                  <a:lnTo>
                    <a:pt x="12911" y="5143"/>
                  </a:lnTo>
                  <a:lnTo>
                    <a:pt x="13144" y="7886"/>
                  </a:lnTo>
                  <a:lnTo>
                    <a:pt x="13586" y="7886"/>
                  </a:lnTo>
                  <a:lnTo>
                    <a:pt x="13966" y="6286"/>
                  </a:lnTo>
                  <a:lnTo>
                    <a:pt x="14150" y="8343"/>
                  </a:lnTo>
                  <a:lnTo>
                    <a:pt x="14335" y="10514"/>
                  </a:lnTo>
                  <a:lnTo>
                    <a:pt x="14605" y="9829"/>
                  </a:lnTo>
                  <a:lnTo>
                    <a:pt x="14911" y="11086"/>
                  </a:lnTo>
                  <a:lnTo>
                    <a:pt x="15243" y="9943"/>
                  </a:lnTo>
                  <a:lnTo>
                    <a:pt x="15869" y="11086"/>
                  </a:lnTo>
                  <a:lnTo>
                    <a:pt x="16139" y="12229"/>
                  </a:lnTo>
                  <a:lnTo>
                    <a:pt x="16445" y="9257"/>
                  </a:lnTo>
                  <a:lnTo>
                    <a:pt x="16654" y="9029"/>
                  </a:lnTo>
                  <a:lnTo>
                    <a:pt x="16887" y="10057"/>
                  </a:lnTo>
                  <a:lnTo>
                    <a:pt x="17108" y="9714"/>
                  </a:lnTo>
                  <a:lnTo>
                    <a:pt x="17403" y="6743"/>
                  </a:lnTo>
                  <a:lnTo>
                    <a:pt x="17894" y="5829"/>
                  </a:lnTo>
                  <a:lnTo>
                    <a:pt x="18139" y="6286"/>
                  </a:lnTo>
                  <a:lnTo>
                    <a:pt x="18385" y="6286"/>
                  </a:lnTo>
                  <a:lnTo>
                    <a:pt x="18753" y="2629"/>
                  </a:lnTo>
                  <a:lnTo>
                    <a:pt x="18961" y="1143"/>
                  </a:lnTo>
                  <a:lnTo>
                    <a:pt x="19231" y="1714"/>
                  </a:lnTo>
                  <a:lnTo>
                    <a:pt x="19538" y="5600"/>
                  </a:lnTo>
                  <a:lnTo>
                    <a:pt x="19845" y="3200"/>
                  </a:lnTo>
                  <a:lnTo>
                    <a:pt x="20140" y="0"/>
                  </a:lnTo>
                  <a:lnTo>
                    <a:pt x="20385" y="114"/>
                  </a:lnTo>
                  <a:lnTo>
                    <a:pt x="20680" y="6743"/>
                  </a:lnTo>
                  <a:lnTo>
                    <a:pt x="20900" y="5600"/>
                  </a:lnTo>
                  <a:lnTo>
                    <a:pt x="21220" y="2857"/>
                  </a:lnTo>
                  <a:lnTo>
                    <a:pt x="21477" y="2743"/>
                  </a:lnTo>
                  <a:lnTo>
                    <a:pt x="21600" y="5029"/>
                  </a:lnTo>
                  <a:lnTo>
                    <a:pt x="21600" y="21600"/>
                  </a:lnTo>
                  <a:lnTo>
                    <a:pt x="9082" y="16914"/>
                  </a:lnTo>
                  <a:lnTo>
                    <a:pt x="8922" y="17486"/>
                  </a:lnTo>
                  <a:lnTo>
                    <a:pt x="0" y="15543"/>
                  </a:lnTo>
                  <a:lnTo>
                    <a:pt x="0" y="3429"/>
                  </a:lnTo>
                  <a:lnTo>
                    <a:pt x="123" y="5257"/>
                  </a:lnTo>
                  <a:lnTo>
                    <a:pt x="319" y="5829"/>
                  </a:lnTo>
                  <a:lnTo>
                    <a:pt x="565" y="6057"/>
                  </a:lnTo>
                  <a:lnTo>
                    <a:pt x="749" y="6743"/>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6" name="Freeform 24"/>
            <p:cNvSpPr/>
            <p:nvPr/>
          </p:nvSpPr>
          <p:spPr>
            <a:xfrm>
              <a:off x="0" y="554037"/>
              <a:ext cx="2794000" cy="311151"/>
            </a:xfrm>
            <a:custGeom>
              <a:avLst/>
              <a:gdLst/>
              <a:ahLst/>
              <a:cxnLst>
                <a:cxn ang="0">
                  <a:pos x="wd2" y="hd2"/>
                </a:cxn>
                <a:cxn ang="5400000">
                  <a:pos x="wd2" y="hd2"/>
                </a:cxn>
                <a:cxn ang="10800000">
                  <a:pos x="wd2" y="hd2"/>
                </a:cxn>
                <a:cxn ang="16200000">
                  <a:pos x="wd2" y="hd2"/>
                </a:cxn>
              </a:cxnLst>
              <a:rect l="0" t="0" r="r" b="b"/>
              <a:pathLst>
                <a:path w="21600" h="21600" extrusionOk="0">
                  <a:moveTo>
                    <a:pt x="282" y="21049"/>
                  </a:moveTo>
                  <a:lnTo>
                    <a:pt x="454" y="21380"/>
                  </a:lnTo>
                  <a:lnTo>
                    <a:pt x="663" y="21600"/>
                  </a:lnTo>
                  <a:lnTo>
                    <a:pt x="20937" y="21600"/>
                  </a:lnTo>
                  <a:lnTo>
                    <a:pt x="21170" y="21269"/>
                  </a:lnTo>
                  <a:lnTo>
                    <a:pt x="21342" y="20829"/>
                  </a:lnTo>
                  <a:lnTo>
                    <a:pt x="21490" y="19616"/>
                  </a:lnTo>
                  <a:lnTo>
                    <a:pt x="21575" y="18184"/>
                  </a:lnTo>
                  <a:lnTo>
                    <a:pt x="21600" y="16531"/>
                  </a:lnTo>
                  <a:lnTo>
                    <a:pt x="21600" y="2535"/>
                  </a:lnTo>
                  <a:lnTo>
                    <a:pt x="21416" y="0"/>
                  </a:lnTo>
                  <a:lnTo>
                    <a:pt x="21305" y="771"/>
                  </a:lnTo>
                  <a:lnTo>
                    <a:pt x="21220" y="3086"/>
                  </a:lnTo>
                  <a:lnTo>
                    <a:pt x="21146" y="5841"/>
                  </a:lnTo>
                  <a:lnTo>
                    <a:pt x="21060" y="5731"/>
                  </a:lnTo>
                  <a:lnTo>
                    <a:pt x="20937" y="5510"/>
                  </a:lnTo>
                  <a:lnTo>
                    <a:pt x="20680" y="4078"/>
                  </a:lnTo>
                  <a:lnTo>
                    <a:pt x="20508" y="2865"/>
                  </a:lnTo>
                  <a:lnTo>
                    <a:pt x="20238" y="2535"/>
                  </a:lnTo>
                  <a:lnTo>
                    <a:pt x="19943" y="3747"/>
                  </a:lnTo>
                  <a:lnTo>
                    <a:pt x="19673" y="5731"/>
                  </a:lnTo>
                  <a:lnTo>
                    <a:pt x="19489" y="4298"/>
                  </a:lnTo>
                  <a:lnTo>
                    <a:pt x="19317" y="4078"/>
                  </a:lnTo>
                  <a:lnTo>
                    <a:pt x="19072" y="2865"/>
                  </a:lnTo>
                  <a:lnTo>
                    <a:pt x="18826" y="3306"/>
                  </a:lnTo>
                  <a:lnTo>
                    <a:pt x="18655" y="4629"/>
                  </a:lnTo>
                  <a:lnTo>
                    <a:pt x="18581" y="6502"/>
                  </a:lnTo>
                  <a:lnTo>
                    <a:pt x="18385" y="5731"/>
                  </a:lnTo>
                  <a:lnTo>
                    <a:pt x="18102" y="5731"/>
                  </a:lnTo>
                  <a:lnTo>
                    <a:pt x="17734" y="4959"/>
                  </a:lnTo>
                  <a:lnTo>
                    <a:pt x="17415" y="6502"/>
                  </a:lnTo>
                  <a:lnTo>
                    <a:pt x="17133" y="4078"/>
                  </a:lnTo>
                  <a:lnTo>
                    <a:pt x="16765" y="5731"/>
                  </a:lnTo>
                  <a:lnTo>
                    <a:pt x="16409" y="9478"/>
                  </a:lnTo>
                  <a:lnTo>
                    <a:pt x="16126" y="8045"/>
                  </a:lnTo>
                  <a:lnTo>
                    <a:pt x="15869" y="6722"/>
                  </a:lnTo>
                  <a:lnTo>
                    <a:pt x="15586" y="5841"/>
                  </a:lnTo>
                  <a:lnTo>
                    <a:pt x="15218" y="6502"/>
                  </a:lnTo>
                  <a:lnTo>
                    <a:pt x="14654" y="7604"/>
                  </a:lnTo>
                  <a:lnTo>
                    <a:pt x="14150" y="6392"/>
                  </a:lnTo>
                  <a:lnTo>
                    <a:pt x="13930" y="6943"/>
                  </a:lnTo>
                  <a:lnTo>
                    <a:pt x="13647" y="5731"/>
                  </a:lnTo>
                  <a:lnTo>
                    <a:pt x="13463" y="4408"/>
                  </a:lnTo>
                  <a:lnTo>
                    <a:pt x="13242" y="4078"/>
                  </a:lnTo>
                  <a:lnTo>
                    <a:pt x="12850" y="4959"/>
                  </a:lnTo>
                  <a:lnTo>
                    <a:pt x="12346" y="7494"/>
                  </a:lnTo>
                  <a:lnTo>
                    <a:pt x="11929" y="5180"/>
                  </a:lnTo>
                  <a:lnTo>
                    <a:pt x="11573" y="5841"/>
                  </a:lnTo>
                  <a:lnTo>
                    <a:pt x="11242" y="9037"/>
                  </a:lnTo>
                  <a:lnTo>
                    <a:pt x="10628" y="6722"/>
                  </a:lnTo>
                  <a:lnTo>
                    <a:pt x="10174" y="7824"/>
                  </a:lnTo>
                  <a:lnTo>
                    <a:pt x="9867" y="6722"/>
                  </a:lnTo>
                  <a:lnTo>
                    <a:pt x="9413" y="7273"/>
                  </a:lnTo>
                  <a:lnTo>
                    <a:pt x="8959" y="9037"/>
                  </a:lnTo>
                  <a:lnTo>
                    <a:pt x="8640" y="8376"/>
                  </a:lnTo>
                  <a:lnTo>
                    <a:pt x="8002" y="7824"/>
                  </a:lnTo>
                  <a:lnTo>
                    <a:pt x="7597" y="9037"/>
                  </a:lnTo>
                  <a:lnTo>
                    <a:pt x="6910" y="8045"/>
                  </a:lnTo>
                  <a:lnTo>
                    <a:pt x="6345" y="7273"/>
                  </a:lnTo>
                  <a:lnTo>
                    <a:pt x="5744" y="5731"/>
                  </a:lnTo>
                  <a:lnTo>
                    <a:pt x="5179" y="7273"/>
                  </a:lnTo>
                  <a:lnTo>
                    <a:pt x="4529" y="4078"/>
                  </a:lnTo>
                  <a:lnTo>
                    <a:pt x="4038" y="4078"/>
                  </a:lnTo>
                  <a:lnTo>
                    <a:pt x="3694" y="6061"/>
                  </a:lnTo>
                  <a:lnTo>
                    <a:pt x="3485" y="4518"/>
                  </a:lnTo>
                  <a:lnTo>
                    <a:pt x="3215" y="5510"/>
                  </a:lnTo>
                  <a:lnTo>
                    <a:pt x="2860" y="5731"/>
                  </a:lnTo>
                  <a:lnTo>
                    <a:pt x="2516" y="6282"/>
                  </a:lnTo>
                  <a:lnTo>
                    <a:pt x="2099" y="7604"/>
                  </a:lnTo>
                  <a:lnTo>
                    <a:pt x="1755" y="6061"/>
                  </a:lnTo>
                  <a:lnTo>
                    <a:pt x="1424" y="6833"/>
                  </a:lnTo>
                  <a:lnTo>
                    <a:pt x="982" y="7494"/>
                  </a:lnTo>
                  <a:lnTo>
                    <a:pt x="712" y="6833"/>
                  </a:lnTo>
                  <a:lnTo>
                    <a:pt x="196" y="6502"/>
                  </a:lnTo>
                  <a:lnTo>
                    <a:pt x="0" y="8045"/>
                  </a:lnTo>
                  <a:lnTo>
                    <a:pt x="25" y="12784"/>
                  </a:lnTo>
                  <a:lnTo>
                    <a:pt x="49" y="16861"/>
                  </a:lnTo>
                  <a:lnTo>
                    <a:pt x="160" y="20278"/>
                  </a:lnTo>
                  <a:lnTo>
                    <a:pt x="282" y="21049"/>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7" name="Freeform 25"/>
            <p:cNvSpPr/>
            <p:nvPr/>
          </p:nvSpPr>
          <p:spPr>
            <a:xfrm>
              <a:off x="15875" y="19050"/>
              <a:ext cx="2749550" cy="401638"/>
            </a:xfrm>
            <a:custGeom>
              <a:avLst/>
              <a:gdLst/>
              <a:ahLst/>
              <a:cxnLst>
                <a:cxn ang="0">
                  <a:pos x="wd2" y="hd2"/>
                </a:cxn>
                <a:cxn ang="5400000">
                  <a:pos x="wd2" y="hd2"/>
                </a:cxn>
                <a:cxn ang="10800000">
                  <a:pos x="wd2" y="hd2"/>
                </a:cxn>
                <a:cxn ang="16200000">
                  <a:pos x="wd2" y="hd2"/>
                </a:cxn>
              </a:cxnLst>
              <a:rect l="0" t="0" r="r" b="b"/>
              <a:pathLst>
                <a:path w="21600" h="21600" extrusionOk="0">
                  <a:moveTo>
                    <a:pt x="0" y="10501"/>
                  </a:moveTo>
                  <a:lnTo>
                    <a:pt x="0" y="21600"/>
                  </a:lnTo>
                  <a:lnTo>
                    <a:pt x="50" y="17331"/>
                  </a:lnTo>
                  <a:lnTo>
                    <a:pt x="62" y="13916"/>
                  </a:lnTo>
                  <a:lnTo>
                    <a:pt x="87" y="7855"/>
                  </a:lnTo>
                  <a:lnTo>
                    <a:pt x="150" y="4866"/>
                  </a:lnTo>
                  <a:lnTo>
                    <a:pt x="274" y="3927"/>
                  </a:lnTo>
                  <a:lnTo>
                    <a:pt x="599" y="3244"/>
                  </a:lnTo>
                  <a:lnTo>
                    <a:pt x="1023" y="3415"/>
                  </a:lnTo>
                  <a:lnTo>
                    <a:pt x="2020" y="3415"/>
                  </a:lnTo>
                  <a:lnTo>
                    <a:pt x="2469" y="3927"/>
                  </a:lnTo>
                  <a:lnTo>
                    <a:pt x="3105" y="3415"/>
                  </a:lnTo>
                  <a:lnTo>
                    <a:pt x="3841" y="3757"/>
                  </a:lnTo>
                  <a:lnTo>
                    <a:pt x="4377" y="3586"/>
                  </a:lnTo>
                  <a:lnTo>
                    <a:pt x="5450" y="3927"/>
                  </a:lnTo>
                  <a:lnTo>
                    <a:pt x="5824" y="3927"/>
                  </a:lnTo>
                  <a:lnTo>
                    <a:pt x="6547" y="3415"/>
                  </a:lnTo>
                  <a:lnTo>
                    <a:pt x="6784" y="4098"/>
                  </a:lnTo>
                  <a:lnTo>
                    <a:pt x="7458" y="3415"/>
                  </a:lnTo>
                  <a:lnTo>
                    <a:pt x="8480" y="3927"/>
                  </a:lnTo>
                  <a:lnTo>
                    <a:pt x="8830" y="4525"/>
                  </a:lnTo>
                  <a:lnTo>
                    <a:pt x="9366" y="3927"/>
                  </a:lnTo>
                  <a:lnTo>
                    <a:pt x="9827" y="4696"/>
                  </a:lnTo>
                  <a:lnTo>
                    <a:pt x="10201" y="4696"/>
                  </a:lnTo>
                  <a:lnTo>
                    <a:pt x="10950" y="3927"/>
                  </a:lnTo>
                  <a:lnTo>
                    <a:pt x="11661" y="4525"/>
                  </a:lnTo>
                  <a:lnTo>
                    <a:pt x="12297" y="5379"/>
                  </a:lnTo>
                  <a:lnTo>
                    <a:pt x="12496" y="5549"/>
                  </a:lnTo>
                  <a:lnTo>
                    <a:pt x="13357" y="5037"/>
                  </a:lnTo>
                  <a:lnTo>
                    <a:pt x="14155" y="4610"/>
                  </a:lnTo>
                  <a:lnTo>
                    <a:pt x="14342" y="4354"/>
                  </a:lnTo>
                  <a:lnTo>
                    <a:pt x="14641" y="4525"/>
                  </a:lnTo>
                  <a:lnTo>
                    <a:pt x="15477" y="4781"/>
                  </a:lnTo>
                  <a:lnTo>
                    <a:pt x="16113" y="4098"/>
                  </a:lnTo>
                  <a:lnTo>
                    <a:pt x="16449" y="4354"/>
                  </a:lnTo>
                  <a:lnTo>
                    <a:pt x="16961" y="4525"/>
                  </a:lnTo>
                  <a:lnTo>
                    <a:pt x="17397" y="3927"/>
                  </a:lnTo>
                  <a:lnTo>
                    <a:pt x="17684" y="3415"/>
                  </a:lnTo>
                  <a:lnTo>
                    <a:pt x="18071" y="4269"/>
                  </a:lnTo>
                  <a:lnTo>
                    <a:pt x="18881" y="4525"/>
                  </a:lnTo>
                  <a:lnTo>
                    <a:pt x="19418" y="3415"/>
                  </a:lnTo>
                  <a:lnTo>
                    <a:pt x="20203" y="4525"/>
                  </a:lnTo>
                  <a:lnTo>
                    <a:pt x="21051" y="4525"/>
                  </a:lnTo>
                  <a:lnTo>
                    <a:pt x="21238" y="6318"/>
                  </a:lnTo>
                  <a:lnTo>
                    <a:pt x="21363" y="7257"/>
                  </a:lnTo>
                  <a:lnTo>
                    <a:pt x="21463" y="9135"/>
                  </a:lnTo>
                  <a:lnTo>
                    <a:pt x="21538" y="12379"/>
                  </a:lnTo>
                  <a:lnTo>
                    <a:pt x="21600" y="16734"/>
                  </a:lnTo>
                  <a:lnTo>
                    <a:pt x="21600" y="5549"/>
                  </a:lnTo>
                  <a:lnTo>
                    <a:pt x="21563" y="4013"/>
                  </a:lnTo>
                  <a:lnTo>
                    <a:pt x="21513" y="2220"/>
                  </a:lnTo>
                  <a:lnTo>
                    <a:pt x="21201" y="1025"/>
                  </a:lnTo>
                  <a:lnTo>
                    <a:pt x="20029" y="768"/>
                  </a:lnTo>
                  <a:lnTo>
                    <a:pt x="19754" y="171"/>
                  </a:lnTo>
                  <a:lnTo>
                    <a:pt x="18831" y="171"/>
                  </a:lnTo>
                  <a:lnTo>
                    <a:pt x="18557" y="427"/>
                  </a:lnTo>
                  <a:lnTo>
                    <a:pt x="17996" y="512"/>
                  </a:lnTo>
                  <a:lnTo>
                    <a:pt x="17584" y="256"/>
                  </a:lnTo>
                  <a:lnTo>
                    <a:pt x="16824" y="1110"/>
                  </a:lnTo>
                  <a:lnTo>
                    <a:pt x="15240" y="512"/>
                  </a:lnTo>
                  <a:lnTo>
                    <a:pt x="14741" y="768"/>
                  </a:lnTo>
                  <a:lnTo>
                    <a:pt x="13868" y="1281"/>
                  </a:lnTo>
                  <a:lnTo>
                    <a:pt x="13307" y="854"/>
                  </a:lnTo>
                  <a:lnTo>
                    <a:pt x="12745" y="768"/>
                  </a:lnTo>
                  <a:lnTo>
                    <a:pt x="12297" y="768"/>
                  </a:lnTo>
                  <a:lnTo>
                    <a:pt x="11810" y="1195"/>
                  </a:lnTo>
                  <a:lnTo>
                    <a:pt x="11511" y="598"/>
                  </a:lnTo>
                  <a:lnTo>
                    <a:pt x="10463" y="768"/>
                  </a:lnTo>
                  <a:lnTo>
                    <a:pt x="10139" y="768"/>
                  </a:lnTo>
                  <a:lnTo>
                    <a:pt x="9590" y="598"/>
                  </a:lnTo>
                  <a:lnTo>
                    <a:pt x="8493" y="854"/>
                  </a:lnTo>
                  <a:lnTo>
                    <a:pt x="7520" y="598"/>
                  </a:lnTo>
                  <a:lnTo>
                    <a:pt x="6622" y="598"/>
                  </a:lnTo>
                  <a:lnTo>
                    <a:pt x="6186" y="768"/>
                  </a:lnTo>
                  <a:lnTo>
                    <a:pt x="5774" y="342"/>
                  </a:lnTo>
                  <a:lnTo>
                    <a:pt x="4377" y="342"/>
                  </a:lnTo>
                  <a:lnTo>
                    <a:pt x="3155" y="598"/>
                  </a:lnTo>
                  <a:lnTo>
                    <a:pt x="2594" y="342"/>
                  </a:lnTo>
                  <a:lnTo>
                    <a:pt x="1933" y="598"/>
                  </a:lnTo>
                  <a:lnTo>
                    <a:pt x="1085" y="0"/>
                  </a:lnTo>
                  <a:lnTo>
                    <a:pt x="561" y="0"/>
                  </a:lnTo>
                  <a:lnTo>
                    <a:pt x="349" y="171"/>
                  </a:lnTo>
                  <a:lnTo>
                    <a:pt x="187" y="768"/>
                  </a:lnTo>
                  <a:lnTo>
                    <a:pt x="50" y="2391"/>
                  </a:lnTo>
                  <a:lnTo>
                    <a:pt x="0" y="4952"/>
                  </a:lnTo>
                  <a:lnTo>
                    <a:pt x="0" y="10501"/>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8" name="Freeform 26"/>
            <p:cNvSpPr/>
            <p:nvPr/>
          </p:nvSpPr>
          <p:spPr>
            <a:xfrm>
              <a:off x="20637" y="660400"/>
              <a:ext cx="2749550" cy="161926"/>
            </a:xfrm>
            <a:custGeom>
              <a:avLst/>
              <a:gdLst/>
              <a:ahLst/>
              <a:cxnLst>
                <a:cxn ang="0">
                  <a:pos x="wd2" y="hd2"/>
                </a:cxn>
                <a:cxn ang="5400000">
                  <a:pos x="wd2" y="hd2"/>
                </a:cxn>
                <a:cxn ang="10800000">
                  <a:pos x="wd2" y="hd2"/>
                </a:cxn>
                <a:cxn ang="16200000">
                  <a:pos x="wd2" y="hd2"/>
                </a:cxn>
              </a:cxnLst>
              <a:rect l="0" t="0" r="r" b="b"/>
              <a:pathLst>
                <a:path w="21600" h="21600" extrusionOk="0">
                  <a:moveTo>
                    <a:pt x="0" y="11012"/>
                  </a:moveTo>
                  <a:lnTo>
                    <a:pt x="0" y="0"/>
                  </a:lnTo>
                  <a:lnTo>
                    <a:pt x="50" y="4235"/>
                  </a:lnTo>
                  <a:lnTo>
                    <a:pt x="62" y="7624"/>
                  </a:lnTo>
                  <a:lnTo>
                    <a:pt x="75" y="13765"/>
                  </a:lnTo>
                  <a:lnTo>
                    <a:pt x="150" y="16518"/>
                  </a:lnTo>
                  <a:lnTo>
                    <a:pt x="274" y="17576"/>
                  </a:lnTo>
                  <a:lnTo>
                    <a:pt x="412" y="16941"/>
                  </a:lnTo>
                  <a:lnTo>
                    <a:pt x="599" y="16518"/>
                  </a:lnTo>
                  <a:lnTo>
                    <a:pt x="923" y="16306"/>
                  </a:lnTo>
                  <a:lnTo>
                    <a:pt x="1122" y="16518"/>
                  </a:lnTo>
                  <a:lnTo>
                    <a:pt x="1285" y="16518"/>
                  </a:lnTo>
                  <a:lnTo>
                    <a:pt x="1646" y="16941"/>
                  </a:lnTo>
                  <a:lnTo>
                    <a:pt x="1783" y="17153"/>
                  </a:lnTo>
                  <a:lnTo>
                    <a:pt x="1945" y="17365"/>
                  </a:lnTo>
                  <a:lnTo>
                    <a:pt x="2220" y="16518"/>
                  </a:lnTo>
                  <a:lnTo>
                    <a:pt x="2519" y="16306"/>
                  </a:lnTo>
                  <a:lnTo>
                    <a:pt x="2881" y="16094"/>
                  </a:lnTo>
                  <a:lnTo>
                    <a:pt x="3317" y="17365"/>
                  </a:lnTo>
                  <a:lnTo>
                    <a:pt x="3879" y="18000"/>
                  </a:lnTo>
                  <a:lnTo>
                    <a:pt x="4190" y="17365"/>
                  </a:lnTo>
                  <a:lnTo>
                    <a:pt x="4377" y="18000"/>
                  </a:lnTo>
                  <a:lnTo>
                    <a:pt x="4864" y="18000"/>
                  </a:lnTo>
                  <a:lnTo>
                    <a:pt x="5038" y="16941"/>
                  </a:lnTo>
                  <a:lnTo>
                    <a:pt x="5250" y="17576"/>
                  </a:lnTo>
                  <a:lnTo>
                    <a:pt x="5824" y="17576"/>
                  </a:lnTo>
                  <a:lnTo>
                    <a:pt x="6547" y="18000"/>
                  </a:lnTo>
                  <a:lnTo>
                    <a:pt x="6797" y="17365"/>
                  </a:lnTo>
                  <a:lnTo>
                    <a:pt x="7358" y="16518"/>
                  </a:lnTo>
                  <a:lnTo>
                    <a:pt x="7732" y="16306"/>
                  </a:lnTo>
                  <a:lnTo>
                    <a:pt x="8181" y="16941"/>
                  </a:lnTo>
                  <a:lnTo>
                    <a:pt x="8480" y="17576"/>
                  </a:lnTo>
                  <a:lnTo>
                    <a:pt x="8830" y="16941"/>
                  </a:lnTo>
                  <a:lnTo>
                    <a:pt x="9441" y="17576"/>
                  </a:lnTo>
                  <a:lnTo>
                    <a:pt x="9827" y="16729"/>
                  </a:lnTo>
                  <a:lnTo>
                    <a:pt x="10201" y="16729"/>
                  </a:lnTo>
                  <a:lnTo>
                    <a:pt x="10600" y="15671"/>
                  </a:lnTo>
                  <a:lnTo>
                    <a:pt x="11099" y="16941"/>
                  </a:lnTo>
                  <a:lnTo>
                    <a:pt x="11748" y="15882"/>
                  </a:lnTo>
                  <a:lnTo>
                    <a:pt x="12496" y="15882"/>
                  </a:lnTo>
                  <a:lnTo>
                    <a:pt x="13157" y="16518"/>
                  </a:lnTo>
                  <a:lnTo>
                    <a:pt x="13544" y="15459"/>
                  </a:lnTo>
                  <a:lnTo>
                    <a:pt x="13980" y="15671"/>
                  </a:lnTo>
                  <a:lnTo>
                    <a:pt x="14155" y="16941"/>
                  </a:lnTo>
                  <a:lnTo>
                    <a:pt x="14342" y="17153"/>
                  </a:lnTo>
                  <a:lnTo>
                    <a:pt x="14915" y="16518"/>
                  </a:lnTo>
                  <a:lnTo>
                    <a:pt x="15427" y="17153"/>
                  </a:lnTo>
                  <a:lnTo>
                    <a:pt x="16113" y="17365"/>
                  </a:lnTo>
                  <a:lnTo>
                    <a:pt x="16312" y="17153"/>
                  </a:lnTo>
                  <a:lnTo>
                    <a:pt x="16449" y="17153"/>
                  </a:lnTo>
                  <a:lnTo>
                    <a:pt x="16612" y="16306"/>
                  </a:lnTo>
                  <a:lnTo>
                    <a:pt x="16961" y="16941"/>
                  </a:lnTo>
                  <a:lnTo>
                    <a:pt x="17123" y="17365"/>
                  </a:lnTo>
                  <a:lnTo>
                    <a:pt x="17235" y="16941"/>
                  </a:lnTo>
                  <a:lnTo>
                    <a:pt x="17385" y="17576"/>
                  </a:lnTo>
                  <a:lnTo>
                    <a:pt x="17659" y="16518"/>
                  </a:lnTo>
                  <a:lnTo>
                    <a:pt x="18096" y="17365"/>
                  </a:lnTo>
                  <a:lnTo>
                    <a:pt x="18520" y="16094"/>
                  </a:lnTo>
                  <a:lnTo>
                    <a:pt x="18694" y="16941"/>
                  </a:lnTo>
                  <a:lnTo>
                    <a:pt x="18881" y="16941"/>
                  </a:lnTo>
                  <a:lnTo>
                    <a:pt x="19679" y="16094"/>
                  </a:lnTo>
                  <a:lnTo>
                    <a:pt x="20440" y="16941"/>
                  </a:lnTo>
                  <a:lnTo>
                    <a:pt x="21039" y="15882"/>
                  </a:lnTo>
                  <a:lnTo>
                    <a:pt x="21238" y="15247"/>
                  </a:lnTo>
                  <a:lnTo>
                    <a:pt x="21363" y="14188"/>
                  </a:lnTo>
                  <a:lnTo>
                    <a:pt x="21463" y="12282"/>
                  </a:lnTo>
                  <a:lnTo>
                    <a:pt x="21538" y="9106"/>
                  </a:lnTo>
                  <a:lnTo>
                    <a:pt x="21600" y="4871"/>
                  </a:lnTo>
                  <a:lnTo>
                    <a:pt x="21600" y="15882"/>
                  </a:lnTo>
                  <a:lnTo>
                    <a:pt x="21575" y="17365"/>
                  </a:lnTo>
                  <a:lnTo>
                    <a:pt x="21513" y="19271"/>
                  </a:lnTo>
                  <a:lnTo>
                    <a:pt x="21400" y="20753"/>
                  </a:lnTo>
                  <a:lnTo>
                    <a:pt x="20602" y="21600"/>
                  </a:lnTo>
                  <a:lnTo>
                    <a:pt x="20029" y="20753"/>
                  </a:lnTo>
                  <a:lnTo>
                    <a:pt x="19742" y="21176"/>
                  </a:lnTo>
                  <a:lnTo>
                    <a:pt x="18557" y="21176"/>
                  </a:lnTo>
                  <a:lnTo>
                    <a:pt x="18283" y="21600"/>
                  </a:lnTo>
                  <a:lnTo>
                    <a:pt x="17996" y="20965"/>
                  </a:lnTo>
                  <a:lnTo>
                    <a:pt x="17659" y="21600"/>
                  </a:lnTo>
                  <a:lnTo>
                    <a:pt x="16786" y="21176"/>
                  </a:lnTo>
                  <a:lnTo>
                    <a:pt x="16524" y="20329"/>
                  </a:lnTo>
                  <a:lnTo>
                    <a:pt x="15714" y="21176"/>
                  </a:lnTo>
                  <a:lnTo>
                    <a:pt x="15165" y="20118"/>
                  </a:lnTo>
                  <a:lnTo>
                    <a:pt x="14529" y="21176"/>
                  </a:lnTo>
                  <a:lnTo>
                    <a:pt x="14030" y="20541"/>
                  </a:lnTo>
                  <a:lnTo>
                    <a:pt x="13569" y="21176"/>
                  </a:lnTo>
                  <a:lnTo>
                    <a:pt x="13307" y="20541"/>
                  </a:lnTo>
                  <a:lnTo>
                    <a:pt x="13070" y="20753"/>
                  </a:lnTo>
                  <a:lnTo>
                    <a:pt x="12745" y="20753"/>
                  </a:lnTo>
                  <a:lnTo>
                    <a:pt x="12546" y="20118"/>
                  </a:lnTo>
                  <a:lnTo>
                    <a:pt x="12309" y="21176"/>
                  </a:lnTo>
                  <a:lnTo>
                    <a:pt x="12060" y="20118"/>
                  </a:lnTo>
                  <a:lnTo>
                    <a:pt x="11810" y="20329"/>
                  </a:lnTo>
                  <a:lnTo>
                    <a:pt x="11511" y="20753"/>
                  </a:lnTo>
                  <a:lnTo>
                    <a:pt x="11236" y="21176"/>
                  </a:lnTo>
                  <a:lnTo>
                    <a:pt x="10139" y="21176"/>
                  </a:lnTo>
                  <a:lnTo>
                    <a:pt x="9865" y="20753"/>
                  </a:lnTo>
                  <a:lnTo>
                    <a:pt x="9590" y="20753"/>
                  </a:lnTo>
                  <a:lnTo>
                    <a:pt x="8979" y="21600"/>
                  </a:lnTo>
                  <a:lnTo>
                    <a:pt x="8493" y="20541"/>
                  </a:lnTo>
                  <a:lnTo>
                    <a:pt x="7957" y="21600"/>
                  </a:lnTo>
                  <a:lnTo>
                    <a:pt x="7520" y="20753"/>
                  </a:lnTo>
                  <a:lnTo>
                    <a:pt x="7021" y="21600"/>
                  </a:lnTo>
                  <a:lnTo>
                    <a:pt x="6622" y="20753"/>
                  </a:lnTo>
                  <a:lnTo>
                    <a:pt x="6186" y="20753"/>
                  </a:lnTo>
                  <a:lnTo>
                    <a:pt x="5774" y="21176"/>
                  </a:lnTo>
                  <a:lnTo>
                    <a:pt x="4066" y="21176"/>
                  </a:lnTo>
                  <a:lnTo>
                    <a:pt x="3168" y="20753"/>
                  </a:lnTo>
                  <a:lnTo>
                    <a:pt x="2594" y="21176"/>
                  </a:lnTo>
                  <a:lnTo>
                    <a:pt x="1048" y="20541"/>
                  </a:lnTo>
                  <a:lnTo>
                    <a:pt x="187" y="20753"/>
                  </a:lnTo>
                  <a:lnTo>
                    <a:pt x="37" y="19059"/>
                  </a:lnTo>
                  <a:lnTo>
                    <a:pt x="0" y="16518"/>
                  </a:lnTo>
                  <a:lnTo>
                    <a:pt x="0" y="11012"/>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050" name="Title Text"/>
          <p:cNvSpPr txBox="1">
            <a:spLocks noGrp="1"/>
          </p:cNvSpPr>
          <p:nvPr>
            <p:ph type="title"/>
          </p:nvPr>
        </p:nvSpPr>
        <p:spPr>
          <a:xfrm>
            <a:off x="685800" y="2286000"/>
            <a:ext cx="7772400" cy="1143000"/>
          </a:xfrm>
          <a:prstGeom prst="rect">
            <a:avLst/>
          </a:prstGeom>
        </p:spPr>
        <p:txBody>
          <a:bodyPr/>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05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a:solidFill>
                  <a:srgbClr val="FFFFCC"/>
                </a:solidFill>
                <a:effectLst>
                  <a:outerShdw blurRad="38100" dist="38100" dir="2700000" rotWithShape="0">
                    <a:srgbClr val="000000">
                      <a:alpha val="43137"/>
                    </a:srgbClr>
                  </a:outerShdw>
                </a:effectLst>
              </a:defRPr>
            </a:lvl1pPr>
            <a:lvl2pPr algn="ctr">
              <a:buSzPct val="75000"/>
              <a:buChar char="❖"/>
              <a:defRPr b="1">
                <a:solidFill>
                  <a:srgbClr val="FFFFCC"/>
                </a:solidFill>
                <a:effectLst>
                  <a:outerShdw blurRad="38100" dist="38100" dir="2700000" rotWithShape="0">
                    <a:srgbClr val="000000">
                      <a:alpha val="43137"/>
                    </a:srgbClr>
                  </a:outerShdw>
                </a:effectLst>
              </a:defRPr>
            </a:lvl2pPr>
            <a:lvl3pPr algn="ctr">
              <a:buSzPct val="75000"/>
              <a:buChar char="❖"/>
              <a:defRPr b="1">
                <a:solidFill>
                  <a:srgbClr val="FFFFCC"/>
                </a:solidFill>
                <a:effectLst>
                  <a:outerShdw blurRad="38100" dist="38100" dir="2700000" rotWithShape="0">
                    <a:srgbClr val="000000">
                      <a:alpha val="43137"/>
                    </a:srgbClr>
                  </a:outerShdw>
                </a:effectLst>
              </a:defRPr>
            </a:lvl3pPr>
            <a:lvl4pPr algn="ctr">
              <a:buSzPct val="75000"/>
              <a:buChar char="❖"/>
              <a:defRPr b="1">
                <a:solidFill>
                  <a:srgbClr val="FFFFCC"/>
                </a:solidFill>
                <a:effectLst>
                  <a:outerShdw blurRad="38100" dist="38100" dir="2700000" rotWithShape="0">
                    <a:srgbClr val="000000">
                      <a:alpha val="43137"/>
                    </a:srgbClr>
                  </a:outerShdw>
                </a:effectLst>
              </a:defRPr>
            </a:lvl4pPr>
            <a:lvl5pPr algn="ctr">
              <a:buSzPct val="75000"/>
              <a:buChar char="❖"/>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052"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810432009"/>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type="tx">
  <p:cSld name="21_Title and Content">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059"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060"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061"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062"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063"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064"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065"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066"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072" name="Group 15"/>
          <p:cNvGrpSpPr/>
          <p:nvPr/>
        </p:nvGrpSpPr>
        <p:grpSpPr>
          <a:xfrm>
            <a:off x="63500" y="153987"/>
            <a:ext cx="3433763" cy="519114"/>
            <a:chOff x="0" y="0"/>
            <a:chExt cx="3433762" cy="519112"/>
          </a:xfrm>
        </p:grpSpPr>
        <p:sp>
          <p:nvSpPr>
            <p:cNvPr id="2067"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68"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69"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70"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71"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078" name="Group 21"/>
          <p:cNvGrpSpPr/>
          <p:nvPr/>
        </p:nvGrpSpPr>
        <p:grpSpPr>
          <a:xfrm>
            <a:off x="5646737" y="153987"/>
            <a:ext cx="3433764" cy="550864"/>
            <a:chOff x="0" y="0"/>
            <a:chExt cx="3433762" cy="550862"/>
          </a:xfrm>
        </p:grpSpPr>
        <p:sp>
          <p:nvSpPr>
            <p:cNvPr id="2073"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74"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75"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76"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77"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079"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080" name="Body Level One…"/>
          <p:cNvSpPr txBox="1">
            <a:spLocks noGrp="1"/>
          </p:cNvSpPr>
          <p:nvPr>
            <p:ph type="body" idx="1"/>
          </p:nvPr>
        </p:nvSpPr>
        <p:spPr>
          <a:xfrm>
            <a:off x="134937" y="2116138"/>
            <a:ext cx="8896351" cy="4135438"/>
          </a:xfrm>
          <a:prstGeom prst="rect">
            <a:avLst/>
          </a:prstGeom>
        </p:spPr>
        <p:txBody>
          <a:bodyPr lIns="46037" tIns="46037" rIns="46037" bIns="46037">
            <a:normAutofit/>
          </a:bodyPr>
          <a:lstStyle>
            <a:lvl1pPr>
              <a:buSzPct val="75000"/>
              <a:buFont typeface="Arial"/>
              <a:buChar char="❖"/>
              <a:defRPr b="1">
                <a:solidFill>
                  <a:srgbClr val="FFFFCC"/>
                </a:solidFill>
                <a:effectLst>
                  <a:outerShdw blurRad="38100" dist="38100" dir="2700000" rotWithShape="0">
                    <a:srgbClr val="000000">
                      <a:alpha val="43137"/>
                    </a:srgbClr>
                  </a:outerShdw>
                </a:effectLst>
              </a:defRPr>
            </a:lvl1pPr>
            <a:lvl2pPr>
              <a:buSzPct val="75000"/>
              <a:buFont typeface="Arial"/>
              <a:buChar char="❖"/>
              <a:defRPr b="1">
                <a:solidFill>
                  <a:srgbClr val="FFFFCC"/>
                </a:solidFill>
                <a:effectLst>
                  <a:outerShdw blurRad="38100" dist="38100" dir="2700000" rotWithShape="0">
                    <a:srgbClr val="000000">
                      <a:alpha val="43137"/>
                    </a:srgbClr>
                  </a:outerShdw>
                </a:effectLst>
              </a:defRPr>
            </a:lvl2pPr>
            <a:lvl3pPr>
              <a:buSzPct val="75000"/>
              <a:buFont typeface="Arial"/>
              <a:buChar char="❖"/>
              <a:defRPr b="1">
                <a:solidFill>
                  <a:srgbClr val="FFFFCC"/>
                </a:solidFill>
                <a:effectLst>
                  <a:outerShdw blurRad="38100" dist="38100" dir="2700000" rotWithShape="0">
                    <a:srgbClr val="000000">
                      <a:alpha val="43137"/>
                    </a:srgbClr>
                  </a:outerShdw>
                </a:effectLst>
              </a:defRPr>
            </a:lvl3pPr>
            <a:lvl4pPr>
              <a:buSzPct val="75000"/>
              <a:buFont typeface="Arial"/>
              <a:buChar char="❖"/>
              <a:defRPr b="1">
                <a:solidFill>
                  <a:srgbClr val="FFFFCC"/>
                </a:solidFill>
                <a:effectLst>
                  <a:outerShdw blurRad="38100" dist="38100" dir="2700000" rotWithShape="0">
                    <a:srgbClr val="000000">
                      <a:alpha val="43137"/>
                    </a:srgbClr>
                  </a:outerShdw>
                </a:effectLst>
              </a:defRPr>
            </a:lvl4pPr>
            <a:lvl5pPr>
              <a:buSzPct val="75000"/>
              <a:buFont typeface="Arial"/>
              <a:buChar char="❖"/>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081"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404892942"/>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type="tx">
  <p:cSld name="18_Section Header">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088"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089"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090"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091"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092"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093"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094"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095"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101" name="Group 15"/>
          <p:cNvGrpSpPr/>
          <p:nvPr/>
        </p:nvGrpSpPr>
        <p:grpSpPr>
          <a:xfrm>
            <a:off x="63500" y="153987"/>
            <a:ext cx="3433763" cy="519114"/>
            <a:chOff x="0" y="0"/>
            <a:chExt cx="3433762" cy="519112"/>
          </a:xfrm>
        </p:grpSpPr>
        <p:sp>
          <p:nvSpPr>
            <p:cNvPr id="2096"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97"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98"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99"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00"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107" name="Group 21"/>
          <p:cNvGrpSpPr/>
          <p:nvPr/>
        </p:nvGrpSpPr>
        <p:grpSpPr>
          <a:xfrm>
            <a:off x="5646737" y="153987"/>
            <a:ext cx="3433764" cy="550864"/>
            <a:chOff x="0" y="0"/>
            <a:chExt cx="3433762" cy="550862"/>
          </a:xfrm>
        </p:grpSpPr>
        <p:sp>
          <p:nvSpPr>
            <p:cNvPr id="2102"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03"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04"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05"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06"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108"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cap="all">
                <a:solidFill>
                  <a:srgbClr val="FFFFCC"/>
                </a:solidFill>
                <a:effectLst>
                  <a:outerShdw blurRad="38100" dist="38100" dir="2700000" rotWithShape="0">
                    <a:srgbClr val="000000">
                      <a:alpha val="43137"/>
                    </a:srgbClr>
                  </a:outerShdw>
                </a:effectLst>
              </a:defRPr>
            </a:lvl1pPr>
          </a:lstStyle>
          <a:p>
            <a:r>
              <a:t>Title Text</a:t>
            </a:r>
          </a:p>
        </p:txBody>
      </p:sp>
      <p:sp>
        <p:nvSpPr>
          <p:cNvPr id="2109"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b="1">
                <a:solidFill>
                  <a:srgbClr val="FFFFCC"/>
                </a:solidFill>
                <a:effectLst>
                  <a:outerShdw blurRad="38100" dist="38100" dir="2700000" rotWithShape="0">
                    <a:srgbClr val="000000">
                      <a:alpha val="43137"/>
                    </a:srgbClr>
                  </a:outerShdw>
                </a:effectLst>
              </a:defRPr>
            </a:lvl1pPr>
            <a:lvl2pPr marL="0" indent="457200">
              <a:spcBef>
                <a:spcPts val="400"/>
              </a:spcBef>
              <a:buSzTx/>
              <a:buNone/>
              <a:defRPr sz="2000" b="1">
                <a:solidFill>
                  <a:srgbClr val="FFFFCC"/>
                </a:solidFill>
                <a:effectLst>
                  <a:outerShdw blurRad="38100" dist="38100" dir="2700000" rotWithShape="0">
                    <a:srgbClr val="000000">
                      <a:alpha val="43137"/>
                    </a:srgbClr>
                  </a:outerShdw>
                </a:effectLst>
              </a:defRPr>
            </a:lvl2pPr>
            <a:lvl3pPr marL="0" indent="914400">
              <a:spcBef>
                <a:spcPts val="400"/>
              </a:spcBef>
              <a:buSzTx/>
              <a:buNone/>
              <a:defRPr sz="2000" b="1">
                <a:solidFill>
                  <a:srgbClr val="FFFFCC"/>
                </a:solidFill>
                <a:effectLst>
                  <a:outerShdw blurRad="38100" dist="38100" dir="2700000" rotWithShape="0">
                    <a:srgbClr val="000000">
                      <a:alpha val="43137"/>
                    </a:srgbClr>
                  </a:outerShdw>
                </a:effectLst>
              </a:defRPr>
            </a:lvl3pPr>
            <a:lvl4pPr marL="0" indent="1371600">
              <a:spcBef>
                <a:spcPts val="400"/>
              </a:spcBef>
              <a:buSzTx/>
              <a:buNone/>
              <a:defRPr sz="2000" b="1">
                <a:solidFill>
                  <a:srgbClr val="FFFFCC"/>
                </a:solidFill>
                <a:effectLst>
                  <a:outerShdw blurRad="38100" dist="38100" dir="2700000" rotWithShape="0">
                    <a:srgbClr val="000000">
                      <a:alpha val="43137"/>
                    </a:srgbClr>
                  </a:outerShdw>
                </a:effectLst>
              </a:defRPr>
            </a:lvl4pPr>
            <a:lvl5pPr marL="0" indent="1828800">
              <a:spcBef>
                <a:spcPts val="400"/>
              </a:spcBef>
              <a:buSzTx/>
              <a:buNone/>
              <a:defRPr sz="20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110"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649977284"/>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type="tx">
  <p:cSld name="18_Two Content">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117"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118"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119"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120"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121"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122"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123"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124"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130" name="Group 15"/>
          <p:cNvGrpSpPr/>
          <p:nvPr/>
        </p:nvGrpSpPr>
        <p:grpSpPr>
          <a:xfrm>
            <a:off x="63500" y="153987"/>
            <a:ext cx="3433763" cy="519114"/>
            <a:chOff x="0" y="0"/>
            <a:chExt cx="3433762" cy="519112"/>
          </a:xfrm>
        </p:grpSpPr>
        <p:sp>
          <p:nvSpPr>
            <p:cNvPr id="2125"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26"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27"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28"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29"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136" name="Group 21"/>
          <p:cNvGrpSpPr/>
          <p:nvPr/>
        </p:nvGrpSpPr>
        <p:grpSpPr>
          <a:xfrm>
            <a:off x="5646737" y="153987"/>
            <a:ext cx="3433764" cy="550864"/>
            <a:chOff x="0" y="0"/>
            <a:chExt cx="3433762" cy="550862"/>
          </a:xfrm>
        </p:grpSpPr>
        <p:sp>
          <p:nvSpPr>
            <p:cNvPr id="2131"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32"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33"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34"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35"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137"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138" name="Body Level One…"/>
          <p:cNvSpPr txBox="1">
            <a:spLocks noGrp="1"/>
          </p:cNvSpPr>
          <p:nvPr>
            <p:ph type="body" sz="half" idx="1"/>
          </p:nvPr>
        </p:nvSpPr>
        <p:spPr>
          <a:xfrm>
            <a:off x="134937" y="2116138"/>
            <a:ext cx="4371976" cy="4135438"/>
          </a:xfrm>
          <a:prstGeom prst="rect">
            <a:avLst/>
          </a:prstGeom>
        </p:spPr>
        <p:txBody>
          <a:bodyPr lIns="46037" tIns="46037" rIns="46037" bIns="46037">
            <a:normAutofit/>
          </a:bodyPr>
          <a:lstStyle>
            <a:lvl1pPr>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1pPr>
            <a:lvl2pPr marL="790575" indent="-333375">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2pPr>
            <a:lvl3pPr marL="1234439" indent="-320039">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3pPr>
            <a:lvl4pPr marL="1727200" indent="-355600">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4pPr>
            <a:lvl5pPr marL="2184400" indent="-355600">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139"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165849635"/>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type="tx">
  <p:cSld name="18_Comparis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146"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147"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148"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149"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150"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151"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152"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153"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159" name="Group 15"/>
          <p:cNvGrpSpPr/>
          <p:nvPr/>
        </p:nvGrpSpPr>
        <p:grpSpPr>
          <a:xfrm>
            <a:off x="63500" y="153987"/>
            <a:ext cx="3433763" cy="519114"/>
            <a:chOff x="0" y="0"/>
            <a:chExt cx="3433762" cy="519112"/>
          </a:xfrm>
        </p:grpSpPr>
        <p:sp>
          <p:nvSpPr>
            <p:cNvPr id="2154"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55"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56"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57"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58"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165" name="Group 21"/>
          <p:cNvGrpSpPr/>
          <p:nvPr/>
        </p:nvGrpSpPr>
        <p:grpSpPr>
          <a:xfrm>
            <a:off x="5646737" y="153987"/>
            <a:ext cx="3433764" cy="550864"/>
            <a:chOff x="0" y="0"/>
            <a:chExt cx="3433762" cy="550862"/>
          </a:xfrm>
        </p:grpSpPr>
        <p:sp>
          <p:nvSpPr>
            <p:cNvPr id="2160"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61"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62"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63"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64"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166" name="Title Text"/>
          <p:cNvSpPr txBox="1">
            <a:spLocks noGrp="1"/>
          </p:cNvSpPr>
          <p:nvPr>
            <p:ph type="title"/>
          </p:nvPr>
        </p:nvSpPr>
        <p:spPr>
          <a:xfrm>
            <a:off x="457200" y="274638"/>
            <a:ext cx="8229600" cy="1143001"/>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167"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rgbClr val="FFFFCC"/>
                </a:solidFill>
                <a:effectLst>
                  <a:outerShdw blurRad="38100" dist="38100" dir="2700000" rotWithShape="0">
                    <a:srgbClr val="000000">
                      <a:alpha val="43137"/>
                    </a:srgbClr>
                  </a:outerShdw>
                </a:effectLst>
              </a:defRPr>
            </a:lvl1pPr>
            <a:lvl2pPr marL="0" indent="457200">
              <a:spcBef>
                <a:spcPts val="500"/>
              </a:spcBef>
              <a:buSzTx/>
              <a:buNone/>
              <a:defRPr sz="2400" b="1">
                <a:solidFill>
                  <a:srgbClr val="FFFFCC"/>
                </a:solidFill>
                <a:effectLst>
                  <a:outerShdw blurRad="38100" dist="38100" dir="2700000" rotWithShape="0">
                    <a:srgbClr val="000000">
                      <a:alpha val="43137"/>
                    </a:srgbClr>
                  </a:outerShdw>
                </a:effectLst>
              </a:defRPr>
            </a:lvl2pPr>
            <a:lvl3pPr marL="0" indent="914400">
              <a:spcBef>
                <a:spcPts val="500"/>
              </a:spcBef>
              <a:buSzTx/>
              <a:buNone/>
              <a:defRPr sz="2400" b="1">
                <a:solidFill>
                  <a:srgbClr val="FFFFCC"/>
                </a:solidFill>
                <a:effectLst>
                  <a:outerShdw blurRad="38100" dist="38100" dir="2700000" rotWithShape="0">
                    <a:srgbClr val="000000">
                      <a:alpha val="43137"/>
                    </a:srgbClr>
                  </a:outerShdw>
                </a:effectLst>
              </a:defRPr>
            </a:lvl3pPr>
            <a:lvl4pPr marL="0" indent="1371600">
              <a:spcBef>
                <a:spcPts val="500"/>
              </a:spcBef>
              <a:buSzTx/>
              <a:buNone/>
              <a:defRPr sz="2400" b="1">
                <a:solidFill>
                  <a:srgbClr val="FFFFCC"/>
                </a:solidFill>
                <a:effectLst>
                  <a:outerShdw blurRad="38100" dist="38100" dir="2700000" rotWithShape="0">
                    <a:srgbClr val="000000">
                      <a:alpha val="43137"/>
                    </a:srgbClr>
                  </a:outerShdw>
                </a:effectLst>
              </a:defRPr>
            </a:lvl4pPr>
            <a:lvl5pPr marL="0" indent="1828800">
              <a:spcBef>
                <a:spcPts val="500"/>
              </a:spcBef>
              <a:buSzTx/>
              <a:buNone/>
              <a:defRPr sz="24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168"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rgbClr val="FFFFCC"/>
                </a:solidFill>
                <a:effectLst>
                  <a:outerShdw blurRad="38100" dist="38100" dir="2700000" rotWithShape="0">
                    <a:srgbClr val="000000">
                      <a:alpha val="43137"/>
                    </a:srgbClr>
                  </a:outerShdw>
                </a:effectLst>
              </a:defRPr>
            </a:pPr>
            <a:endParaRPr/>
          </a:p>
        </p:txBody>
      </p:sp>
      <p:sp>
        <p:nvSpPr>
          <p:cNvPr id="2169"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421696136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0D5E3E2-43DB-9A44-8806-95CF7BFC6E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33214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2125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1251" name="Rectangle 1027"/>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288FAB7-DCFA-8E4B-A7E3-63363DAC72B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9838940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x">
  <p:cSld name="18_Title Only">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176"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177"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178"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179"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180"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181"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182"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183"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189" name="Group 15"/>
          <p:cNvGrpSpPr/>
          <p:nvPr/>
        </p:nvGrpSpPr>
        <p:grpSpPr>
          <a:xfrm>
            <a:off x="63500" y="153987"/>
            <a:ext cx="3433763" cy="519114"/>
            <a:chOff x="0" y="0"/>
            <a:chExt cx="3433762" cy="519112"/>
          </a:xfrm>
        </p:grpSpPr>
        <p:sp>
          <p:nvSpPr>
            <p:cNvPr id="2184"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85"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86"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87"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88"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195" name="Group 21"/>
          <p:cNvGrpSpPr/>
          <p:nvPr/>
        </p:nvGrpSpPr>
        <p:grpSpPr>
          <a:xfrm>
            <a:off x="5646737" y="153987"/>
            <a:ext cx="3433764" cy="550864"/>
            <a:chOff x="0" y="0"/>
            <a:chExt cx="3433762" cy="550862"/>
          </a:xfrm>
        </p:grpSpPr>
        <p:sp>
          <p:nvSpPr>
            <p:cNvPr id="2190"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91"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92"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93"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94"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196"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197"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685884574"/>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type="tx">
  <p:cSld name="20_Blank">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204"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205"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206"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207"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208"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209"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210"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211"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217" name="Group 15"/>
          <p:cNvGrpSpPr/>
          <p:nvPr/>
        </p:nvGrpSpPr>
        <p:grpSpPr>
          <a:xfrm>
            <a:off x="63500" y="153987"/>
            <a:ext cx="3433763" cy="519114"/>
            <a:chOff x="0" y="0"/>
            <a:chExt cx="3433762" cy="519112"/>
          </a:xfrm>
        </p:grpSpPr>
        <p:sp>
          <p:nvSpPr>
            <p:cNvPr id="2212"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13"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14"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15"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16"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223" name="Group 21"/>
          <p:cNvGrpSpPr/>
          <p:nvPr/>
        </p:nvGrpSpPr>
        <p:grpSpPr>
          <a:xfrm>
            <a:off x="5646737" y="153987"/>
            <a:ext cx="3433764" cy="550864"/>
            <a:chOff x="0" y="0"/>
            <a:chExt cx="3433762" cy="550862"/>
          </a:xfrm>
        </p:grpSpPr>
        <p:sp>
          <p:nvSpPr>
            <p:cNvPr id="2218"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19"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20"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21"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22"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224"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164224636"/>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type="tx">
  <p:cSld name="18_Content with Capti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231"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232"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233"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234"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235"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236"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237"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238"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244" name="Group 15"/>
          <p:cNvGrpSpPr/>
          <p:nvPr/>
        </p:nvGrpSpPr>
        <p:grpSpPr>
          <a:xfrm>
            <a:off x="63500" y="153987"/>
            <a:ext cx="3433763" cy="519114"/>
            <a:chOff x="0" y="0"/>
            <a:chExt cx="3433762" cy="519112"/>
          </a:xfrm>
        </p:grpSpPr>
        <p:sp>
          <p:nvSpPr>
            <p:cNvPr id="2239"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0"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1"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2"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3"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250" name="Group 21"/>
          <p:cNvGrpSpPr/>
          <p:nvPr/>
        </p:nvGrpSpPr>
        <p:grpSpPr>
          <a:xfrm>
            <a:off x="5646737" y="153987"/>
            <a:ext cx="3433764" cy="550864"/>
            <a:chOff x="0" y="0"/>
            <a:chExt cx="3433762" cy="550862"/>
          </a:xfrm>
        </p:grpSpPr>
        <p:sp>
          <p:nvSpPr>
            <p:cNvPr id="2245"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6"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7"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8"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9"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251"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a:solidFill>
                  <a:srgbClr val="FFFFCC"/>
                </a:solidFill>
                <a:effectLst>
                  <a:outerShdw blurRad="38100" dist="38100" dir="2700000" rotWithShape="0">
                    <a:srgbClr val="000000">
                      <a:alpha val="43137"/>
                    </a:srgbClr>
                  </a:outerShdw>
                </a:effectLst>
              </a:defRPr>
            </a:lvl1pPr>
          </a:lstStyle>
          <a:p>
            <a:r>
              <a:t>Title Text</a:t>
            </a:r>
          </a:p>
        </p:txBody>
      </p:sp>
      <p:sp>
        <p:nvSpPr>
          <p:cNvPr id="2252"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SzPct val="75000"/>
              <a:buFont typeface="Arial"/>
              <a:buChar char="❖"/>
              <a:defRPr b="1">
                <a:solidFill>
                  <a:srgbClr val="FFFFCC"/>
                </a:solidFill>
                <a:effectLst>
                  <a:outerShdw blurRad="38100" dist="38100" dir="2700000" rotWithShape="0">
                    <a:srgbClr val="000000">
                      <a:alpha val="43137"/>
                    </a:srgbClr>
                  </a:outerShdw>
                </a:effectLst>
              </a:defRPr>
            </a:lvl1pPr>
            <a:lvl2pPr>
              <a:buSzPct val="75000"/>
              <a:buFont typeface="Arial"/>
              <a:buChar char="❖"/>
              <a:defRPr b="1">
                <a:solidFill>
                  <a:srgbClr val="FFFFCC"/>
                </a:solidFill>
                <a:effectLst>
                  <a:outerShdw blurRad="38100" dist="38100" dir="2700000" rotWithShape="0">
                    <a:srgbClr val="000000">
                      <a:alpha val="43137"/>
                    </a:srgbClr>
                  </a:outerShdw>
                </a:effectLst>
              </a:defRPr>
            </a:lvl2pPr>
            <a:lvl3pPr>
              <a:buSzPct val="75000"/>
              <a:buFont typeface="Arial"/>
              <a:buChar char="❖"/>
              <a:defRPr b="1">
                <a:solidFill>
                  <a:srgbClr val="FFFFCC"/>
                </a:solidFill>
                <a:effectLst>
                  <a:outerShdw blurRad="38100" dist="38100" dir="2700000" rotWithShape="0">
                    <a:srgbClr val="000000">
                      <a:alpha val="43137"/>
                    </a:srgbClr>
                  </a:outerShdw>
                </a:effectLst>
              </a:defRPr>
            </a:lvl3pPr>
            <a:lvl4pPr>
              <a:buSzPct val="75000"/>
              <a:buFont typeface="Arial"/>
              <a:buChar char="❖"/>
              <a:defRPr b="1">
                <a:solidFill>
                  <a:srgbClr val="FFFFCC"/>
                </a:solidFill>
                <a:effectLst>
                  <a:outerShdw blurRad="38100" dist="38100" dir="2700000" rotWithShape="0">
                    <a:srgbClr val="000000">
                      <a:alpha val="43137"/>
                    </a:srgbClr>
                  </a:outerShdw>
                </a:effectLst>
              </a:defRPr>
            </a:lvl4pPr>
            <a:lvl5pPr>
              <a:buSzPct val="75000"/>
              <a:buFont typeface="Arial"/>
              <a:buChar char="❖"/>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253"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b="1">
                <a:solidFill>
                  <a:srgbClr val="FFFFCC"/>
                </a:solidFill>
                <a:effectLst>
                  <a:outerShdw blurRad="38100" dist="38100" dir="2700000" rotWithShape="0">
                    <a:srgbClr val="000000">
                      <a:alpha val="43137"/>
                    </a:srgbClr>
                  </a:outerShdw>
                </a:effectLst>
              </a:defRPr>
            </a:pPr>
            <a:endParaRPr/>
          </a:p>
        </p:txBody>
      </p:sp>
      <p:sp>
        <p:nvSpPr>
          <p:cNvPr id="2254"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709580685"/>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type="tx">
  <p:cSld name="18_Picture with Capti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261"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262"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263"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264"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265"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266"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267"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268"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274" name="Group 15"/>
          <p:cNvGrpSpPr/>
          <p:nvPr/>
        </p:nvGrpSpPr>
        <p:grpSpPr>
          <a:xfrm>
            <a:off x="63500" y="153987"/>
            <a:ext cx="3433763" cy="519114"/>
            <a:chOff x="0" y="0"/>
            <a:chExt cx="3433762" cy="519112"/>
          </a:xfrm>
        </p:grpSpPr>
        <p:sp>
          <p:nvSpPr>
            <p:cNvPr id="2269"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0"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1"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2"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3"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280" name="Group 21"/>
          <p:cNvGrpSpPr/>
          <p:nvPr/>
        </p:nvGrpSpPr>
        <p:grpSpPr>
          <a:xfrm>
            <a:off x="5646737" y="153987"/>
            <a:ext cx="3433764" cy="550864"/>
            <a:chOff x="0" y="0"/>
            <a:chExt cx="3433762" cy="550862"/>
          </a:xfrm>
        </p:grpSpPr>
        <p:sp>
          <p:nvSpPr>
            <p:cNvPr id="2275"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6"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7"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8"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9"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281"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a:solidFill>
                  <a:srgbClr val="FFFFCC"/>
                </a:solidFill>
                <a:effectLst>
                  <a:outerShdw blurRad="38100" dist="38100" dir="2700000" rotWithShape="0">
                    <a:srgbClr val="000000">
                      <a:alpha val="43137"/>
                    </a:srgbClr>
                  </a:outerShdw>
                </a:effectLst>
              </a:defRPr>
            </a:lvl1pPr>
          </a:lstStyle>
          <a:p>
            <a:r>
              <a:t>Title Text</a:t>
            </a:r>
          </a:p>
        </p:txBody>
      </p:sp>
      <p:sp>
        <p:nvSpPr>
          <p:cNvPr id="228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283"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b="1">
                <a:solidFill>
                  <a:srgbClr val="FFFFCC"/>
                </a:solidFill>
                <a:effectLst>
                  <a:outerShdw blurRad="38100" dist="38100" dir="2700000" rotWithShape="0">
                    <a:srgbClr val="000000">
                      <a:alpha val="43137"/>
                    </a:srgbClr>
                  </a:outerShdw>
                </a:effectLst>
              </a:defRPr>
            </a:lvl1pPr>
            <a:lvl2pPr marL="0" indent="457200">
              <a:spcBef>
                <a:spcPts val="300"/>
              </a:spcBef>
              <a:buSzTx/>
              <a:buNone/>
              <a:defRPr sz="1400" b="1">
                <a:solidFill>
                  <a:srgbClr val="FFFFCC"/>
                </a:solidFill>
                <a:effectLst>
                  <a:outerShdw blurRad="38100" dist="38100" dir="2700000" rotWithShape="0">
                    <a:srgbClr val="000000">
                      <a:alpha val="43137"/>
                    </a:srgbClr>
                  </a:outerShdw>
                </a:effectLst>
              </a:defRPr>
            </a:lvl2pPr>
            <a:lvl3pPr marL="0" indent="914400">
              <a:spcBef>
                <a:spcPts val="300"/>
              </a:spcBef>
              <a:buSzTx/>
              <a:buNone/>
              <a:defRPr sz="1400" b="1">
                <a:solidFill>
                  <a:srgbClr val="FFFFCC"/>
                </a:solidFill>
                <a:effectLst>
                  <a:outerShdw blurRad="38100" dist="38100" dir="2700000" rotWithShape="0">
                    <a:srgbClr val="000000">
                      <a:alpha val="43137"/>
                    </a:srgbClr>
                  </a:outerShdw>
                </a:effectLst>
              </a:defRPr>
            </a:lvl3pPr>
            <a:lvl4pPr marL="0" indent="1371600">
              <a:spcBef>
                <a:spcPts val="300"/>
              </a:spcBef>
              <a:buSzTx/>
              <a:buNone/>
              <a:defRPr sz="1400" b="1">
                <a:solidFill>
                  <a:srgbClr val="FFFFCC"/>
                </a:solidFill>
                <a:effectLst>
                  <a:outerShdw blurRad="38100" dist="38100" dir="2700000" rotWithShape="0">
                    <a:srgbClr val="000000">
                      <a:alpha val="43137"/>
                    </a:srgbClr>
                  </a:outerShdw>
                </a:effectLst>
              </a:defRPr>
            </a:lvl4pPr>
            <a:lvl5pPr marL="0" indent="1828800">
              <a:spcBef>
                <a:spcPts val="300"/>
              </a:spcBef>
              <a:buSzTx/>
              <a:buNone/>
              <a:defRPr sz="14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284"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442807028"/>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type="tx">
  <p:cSld name="24_Title Slide">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291"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292"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293"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294"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295"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296"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297"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298"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304" name="Group 15"/>
          <p:cNvGrpSpPr/>
          <p:nvPr/>
        </p:nvGrpSpPr>
        <p:grpSpPr>
          <a:xfrm>
            <a:off x="63500" y="153987"/>
            <a:ext cx="3433763" cy="519114"/>
            <a:chOff x="0" y="0"/>
            <a:chExt cx="3433762" cy="519112"/>
          </a:xfrm>
        </p:grpSpPr>
        <p:sp>
          <p:nvSpPr>
            <p:cNvPr id="2299"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0"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1"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2"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3"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310" name="Group 21"/>
          <p:cNvGrpSpPr/>
          <p:nvPr/>
        </p:nvGrpSpPr>
        <p:grpSpPr>
          <a:xfrm>
            <a:off x="5646737" y="153987"/>
            <a:ext cx="3433764" cy="550864"/>
            <a:chOff x="0" y="0"/>
            <a:chExt cx="3433762" cy="550862"/>
          </a:xfrm>
        </p:grpSpPr>
        <p:sp>
          <p:nvSpPr>
            <p:cNvPr id="2305"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6"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7"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8"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9"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311" name="Title Text"/>
          <p:cNvSpPr txBox="1">
            <a:spLocks noGrp="1"/>
          </p:cNvSpPr>
          <p:nvPr>
            <p:ph type="title"/>
          </p:nvPr>
        </p:nvSpPr>
        <p:spPr>
          <a:xfrm>
            <a:off x="685800" y="2130425"/>
            <a:ext cx="7772400" cy="1470025"/>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312"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b="1">
                <a:solidFill>
                  <a:srgbClr val="FFFFCC"/>
                </a:solidFill>
                <a:effectLst>
                  <a:outerShdw blurRad="38100" dist="38100" dir="2700000" rotWithShape="0">
                    <a:srgbClr val="000000">
                      <a:alpha val="43137"/>
                    </a:srgbClr>
                  </a:outerShdw>
                </a:effectLst>
              </a:defRPr>
            </a:lvl1pPr>
            <a:lvl2pPr marL="0" indent="457200" algn="ctr">
              <a:buSzTx/>
              <a:buNone/>
              <a:defRPr b="1">
                <a:solidFill>
                  <a:srgbClr val="FFFFCC"/>
                </a:solidFill>
                <a:effectLst>
                  <a:outerShdw blurRad="38100" dist="38100" dir="2700000" rotWithShape="0">
                    <a:srgbClr val="000000">
                      <a:alpha val="43137"/>
                    </a:srgbClr>
                  </a:outerShdw>
                </a:effectLst>
              </a:defRPr>
            </a:lvl2pPr>
            <a:lvl3pPr marL="0" indent="914400" algn="ctr">
              <a:buSzTx/>
              <a:buNone/>
              <a:defRPr b="1">
                <a:solidFill>
                  <a:srgbClr val="FFFFCC"/>
                </a:solidFill>
                <a:effectLst>
                  <a:outerShdw blurRad="38100" dist="38100" dir="2700000" rotWithShape="0">
                    <a:srgbClr val="000000">
                      <a:alpha val="43137"/>
                    </a:srgbClr>
                  </a:outerShdw>
                </a:effectLst>
              </a:defRPr>
            </a:lvl3pPr>
            <a:lvl4pPr marL="0" indent="1371600" algn="ctr">
              <a:buSzTx/>
              <a:buNone/>
              <a:defRPr b="1">
                <a:solidFill>
                  <a:srgbClr val="FFFFCC"/>
                </a:solidFill>
                <a:effectLst>
                  <a:outerShdw blurRad="38100" dist="38100" dir="2700000" rotWithShape="0">
                    <a:srgbClr val="000000">
                      <a:alpha val="43137"/>
                    </a:srgbClr>
                  </a:outerShdw>
                </a:effectLst>
              </a:defRPr>
            </a:lvl4pPr>
            <a:lvl5pPr marL="0" indent="1828800" algn="ctr">
              <a:buSzTx/>
              <a:buNone/>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313"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697050962"/>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type="tx">
  <p:cSld name="21_Blank">
    <p:bg>
      <p:bgPr>
        <a:solidFill>
          <a:schemeClr val="accent3">
            <a:lumOff val="44000"/>
          </a:schemeClr>
        </a:solidFill>
        <a:effectLst/>
      </p:bgPr>
    </p:bg>
    <p:spTree>
      <p:nvGrpSpPr>
        <p:cNvPr id="1" name=""/>
        <p:cNvGrpSpPr/>
        <p:nvPr/>
      </p:nvGrpSpPr>
      <p:grpSpPr>
        <a:xfrm>
          <a:off x="0" y="0"/>
          <a:ext cx="0" cy="0"/>
          <a:chOff x="0" y="0"/>
          <a:chExt cx="0" cy="0"/>
        </a:xfrm>
      </p:grpSpPr>
      <p:sp>
        <p:nvSpPr>
          <p:cNvPr id="2320"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rgbClr val="DDDDDD"/>
                  </a:outerShdw>
                </a:effectLst>
              </a:defRPr>
            </a:lvl1pPr>
          </a:lstStyle>
          <a:p>
            <a:fld id="{86CB4B4D-7CA3-9044-876B-883B54F8677D}" type="slidenum">
              <a:t>‹#›</a:t>
            </a:fld>
            <a:endParaRPr/>
          </a:p>
        </p:txBody>
      </p:sp>
    </p:spTree>
    <p:extLst>
      <p:ext uri="{BB962C8B-B14F-4D97-AF65-F5344CB8AC3E}">
        <p14:creationId xmlns:p14="http://schemas.microsoft.com/office/powerpoint/2010/main" val="3401796721"/>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type="tx">
  <p:cSld name="1_Blank 0">
    <p:bg>
      <p:bgPr>
        <a:solidFill>
          <a:srgbClr val="000000"/>
        </a:solidFill>
        <a:effectLst/>
      </p:bgPr>
    </p:bg>
    <p:spTree>
      <p:nvGrpSpPr>
        <p:cNvPr id="1" name=""/>
        <p:cNvGrpSpPr/>
        <p:nvPr/>
      </p:nvGrpSpPr>
      <p:grpSpPr>
        <a:xfrm>
          <a:off x="0" y="0"/>
          <a:ext cx="0" cy="0"/>
          <a:chOff x="0" y="0"/>
          <a:chExt cx="0" cy="0"/>
        </a:xfrm>
      </p:grpSpPr>
      <p:sp>
        <p:nvSpPr>
          <p:cNvPr id="2327"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rgbClr val="DDDDDD"/>
                  </a:outerShdw>
                </a:effectLst>
              </a:defRPr>
            </a:lvl1pPr>
          </a:lstStyle>
          <a:p>
            <a:fld id="{86CB4B4D-7CA3-9044-876B-883B54F8677D}" type="slidenum">
              <a:t>‹#›</a:t>
            </a:fld>
            <a:endParaRPr/>
          </a:p>
        </p:txBody>
      </p:sp>
    </p:spTree>
    <p:extLst>
      <p:ext uri="{BB962C8B-B14F-4D97-AF65-F5344CB8AC3E}">
        <p14:creationId xmlns:p14="http://schemas.microsoft.com/office/powerpoint/2010/main" val="868934215"/>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type="tx">
  <p:cSld name="19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2334"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lvl1pPr>
          </a:lstStyle>
          <a:p>
            <a:r>
              <a:t>Title Text</a:t>
            </a:r>
          </a:p>
        </p:txBody>
      </p:sp>
      <p:sp>
        <p:nvSpPr>
          <p:cNvPr id="2335"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484768257"/>
      </p:ext>
    </p:extLst>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type="tx">
  <p:cSld name="25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2342"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234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23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62105109"/>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type="tx">
  <p:cSld name="22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351" name="Title Text"/>
          <p:cNvSpPr txBox="1">
            <a:spLocks noGrp="1"/>
          </p:cNvSpPr>
          <p:nvPr>
            <p:ph type="title"/>
          </p:nvPr>
        </p:nvSpPr>
        <p:spPr>
          <a:prstGeom prst="rect">
            <a:avLst/>
          </a:prstGeom>
        </p:spPr>
        <p:txBody>
          <a:bodyPr/>
          <a:lstStyle/>
          <a:p>
            <a:r>
              <a:t>Title Text</a:t>
            </a:r>
          </a:p>
        </p:txBody>
      </p:sp>
      <p:sp>
        <p:nvSpPr>
          <p:cNvPr id="2352"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3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92596717"/>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EB1BE63-ADC9-7C4C-A15F-05121CC5674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83026900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x">
  <p:cSld name="19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2360"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236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3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71343448"/>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type="tx">
  <p:cSld name="19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369" name="Title Text"/>
          <p:cNvSpPr txBox="1">
            <a:spLocks noGrp="1"/>
          </p:cNvSpPr>
          <p:nvPr>
            <p:ph type="title"/>
          </p:nvPr>
        </p:nvSpPr>
        <p:spPr>
          <a:prstGeom prst="rect">
            <a:avLst/>
          </a:prstGeom>
        </p:spPr>
        <p:txBody>
          <a:bodyPr/>
          <a:lstStyle/>
          <a:p>
            <a:r>
              <a:t>Title Text</a:t>
            </a:r>
          </a:p>
        </p:txBody>
      </p:sp>
      <p:sp>
        <p:nvSpPr>
          <p:cNvPr id="237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3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1715680"/>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type="tx">
  <p:cSld name="19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2378"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237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38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23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52176267"/>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type="tx">
  <p:cSld name="20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2388" name="Title Text"/>
          <p:cNvSpPr txBox="1">
            <a:spLocks noGrp="1"/>
          </p:cNvSpPr>
          <p:nvPr>
            <p:ph type="title"/>
          </p:nvPr>
        </p:nvSpPr>
        <p:spPr>
          <a:prstGeom prst="rect">
            <a:avLst/>
          </a:prstGeom>
        </p:spPr>
        <p:txBody>
          <a:bodyPr/>
          <a:lstStyle/>
          <a:p>
            <a:r>
              <a:t>Title Text</a:t>
            </a:r>
          </a:p>
        </p:txBody>
      </p:sp>
      <p:sp>
        <p:nvSpPr>
          <p:cNvPr id="23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21637274"/>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type="tx">
  <p:cSld name="22_Blank">
    <p:bg>
      <p:bgPr>
        <a:solidFill>
          <a:schemeClr val="accent3">
            <a:lumOff val="44000"/>
          </a:schemeClr>
        </a:solidFill>
        <a:effectLst/>
      </p:bgPr>
    </p:bg>
    <p:spTree>
      <p:nvGrpSpPr>
        <p:cNvPr id="1" name=""/>
        <p:cNvGrpSpPr/>
        <p:nvPr/>
      </p:nvGrpSpPr>
      <p:grpSpPr>
        <a:xfrm>
          <a:off x="0" y="0"/>
          <a:ext cx="0" cy="0"/>
          <a:chOff x="0" y="0"/>
          <a:chExt cx="0" cy="0"/>
        </a:xfrm>
      </p:grpSpPr>
      <p:sp>
        <p:nvSpPr>
          <p:cNvPr id="23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3303021"/>
      </p:ext>
    </p:extLst>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type="tx">
  <p:cSld name="19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403"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2404"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40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24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99233343"/>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type="tx">
  <p:cSld name="19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413"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241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41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4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41494664"/>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type="tx">
  <p:cSld name="26_Title Slide">
    <p:bg>
      <p:bgPr>
        <a:solidFill>
          <a:srgbClr val="000000"/>
        </a:solidFill>
        <a:effectLst/>
      </p:bgPr>
    </p:bg>
    <p:spTree>
      <p:nvGrpSpPr>
        <p:cNvPr id="1" name=""/>
        <p:cNvGrpSpPr/>
        <p:nvPr/>
      </p:nvGrpSpPr>
      <p:grpSpPr>
        <a:xfrm>
          <a:off x="0" y="0"/>
          <a:ext cx="0" cy="0"/>
          <a:chOff x="0" y="0"/>
          <a:chExt cx="0" cy="0"/>
        </a:xfrm>
      </p:grpSpPr>
      <p:sp>
        <p:nvSpPr>
          <p:cNvPr id="2423" name="Title Text"/>
          <p:cNvSpPr txBox="1">
            <a:spLocks noGrp="1"/>
          </p:cNvSpPr>
          <p:nvPr>
            <p:ph type="title"/>
          </p:nvPr>
        </p:nvSpPr>
        <p:spPr>
          <a:xfrm>
            <a:off x="685800" y="2130425"/>
            <a:ext cx="7772400" cy="1470025"/>
          </a:xfrm>
          <a:prstGeom prst="rect">
            <a:avLst/>
          </a:prstGeom>
        </p:spPr>
        <p:txBody>
          <a:bodyPr lIns="46799" tIns="46799" rIns="46799" bIns="46799"/>
          <a:lstStyle>
            <a:lvl1pPr defTabSz="449262">
              <a:lnSpc>
                <a:spcPct val="95000"/>
              </a:lnSpc>
              <a:defRPr>
                <a:solidFill>
                  <a:schemeClr val="accent3">
                    <a:lumOff val="44000"/>
                  </a:schemeClr>
                </a:solidFill>
              </a:defRPr>
            </a:lvl1pPr>
          </a:lstStyle>
          <a:p>
            <a:r>
              <a:t>Title Text</a:t>
            </a:r>
          </a:p>
        </p:txBody>
      </p:sp>
      <p:sp>
        <p:nvSpPr>
          <p:cNvPr id="2424" name="Body Level One…"/>
          <p:cNvSpPr txBox="1">
            <a:spLocks noGrp="1"/>
          </p:cNvSpPr>
          <p:nvPr>
            <p:ph type="body" sz="quarter" idx="1"/>
          </p:nvPr>
        </p:nvSpPr>
        <p:spPr>
          <a:xfrm>
            <a:off x="1371600" y="3886200"/>
            <a:ext cx="6400800" cy="1752600"/>
          </a:xfrm>
          <a:prstGeom prst="rect">
            <a:avLst/>
          </a:prstGeom>
        </p:spPr>
        <p:txBody>
          <a:bodyPr lIns="46799" tIns="46799" rIns="46799" bIns="46799">
            <a:normAutofit/>
          </a:bodyPr>
          <a:lstStyle>
            <a:lvl1pPr marL="0" indent="0" algn="ctr" defTabSz="449262">
              <a:lnSpc>
                <a:spcPct val="95000"/>
              </a:lnSpc>
              <a:spcBef>
                <a:spcPts val="800"/>
              </a:spcBef>
              <a:buSzTx/>
              <a:buNone/>
              <a:defRPr>
                <a:solidFill>
                  <a:schemeClr val="accent3">
                    <a:lumOff val="44000"/>
                  </a:schemeClr>
                </a:solidFill>
              </a:defRPr>
            </a:lvl1pPr>
            <a:lvl2pPr marL="0" indent="457200" algn="ctr" defTabSz="449262">
              <a:lnSpc>
                <a:spcPct val="95000"/>
              </a:lnSpc>
              <a:spcBef>
                <a:spcPts val="800"/>
              </a:spcBef>
              <a:buSzTx/>
              <a:buNone/>
              <a:defRPr>
                <a:solidFill>
                  <a:schemeClr val="accent3">
                    <a:lumOff val="44000"/>
                  </a:schemeClr>
                </a:solidFill>
              </a:defRPr>
            </a:lvl2pPr>
            <a:lvl3pPr marL="0" indent="914400" algn="ctr" defTabSz="449262">
              <a:lnSpc>
                <a:spcPct val="95000"/>
              </a:lnSpc>
              <a:spcBef>
                <a:spcPts val="800"/>
              </a:spcBef>
              <a:buSzTx/>
              <a:buNone/>
              <a:defRPr>
                <a:solidFill>
                  <a:schemeClr val="accent3">
                    <a:lumOff val="44000"/>
                  </a:schemeClr>
                </a:solidFill>
              </a:defRPr>
            </a:lvl3pPr>
            <a:lvl4pPr marL="0" indent="1371600" algn="ctr" defTabSz="449262">
              <a:lnSpc>
                <a:spcPct val="95000"/>
              </a:lnSpc>
              <a:spcBef>
                <a:spcPts val="800"/>
              </a:spcBef>
              <a:buSzTx/>
              <a:buNone/>
              <a:defRPr>
                <a:solidFill>
                  <a:schemeClr val="accent3">
                    <a:lumOff val="44000"/>
                  </a:schemeClr>
                </a:solidFill>
              </a:defRPr>
            </a:lvl4pPr>
            <a:lvl5pPr marL="0" indent="1828800" algn="ctr" defTabSz="449262">
              <a:lnSpc>
                <a:spcPct val="95000"/>
              </a:lnSpc>
              <a:spcBef>
                <a:spcPts val="800"/>
              </a:spcBef>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25"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3913689027"/>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type="tx">
  <p:cSld name="23_Title and Content">
    <p:bg>
      <p:bgPr>
        <a:solidFill>
          <a:srgbClr val="000000"/>
        </a:solidFill>
        <a:effectLst/>
      </p:bgPr>
    </p:bg>
    <p:spTree>
      <p:nvGrpSpPr>
        <p:cNvPr id="1" name=""/>
        <p:cNvGrpSpPr/>
        <p:nvPr/>
      </p:nvGrpSpPr>
      <p:grpSpPr>
        <a:xfrm>
          <a:off x="0" y="0"/>
          <a:ext cx="0" cy="0"/>
          <a:chOff x="0" y="0"/>
          <a:chExt cx="0" cy="0"/>
        </a:xfrm>
      </p:grpSpPr>
      <p:sp>
        <p:nvSpPr>
          <p:cNvPr id="2432"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a:solidFill>
                  <a:schemeClr val="accent3">
                    <a:lumOff val="44000"/>
                  </a:schemeClr>
                </a:solidFill>
              </a:defRPr>
            </a:lvl1pPr>
          </a:lstStyle>
          <a:p>
            <a:r>
              <a:t>Title Text</a:t>
            </a:r>
          </a:p>
        </p:txBody>
      </p:sp>
      <p:sp>
        <p:nvSpPr>
          <p:cNvPr id="2433" name="Body Level One…"/>
          <p:cNvSpPr txBox="1">
            <a:spLocks noGrp="1"/>
          </p:cNvSpPr>
          <p:nvPr>
            <p:ph type="body" idx="1"/>
          </p:nvPr>
        </p:nvSpPr>
        <p:spPr>
          <a:xfrm>
            <a:off x="685800" y="1981200"/>
            <a:ext cx="7770814"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defRPr>
                <a:solidFill>
                  <a:schemeClr val="accent3">
                    <a:lumOff val="44000"/>
                  </a:schemeClr>
                </a:solidFill>
              </a:defRPr>
            </a:lvl1pPr>
            <a:lvl2pPr marL="781957" indent="-324757" defTabSz="449262">
              <a:lnSpc>
                <a:spcPct val="95000"/>
              </a:lnSpc>
              <a:spcBef>
                <a:spcPts val="800"/>
              </a:spcBef>
              <a:buClr>
                <a:srgbClr val="000000"/>
              </a:buClr>
              <a:buFont typeface="Arial"/>
              <a:defRPr>
                <a:solidFill>
                  <a:schemeClr val="accent3">
                    <a:lumOff val="44000"/>
                  </a:schemeClr>
                </a:solidFill>
              </a:defRPr>
            </a:lvl2pPr>
            <a:lvl3pPr defTabSz="449262">
              <a:lnSpc>
                <a:spcPct val="95000"/>
              </a:lnSpc>
              <a:spcBef>
                <a:spcPts val="800"/>
              </a:spcBef>
              <a:buClr>
                <a:srgbClr val="000000"/>
              </a:buClr>
              <a:buFont typeface="Arial"/>
              <a:defRPr>
                <a:solidFill>
                  <a:schemeClr val="accent3">
                    <a:lumOff val="44000"/>
                  </a:schemeClr>
                </a:solidFill>
              </a:defRPr>
            </a:lvl3pPr>
            <a:lvl4pPr defTabSz="449262">
              <a:lnSpc>
                <a:spcPct val="95000"/>
              </a:lnSpc>
              <a:spcBef>
                <a:spcPts val="800"/>
              </a:spcBef>
              <a:buClr>
                <a:srgbClr val="000000"/>
              </a:buClr>
              <a:buFont typeface="Arial"/>
              <a:defRPr>
                <a:solidFill>
                  <a:schemeClr val="accent3">
                    <a:lumOff val="44000"/>
                  </a:schemeClr>
                </a:solidFill>
              </a:defRPr>
            </a:lvl4pPr>
            <a:lvl5pPr defTabSz="449262">
              <a:lnSpc>
                <a:spcPct val="95000"/>
              </a:lnSpc>
              <a:spcBef>
                <a:spcPts val="800"/>
              </a:spcBef>
              <a:buClr>
                <a:srgbClr val="000000"/>
              </a:buClr>
              <a:buFont typeface="Arial"/>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34"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746959874"/>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type="tx">
  <p:cSld name="20_Section Header">
    <p:bg>
      <p:bgPr>
        <a:solidFill>
          <a:srgbClr val="000000"/>
        </a:solidFill>
        <a:effectLst/>
      </p:bgPr>
    </p:bg>
    <p:spTree>
      <p:nvGrpSpPr>
        <p:cNvPr id="1" name=""/>
        <p:cNvGrpSpPr/>
        <p:nvPr/>
      </p:nvGrpSpPr>
      <p:grpSpPr>
        <a:xfrm>
          <a:off x="0" y="0"/>
          <a:ext cx="0" cy="0"/>
          <a:chOff x="0" y="0"/>
          <a:chExt cx="0" cy="0"/>
        </a:xfrm>
      </p:grpSpPr>
      <p:sp>
        <p:nvSpPr>
          <p:cNvPr id="2441" name="Title Text"/>
          <p:cNvSpPr txBox="1">
            <a:spLocks noGrp="1"/>
          </p:cNvSpPr>
          <p:nvPr>
            <p:ph type="title"/>
          </p:nvPr>
        </p:nvSpPr>
        <p:spPr>
          <a:xfrm>
            <a:off x="722312" y="4406900"/>
            <a:ext cx="7772401" cy="1362075"/>
          </a:xfrm>
          <a:prstGeom prst="rect">
            <a:avLst/>
          </a:prstGeom>
        </p:spPr>
        <p:txBody>
          <a:bodyPr lIns="46799" tIns="46799" rIns="46799" bIns="46799" anchor="t"/>
          <a:lstStyle>
            <a:lvl1pPr algn="l" defTabSz="449262">
              <a:lnSpc>
                <a:spcPct val="95000"/>
              </a:lnSpc>
              <a:defRPr sz="4000" b="1" cap="all">
                <a:solidFill>
                  <a:schemeClr val="accent3">
                    <a:lumOff val="44000"/>
                  </a:schemeClr>
                </a:solidFill>
              </a:defRPr>
            </a:lvl1pPr>
          </a:lstStyle>
          <a:p>
            <a:r>
              <a:t>Title Text</a:t>
            </a:r>
          </a:p>
        </p:txBody>
      </p:sp>
      <p:sp>
        <p:nvSpPr>
          <p:cNvPr id="2442" name="Body Level One…"/>
          <p:cNvSpPr txBox="1">
            <a:spLocks noGrp="1"/>
          </p:cNvSpPr>
          <p:nvPr>
            <p:ph type="body" sz="quarter" idx="1"/>
          </p:nvPr>
        </p:nvSpPr>
        <p:spPr>
          <a:xfrm>
            <a:off x="722312" y="2906713"/>
            <a:ext cx="7772401" cy="1500188"/>
          </a:xfrm>
          <a:prstGeom prst="rect">
            <a:avLst/>
          </a:prstGeom>
        </p:spPr>
        <p:txBody>
          <a:bodyPr lIns="46799" tIns="46799" rIns="46799" bIns="46799" anchor="b">
            <a:normAutofit/>
          </a:bodyPr>
          <a:lstStyle>
            <a:lvl1pPr marL="0" indent="0" defTabSz="449262">
              <a:lnSpc>
                <a:spcPct val="95000"/>
              </a:lnSpc>
              <a:spcBef>
                <a:spcPts val="800"/>
              </a:spcBef>
              <a:buSzTx/>
              <a:buNone/>
              <a:defRPr sz="2000">
                <a:solidFill>
                  <a:schemeClr val="accent3">
                    <a:lumOff val="44000"/>
                  </a:schemeClr>
                </a:solidFill>
              </a:defRPr>
            </a:lvl1pPr>
            <a:lvl2pPr marL="0" indent="457200" defTabSz="449262">
              <a:lnSpc>
                <a:spcPct val="95000"/>
              </a:lnSpc>
              <a:spcBef>
                <a:spcPts val="800"/>
              </a:spcBef>
              <a:buSzTx/>
              <a:buNone/>
              <a:defRPr sz="2000">
                <a:solidFill>
                  <a:schemeClr val="accent3">
                    <a:lumOff val="44000"/>
                  </a:schemeClr>
                </a:solidFill>
              </a:defRPr>
            </a:lvl2pPr>
            <a:lvl3pPr marL="0" indent="914400" defTabSz="449262">
              <a:lnSpc>
                <a:spcPct val="95000"/>
              </a:lnSpc>
              <a:spcBef>
                <a:spcPts val="800"/>
              </a:spcBef>
              <a:buSzTx/>
              <a:buNone/>
              <a:defRPr sz="2000">
                <a:solidFill>
                  <a:schemeClr val="accent3">
                    <a:lumOff val="44000"/>
                  </a:schemeClr>
                </a:solidFill>
              </a:defRPr>
            </a:lvl3pPr>
            <a:lvl4pPr marL="0" indent="1371600" defTabSz="449262">
              <a:lnSpc>
                <a:spcPct val="95000"/>
              </a:lnSpc>
              <a:spcBef>
                <a:spcPts val="800"/>
              </a:spcBef>
              <a:buSzTx/>
              <a:buNone/>
              <a:defRPr sz="2000">
                <a:solidFill>
                  <a:schemeClr val="accent3">
                    <a:lumOff val="44000"/>
                  </a:schemeClr>
                </a:solidFill>
              </a:defRPr>
            </a:lvl4pPr>
            <a:lvl5pPr marL="0" indent="1828800" defTabSz="449262">
              <a:lnSpc>
                <a:spcPct val="95000"/>
              </a:lnSpc>
              <a:spcBef>
                <a:spcPts val="8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43"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1241395091"/>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B00BF9E-3560-614F-9B63-C7D4530643C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66925625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x">
  <p:cSld name="20_Two Content">
    <p:bg>
      <p:bgPr>
        <a:solidFill>
          <a:srgbClr val="000000"/>
        </a:solidFill>
        <a:effectLst/>
      </p:bgPr>
    </p:bg>
    <p:spTree>
      <p:nvGrpSpPr>
        <p:cNvPr id="1" name=""/>
        <p:cNvGrpSpPr/>
        <p:nvPr/>
      </p:nvGrpSpPr>
      <p:grpSpPr>
        <a:xfrm>
          <a:off x="0" y="0"/>
          <a:ext cx="0" cy="0"/>
          <a:chOff x="0" y="0"/>
          <a:chExt cx="0" cy="0"/>
        </a:xfrm>
      </p:grpSpPr>
      <p:sp>
        <p:nvSpPr>
          <p:cNvPr id="2450"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a:solidFill>
                  <a:schemeClr val="accent3">
                    <a:lumOff val="44000"/>
                  </a:schemeClr>
                </a:solidFill>
              </a:defRPr>
            </a:lvl1pPr>
          </a:lstStyle>
          <a:p>
            <a:r>
              <a:t>Title Text</a:t>
            </a:r>
          </a:p>
        </p:txBody>
      </p:sp>
      <p:sp>
        <p:nvSpPr>
          <p:cNvPr id="2451" name="Body Level One…"/>
          <p:cNvSpPr txBox="1">
            <a:spLocks noGrp="1"/>
          </p:cNvSpPr>
          <p:nvPr>
            <p:ph type="body" sz="half" idx="1"/>
          </p:nvPr>
        </p:nvSpPr>
        <p:spPr>
          <a:xfrm>
            <a:off x="685800" y="1981200"/>
            <a:ext cx="3808413"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defRPr sz="2800">
                <a:solidFill>
                  <a:schemeClr val="accent3">
                    <a:lumOff val="44000"/>
                  </a:schemeClr>
                </a:solidFill>
              </a:defRPr>
            </a:lvl1pPr>
            <a:lvl2pPr marL="788723" indent="-331523" defTabSz="449262">
              <a:lnSpc>
                <a:spcPct val="95000"/>
              </a:lnSpc>
              <a:spcBef>
                <a:spcPts val="800"/>
              </a:spcBef>
              <a:buClr>
                <a:srgbClr val="000000"/>
              </a:buClr>
              <a:buFont typeface="Arial"/>
              <a:defRPr sz="2800">
                <a:solidFill>
                  <a:schemeClr val="accent3">
                    <a:lumOff val="44000"/>
                  </a:schemeClr>
                </a:solidFill>
              </a:defRPr>
            </a:lvl2pPr>
            <a:lvl3pPr marL="1234439" indent="-320039" defTabSz="449262">
              <a:lnSpc>
                <a:spcPct val="95000"/>
              </a:lnSpc>
              <a:spcBef>
                <a:spcPts val="800"/>
              </a:spcBef>
              <a:buClr>
                <a:srgbClr val="000000"/>
              </a:buClr>
              <a:buFont typeface="Arial"/>
              <a:defRPr sz="2800">
                <a:solidFill>
                  <a:schemeClr val="accent3">
                    <a:lumOff val="44000"/>
                  </a:schemeClr>
                </a:solidFill>
              </a:defRPr>
            </a:lvl3pPr>
            <a:lvl4pPr marL="1727200" indent="-355600" defTabSz="449262">
              <a:lnSpc>
                <a:spcPct val="95000"/>
              </a:lnSpc>
              <a:spcBef>
                <a:spcPts val="800"/>
              </a:spcBef>
              <a:buClr>
                <a:srgbClr val="000000"/>
              </a:buClr>
              <a:buFont typeface="Arial"/>
              <a:defRPr sz="2800">
                <a:solidFill>
                  <a:schemeClr val="accent3">
                    <a:lumOff val="44000"/>
                  </a:schemeClr>
                </a:solidFill>
              </a:defRPr>
            </a:lvl4pPr>
            <a:lvl5pPr marL="2184400" indent="-355600" defTabSz="449262">
              <a:lnSpc>
                <a:spcPct val="95000"/>
              </a:lnSpc>
              <a:spcBef>
                <a:spcPts val="800"/>
              </a:spcBef>
              <a:buClr>
                <a:srgbClr val="000000"/>
              </a:buClr>
              <a:buFont typeface="Arial"/>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52"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2137797302"/>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type="tx">
  <p:cSld name="20_Comparison">
    <p:bg>
      <p:bgPr>
        <a:solidFill>
          <a:srgbClr val="000000"/>
        </a:solidFill>
        <a:effectLst/>
      </p:bgPr>
    </p:bg>
    <p:spTree>
      <p:nvGrpSpPr>
        <p:cNvPr id="1" name=""/>
        <p:cNvGrpSpPr/>
        <p:nvPr/>
      </p:nvGrpSpPr>
      <p:grpSpPr>
        <a:xfrm>
          <a:off x="0" y="0"/>
          <a:ext cx="0" cy="0"/>
          <a:chOff x="0" y="0"/>
          <a:chExt cx="0" cy="0"/>
        </a:xfrm>
      </p:grpSpPr>
      <p:sp>
        <p:nvSpPr>
          <p:cNvPr id="2459" name="Title Text"/>
          <p:cNvSpPr txBox="1">
            <a:spLocks noGrp="1"/>
          </p:cNvSpPr>
          <p:nvPr>
            <p:ph type="title"/>
          </p:nvPr>
        </p:nvSpPr>
        <p:spPr>
          <a:xfrm>
            <a:off x="457200" y="274638"/>
            <a:ext cx="8229600" cy="1143001"/>
          </a:xfrm>
          <a:prstGeom prst="rect">
            <a:avLst/>
          </a:prstGeom>
        </p:spPr>
        <p:txBody>
          <a:bodyPr lIns="46799" tIns="46799" rIns="46799" bIns="46799"/>
          <a:lstStyle>
            <a:lvl1pPr defTabSz="449262">
              <a:lnSpc>
                <a:spcPct val="95000"/>
              </a:lnSpc>
              <a:defRPr>
                <a:solidFill>
                  <a:schemeClr val="accent3">
                    <a:lumOff val="44000"/>
                  </a:schemeClr>
                </a:solidFill>
              </a:defRPr>
            </a:lvl1pPr>
          </a:lstStyle>
          <a:p>
            <a:r>
              <a:t>Title Text</a:t>
            </a:r>
          </a:p>
        </p:txBody>
      </p:sp>
      <p:sp>
        <p:nvSpPr>
          <p:cNvPr id="2460" name="Body Level One…"/>
          <p:cNvSpPr txBox="1">
            <a:spLocks noGrp="1"/>
          </p:cNvSpPr>
          <p:nvPr>
            <p:ph type="body" sz="quarter" idx="1"/>
          </p:nvPr>
        </p:nvSpPr>
        <p:spPr>
          <a:xfrm>
            <a:off x="457200" y="1535112"/>
            <a:ext cx="4040188" cy="639763"/>
          </a:xfrm>
          <a:prstGeom prst="rect">
            <a:avLst/>
          </a:prstGeom>
        </p:spPr>
        <p:txBody>
          <a:bodyPr lIns="46799" tIns="46799" rIns="46799" bIns="46799" anchor="b">
            <a:normAutofit/>
          </a:bodyPr>
          <a:lstStyle>
            <a:lvl1pPr marL="0" indent="0" defTabSz="449262">
              <a:lnSpc>
                <a:spcPct val="95000"/>
              </a:lnSpc>
              <a:spcBef>
                <a:spcPts val="800"/>
              </a:spcBef>
              <a:buSzTx/>
              <a:buNone/>
              <a:defRPr sz="2400" b="1">
                <a:solidFill>
                  <a:schemeClr val="accent3">
                    <a:lumOff val="44000"/>
                  </a:schemeClr>
                </a:solidFill>
              </a:defRPr>
            </a:lvl1pPr>
            <a:lvl2pPr marL="0" indent="457200" defTabSz="449262">
              <a:lnSpc>
                <a:spcPct val="95000"/>
              </a:lnSpc>
              <a:spcBef>
                <a:spcPts val="800"/>
              </a:spcBef>
              <a:buSzTx/>
              <a:buNone/>
              <a:defRPr sz="2400" b="1">
                <a:solidFill>
                  <a:schemeClr val="accent3">
                    <a:lumOff val="44000"/>
                  </a:schemeClr>
                </a:solidFill>
              </a:defRPr>
            </a:lvl2pPr>
            <a:lvl3pPr marL="0" indent="914400" defTabSz="449262">
              <a:lnSpc>
                <a:spcPct val="95000"/>
              </a:lnSpc>
              <a:spcBef>
                <a:spcPts val="800"/>
              </a:spcBef>
              <a:buSzTx/>
              <a:buNone/>
              <a:defRPr sz="2400" b="1">
                <a:solidFill>
                  <a:schemeClr val="accent3">
                    <a:lumOff val="44000"/>
                  </a:schemeClr>
                </a:solidFill>
              </a:defRPr>
            </a:lvl3pPr>
            <a:lvl4pPr marL="0" indent="1371600" defTabSz="449262">
              <a:lnSpc>
                <a:spcPct val="95000"/>
              </a:lnSpc>
              <a:spcBef>
                <a:spcPts val="800"/>
              </a:spcBef>
              <a:buSzTx/>
              <a:buNone/>
              <a:defRPr sz="2400" b="1">
                <a:solidFill>
                  <a:schemeClr val="accent3">
                    <a:lumOff val="44000"/>
                  </a:schemeClr>
                </a:solidFill>
              </a:defRPr>
            </a:lvl4pPr>
            <a:lvl5pPr marL="0" indent="1828800" defTabSz="449262">
              <a:lnSpc>
                <a:spcPct val="95000"/>
              </a:lnSpc>
              <a:spcBef>
                <a:spcPts val="8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61" name="Text Placeholder 4"/>
          <p:cNvSpPr>
            <a:spLocks noGrp="1"/>
          </p:cNvSpPr>
          <p:nvPr>
            <p:ph type="body" sz="quarter" idx="21"/>
          </p:nvPr>
        </p:nvSpPr>
        <p:spPr>
          <a:xfrm>
            <a:off x="4645025" y="1535112"/>
            <a:ext cx="4041775" cy="639763"/>
          </a:xfrm>
          <a:prstGeom prst="rect">
            <a:avLst/>
          </a:prstGeom>
        </p:spPr>
        <p:txBody>
          <a:bodyPr lIns="46799" tIns="46799" rIns="46799" bIns="46799" anchor="b">
            <a:normAutofit/>
          </a:bodyPr>
          <a:lstStyle/>
          <a:p>
            <a:pPr marL="0" indent="0" defTabSz="449262">
              <a:lnSpc>
                <a:spcPct val="95000"/>
              </a:lnSpc>
              <a:spcBef>
                <a:spcPts val="800"/>
              </a:spcBef>
              <a:buSzTx/>
              <a:buNone/>
              <a:defRPr sz="2400" b="1">
                <a:solidFill>
                  <a:schemeClr val="accent3">
                    <a:lumOff val="44000"/>
                  </a:schemeClr>
                </a:solidFill>
              </a:defRPr>
            </a:pPr>
            <a:endParaRPr/>
          </a:p>
        </p:txBody>
      </p:sp>
      <p:sp>
        <p:nvSpPr>
          <p:cNvPr id="2462"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1631427001"/>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type="tx">
  <p:cSld name="21_Title Only">
    <p:bg>
      <p:bgPr>
        <a:solidFill>
          <a:srgbClr val="000000"/>
        </a:solidFill>
        <a:effectLst/>
      </p:bgPr>
    </p:bg>
    <p:spTree>
      <p:nvGrpSpPr>
        <p:cNvPr id="1" name=""/>
        <p:cNvGrpSpPr/>
        <p:nvPr/>
      </p:nvGrpSpPr>
      <p:grpSpPr>
        <a:xfrm>
          <a:off x="0" y="0"/>
          <a:ext cx="0" cy="0"/>
          <a:chOff x="0" y="0"/>
          <a:chExt cx="0" cy="0"/>
        </a:xfrm>
      </p:grpSpPr>
      <p:sp>
        <p:nvSpPr>
          <p:cNvPr id="2469"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a:solidFill>
                  <a:schemeClr val="accent3">
                    <a:lumOff val="44000"/>
                  </a:schemeClr>
                </a:solidFill>
              </a:defRPr>
            </a:lvl1pPr>
          </a:lstStyle>
          <a:p>
            <a:r>
              <a:t>Title Text</a:t>
            </a:r>
          </a:p>
        </p:txBody>
      </p:sp>
      <p:sp>
        <p:nvSpPr>
          <p:cNvPr id="2470"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4149315472"/>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type="tx">
  <p:cSld name="23_Blank">
    <p:bg>
      <p:bgPr>
        <a:solidFill>
          <a:srgbClr val="000000"/>
        </a:solidFill>
        <a:effectLst/>
      </p:bgPr>
    </p:bg>
    <p:spTree>
      <p:nvGrpSpPr>
        <p:cNvPr id="1" name=""/>
        <p:cNvGrpSpPr/>
        <p:nvPr/>
      </p:nvGrpSpPr>
      <p:grpSpPr>
        <a:xfrm>
          <a:off x="0" y="0"/>
          <a:ext cx="0" cy="0"/>
          <a:chOff x="0" y="0"/>
          <a:chExt cx="0" cy="0"/>
        </a:xfrm>
      </p:grpSpPr>
      <p:sp>
        <p:nvSpPr>
          <p:cNvPr id="2477"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1750940158"/>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type="tx">
  <p:cSld name="20_Content with Caption">
    <p:bg>
      <p:bgPr>
        <a:solidFill>
          <a:srgbClr val="000000"/>
        </a:solidFill>
        <a:effectLst/>
      </p:bgPr>
    </p:bg>
    <p:spTree>
      <p:nvGrpSpPr>
        <p:cNvPr id="1" name=""/>
        <p:cNvGrpSpPr/>
        <p:nvPr/>
      </p:nvGrpSpPr>
      <p:grpSpPr>
        <a:xfrm>
          <a:off x="0" y="0"/>
          <a:ext cx="0" cy="0"/>
          <a:chOff x="0" y="0"/>
          <a:chExt cx="0" cy="0"/>
        </a:xfrm>
      </p:grpSpPr>
      <p:sp>
        <p:nvSpPr>
          <p:cNvPr id="2484" name="Title Text"/>
          <p:cNvSpPr txBox="1">
            <a:spLocks noGrp="1"/>
          </p:cNvSpPr>
          <p:nvPr>
            <p:ph type="title"/>
          </p:nvPr>
        </p:nvSpPr>
        <p:spPr>
          <a:xfrm>
            <a:off x="457200" y="273050"/>
            <a:ext cx="3008314" cy="1162050"/>
          </a:xfrm>
          <a:prstGeom prst="rect">
            <a:avLst/>
          </a:prstGeom>
        </p:spPr>
        <p:txBody>
          <a:bodyPr lIns="46799" tIns="46799" rIns="46799" bIns="46799" anchor="b"/>
          <a:lstStyle>
            <a:lvl1pPr algn="l" defTabSz="449262">
              <a:lnSpc>
                <a:spcPct val="95000"/>
              </a:lnSpc>
              <a:defRPr sz="2000" b="1">
                <a:solidFill>
                  <a:schemeClr val="accent3">
                    <a:lumOff val="44000"/>
                  </a:schemeClr>
                </a:solidFill>
              </a:defRPr>
            </a:lvl1pPr>
          </a:lstStyle>
          <a:p>
            <a:r>
              <a:t>Title Text</a:t>
            </a:r>
          </a:p>
        </p:txBody>
      </p:sp>
      <p:sp>
        <p:nvSpPr>
          <p:cNvPr id="2485" name="Body Level One…"/>
          <p:cNvSpPr txBox="1">
            <a:spLocks noGrp="1"/>
          </p:cNvSpPr>
          <p:nvPr>
            <p:ph type="body" idx="1"/>
          </p:nvPr>
        </p:nvSpPr>
        <p:spPr>
          <a:xfrm>
            <a:off x="3575050" y="273050"/>
            <a:ext cx="5111750" cy="58531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defRPr>
                <a:solidFill>
                  <a:schemeClr val="accent3">
                    <a:lumOff val="44000"/>
                  </a:schemeClr>
                </a:solidFill>
              </a:defRPr>
            </a:lvl1pPr>
            <a:lvl2pPr marL="781957" indent="-324757" defTabSz="449262">
              <a:lnSpc>
                <a:spcPct val="95000"/>
              </a:lnSpc>
              <a:spcBef>
                <a:spcPts val="800"/>
              </a:spcBef>
              <a:buClr>
                <a:srgbClr val="000000"/>
              </a:buClr>
              <a:buFont typeface="Arial"/>
              <a:defRPr>
                <a:solidFill>
                  <a:schemeClr val="accent3">
                    <a:lumOff val="44000"/>
                  </a:schemeClr>
                </a:solidFill>
              </a:defRPr>
            </a:lvl2pPr>
            <a:lvl3pPr defTabSz="449262">
              <a:lnSpc>
                <a:spcPct val="95000"/>
              </a:lnSpc>
              <a:spcBef>
                <a:spcPts val="800"/>
              </a:spcBef>
              <a:buClr>
                <a:srgbClr val="000000"/>
              </a:buClr>
              <a:buFont typeface="Arial"/>
              <a:defRPr>
                <a:solidFill>
                  <a:schemeClr val="accent3">
                    <a:lumOff val="44000"/>
                  </a:schemeClr>
                </a:solidFill>
              </a:defRPr>
            </a:lvl3pPr>
            <a:lvl4pPr defTabSz="449262">
              <a:lnSpc>
                <a:spcPct val="95000"/>
              </a:lnSpc>
              <a:spcBef>
                <a:spcPts val="800"/>
              </a:spcBef>
              <a:buClr>
                <a:srgbClr val="000000"/>
              </a:buClr>
              <a:buFont typeface="Arial"/>
              <a:defRPr>
                <a:solidFill>
                  <a:schemeClr val="accent3">
                    <a:lumOff val="44000"/>
                  </a:schemeClr>
                </a:solidFill>
              </a:defRPr>
            </a:lvl4pPr>
            <a:lvl5pPr defTabSz="449262">
              <a:lnSpc>
                <a:spcPct val="95000"/>
              </a:lnSpc>
              <a:spcBef>
                <a:spcPts val="800"/>
              </a:spcBef>
              <a:buClr>
                <a:srgbClr val="000000"/>
              </a:buClr>
              <a:buFont typeface="Arial"/>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86" name="Text Placeholder 3"/>
          <p:cNvSpPr>
            <a:spLocks noGrp="1"/>
          </p:cNvSpPr>
          <p:nvPr>
            <p:ph type="body" sz="half" idx="21"/>
          </p:nvPr>
        </p:nvSpPr>
        <p:spPr>
          <a:xfrm>
            <a:off x="457199" y="1435100"/>
            <a:ext cx="3008315" cy="4691063"/>
          </a:xfrm>
          <a:prstGeom prst="rect">
            <a:avLst/>
          </a:prstGeom>
        </p:spPr>
        <p:txBody>
          <a:bodyPr lIns="46799" tIns="46799" rIns="46799" bIns="46799">
            <a:normAutofit/>
          </a:bodyPr>
          <a:lstStyle/>
          <a:p>
            <a:pPr marL="0" indent="0" defTabSz="449262">
              <a:lnSpc>
                <a:spcPct val="95000"/>
              </a:lnSpc>
              <a:spcBef>
                <a:spcPts val="800"/>
              </a:spcBef>
              <a:buSzTx/>
              <a:buNone/>
              <a:defRPr sz="1400">
                <a:solidFill>
                  <a:schemeClr val="accent3">
                    <a:lumOff val="44000"/>
                  </a:schemeClr>
                </a:solidFill>
              </a:defRPr>
            </a:pPr>
            <a:endParaRPr/>
          </a:p>
        </p:txBody>
      </p:sp>
      <p:sp>
        <p:nvSpPr>
          <p:cNvPr id="2487"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2237832099"/>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type="tx">
  <p:cSld name="20_Picture with Caption">
    <p:bg>
      <p:bgPr>
        <a:solidFill>
          <a:srgbClr val="000000"/>
        </a:solidFill>
        <a:effectLst/>
      </p:bgPr>
    </p:bg>
    <p:spTree>
      <p:nvGrpSpPr>
        <p:cNvPr id="1" name=""/>
        <p:cNvGrpSpPr/>
        <p:nvPr/>
      </p:nvGrpSpPr>
      <p:grpSpPr>
        <a:xfrm>
          <a:off x="0" y="0"/>
          <a:ext cx="0" cy="0"/>
          <a:chOff x="0" y="0"/>
          <a:chExt cx="0" cy="0"/>
        </a:xfrm>
      </p:grpSpPr>
      <p:sp>
        <p:nvSpPr>
          <p:cNvPr id="2494" name="Title Text"/>
          <p:cNvSpPr txBox="1">
            <a:spLocks noGrp="1"/>
          </p:cNvSpPr>
          <p:nvPr>
            <p:ph type="title"/>
          </p:nvPr>
        </p:nvSpPr>
        <p:spPr>
          <a:xfrm>
            <a:off x="1792288" y="4800600"/>
            <a:ext cx="5486401" cy="566738"/>
          </a:xfrm>
          <a:prstGeom prst="rect">
            <a:avLst/>
          </a:prstGeom>
        </p:spPr>
        <p:txBody>
          <a:bodyPr lIns="46799" tIns="46799" rIns="46799" bIns="46799" anchor="b"/>
          <a:lstStyle>
            <a:lvl1pPr algn="l" defTabSz="449262">
              <a:lnSpc>
                <a:spcPct val="95000"/>
              </a:lnSpc>
              <a:defRPr sz="2000" b="1">
                <a:solidFill>
                  <a:schemeClr val="accent3">
                    <a:lumOff val="44000"/>
                  </a:schemeClr>
                </a:solidFill>
              </a:defRPr>
            </a:lvl1pPr>
          </a:lstStyle>
          <a:p>
            <a:r>
              <a:t>Title Text</a:t>
            </a:r>
          </a:p>
        </p:txBody>
      </p:sp>
      <p:sp>
        <p:nvSpPr>
          <p:cNvPr id="249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496" name="Body Level One…"/>
          <p:cNvSpPr txBox="1">
            <a:spLocks noGrp="1"/>
          </p:cNvSpPr>
          <p:nvPr>
            <p:ph type="body" sz="quarter" idx="1"/>
          </p:nvPr>
        </p:nvSpPr>
        <p:spPr>
          <a:xfrm>
            <a:off x="1792288" y="5367337"/>
            <a:ext cx="5486401" cy="804863"/>
          </a:xfrm>
          <a:prstGeom prst="rect">
            <a:avLst/>
          </a:prstGeom>
        </p:spPr>
        <p:txBody>
          <a:bodyPr lIns="46799" tIns="46799" rIns="46799" bIns="46799">
            <a:normAutofit/>
          </a:bodyPr>
          <a:lstStyle>
            <a:lvl1pPr marL="0" indent="0" defTabSz="449262">
              <a:lnSpc>
                <a:spcPct val="95000"/>
              </a:lnSpc>
              <a:spcBef>
                <a:spcPts val="800"/>
              </a:spcBef>
              <a:buSzTx/>
              <a:buNone/>
              <a:defRPr sz="1400">
                <a:solidFill>
                  <a:schemeClr val="accent3">
                    <a:lumOff val="44000"/>
                  </a:schemeClr>
                </a:solidFill>
              </a:defRPr>
            </a:lvl1pPr>
            <a:lvl2pPr marL="0" indent="457200" defTabSz="449262">
              <a:lnSpc>
                <a:spcPct val="95000"/>
              </a:lnSpc>
              <a:spcBef>
                <a:spcPts val="800"/>
              </a:spcBef>
              <a:buSzTx/>
              <a:buNone/>
              <a:defRPr sz="1400">
                <a:solidFill>
                  <a:schemeClr val="accent3">
                    <a:lumOff val="44000"/>
                  </a:schemeClr>
                </a:solidFill>
              </a:defRPr>
            </a:lvl2pPr>
            <a:lvl3pPr marL="0" indent="914400" defTabSz="449262">
              <a:lnSpc>
                <a:spcPct val="95000"/>
              </a:lnSpc>
              <a:spcBef>
                <a:spcPts val="800"/>
              </a:spcBef>
              <a:buSzTx/>
              <a:buNone/>
              <a:defRPr sz="1400">
                <a:solidFill>
                  <a:schemeClr val="accent3">
                    <a:lumOff val="44000"/>
                  </a:schemeClr>
                </a:solidFill>
              </a:defRPr>
            </a:lvl3pPr>
            <a:lvl4pPr marL="0" indent="1371600" defTabSz="449262">
              <a:lnSpc>
                <a:spcPct val="95000"/>
              </a:lnSpc>
              <a:spcBef>
                <a:spcPts val="800"/>
              </a:spcBef>
              <a:buSzTx/>
              <a:buNone/>
              <a:defRPr sz="1400">
                <a:solidFill>
                  <a:schemeClr val="accent3">
                    <a:lumOff val="44000"/>
                  </a:schemeClr>
                </a:solidFill>
              </a:defRPr>
            </a:lvl4pPr>
            <a:lvl5pPr marL="0" indent="1828800" defTabSz="449262">
              <a:lnSpc>
                <a:spcPct val="95000"/>
              </a:lnSpc>
              <a:spcBef>
                <a:spcPts val="8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97"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109093208"/>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type="tx">
  <p:cSld name="24_Blank">
    <p:bg>
      <p:bgPr>
        <a:solidFill>
          <a:schemeClr val="accent3">
            <a:lumOff val="44000"/>
          </a:schemeClr>
        </a:solidFill>
        <a:effectLst/>
      </p:bgPr>
    </p:bg>
    <p:spTree>
      <p:nvGrpSpPr>
        <p:cNvPr id="1" name=""/>
        <p:cNvGrpSpPr/>
        <p:nvPr/>
      </p:nvGrpSpPr>
      <p:grpSpPr>
        <a:xfrm>
          <a:off x="0" y="0"/>
          <a:ext cx="0" cy="0"/>
          <a:chOff x="0" y="0"/>
          <a:chExt cx="0" cy="0"/>
        </a:xfrm>
      </p:grpSpPr>
      <p:sp>
        <p:nvSpPr>
          <p:cNvPr id="2504"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rgbClr val="DDDDDD"/>
                  </a:outerShdw>
                </a:effectLst>
              </a:defRPr>
            </a:lvl1pPr>
          </a:lstStyle>
          <a:p>
            <a:fld id="{86CB4B4D-7CA3-9044-876B-883B54F8677D}" type="slidenum">
              <a:t>‹#›</a:t>
            </a:fld>
            <a:endParaRPr/>
          </a:p>
        </p:txBody>
      </p:sp>
    </p:spTree>
    <p:extLst>
      <p:ext uri="{BB962C8B-B14F-4D97-AF65-F5344CB8AC3E}">
        <p14:creationId xmlns:p14="http://schemas.microsoft.com/office/powerpoint/2010/main" val="2913157855"/>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type="tx">
  <p:cSld name="25_Blank">
    <p:bg>
      <p:bgPr>
        <a:solidFill>
          <a:schemeClr val="accent3">
            <a:lumOff val="44000"/>
          </a:schemeClr>
        </a:solidFill>
        <a:effectLst/>
      </p:bgPr>
    </p:bg>
    <p:spTree>
      <p:nvGrpSpPr>
        <p:cNvPr id="1" name=""/>
        <p:cNvGrpSpPr/>
        <p:nvPr/>
      </p:nvGrpSpPr>
      <p:grpSpPr>
        <a:xfrm>
          <a:off x="0" y="0"/>
          <a:ext cx="0" cy="0"/>
          <a:chOff x="0" y="0"/>
          <a:chExt cx="0" cy="0"/>
        </a:xfrm>
      </p:grpSpPr>
      <p:sp>
        <p:nvSpPr>
          <p:cNvPr id="25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01887650"/>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type="tx">
  <p:cSld name="27_Title Slide">
    <p:bg>
      <p:bgPr>
        <a:solidFill>
          <a:srgbClr val="000000"/>
        </a:solidFill>
        <a:effectLst/>
      </p:bgPr>
    </p:bg>
    <p:spTree>
      <p:nvGrpSpPr>
        <p:cNvPr id="1" name=""/>
        <p:cNvGrpSpPr/>
        <p:nvPr/>
      </p:nvGrpSpPr>
      <p:grpSpPr>
        <a:xfrm>
          <a:off x="0" y="0"/>
          <a:ext cx="0" cy="0"/>
          <a:chOff x="0" y="0"/>
          <a:chExt cx="0" cy="0"/>
        </a:xfrm>
      </p:grpSpPr>
      <p:sp>
        <p:nvSpPr>
          <p:cNvPr id="2518"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251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14035698"/>
      </p:ext>
    </p:extLst>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type="tx">
  <p:cSld name="24_Title and Content">
    <p:bg>
      <p:bgPr>
        <a:solidFill>
          <a:srgbClr val="000000"/>
        </a:solidFill>
        <a:effectLst/>
      </p:bgPr>
    </p:bg>
    <p:spTree>
      <p:nvGrpSpPr>
        <p:cNvPr id="1" name=""/>
        <p:cNvGrpSpPr/>
        <p:nvPr/>
      </p:nvGrpSpPr>
      <p:grpSpPr>
        <a:xfrm>
          <a:off x="0" y="0"/>
          <a:ext cx="0" cy="0"/>
          <a:chOff x="0" y="0"/>
          <a:chExt cx="0" cy="0"/>
        </a:xfrm>
      </p:grpSpPr>
      <p:sp>
        <p:nvSpPr>
          <p:cNvPr id="2527" name="Title Text"/>
          <p:cNvSpPr txBox="1">
            <a:spLocks noGrp="1"/>
          </p:cNvSpPr>
          <p:nvPr>
            <p:ph type="title"/>
          </p:nvPr>
        </p:nvSpPr>
        <p:spPr>
          <a:xfrm>
            <a:off x="38100" y="44450"/>
            <a:ext cx="9070975" cy="1143000"/>
          </a:xfrm>
          <a:prstGeom prst="rect">
            <a:avLst/>
          </a:prstGeom>
        </p:spPr>
        <p:txBody>
          <a:bodyPr/>
          <a:lstStyle>
            <a:lvl1pPr>
              <a:defRPr>
                <a:solidFill>
                  <a:schemeClr val="accent3">
                    <a:lumOff val="44000"/>
                  </a:schemeClr>
                </a:solidFill>
              </a:defRPr>
            </a:lvl1pPr>
          </a:lstStyle>
          <a:p>
            <a:r>
              <a:t>Title Text</a:t>
            </a:r>
          </a:p>
        </p:txBody>
      </p:sp>
      <p:sp>
        <p:nvSpPr>
          <p:cNvPr id="2528"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87569548"/>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9F7738F-C38F-364F-B776-3F56E9700326}"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59850700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x">
  <p:cSld name="21_Section Header">
    <p:bg>
      <p:bgPr>
        <a:solidFill>
          <a:srgbClr val="000000"/>
        </a:solidFill>
        <a:effectLst/>
      </p:bgPr>
    </p:bg>
    <p:spTree>
      <p:nvGrpSpPr>
        <p:cNvPr id="1" name=""/>
        <p:cNvGrpSpPr/>
        <p:nvPr/>
      </p:nvGrpSpPr>
      <p:grpSpPr>
        <a:xfrm>
          <a:off x="0" y="0"/>
          <a:ext cx="0" cy="0"/>
          <a:chOff x="0" y="0"/>
          <a:chExt cx="0" cy="0"/>
        </a:xfrm>
      </p:grpSpPr>
      <p:sp>
        <p:nvSpPr>
          <p:cNvPr id="2536"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253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76478897"/>
      </p:ext>
    </p:extLst>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type="tx">
  <p:cSld name="21_Two Content">
    <p:bg>
      <p:bgPr>
        <a:solidFill>
          <a:srgbClr val="000000"/>
        </a:solidFill>
        <a:effectLst/>
      </p:bgPr>
    </p:bg>
    <p:spTree>
      <p:nvGrpSpPr>
        <p:cNvPr id="1" name=""/>
        <p:cNvGrpSpPr/>
        <p:nvPr/>
      </p:nvGrpSpPr>
      <p:grpSpPr>
        <a:xfrm>
          <a:off x="0" y="0"/>
          <a:ext cx="0" cy="0"/>
          <a:chOff x="0" y="0"/>
          <a:chExt cx="0" cy="0"/>
        </a:xfrm>
      </p:grpSpPr>
      <p:sp>
        <p:nvSpPr>
          <p:cNvPr id="2545" name="Title Text"/>
          <p:cNvSpPr txBox="1">
            <a:spLocks noGrp="1"/>
          </p:cNvSpPr>
          <p:nvPr>
            <p:ph type="title"/>
          </p:nvPr>
        </p:nvSpPr>
        <p:spPr>
          <a:xfrm>
            <a:off x="38100" y="44450"/>
            <a:ext cx="9070975" cy="1143000"/>
          </a:xfrm>
          <a:prstGeom prst="rect">
            <a:avLst/>
          </a:prstGeom>
        </p:spPr>
        <p:txBody>
          <a:bodyPr/>
          <a:lstStyle>
            <a:lvl1pPr>
              <a:defRPr>
                <a:solidFill>
                  <a:schemeClr val="accent3">
                    <a:lumOff val="44000"/>
                  </a:schemeClr>
                </a:solidFill>
              </a:defRPr>
            </a:lvl1pPr>
          </a:lstStyle>
          <a:p>
            <a:r>
              <a:t>Title Text</a:t>
            </a:r>
          </a:p>
        </p:txBody>
      </p:sp>
      <p:sp>
        <p:nvSpPr>
          <p:cNvPr id="254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8204140"/>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type="tx">
  <p:cSld name="21_Comparison">
    <p:bg>
      <p:bgPr>
        <a:solidFill>
          <a:srgbClr val="000000"/>
        </a:solidFill>
        <a:effectLst/>
      </p:bgPr>
    </p:bg>
    <p:spTree>
      <p:nvGrpSpPr>
        <p:cNvPr id="1" name=""/>
        <p:cNvGrpSpPr/>
        <p:nvPr/>
      </p:nvGrpSpPr>
      <p:grpSpPr>
        <a:xfrm>
          <a:off x="0" y="0"/>
          <a:ext cx="0" cy="0"/>
          <a:chOff x="0" y="0"/>
          <a:chExt cx="0" cy="0"/>
        </a:xfrm>
      </p:grpSpPr>
      <p:sp>
        <p:nvSpPr>
          <p:cNvPr id="2554"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255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5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25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13267829"/>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type="tx">
  <p:cSld name="22_Title Only">
    <p:bg>
      <p:bgPr>
        <a:solidFill>
          <a:srgbClr val="000000"/>
        </a:solidFill>
        <a:effectLst/>
      </p:bgPr>
    </p:bg>
    <p:spTree>
      <p:nvGrpSpPr>
        <p:cNvPr id="1" name=""/>
        <p:cNvGrpSpPr/>
        <p:nvPr/>
      </p:nvGrpSpPr>
      <p:grpSpPr>
        <a:xfrm>
          <a:off x="0" y="0"/>
          <a:ext cx="0" cy="0"/>
          <a:chOff x="0" y="0"/>
          <a:chExt cx="0" cy="0"/>
        </a:xfrm>
      </p:grpSpPr>
      <p:sp>
        <p:nvSpPr>
          <p:cNvPr id="2564" name="Title Text"/>
          <p:cNvSpPr txBox="1">
            <a:spLocks noGrp="1"/>
          </p:cNvSpPr>
          <p:nvPr>
            <p:ph type="title"/>
          </p:nvPr>
        </p:nvSpPr>
        <p:spPr>
          <a:xfrm>
            <a:off x="38100" y="44450"/>
            <a:ext cx="9070975" cy="1143000"/>
          </a:xfrm>
          <a:prstGeom prst="rect">
            <a:avLst/>
          </a:prstGeom>
        </p:spPr>
        <p:txBody>
          <a:bodyPr/>
          <a:lstStyle>
            <a:lvl1pPr>
              <a:defRPr>
                <a:solidFill>
                  <a:schemeClr val="accent3">
                    <a:lumOff val="44000"/>
                  </a:schemeClr>
                </a:solidFill>
              </a:defRPr>
            </a:lvl1pPr>
          </a:lstStyle>
          <a:p>
            <a:r>
              <a:t>Title Text</a:t>
            </a:r>
          </a:p>
        </p:txBody>
      </p:sp>
      <p:sp>
        <p:nvSpPr>
          <p:cNvPr id="25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26592058"/>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type="tx">
  <p:cSld name="26_Blank">
    <p:bg>
      <p:bgPr>
        <a:solidFill>
          <a:srgbClr val="000000"/>
        </a:solidFill>
        <a:effectLst/>
      </p:bgPr>
    </p:bg>
    <p:spTree>
      <p:nvGrpSpPr>
        <p:cNvPr id="1" name=""/>
        <p:cNvGrpSpPr/>
        <p:nvPr/>
      </p:nvGrpSpPr>
      <p:grpSpPr>
        <a:xfrm>
          <a:off x="0" y="0"/>
          <a:ext cx="0" cy="0"/>
          <a:chOff x="0" y="0"/>
          <a:chExt cx="0" cy="0"/>
        </a:xfrm>
      </p:grpSpPr>
      <p:sp>
        <p:nvSpPr>
          <p:cNvPr id="25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81630765"/>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type="tx">
  <p:cSld name="21_Content with Caption">
    <p:bg>
      <p:bgPr>
        <a:solidFill>
          <a:srgbClr val="000000"/>
        </a:solidFill>
        <a:effectLst/>
      </p:bgPr>
    </p:bg>
    <p:spTree>
      <p:nvGrpSpPr>
        <p:cNvPr id="1" name=""/>
        <p:cNvGrpSpPr/>
        <p:nvPr/>
      </p:nvGrpSpPr>
      <p:grpSpPr>
        <a:xfrm>
          <a:off x="0" y="0"/>
          <a:ext cx="0" cy="0"/>
          <a:chOff x="0" y="0"/>
          <a:chExt cx="0" cy="0"/>
        </a:xfrm>
      </p:grpSpPr>
      <p:sp>
        <p:nvSpPr>
          <p:cNvPr id="2579"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2580"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8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25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8591139"/>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type="tx">
  <p:cSld name="21_Picture with Caption">
    <p:bg>
      <p:bgPr>
        <a:solidFill>
          <a:srgbClr val="000000"/>
        </a:solidFill>
        <a:effectLst/>
      </p:bgPr>
    </p:bg>
    <p:spTree>
      <p:nvGrpSpPr>
        <p:cNvPr id="1" name=""/>
        <p:cNvGrpSpPr/>
        <p:nvPr/>
      </p:nvGrpSpPr>
      <p:grpSpPr>
        <a:xfrm>
          <a:off x="0" y="0"/>
          <a:ext cx="0" cy="0"/>
          <a:chOff x="0" y="0"/>
          <a:chExt cx="0" cy="0"/>
        </a:xfrm>
      </p:grpSpPr>
      <p:sp>
        <p:nvSpPr>
          <p:cNvPr id="2589"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259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59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46084885"/>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type="tx">
  <p:cSld name="8_Title and 4 Content">
    <p:bg>
      <p:bgPr>
        <a:solidFill>
          <a:srgbClr val="000000"/>
        </a:solidFill>
        <a:effectLst/>
      </p:bgPr>
    </p:bg>
    <p:spTree>
      <p:nvGrpSpPr>
        <p:cNvPr id="1" name=""/>
        <p:cNvGrpSpPr/>
        <p:nvPr/>
      </p:nvGrpSpPr>
      <p:grpSpPr>
        <a:xfrm>
          <a:off x="0" y="0"/>
          <a:ext cx="0" cy="0"/>
          <a:chOff x="0" y="0"/>
          <a:chExt cx="0" cy="0"/>
        </a:xfrm>
      </p:grpSpPr>
      <p:sp>
        <p:nvSpPr>
          <p:cNvPr id="2599"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2600"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6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75490482"/>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type="tx">
  <p:cSld name="4_Title, Content, and 2 Content">
    <p:bg>
      <p:bgPr>
        <a:solidFill>
          <a:srgbClr val="000000"/>
        </a:solidFill>
        <a:effectLst/>
      </p:bgPr>
    </p:bg>
    <p:spTree>
      <p:nvGrpSpPr>
        <p:cNvPr id="1" name=""/>
        <p:cNvGrpSpPr/>
        <p:nvPr/>
      </p:nvGrpSpPr>
      <p:grpSpPr>
        <a:xfrm>
          <a:off x="0" y="0"/>
          <a:ext cx="0" cy="0"/>
          <a:chOff x="0" y="0"/>
          <a:chExt cx="0" cy="0"/>
        </a:xfrm>
      </p:grpSpPr>
      <p:sp>
        <p:nvSpPr>
          <p:cNvPr id="2608"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2609"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6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84413427"/>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type="tx">
  <p:cSld name="28_Title Slide">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617" name="Freeform 7"/>
          <p:cNvSpPr/>
          <p:nvPr/>
        </p:nvSpPr>
        <p:spPr>
          <a:xfrm>
            <a:off x="3024188" y="46038"/>
            <a:ext cx="3143250" cy="1044575"/>
          </a:xfrm>
          <a:custGeom>
            <a:avLst/>
            <a:gdLst/>
            <a:ahLst/>
            <a:cxnLst>
              <a:cxn ang="0">
                <a:pos x="wd2" y="hd2"/>
              </a:cxn>
              <a:cxn ang="5400000">
                <a:pos x="wd2" y="hd2"/>
              </a:cxn>
              <a:cxn ang="10800000">
                <a:pos x="wd2" y="hd2"/>
              </a:cxn>
              <a:cxn ang="16200000">
                <a:pos x="wd2" y="hd2"/>
              </a:cxn>
            </a:cxnLst>
            <a:rect l="0" t="0" r="r" b="b"/>
            <a:pathLst>
              <a:path w="21600" h="21600" extrusionOk="0">
                <a:moveTo>
                  <a:pt x="284" y="3512"/>
                </a:moveTo>
                <a:lnTo>
                  <a:pt x="458" y="3283"/>
                </a:lnTo>
                <a:lnTo>
                  <a:pt x="7822" y="3283"/>
                </a:lnTo>
                <a:lnTo>
                  <a:pt x="8367" y="2101"/>
                </a:lnTo>
                <a:lnTo>
                  <a:pt x="8738" y="1444"/>
                </a:lnTo>
                <a:lnTo>
                  <a:pt x="9109" y="919"/>
                </a:lnTo>
                <a:lnTo>
                  <a:pt x="9567" y="591"/>
                </a:lnTo>
                <a:lnTo>
                  <a:pt x="10004" y="295"/>
                </a:lnTo>
                <a:lnTo>
                  <a:pt x="10473" y="131"/>
                </a:lnTo>
                <a:lnTo>
                  <a:pt x="11062" y="0"/>
                </a:lnTo>
                <a:lnTo>
                  <a:pt x="11738" y="295"/>
                </a:lnTo>
                <a:lnTo>
                  <a:pt x="12360" y="788"/>
                </a:lnTo>
                <a:lnTo>
                  <a:pt x="12807" y="1444"/>
                </a:lnTo>
                <a:lnTo>
                  <a:pt x="13298" y="2101"/>
                </a:lnTo>
                <a:lnTo>
                  <a:pt x="13604" y="2692"/>
                </a:lnTo>
                <a:lnTo>
                  <a:pt x="13887" y="3381"/>
                </a:lnTo>
                <a:lnTo>
                  <a:pt x="20935" y="3283"/>
                </a:lnTo>
                <a:lnTo>
                  <a:pt x="21175" y="3447"/>
                </a:lnTo>
                <a:lnTo>
                  <a:pt x="21338" y="3808"/>
                </a:lnTo>
                <a:lnTo>
                  <a:pt x="21491" y="4793"/>
                </a:lnTo>
                <a:lnTo>
                  <a:pt x="21578" y="5909"/>
                </a:lnTo>
                <a:lnTo>
                  <a:pt x="21600" y="7222"/>
                </a:lnTo>
                <a:lnTo>
                  <a:pt x="21600" y="18350"/>
                </a:lnTo>
                <a:lnTo>
                  <a:pt x="14007" y="18383"/>
                </a:lnTo>
                <a:lnTo>
                  <a:pt x="12131" y="21534"/>
                </a:lnTo>
                <a:lnTo>
                  <a:pt x="9044" y="21600"/>
                </a:lnTo>
                <a:lnTo>
                  <a:pt x="7571" y="18186"/>
                </a:lnTo>
                <a:lnTo>
                  <a:pt x="807" y="18350"/>
                </a:lnTo>
                <a:lnTo>
                  <a:pt x="0" y="18350"/>
                </a:lnTo>
                <a:lnTo>
                  <a:pt x="0" y="6434"/>
                </a:lnTo>
                <a:lnTo>
                  <a:pt x="87" y="4957"/>
                </a:lnTo>
                <a:lnTo>
                  <a:pt x="164" y="4202"/>
                </a:lnTo>
                <a:lnTo>
                  <a:pt x="284" y="3512"/>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618" name="Oval 8"/>
          <p:cNvSpPr/>
          <p:nvPr/>
        </p:nvSpPr>
        <p:spPr>
          <a:xfrm>
            <a:off x="4003674" y="57149"/>
            <a:ext cx="1217616" cy="10795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619" name="Freeform 9"/>
          <p:cNvSpPr/>
          <p:nvPr/>
        </p:nvSpPr>
        <p:spPr>
          <a:xfrm>
            <a:off x="3022599" y="684212"/>
            <a:ext cx="3144839" cy="484189"/>
          </a:xfrm>
          <a:custGeom>
            <a:avLst/>
            <a:gdLst/>
            <a:ahLst/>
            <a:cxnLst>
              <a:cxn ang="0">
                <a:pos x="wd2" y="hd2"/>
              </a:cxn>
              <a:cxn ang="5400000">
                <a:pos x="wd2" y="hd2"/>
              </a:cxn>
              <a:cxn ang="10800000">
                <a:pos x="wd2" y="hd2"/>
              </a:cxn>
              <a:cxn ang="16200000">
                <a:pos x="wd2" y="hd2"/>
              </a:cxn>
            </a:cxnLst>
            <a:rect l="0" t="0" r="r" b="b"/>
            <a:pathLst>
              <a:path w="21600" h="21600" extrusionOk="0">
                <a:moveTo>
                  <a:pt x="741" y="4320"/>
                </a:moveTo>
                <a:lnTo>
                  <a:pt x="1047" y="4816"/>
                </a:lnTo>
                <a:lnTo>
                  <a:pt x="1374" y="4320"/>
                </a:lnTo>
                <a:lnTo>
                  <a:pt x="1701" y="4816"/>
                </a:lnTo>
                <a:lnTo>
                  <a:pt x="1941" y="6090"/>
                </a:lnTo>
                <a:lnTo>
                  <a:pt x="2213" y="7153"/>
                </a:lnTo>
                <a:lnTo>
                  <a:pt x="2660" y="6232"/>
                </a:lnTo>
                <a:lnTo>
                  <a:pt x="3042" y="5807"/>
                </a:lnTo>
                <a:lnTo>
                  <a:pt x="3598" y="5807"/>
                </a:lnTo>
                <a:lnTo>
                  <a:pt x="3991" y="5028"/>
                </a:lnTo>
                <a:lnTo>
                  <a:pt x="4340" y="5736"/>
                </a:lnTo>
                <a:lnTo>
                  <a:pt x="4656" y="6515"/>
                </a:lnTo>
                <a:lnTo>
                  <a:pt x="4928" y="6728"/>
                </a:lnTo>
                <a:lnTo>
                  <a:pt x="5375" y="5807"/>
                </a:lnTo>
                <a:lnTo>
                  <a:pt x="5844" y="5807"/>
                </a:lnTo>
                <a:lnTo>
                  <a:pt x="6531" y="6161"/>
                </a:lnTo>
                <a:lnTo>
                  <a:pt x="6815" y="7436"/>
                </a:lnTo>
                <a:lnTo>
                  <a:pt x="7273" y="7153"/>
                </a:lnTo>
                <a:lnTo>
                  <a:pt x="7905" y="6728"/>
                </a:lnTo>
                <a:lnTo>
                  <a:pt x="8352" y="9065"/>
                </a:lnTo>
                <a:lnTo>
                  <a:pt x="8614" y="9561"/>
                </a:lnTo>
                <a:lnTo>
                  <a:pt x="8876" y="11190"/>
                </a:lnTo>
                <a:lnTo>
                  <a:pt x="9006" y="13739"/>
                </a:lnTo>
                <a:lnTo>
                  <a:pt x="9268" y="14730"/>
                </a:lnTo>
                <a:lnTo>
                  <a:pt x="9595" y="14730"/>
                </a:lnTo>
                <a:lnTo>
                  <a:pt x="9999" y="14589"/>
                </a:lnTo>
                <a:lnTo>
                  <a:pt x="10391" y="14730"/>
                </a:lnTo>
                <a:lnTo>
                  <a:pt x="10675" y="15722"/>
                </a:lnTo>
                <a:lnTo>
                  <a:pt x="10893" y="14943"/>
                </a:lnTo>
                <a:lnTo>
                  <a:pt x="11263" y="14872"/>
                </a:lnTo>
                <a:lnTo>
                  <a:pt x="11612" y="13385"/>
                </a:lnTo>
                <a:lnTo>
                  <a:pt x="11896" y="13739"/>
                </a:lnTo>
                <a:lnTo>
                  <a:pt x="12386" y="13243"/>
                </a:lnTo>
                <a:lnTo>
                  <a:pt x="12605" y="11473"/>
                </a:lnTo>
                <a:lnTo>
                  <a:pt x="13172" y="9986"/>
                </a:lnTo>
                <a:lnTo>
                  <a:pt x="13302" y="7719"/>
                </a:lnTo>
                <a:lnTo>
                  <a:pt x="13586" y="6586"/>
                </a:lnTo>
                <a:lnTo>
                  <a:pt x="14077" y="5878"/>
                </a:lnTo>
                <a:lnTo>
                  <a:pt x="14338" y="6728"/>
                </a:lnTo>
                <a:lnTo>
                  <a:pt x="14600" y="6374"/>
                </a:lnTo>
                <a:lnTo>
                  <a:pt x="14916" y="7153"/>
                </a:lnTo>
                <a:lnTo>
                  <a:pt x="15243" y="6445"/>
                </a:lnTo>
                <a:lnTo>
                  <a:pt x="15865" y="7153"/>
                </a:lnTo>
                <a:lnTo>
                  <a:pt x="16137" y="7861"/>
                </a:lnTo>
                <a:lnTo>
                  <a:pt x="16443" y="5949"/>
                </a:lnTo>
                <a:lnTo>
                  <a:pt x="16650" y="5807"/>
                </a:lnTo>
                <a:lnTo>
                  <a:pt x="16890" y="6515"/>
                </a:lnTo>
                <a:lnTo>
                  <a:pt x="17108" y="6232"/>
                </a:lnTo>
                <a:lnTo>
                  <a:pt x="17402" y="4320"/>
                </a:lnTo>
                <a:lnTo>
                  <a:pt x="17904" y="3753"/>
                </a:lnTo>
                <a:lnTo>
                  <a:pt x="18144" y="4037"/>
                </a:lnTo>
                <a:lnTo>
                  <a:pt x="18394" y="4037"/>
                </a:lnTo>
                <a:lnTo>
                  <a:pt x="18754" y="1629"/>
                </a:lnTo>
                <a:lnTo>
                  <a:pt x="18961" y="779"/>
                </a:lnTo>
                <a:lnTo>
                  <a:pt x="19234" y="1133"/>
                </a:lnTo>
                <a:lnTo>
                  <a:pt x="19539" y="3612"/>
                </a:lnTo>
                <a:lnTo>
                  <a:pt x="19845" y="2054"/>
                </a:lnTo>
                <a:lnTo>
                  <a:pt x="20139" y="0"/>
                </a:lnTo>
                <a:lnTo>
                  <a:pt x="20390" y="71"/>
                </a:lnTo>
                <a:lnTo>
                  <a:pt x="20673" y="4320"/>
                </a:lnTo>
                <a:lnTo>
                  <a:pt x="20902" y="3612"/>
                </a:lnTo>
                <a:lnTo>
                  <a:pt x="21218" y="1841"/>
                </a:lnTo>
                <a:lnTo>
                  <a:pt x="21469" y="1770"/>
                </a:lnTo>
                <a:lnTo>
                  <a:pt x="21600" y="3258"/>
                </a:lnTo>
                <a:lnTo>
                  <a:pt x="21600" y="13881"/>
                </a:lnTo>
                <a:lnTo>
                  <a:pt x="14218" y="16289"/>
                </a:lnTo>
                <a:lnTo>
                  <a:pt x="11972" y="20750"/>
                </a:lnTo>
                <a:lnTo>
                  <a:pt x="9737" y="21600"/>
                </a:lnTo>
                <a:lnTo>
                  <a:pt x="8636" y="17705"/>
                </a:lnTo>
                <a:lnTo>
                  <a:pt x="7622" y="11119"/>
                </a:lnTo>
                <a:lnTo>
                  <a:pt x="0" y="9986"/>
                </a:lnTo>
                <a:lnTo>
                  <a:pt x="0" y="2195"/>
                </a:lnTo>
                <a:lnTo>
                  <a:pt x="131" y="3329"/>
                </a:lnTo>
                <a:lnTo>
                  <a:pt x="316" y="3753"/>
                </a:lnTo>
                <a:lnTo>
                  <a:pt x="556" y="3895"/>
                </a:lnTo>
                <a:lnTo>
                  <a:pt x="741" y="4320"/>
                </a:lnTo>
              </a:path>
            </a:pathLst>
          </a:custGeom>
          <a:solidFill>
            <a:srgbClr val="003300"/>
          </a:solidFill>
          <a:ln w="12700">
            <a:miter lim="400000"/>
          </a:ln>
        </p:spPr>
        <p:txBody>
          <a:bodyPr lIns="45719" rIns="45719"/>
          <a:lstStyle/>
          <a:p>
            <a:pPr>
              <a:defRPr>
                <a:solidFill>
                  <a:srgbClr val="FFFFCC"/>
                </a:solidFill>
              </a:defRPr>
            </a:pPr>
            <a:endParaRPr/>
          </a:p>
        </p:txBody>
      </p:sp>
      <p:sp>
        <p:nvSpPr>
          <p:cNvPr id="2620" name="Freeform 10"/>
          <p:cNvSpPr/>
          <p:nvPr/>
        </p:nvSpPr>
        <p:spPr>
          <a:xfrm>
            <a:off x="3022599" y="771525"/>
            <a:ext cx="3144839" cy="488951"/>
          </a:xfrm>
          <a:custGeom>
            <a:avLst/>
            <a:gdLst/>
            <a:ahLst/>
            <a:cxnLst>
              <a:cxn ang="0">
                <a:pos x="wd2" y="hd2"/>
              </a:cxn>
              <a:cxn ang="5400000">
                <a:pos x="wd2" y="hd2"/>
              </a:cxn>
              <a:cxn ang="10800000">
                <a:pos x="wd2" y="hd2"/>
              </a:cxn>
              <a:cxn ang="16200000">
                <a:pos x="wd2" y="hd2"/>
              </a:cxn>
            </a:cxnLst>
            <a:rect l="0" t="0" r="r" b="b"/>
            <a:pathLst>
              <a:path w="21600" h="21600" extrusionOk="0">
                <a:moveTo>
                  <a:pt x="283" y="13745"/>
                </a:moveTo>
                <a:lnTo>
                  <a:pt x="458" y="14026"/>
                </a:lnTo>
                <a:lnTo>
                  <a:pt x="665" y="14096"/>
                </a:lnTo>
                <a:lnTo>
                  <a:pt x="7785" y="14096"/>
                </a:lnTo>
                <a:lnTo>
                  <a:pt x="7927" y="15218"/>
                </a:lnTo>
                <a:lnTo>
                  <a:pt x="8418" y="17462"/>
                </a:lnTo>
                <a:lnTo>
                  <a:pt x="8843" y="18725"/>
                </a:lnTo>
                <a:lnTo>
                  <a:pt x="9203" y="19706"/>
                </a:lnTo>
                <a:lnTo>
                  <a:pt x="9671" y="20758"/>
                </a:lnTo>
                <a:lnTo>
                  <a:pt x="10162" y="21109"/>
                </a:lnTo>
                <a:lnTo>
                  <a:pt x="10914" y="21600"/>
                </a:lnTo>
                <a:lnTo>
                  <a:pt x="11612" y="21109"/>
                </a:lnTo>
                <a:lnTo>
                  <a:pt x="12506" y="19987"/>
                </a:lnTo>
                <a:lnTo>
                  <a:pt x="13313" y="17743"/>
                </a:lnTo>
                <a:lnTo>
                  <a:pt x="13782" y="15499"/>
                </a:lnTo>
                <a:lnTo>
                  <a:pt x="14033" y="14026"/>
                </a:lnTo>
                <a:lnTo>
                  <a:pt x="20935" y="14096"/>
                </a:lnTo>
                <a:lnTo>
                  <a:pt x="21175" y="13956"/>
                </a:lnTo>
                <a:lnTo>
                  <a:pt x="21338" y="13675"/>
                </a:lnTo>
                <a:lnTo>
                  <a:pt x="21491" y="12904"/>
                </a:lnTo>
                <a:lnTo>
                  <a:pt x="21578" y="11922"/>
                </a:lnTo>
                <a:lnTo>
                  <a:pt x="21600" y="10870"/>
                </a:lnTo>
                <a:lnTo>
                  <a:pt x="21600" y="1613"/>
                </a:lnTo>
                <a:lnTo>
                  <a:pt x="21415" y="0"/>
                </a:lnTo>
                <a:lnTo>
                  <a:pt x="21317" y="491"/>
                </a:lnTo>
                <a:lnTo>
                  <a:pt x="21218" y="2034"/>
                </a:lnTo>
                <a:lnTo>
                  <a:pt x="21153" y="3857"/>
                </a:lnTo>
                <a:lnTo>
                  <a:pt x="21055" y="3717"/>
                </a:lnTo>
                <a:lnTo>
                  <a:pt x="20935" y="3577"/>
                </a:lnTo>
                <a:lnTo>
                  <a:pt x="20684" y="2665"/>
                </a:lnTo>
                <a:lnTo>
                  <a:pt x="20510" y="1894"/>
                </a:lnTo>
                <a:lnTo>
                  <a:pt x="20237" y="1613"/>
                </a:lnTo>
                <a:lnTo>
                  <a:pt x="19954" y="2455"/>
                </a:lnTo>
                <a:lnTo>
                  <a:pt x="19681" y="3717"/>
                </a:lnTo>
                <a:lnTo>
                  <a:pt x="19485" y="2805"/>
                </a:lnTo>
                <a:lnTo>
                  <a:pt x="19310" y="2665"/>
                </a:lnTo>
                <a:lnTo>
                  <a:pt x="19070" y="1894"/>
                </a:lnTo>
                <a:lnTo>
                  <a:pt x="18830" y="2174"/>
                </a:lnTo>
                <a:lnTo>
                  <a:pt x="18656" y="3086"/>
                </a:lnTo>
                <a:lnTo>
                  <a:pt x="18591" y="4278"/>
                </a:lnTo>
                <a:lnTo>
                  <a:pt x="18383" y="3717"/>
                </a:lnTo>
                <a:lnTo>
                  <a:pt x="18100" y="3717"/>
                </a:lnTo>
                <a:lnTo>
                  <a:pt x="17740" y="3226"/>
                </a:lnTo>
                <a:lnTo>
                  <a:pt x="17413" y="4278"/>
                </a:lnTo>
                <a:lnTo>
                  <a:pt x="17130" y="2735"/>
                </a:lnTo>
                <a:lnTo>
                  <a:pt x="16770" y="3717"/>
                </a:lnTo>
                <a:lnTo>
                  <a:pt x="16410" y="6242"/>
                </a:lnTo>
                <a:lnTo>
                  <a:pt x="16126" y="5330"/>
                </a:lnTo>
                <a:lnTo>
                  <a:pt x="15865" y="4348"/>
                </a:lnTo>
                <a:lnTo>
                  <a:pt x="15581" y="3857"/>
                </a:lnTo>
                <a:lnTo>
                  <a:pt x="15221" y="4278"/>
                </a:lnTo>
                <a:lnTo>
                  <a:pt x="14654" y="5049"/>
                </a:lnTo>
                <a:lnTo>
                  <a:pt x="14142" y="4208"/>
                </a:lnTo>
                <a:lnTo>
                  <a:pt x="13967" y="4839"/>
                </a:lnTo>
                <a:lnTo>
                  <a:pt x="13728" y="6382"/>
                </a:lnTo>
                <a:lnTo>
                  <a:pt x="13542" y="9117"/>
                </a:lnTo>
                <a:lnTo>
                  <a:pt x="13324" y="10519"/>
                </a:lnTo>
                <a:lnTo>
                  <a:pt x="13237" y="12483"/>
                </a:lnTo>
                <a:lnTo>
                  <a:pt x="12997" y="13325"/>
                </a:lnTo>
                <a:lnTo>
                  <a:pt x="12605" y="13745"/>
                </a:lnTo>
                <a:lnTo>
                  <a:pt x="12157" y="13956"/>
                </a:lnTo>
                <a:lnTo>
                  <a:pt x="12059" y="14938"/>
                </a:lnTo>
                <a:lnTo>
                  <a:pt x="11481" y="14657"/>
                </a:lnTo>
                <a:lnTo>
                  <a:pt x="10958" y="15499"/>
                </a:lnTo>
                <a:lnTo>
                  <a:pt x="10467" y="15288"/>
                </a:lnTo>
                <a:lnTo>
                  <a:pt x="9628" y="16340"/>
                </a:lnTo>
                <a:lnTo>
                  <a:pt x="9159" y="13745"/>
                </a:lnTo>
                <a:lnTo>
                  <a:pt x="8636" y="13044"/>
                </a:lnTo>
                <a:lnTo>
                  <a:pt x="8090" y="8486"/>
                </a:lnTo>
                <a:lnTo>
                  <a:pt x="7861" y="6382"/>
                </a:lnTo>
                <a:lnTo>
                  <a:pt x="7589" y="5891"/>
                </a:lnTo>
                <a:lnTo>
                  <a:pt x="6913" y="5330"/>
                </a:lnTo>
                <a:lnTo>
                  <a:pt x="6346" y="4769"/>
                </a:lnTo>
                <a:lnTo>
                  <a:pt x="5735" y="3717"/>
                </a:lnTo>
                <a:lnTo>
                  <a:pt x="5179" y="4769"/>
                </a:lnTo>
                <a:lnTo>
                  <a:pt x="4525" y="2665"/>
                </a:lnTo>
                <a:lnTo>
                  <a:pt x="4034" y="2735"/>
                </a:lnTo>
                <a:lnTo>
                  <a:pt x="3696" y="3997"/>
                </a:lnTo>
                <a:lnTo>
                  <a:pt x="3489" y="2945"/>
                </a:lnTo>
                <a:lnTo>
                  <a:pt x="3217" y="3577"/>
                </a:lnTo>
                <a:lnTo>
                  <a:pt x="2868" y="3717"/>
                </a:lnTo>
                <a:lnTo>
                  <a:pt x="2519" y="4138"/>
                </a:lnTo>
                <a:lnTo>
                  <a:pt x="2104" y="5049"/>
                </a:lnTo>
                <a:lnTo>
                  <a:pt x="1766" y="3997"/>
                </a:lnTo>
                <a:lnTo>
                  <a:pt x="1428" y="4488"/>
                </a:lnTo>
                <a:lnTo>
                  <a:pt x="981" y="4909"/>
                </a:lnTo>
                <a:lnTo>
                  <a:pt x="709" y="4488"/>
                </a:lnTo>
                <a:lnTo>
                  <a:pt x="196" y="4278"/>
                </a:lnTo>
                <a:lnTo>
                  <a:pt x="0" y="5330"/>
                </a:lnTo>
                <a:lnTo>
                  <a:pt x="22" y="8416"/>
                </a:lnTo>
                <a:lnTo>
                  <a:pt x="55" y="11010"/>
                </a:lnTo>
                <a:lnTo>
                  <a:pt x="153" y="13325"/>
                </a:lnTo>
                <a:lnTo>
                  <a:pt x="283" y="1374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621" name="Freeform 11"/>
          <p:cNvSpPr/>
          <p:nvPr/>
        </p:nvSpPr>
        <p:spPr>
          <a:xfrm>
            <a:off x="3044824" y="850899"/>
            <a:ext cx="3084514" cy="363539"/>
          </a:xfrm>
          <a:custGeom>
            <a:avLst/>
            <a:gdLst/>
            <a:ahLst/>
            <a:cxnLst>
              <a:cxn ang="0">
                <a:pos x="wd2" y="hd2"/>
              </a:cxn>
              <a:cxn ang="5400000">
                <a:pos x="wd2" y="hd2"/>
              </a:cxn>
              <a:cxn ang="10800000">
                <a:pos x="wd2" y="hd2"/>
              </a:cxn>
              <a:cxn ang="16200000">
                <a:pos x="wd2" y="hd2"/>
              </a:cxn>
            </a:cxnLst>
            <a:rect l="0" t="0" r="r" b="b"/>
            <a:pathLst>
              <a:path w="21600" h="21600" extrusionOk="0">
                <a:moveTo>
                  <a:pt x="5970" y="7263"/>
                </a:moveTo>
                <a:lnTo>
                  <a:pt x="5303" y="6791"/>
                </a:lnTo>
                <a:lnTo>
                  <a:pt x="4625" y="7640"/>
                </a:lnTo>
                <a:lnTo>
                  <a:pt x="3869" y="7640"/>
                </a:lnTo>
                <a:lnTo>
                  <a:pt x="2835" y="7263"/>
                </a:lnTo>
                <a:lnTo>
                  <a:pt x="1712" y="7640"/>
                </a:lnTo>
                <a:lnTo>
                  <a:pt x="1145" y="7829"/>
                </a:lnTo>
                <a:lnTo>
                  <a:pt x="711" y="7452"/>
                </a:lnTo>
                <a:lnTo>
                  <a:pt x="278" y="7829"/>
                </a:lnTo>
                <a:lnTo>
                  <a:pt x="133" y="5471"/>
                </a:lnTo>
                <a:lnTo>
                  <a:pt x="22" y="3584"/>
                </a:lnTo>
                <a:lnTo>
                  <a:pt x="0" y="6980"/>
                </a:lnTo>
                <a:lnTo>
                  <a:pt x="133" y="10093"/>
                </a:lnTo>
                <a:lnTo>
                  <a:pt x="812" y="9715"/>
                </a:lnTo>
                <a:lnTo>
                  <a:pt x="1423" y="9338"/>
                </a:lnTo>
                <a:lnTo>
                  <a:pt x="1812" y="9527"/>
                </a:lnTo>
                <a:lnTo>
                  <a:pt x="2146" y="9715"/>
                </a:lnTo>
                <a:lnTo>
                  <a:pt x="2357" y="9904"/>
                </a:lnTo>
                <a:lnTo>
                  <a:pt x="3002" y="9715"/>
                </a:lnTo>
                <a:lnTo>
                  <a:pt x="3602" y="10281"/>
                </a:lnTo>
                <a:lnTo>
                  <a:pt x="5014" y="9715"/>
                </a:lnTo>
                <a:lnTo>
                  <a:pt x="6014" y="9527"/>
                </a:lnTo>
                <a:lnTo>
                  <a:pt x="6848" y="9715"/>
                </a:lnTo>
                <a:lnTo>
                  <a:pt x="7760" y="9715"/>
                </a:lnTo>
                <a:lnTo>
                  <a:pt x="8193" y="13866"/>
                </a:lnTo>
                <a:lnTo>
                  <a:pt x="8549" y="15846"/>
                </a:lnTo>
                <a:lnTo>
                  <a:pt x="9294" y="19808"/>
                </a:lnTo>
                <a:lnTo>
                  <a:pt x="9838" y="20562"/>
                </a:lnTo>
                <a:lnTo>
                  <a:pt x="10505" y="21600"/>
                </a:lnTo>
                <a:lnTo>
                  <a:pt x="11317" y="21600"/>
                </a:lnTo>
                <a:lnTo>
                  <a:pt x="12062" y="20751"/>
                </a:lnTo>
                <a:lnTo>
                  <a:pt x="12829" y="18299"/>
                </a:lnTo>
                <a:lnTo>
                  <a:pt x="13396" y="16035"/>
                </a:lnTo>
                <a:lnTo>
                  <a:pt x="13852" y="12356"/>
                </a:lnTo>
                <a:lnTo>
                  <a:pt x="14207" y="10847"/>
                </a:lnTo>
                <a:lnTo>
                  <a:pt x="14574" y="10093"/>
                </a:lnTo>
                <a:lnTo>
                  <a:pt x="15452" y="11224"/>
                </a:lnTo>
                <a:lnTo>
                  <a:pt x="16508" y="10281"/>
                </a:lnTo>
                <a:lnTo>
                  <a:pt x="17531" y="10470"/>
                </a:lnTo>
                <a:lnTo>
                  <a:pt x="17987" y="10093"/>
                </a:lnTo>
                <a:lnTo>
                  <a:pt x="18865" y="10659"/>
                </a:lnTo>
                <a:lnTo>
                  <a:pt x="19710" y="10093"/>
                </a:lnTo>
                <a:lnTo>
                  <a:pt x="20444" y="10847"/>
                </a:lnTo>
                <a:lnTo>
                  <a:pt x="21333" y="10470"/>
                </a:lnTo>
                <a:lnTo>
                  <a:pt x="21544" y="8583"/>
                </a:lnTo>
                <a:lnTo>
                  <a:pt x="21600" y="5093"/>
                </a:lnTo>
                <a:lnTo>
                  <a:pt x="21567" y="0"/>
                </a:lnTo>
                <a:lnTo>
                  <a:pt x="21333" y="5659"/>
                </a:lnTo>
                <a:lnTo>
                  <a:pt x="21211" y="8395"/>
                </a:lnTo>
                <a:lnTo>
                  <a:pt x="20644" y="8961"/>
                </a:lnTo>
                <a:lnTo>
                  <a:pt x="19588" y="8772"/>
                </a:lnTo>
                <a:lnTo>
                  <a:pt x="18754" y="8583"/>
                </a:lnTo>
                <a:lnTo>
                  <a:pt x="17320" y="8206"/>
                </a:lnTo>
                <a:lnTo>
                  <a:pt x="16575" y="8772"/>
                </a:lnTo>
                <a:lnTo>
                  <a:pt x="15597" y="8583"/>
                </a:lnTo>
                <a:lnTo>
                  <a:pt x="14997" y="9338"/>
                </a:lnTo>
                <a:lnTo>
                  <a:pt x="14596" y="8395"/>
                </a:lnTo>
                <a:lnTo>
                  <a:pt x="14352" y="8017"/>
                </a:lnTo>
                <a:lnTo>
                  <a:pt x="14163" y="6980"/>
                </a:lnTo>
                <a:lnTo>
                  <a:pt x="14263" y="4905"/>
                </a:lnTo>
                <a:lnTo>
                  <a:pt x="14263" y="2641"/>
                </a:lnTo>
                <a:lnTo>
                  <a:pt x="14063" y="3396"/>
                </a:lnTo>
                <a:lnTo>
                  <a:pt x="13852" y="7452"/>
                </a:lnTo>
                <a:lnTo>
                  <a:pt x="13396" y="10847"/>
                </a:lnTo>
                <a:lnTo>
                  <a:pt x="13140" y="13111"/>
                </a:lnTo>
                <a:lnTo>
                  <a:pt x="12662" y="15280"/>
                </a:lnTo>
                <a:lnTo>
                  <a:pt x="12351" y="14903"/>
                </a:lnTo>
                <a:lnTo>
                  <a:pt x="11817" y="16978"/>
                </a:lnTo>
                <a:lnTo>
                  <a:pt x="11339" y="17921"/>
                </a:lnTo>
                <a:lnTo>
                  <a:pt x="10894" y="18676"/>
                </a:lnTo>
                <a:lnTo>
                  <a:pt x="10316" y="16412"/>
                </a:lnTo>
                <a:lnTo>
                  <a:pt x="9816" y="16601"/>
                </a:lnTo>
                <a:lnTo>
                  <a:pt x="9627" y="13866"/>
                </a:lnTo>
                <a:lnTo>
                  <a:pt x="9171" y="14054"/>
                </a:lnTo>
                <a:lnTo>
                  <a:pt x="8927" y="14903"/>
                </a:lnTo>
                <a:lnTo>
                  <a:pt x="8571" y="12922"/>
                </a:lnTo>
                <a:lnTo>
                  <a:pt x="8260" y="11602"/>
                </a:lnTo>
                <a:lnTo>
                  <a:pt x="8115" y="9338"/>
                </a:lnTo>
                <a:lnTo>
                  <a:pt x="7860" y="4339"/>
                </a:lnTo>
                <a:lnTo>
                  <a:pt x="7615" y="3584"/>
                </a:lnTo>
                <a:lnTo>
                  <a:pt x="7493" y="6603"/>
                </a:lnTo>
                <a:lnTo>
                  <a:pt x="7282" y="6414"/>
                </a:lnTo>
                <a:lnTo>
                  <a:pt x="6570" y="8395"/>
                </a:lnTo>
                <a:lnTo>
                  <a:pt x="5970" y="7263"/>
                </a:lnTo>
              </a:path>
            </a:pathLst>
          </a:custGeom>
          <a:solidFill>
            <a:srgbClr val="000066"/>
          </a:solidFill>
          <a:ln w="12700">
            <a:miter lim="400000"/>
          </a:ln>
        </p:spPr>
        <p:txBody>
          <a:bodyPr lIns="45719" rIns="45719"/>
          <a:lstStyle/>
          <a:p>
            <a:pPr>
              <a:defRPr>
                <a:solidFill>
                  <a:srgbClr val="FFFFCC"/>
                </a:solidFill>
              </a:defRPr>
            </a:pPr>
            <a:endParaRPr/>
          </a:p>
        </p:txBody>
      </p:sp>
      <p:sp>
        <p:nvSpPr>
          <p:cNvPr id="2622" name="Freeform 12"/>
          <p:cNvSpPr/>
          <p:nvPr/>
        </p:nvSpPr>
        <p:spPr>
          <a:xfrm>
            <a:off x="5057774" y="358774"/>
            <a:ext cx="192089" cy="647702"/>
          </a:xfrm>
          <a:custGeom>
            <a:avLst/>
            <a:gdLst/>
            <a:ahLst/>
            <a:cxnLst>
              <a:cxn ang="0">
                <a:pos x="wd2" y="hd2"/>
              </a:cxn>
              <a:cxn ang="5400000">
                <a:pos x="wd2" y="hd2"/>
              </a:cxn>
              <a:cxn ang="10800000">
                <a:pos x="wd2" y="hd2"/>
              </a:cxn>
              <a:cxn ang="16200000">
                <a:pos x="wd2" y="hd2"/>
              </a:cxn>
            </a:cxnLst>
            <a:rect l="0" t="0" r="r" b="b"/>
            <a:pathLst>
              <a:path w="21600" h="21600" extrusionOk="0">
                <a:moveTo>
                  <a:pt x="14638" y="529"/>
                </a:moveTo>
                <a:lnTo>
                  <a:pt x="13388" y="2118"/>
                </a:lnTo>
                <a:lnTo>
                  <a:pt x="21600" y="2329"/>
                </a:lnTo>
                <a:lnTo>
                  <a:pt x="18387" y="5188"/>
                </a:lnTo>
                <a:lnTo>
                  <a:pt x="18744" y="7412"/>
                </a:lnTo>
                <a:lnTo>
                  <a:pt x="20707" y="9318"/>
                </a:lnTo>
                <a:lnTo>
                  <a:pt x="17316" y="11329"/>
                </a:lnTo>
                <a:lnTo>
                  <a:pt x="16066" y="13341"/>
                </a:lnTo>
                <a:lnTo>
                  <a:pt x="14638" y="15353"/>
                </a:lnTo>
                <a:lnTo>
                  <a:pt x="11782" y="16729"/>
                </a:lnTo>
                <a:lnTo>
                  <a:pt x="9104" y="18106"/>
                </a:lnTo>
                <a:lnTo>
                  <a:pt x="5712" y="19482"/>
                </a:lnTo>
                <a:lnTo>
                  <a:pt x="3749" y="20435"/>
                </a:lnTo>
                <a:lnTo>
                  <a:pt x="0" y="21600"/>
                </a:lnTo>
                <a:lnTo>
                  <a:pt x="2142" y="19482"/>
                </a:lnTo>
                <a:lnTo>
                  <a:pt x="6783" y="18000"/>
                </a:lnTo>
                <a:lnTo>
                  <a:pt x="6069" y="16306"/>
                </a:lnTo>
                <a:lnTo>
                  <a:pt x="10354" y="14188"/>
                </a:lnTo>
                <a:lnTo>
                  <a:pt x="12674" y="11647"/>
                </a:lnTo>
                <a:lnTo>
                  <a:pt x="11425" y="9212"/>
                </a:lnTo>
                <a:lnTo>
                  <a:pt x="12317" y="7200"/>
                </a:lnTo>
                <a:lnTo>
                  <a:pt x="11425" y="5824"/>
                </a:lnTo>
                <a:lnTo>
                  <a:pt x="5355" y="3071"/>
                </a:lnTo>
                <a:lnTo>
                  <a:pt x="1785" y="318"/>
                </a:lnTo>
                <a:lnTo>
                  <a:pt x="14102" y="0"/>
                </a:lnTo>
                <a:lnTo>
                  <a:pt x="14638" y="529"/>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623" name="Freeform 13"/>
          <p:cNvSpPr/>
          <p:nvPr/>
        </p:nvSpPr>
        <p:spPr>
          <a:xfrm>
            <a:off x="3052763" y="4762"/>
            <a:ext cx="3092451" cy="642939"/>
          </a:xfrm>
          <a:custGeom>
            <a:avLst/>
            <a:gdLst/>
            <a:ahLst/>
            <a:cxnLst>
              <a:cxn ang="0">
                <a:pos x="wd2" y="hd2"/>
              </a:cxn>
              <a:cxn ang="5400000">
                <a:pos x="wd2" y="hd2"/>
              </a:cxn>
              <a:cxn ang="10800000">
                <a:pos x="wd2" y="hd2"/>
              </a:cxn>
              <a:cxn ang="16200000">
                <a:pos x="wd2" y="hd2"/>
              </a:cxn>
            </a:cxnLst>
            <a:rect l="0" t="0" r="r" b="b"/>
            <a:pathLst>
              <a:path w="21600" h="21600" extrusionOk="0">
                <a:moveTo>
                  <a:pt x="0" y="14453"/>
                </a:moveTo>
                <a:lnTo>
                  <a:pt x="0" y="21600"/>
                </a:lnTo>
                <a:lnTo>
                  <a:pt x="55" y="18827"/>
                </a:lnTo>
                <a:lnTo>
                  <a:pt x="67" y="16640"/>
                </a:lnTo>
                <a:lnTo>
                  <a:pt x="89" y="12693"/>
                </a:lnTo>
                <a:lnTo>
                  <a:pt x="155" y="10773"/>
                </a:lnTo>
                <a:lnTo>
                  <a:pt x="277" y="10133"/>
                </a:lnTo>
                <a:lnTo>
                  <a:pt x="410" y="10613"/>
                </a:lnTo>
                <a:lnTo>
                  <a:pt x="588" y="10720"/>
                </a:lnTo>
                <a:lnTo>
                  <a:pt x="832" y="11253"/>
                </a:lnTo>
                <a:lnTo>
                  <a:pt x="976" y="11947"/>
                </a:lnTo>
                <a:lnTo>
                  <a:pt x="1175" y="11947"/>
                </a:lnTo>
                <a:lnTo>
                  <a:pt x="1331" y="11573"/>
                </a:lnTo>
                <a:lnTo>
                  <a:pt x="1497" y="10400"/>
                </a:lnTo>
                <a:lnTo>
                  <a:pt x="1641" y="10507"/>
                </a:lnTo>
                <a:lnTo>
                  <a:pt x="1907" y="11413"/>
                </a:lnTo>
                <a:lnTo>
                  <a:pt x="2051" y="11840"/>
                </a:lnTo>
                <a:lnTo>
                  <a:pt x="2218" y="12213"/>
                </a:lnTo>
                <a:lnTo>
                  <a:pt x="2395" y="12373"/>
                </a:lnTo>
                <a:lnTo>
                  <a:pt x="2683" y="11840"/>
                </a:lnTo>
                <a:lnTo>
                  <a:pt x="3005" y="12960"/>
                </a:lnTo>
                <a:lnTo>
                  <a:pt x="3249" y="12373"/>
                </a:lnTo>
                <a:lnTo>
                  <a:pt x="3659" y="11253"/>
                </a:lnTo>
                <a:lnTo>
                  <a:pt x="3914" y="11253"/>
                </a:lnTo>
                <a:lnTo>
                  <a:pt x="4191" y="10347"/>
                </a:lnTo>
                <a:lnTo>
                  <a:pt x="4380" y="9920"/>
                </a:lnTo>
                <a:lnTo>
                  <a:pt x="4668" y="11093"/>
                </a:lnTo>
                <a:lnTo>
                  <a:pt x="4890" y="10827"/>
                </a:lnTo>
                <a:lnTo>
                  <a:pt x="5078" y="11253"/>
                </a:lnTo>
                <a:lnTo>
                  <a:pt x="5367" y="11253"/>
                </a:lnTo>
                <a:lnTo>
                  <a:pt x="5489" y="11680"/>
                </a:lnTo>
                <a:lnTo>
                  <a:pt x="5677" y="11253"/>
                </a:lnTo>
                <a:lnTo>
                  <a:pt x="5821" y="10133"/>
                </a:lnTo>
                <a:lnTo>
                  <a:pt x="6354" y="11200"/>
                </a:lnTo>
                <a:lnTo>
                  <a:pt x="6620" y="12480"/>
                </a:lnTo>
                <a:lnTo>
                  <a:pt x="6720" y="14507"/>
                </a:lnTo>
                <a:lnTo>
                  <a:pt x="7895" y="9813"/>
                </a:lnTo>
                <a:lnTo>
                  <a:pt x="8183" y="8107"/>
                </a:lnTo>
                <a:lnTo>
                  <a:pt x="8460" y="7253"/>
                </a:lnTo>
                <a:lnTo>
                  <a:pt x="8771" y="6613"/>
                </a:lnTo>
                <a:lnTo>
                  <a:pt x="8726" y="7893"/>
                </a:lnTo>
                <a:lnTo>
                  <a:pt x="8372" y="10027"/>
                </a:lnTo>
                <a:lnTo>
                  <a:pt x="8605" y="9653"/>
                </a:lnTo>
                <a:lnTo>
                  <a:pt x="8937" y="8853"/>
                </a:lnTo>
                <a:lnTo>
                  <a:pt x="9170" y="9387"/>
                </a:lnTo>
                <a:lnTo>
                  <a:pt x="9336" y="10827"/>
                </a:lnTo>
                <a:lnTo>
                  <a:pt x="9237" y="12000"/>
                </a:lnTo>
                <a:lnTo>
                  <a:pt x="9569" y="12160"/>
                </a:lnTo>
                <a:lnTo>
                  <a:pt x="9835" y="12960"/>
                </a:lnTo>
                <a:lnTo>
                  <a:pt x="9924" y="13973"/>
                </a:lnTo>
                <a:lnTo>
                  <a:pt x="10168" y="13813"/>
                </a:lnTo>
                <a:lnTo>
                  <a:pt x="10301" y="14667"/>
                </a:lnTo>
                <a:lnTo>
                  <a:pt x="10512" y="16267"/>
                </a:lnTo>
                <a:lnTo>
                  <a:pt x="10678" y="15947"/>
                </a:lnTo>
                <a:lnTo>
                  <a:pt x="10589" y="14667"/>
                </a:lnTo>
                <a:lnTo>
                  <a:pt x="10512" y="13333"/>
                </a:lnTo>
                <a:lnTo>
                  <a:pt x="10379" y="12800"/>
                </a:lnTo>
                <a:lnTo>
                  <a:pt x="10212" y="11893"/>
                </a:lnTo>
                <a:lnTo>
                  <a:pt x="10301" y="9920"/>
                </a:lnTo>
                <a:lnTo>
                  <a:pt x="10190" y="8587"/>
                </a:lnTo>
                <a:lnTo>
                  <a:pt x="9857" y="8320"/>
                </a:lnTo>
                <a:lnTo>
                  <a:pt x="9957" y="7253"/>
                </a:lnTo>
                <a:lnTo>
                  <a:pt x="10168" y="6400"/>
                </a:lnTo>
                <a:lnTo>
                  <a:pt x="9614" y="6507"/>
                </a:lnTo>
                <a:lnTo>
                  <a:pt x="9857" y="5867"/>
                </a:lnTo>
                <a:lnTo>
                  <a:pt x="10323" y="5013"/>
                </a:lnTo>
                <a:lnTo>
                  <a:pt x="10090" y="4800"/>
                </a:lnTo>
                <a:lnTo>
                  <a:pt x="9503" y="5547"/>
                </a:lnTo>
                <a:lnTo>
                  <a:pt x="9214" y="5120"/>
                </a:lnTo>
                <a:lnTo>
                  <a:pt x="9414" y="4267"/>
                </a:lnTo>
                <a:lnTo>
                  <a:pt x="9835" y="4053"/>
                </a:lnTo>
                <a:lnTo>
                  <a:pt x="10190" y="3840"/>
                </a:lnTo>
                <a:lnTo>
                  <a:pt x="10545" y="3093"/>
                </a:lnTo>
                <a:lnTo>
                  <a:pt x="11155" y="2667"/>
                </a:lnTo>
                <a:lnTo>
                  <a:pt x="11598" y="2987"/>
                </a:lnTo>
                <a:lnTo>
                  <a:pt x="11887" y="4160"/>
                </a:lnTo>
                <a:lnTo>
                  <a:pt x="12175" y="4907"/>
                </a:lnTo>
                <a:lnTo>
                  <a:pt x="12386" y="4373"/>
                </a:lnTo>
                <a:lnTo>
                  <a:pt x="12663" y="4587"/>
                </a:lnTo>
                <a:lnTo>
                  <a:pt x="13018" y="5653"/>
                </a:lnTo>
                <a:lnTo>
                  <a:pt x="13328" y="7040"/>
                </a:lnTo>
                <a:lnTo>
                  <a:pt x="13583" y="8747"/>
                </a:lnTo>
                <a:lnTo>
                  <a:pt x="14016" y="9280"/>
                </a:lnTo>
                <a:lnTo>
                  <a:pt x="14348" y="10400"/>
                </a:lnTo>
                <a:lnTo>
                  <a:pt x="14559" y="11413"/>
                </a:lnTo>
                <a:lnTo>
                  <a:pt x="14869" y="12373"/>
                </a:lnTo>
                <a:lnTo>
                  <a:pt x="15224" y="12107"/>
                </a:lnTo>
                <a:lnTo>
                  <a:pt x="15457" y="11573"/>
                </a:lnTo>
                <a:lnTo>
                  <a:pt x="15890" y="11573"/>
                </a:lnTo>
                <a:lnTo>
                  <a:pt x="16122" y="10293"/>
                </a:lnTo>
                <a:lnTo>
                  <a:pt x="16311" y="10400"/>
                </a:lnTo>
                <a:lnTo>
                  <a:pt x="16444" y="10400"/>
                </a:lnTo>
                <a:lnTo>
                  <a:pt x="16621" y="10987"/>
                </a:lnTo>
                <a:lnTo>
                  <a:pt x="16821" y="11413"/>
                </a:lnTo>
                <a:lnTo>
                  <a:pt x="16965" y="10507"/>
                </a:lnTo>
                <a:lnTo>
                  <a:pt x="17120" y="10293"/>
                </a:lnTo>
                <a:lnTo>
                  <a:pt x="17242" y="10560"/>
                </a:lnTo>
                <a:lnTo>
                  <a:pt x="17398" y="10133"/>
                </a:lnTo>
                <a:lnTo>
                  <a:pt x="17664" y="10773"/>
                </a:lnTo>
                <a:lnTo>
                  <a:pt x="17830" y="11947"/>
                </a:lnTo>
                <a:lnTo>
                  <a:pt x="18030" y="12107"/>
                </a:lnTo>
                <a:lnTo>
                  <a:pt x="18152" y="12213"/>
                </a:lnTo>
                <a:lnTo>
                  <a:pt x="18307" y="11840"/>
                </a:lnTo>
                <a:lnTo>
                  <a:pt x="18429" y="11307"/>
                </a:lnTo>
                <a:lnTo>
                  <a:pt x="18529" y="11093"/>
                </a:lnTo>
                <a:lnTo>
                  <a:pt x="18695" y="10613"/>
                </a:lnTo>
                <a:lnTo>
                  <a:pt x="18883" y="10560"/>
                </a:lnTo>
                <a:lnTo>
                  <a:pt x="19050" y="11413"/>
                </a:lnTo>
                <a:lnTo>
                  <a:pt x="19316" y="12000"/>
                </a:lnTo>
                <a:lnTo>
                  <a:pt x="19560" y="11413"/>
                </a:lnTo>
                <a:lnTo>
                  <a:pt x="19671" y="11093"/>
                </a:lnTo>
                <a:lnTo>
                  <a:pt x="19837" y="11413"/>
                </a:lnTo>
                <a:lnTo>
                  <a:pt x="19948" y="11573"/>
                </a:lnTo>
                <a:lnTo>
                  <a:pt x="20114" y="12213"/>
                </a:lnTo>
                <a:lnTo>
                  <a:pt x="20292" y="12213"/>
                </a:lnTo>
                <a:lnTo>
                  <a:pt x="20491" y="12000"/>
                </a:lnTo>
                <a:lnTo>
                  <a:pt x="20746" y="11680"/>
                </a:lnTo>
                <a:lnTo>
                  <a:pt x="21046" y="11253"/>
                </a:lnTo>
                <a:lnTo>
                  <a:pt x="21245" y="11680"/>
                </a:lnTo>
                <a:lnTo>
                  <a:pt x="21367" y="12320"/>
                </a:lnTo>
                <a:lnTo>
                  <a:pt x="21467" y="13547"/>
                </a:lnTo>
                <a:lnTo>
                  <a:pt x="21533" y="15680"/>
                </a:lnTo>
                <a:lnTo>
                  <a:pt x="21600" y="18453"/>
                </a:lnTo>
                <a:lnTo>
                  <a:pt x="21600" y="11200"/>
                </a:lnTo>
                <a:lnTo>
                  <a:pt x="21567" y="10240"/>
                </a:lnTo>
                <a:lnTo>
                  <a:pt x="21511" y="9067"/>
                </a:lnTo>
                <a:lnTo>
                  <a:pt x="21400" y="8053"/>
                </a:lnTo>
                <a:lnTo>
                  <a:pt x="21179" y="7573"/>
                </a:lnTo>
                <a:lnTo>
                  <a:pt x="20857" y="7467"/>
                </a:lnTo>
                <a:lnTo>
                  <a:pt x="20602" y="7573"/>
                </a:lnTo>
                <a:lnTo>
                  <a:pt x="20314" y="7307"/>
                </a:lnTo>
                <a:lnTo>
                  <a:pt x="20037" y="8107"/>
                </a:lnTo>
                <a:lnTo>
                  <a:pt x="19748" y="7733"/>
                </a:lnTo>
                <a:lnTo>
                  <a:pt x="19504" y="7467"/>
                </a:lnTo>
                <a:lnTo>
                  <a:pt x="19316" y="7467"/>
                </a:lnTo>
                <a:lnTo>
                  <a:pt x="18828" y="7733"/>
                </a:lnTo>
                <a:lnTo>
                  <a:pt x="18562" y="7893"/>
                </a:lnTo>
                <a:lnTo>
                  <a:pt x="18274" y="7573"/>
                </a:lnTo>
                <a:lnTo>
                  <a:pt x="17996" y="7947"/>
                </a:lnTo>
                <a:lnTo>
                  <a:pt x="17653" y="7573"/>
                </a:lnTo>
                <a:lnTo>
                  <a:pt x="17520" y="7467"/>
                </a:lnTo>
                <a:lnTo>
                  <a:pt x="17242" y="7467"/>
                </a:lnTo>
                <a:lnTo>
                  <a:pt x="16976" y="7307"/>
                </a:lnTo>
                <a:lnTo>
                  <a:pt x="16788" y="7733"/>
                </a:lnTo>
                <a:lnTo>
                  <a:pt x="16632" y="7573"/>
                </a:lnTo>
                <a:lnTo>
                  <a:pt x="16289" y="7467"/>
                </a:lnTo>
                <a:lnTo>
                  <a:pt x="15989" y="7733"/>
                </a:lnTo>
                <a:lnTo>
                  <a:pt x="15712" y="7733"/>
                </a:lnTo>
                <a:lnTo>
                  <a:pt x="15402" y="7307"/>
                </a:lnTo>
                <a:lnTo>
                  <a:pt x="15136" y="7787"/>
                </a:lnTo>
                <a:lnTo>
                  <a:pt x="14925" y="7467"/>
                </a:lnTo>
                <a:lnTo>
                  <a:pt x="14725" y="7947"/>
                </a:lnTo>
                <a:lnTo>
                  <a:pt x="14526" y="7733"/>
                </a:lnTo>
                <a:lnTo>
                  <a:pt x="14271" y="7467"/>
                </a:lnTo>
                <a:lnTo>
                  <a:pt x="14126" y="7040"/>
                </a:lnTo>
                <a:lnTo>
                  <a:pt x="13794" y="5440"/>
                </a:lnTo>
                <a:lnTo>
                  <a:pt x="13428" y="3947"/>
                </a:lnTo>
                <a:lnTo>
                  <a:pt x="13095" y="2933"/>
                </a:lnTo>
                <a:lnTo>
                  <a:pt x="12785" y="2080"/>
                </a:lnTo>
                <a:lnTo>
                  <a:pt x="12308" y="1013"/>
                </a:lnTo>
                <a:lnTo>
                  <a:pt x="11720" y="373"/>
                </a:lnTo>
                <a:lnTo>
                  <a:pt x="11177" y="0"/>
                </a:lnTo>
                <a:lnTo>
                  <a:pt x="10279" y="160"/>
                </a:lnTo>
                <a:lnTo>
                  <a:pt x="9514" y="960"/>
                </a:lnTo>
                <a:lnTo>
                  <a:pt x="9103" y="1653"/>
                </a:lnTo>
                <a:lnTo>
                  <a:pt x="8483" y="3200"/>
                </a:lnTo>
                <a:lnTo>
                  <a:pt x="7984" y="5013"/>
                </a:lnTo>
                <a:lnTo>
                  <a:pt x="7496" y="6933"/>
                </a:lnTo>
                <a:lnTo>
                  <a:pt x="7019" y="7573"/>
                </a:lnTo>
                <a:lnTo>
                  <a:pt x="6620" y="8000"/>
                </a:lnTo>
                <a:lnTo>
                  <a:pt x="6187" y="8107"/>
                </a:lnTo>
                <a:lnTo>
                  <a:pt x="5777" y="7840"/>
                </a:lnTo>
                <a:lnTo>
                  <a:pt x="4380" y="7840"/>
                </a:lnTo>
                <a:lnTo>
                  <a:pt x="4069" y="7733"/>
                </a:lnTo>
                <a:lnTo>
                  <a:pt x="3160" y="8000"/>
                </a:lnTo>
                <a:lnTo>
                  <a:pt x="2595" y="7840"/>
                </a:lnTo>
                <a:lnTo>
                  <a:pt x="1918" y="7467"/>
                </a:lnTo>
                <a:lnTo>
                  <a:pt x="1076" y="7573"/>
                </a:lnTo>
                <a:lnTo>
                  <a:pt x="566" y="7573"/>
                </a:lnTo>
                <a:lnTo>
                  <a:pt x="344" y="7733"/>
                </a:lnTo>
                <a:lnTo>
                  <a:pt x="189" y="8107"/>
                </a:lnTo>
                <a:lnTo>
                  <a:pt x="44" y="9173"/>
                </a:lnTo>
                <a:lnTo>
                  <a:pt x="0" y="10827"/>
                </a:lnTo>
                <a:lnTo>
                  <a:pt x="0" y="14453"/>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624" name="Freeform 14"/>
          <p:cNvSpPr/>
          <p:nvPr/>
        </p:nvSpPr>
        <p:spPr>
          <a:xfrm>
            <a:off x="3981449" y="334963"/>
            <a:ext cx="141289" cy="636588"/>
          </a:xfrm>
          <a:custGeom>
            <a:avLst/>
            <a:gdLst/>
            <a:ahLst/>
            <a:cxnLst>
              <a:cxn ang="0">
                <a:pos x="wd2" y="hd2"/>
              </a:cxn>
              <a:cxn ang="5400000">
                <a:pos x="wd2" y="hd2"/>
              </a:cxn>
              <a:cxn ang="10800000">
                <a:pos x="wd2" y="hd2"/>
              </a:cxn>
              <a:cxn ang="16200000">
                <a:pos x="wd2" y="hd2"/>
              </a:cxn>
            </a:cxnLst>
            <a:rect l="0" t="0" r="r" b="b"/>
            <a:pathLst>
              <a:path w="21600" h="21600" extrusionOk="0">
                <a:moveTo>
                  <a:pt x="5097" y="539"/>
                </a:moveTo>
                <a:lnTo>
                  <a:pt x="6796" y="2155"/>
                </a:lnTo>
                <a:lnTo>
                  <a:pt x="5097" y="2909"/>
                </a:lnTo>
                <a:lnTo>
                  <a:pt x="2427" y="5333"/>
                </a:lnTo>
                <a:lnTo>
                  <a:pt x="485" y="7433"/>
                </a:lnTo>
                <a:lnTo>
                  <a:pt x="0" y="9319"/>
                </a:lnTo>
                <a:lnTo>
                  <a:pt x="1942" y="11581"/>
                </a:lnTo>
                <a:lnTo>
                  <a:pt x="3155" y="13790"/>
                </a:lnTo>
                <a:lnTo>
                  <a:pt x="5097" y="15890"/>
                </a:lnTo>
                <a:lnTo>
                  <a:pt x="10436" y="17183"/>
                </a:lnTo>
                <a:lnTo>
                  <a:pt x="12620" y="18745"/>
                </a:lnTo>
                <a:lnTo>
                  <a:pt x="17231" y="20146"/>
                </a:lnTo>
                <a:lnTo>
                  <a:pt x="21600" y="21600"/>
                </a:lnTo>
                <a:lnTo>
                  <a:pt x="19901" y="20253"/>
                </a:lnTo>
                <a:lnTo>
                  <a:pt x="15775" y="18637"/>
                </a:lnTo>
                <a:lnTo>
                  <a:pt x="16746" y="16860"/>
                </a:lnTo>
                <a:lnTo>
                  <a:pt x="10921" y="14651"/>
                </a:lnTo>
                <a:lnTo>
                  <a:pt x="5582" y="12012"/>
                </a:lnTo>
                <a:lnTo>
                  <a:pt x="4611" y="8080"/>
                </a:lnTo>
                <a:lnTo>
                  <a:pt x="6796" y="5548"/>
                </a:lnTo>
                <a:lnTo>
                  <a:pt x="9951" y="2909"/>
                </a:lnTo>
                <a:lnTo>
                  <a:pt x="10436" y="1077"/>
                </a:lnTo>
                <a:lnTo>
                  <a:pt x="5582" y="0"/>
                </a:lnTo>
                <a:lnTo>
                  <a:pt x="5097" y="539"/>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630" name="Group 15"/>
          <p:cNvGrpSpPr/>
          <p:nvPr/>
        </p:nvGrpSpPr>
        <p:grpSpPr>
          <a:xfrm>
            <a:off x="134938" y="209550"/>
            <a:ext cx="2806700" cy="842963"/>
            <a:chOff x="0" y="0"/>
            <a:chExt cx="2806699" cy="842962"/>
          </a:xfrm>
        </p:grpSpPr>
        <p:sp>
          <p:nvSpPr>
            <p:cNvPr id="2625" name="Freeform 16"/>
            <p:cNvSpPr/>
            <p:nvPr/>
          </p:nvSpPr>
          <p:spPr>
            <a:xfrm>
              <a:off x="12699" y="0"/>
              <a:ext cx="2794001" cy="676276"/>
            </a:xfrm>
            <a:custGeom>
              <a:avLst/>
              <a:gdLst/>
              <a:ahLst/>
              <a:cxnLst>
                <a:cxn ang="0">
                  <a:pos x="wd2" y="hd2"/>
                </a:cxn>
                <a:cxn ang="5400000">
                  <a:pos x="wd2" y="hd2"/>
                </a:cxn>
                <a:cxn ang="10800000">
                  <a:pos x="wd2" y="hd2"/>
                </a:cxn>
                <a:cxn ang="16200000">
                  <a:pos x="wd2" y="hd2"/>
                </a:cxn>
              </a:cxnLst>
              <a:rect l="0" t="0" r="r" b="b"/>
              <a:pathLst>
                <a:path w="21600" h="21600" extrusionOk="0">
                  <a:moveTo>
                    <a:pt x="282" y="304"/>
                  </a:moveTo>
                  <a:lnTo>
                    <a:pt x="454" y="0"/>
                  </a:lnTo>
                  <a:lnTo>
                    <a:pt x="20937" y="0"/>
                  </a:lnTo>
                  <a:lnTo>
                    <a:pt x="21170" y="203"/>
                  </a:lnTo>
                  <a:lnTo>
                    <a:pt x="21342" y="761"/>
                  </a:lnTo>
                  <a:lnTo>
                    <a:pt x="21490" y="2130"/>
                  </a:lnTo>
                  <a:lnTo>
                    <a:pt x="21575" y="3752"/>
                  </a:lnTo>
                  <a:lnTo>
                    <a:pt x="21600" y="5577"/>
                  </a:lnTo>
                  <a:lnTo>
                    <a:pt x="21600" y="21600"/>
                  </a:lnTo>
                  <a:lnTo>
                    <a:pt x="0" y="21600"/>
                  </a:lnTo>
                  <a:lnTo>
                    <a:pt x="0" y="4513"/>
                  </a:lnTo>
                  <a:lnTo>
                    <a:pt x="86" y="2383"/>
                  </a:lnTo>
                  <a:lnTo>
                    <a:pt x="160" y="1268"/>
                  </a:lnTo>
                  <a:lnTo>
                    <a:pt x="282" y="30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26" name="Freeform 17"/>
            <p:cNvSpPr/>
            <p:nvPr/>
          </p:nvSpPr>
          <p:spPr>
            <a:xfrm>
              <a:off x="0" y="444500"/>
              <a:ext cx="2794000" cy="292101"/>
            </a:xfrm>
            <a:custGeom>
              <a:avLst/>
              <a:gdLst/>
              <a:ahLst/>
              <a:cxnLst>
                <a:cxn ang="0">
                  <a:pos x="wd2" y="hd2"/>
                </a:cxn>
                <a:cxn ang="5400000">
                  <a:pos x="wd2" y="hd2"/>
                </a:cxn>
                <a:cxn ang="10800000">
                  <a:pos x="wd2" y="hd2"/>
                </a:cxn>
                <a:cxn ang="16200000">
                  <a:pos x="wd2" y="hd2"/>
                </a:cxn>
              </a:cxnLst>
              <a:rect l="0" t="0" r="r" b="b"/>
              <a:pathLst>
                <a:path w="21600" h="21600" extrusionOk="0">
                  <a:moveTo>
                    <a:pt x="749" y="6691"/>
                  </a:moveTo>
                  <a:lnTo>
                    <a:pt x="1043" y="7396"/>
                  </a:lnTo>
                  <a:lnTo>
                    <a:pt x="1375" y="6691"/>
                  </a:lnTo>
                  <a:lnTo>
                    <a:pt x="1694" y="7396"/>
                  </a:lnTo>
                  <a:lnTo>
                    <a:pt x="1939" y="9509"/>
                  </a:lnTo>
                  <a:lnTo>
                    <a:pt x="2209" y="11152"/>
                  </a:lnTo>
                  <a:lnTo>
                    <a:pt x="2663" y="9626"/>
                  </a:lnTo>
                  <a:lnTo>
                    <a:pt x="3044" y="8922"/>
                  </a:lnTo>
                  <a:lnTo>
                    <a:pt x="3596" y="8922"/>
                  </a:lnTo>
                  <a:lnTo>
                    <a:pt x="3989" y="7865"/>
                  </a:lnTo>
                  <a:lnTo>
                    <a:pt x="4345" y="8922"/>
                  </a:lnTo>
                  <a:lnTo>
                    <a:pt x="4651" y="10096"/>
                  </a:lnTo>
                  <a:lnTo>
                    <a:pt x="4934" y="10448"/>
                  </a:lnTo>
                  <a:lnTo>
                    <a:pt x="5375" y="8922"/>
                  </a:lnTo>
                  <a:lnTo>
                    <a:pt x="5854" y="8922"/>
                  </a:lnTo>
                  <a:lnTo>
                    <a:pt x="6529" y="9626"/>
                  </a:lnTo>
                  <a:lnTo>
                    <a:pt x="6811" y="11622"/>
                  </a:lnTo>
                  <a:lnTo>
                    <a:pt x="7265" y="11152"/>
                  </a:lnTo>
                  <a:lnTo>
                    <a:pt x="7720" y="7865"/>
                  </a:lnTo>
                  <a:lnTo>
                    <a:pt x="8137" y="6691"/>
                  </a:lnTo>
                  <a:lnTo>
                    <a:pt x="8431" y="7865"/>
                  </a:lnTo>
                  <a:lnTo>
                    <a:pt x="8787" y="10565"/>
                  </a:lnTo>
                  <a:lnTo>
                    <a:pt x="9205" y="11739"/>
                  </a:lnTo>
                  <a:lnTo>
                    <a:pt x="9659" y="9978"/>
                  </a:lnTo>
                  <a:lnTo>
                    <a:pt x="9880" y="9274"/>
                  </a:lnTo>
                  <a:lnTo>
                    <a:pt x="10113" y="10565"/>
                  </a:lnTo>
                  <a:lnTo>
                    <a:pt x="10309" y="8922"/>
                  </a:lnTo>
                  <a:lnTo>
                    <a:pt x="10518" y="6691"/>
                  </a:lnTo>
                  <a:lnTo>
                    <a:pt x="10763" y="4578"/>
                  </a:lnTo>
                  <a:lnTo>
                    <a:pt x="11033" y="3991"/>
                  </a:lnTo>
                  <a:lnTo>
                    <a:pt x="11340" y="4578"/>
                  </a:lnTo>
                  <a:lnTo>
                    <a:pt x="11647" y="3639"/>
                  </a:lnTo>
                  <a:lnTo>
                    <a:pt x="11966" y="2583"/>
                  </a:lnTo>
                  <a:lnTo>
                    <a:pt x="12162" y="2583"/>
                  </a:lnTo>
                  <a:lnTo>
                    <a:pt x="12346" y="2935"/>
                  </a:lnTo>
                  <a:lnTo>
                    <a:pt x="12641" y="5635"/>
                  </a:lnTo>
                  <a:lnTo>
                    <a:pt x="12911" y="5165"/>
                  </a:lnTo>
                  <a:lnTo>
                    <a:pt x="13144" y="7865"/>
                  </a:lnTo>
                  <a:lnTo>
                    <a:pt x="13586" y="7865"/>
                  </a:lnTo>
                  <a:lnTo>
                    <a:pt x="13966" y="6222"/>
                  </a:lnTo>
                  <a:lnTo>
                    <a:pt x="14335" y="10448"/>
                  </a:lnTo>
                  <a:lnTo>
                    <a:pt x="14605" y="9861"/>
                  </a:lnTo>
                  <a:lnTo>
                    <a:pt x="14911" y="11152"/>
                  </a:lnTo>
                  <a:lnTo>
                    <a:pt x="15243" y="9978"/>
                  </a:lnTo>
                  <a:lnTo>
                    <a:pt x="15869" y="11152"/>
                  </a:lnTo>
                  <a:lnTo>
                    <a:pt x="16139" y="12209"/>
                  </a:lnTo>
                  <a:lnTo>
                    <a:pt x="16445" y="9274"/>
                  </a:lnTo>
                  <a:lnTo>
                    <a:pt x="16654" y="9039"/>
                  </a:lnTo>
                  <a:lnTo>
                    <a:pt x="16887" y="10096"/>
                  </a:lnTo>
                  <a:lnTo>
                    <a:pt x="17108" y="9626"/>
                  </a:lnTo>
                  <a:lnTo>
                    <a:pt x="17403" y="6691"/>
                  </a:lnTo>
                  <a:lnTo>
                    <a:pt x="17894" y="5870"/>
                  </a:lnTo>
                  <a:lnTo>
                    <a:pt x="18139" y="6222"/>
                  </a:lnTo>
                  <a:lnTo>
                    <a:pt x="18385" y="6222"/>
                  </a:lnTo>
                  <a:lnTo>
                    <a:pt x="18753" y="2583"/>
                  </a:lnTo>
                  <a:lnTo>
                    <a:pt x="18961" y="1174"/>
                  </a:lnTo>
                  <a:lnTo>
                    <a:pt x="19231" y="1761"/>
                  </a:lnTo>
                  <a:lnTo>
                    <a:pt x="19538" y="5635"/>
                  </a:lnTo>
                  <a:lnTo>
                    <a:pt x="19845" y="3170"/>
                  </a:lnTo>
                  <a:lnTo>
                    <a:pt x="20140" y="0"/>
                  </a:lnTo>
                  <a:lnTo>
                    <a:pt x="20385" y="117"/>
                  </a:lnTo>
                  <a:lnTo>
                    <a:pt x="20680" y="6691"/>
                  </a:lnTo>
                  <a:lnTo>
                    <a:pt x="20900" y="5635"/>
                  </a:lnTo>
                  <a:lnTo>
                    <a:pt x="21220" y="2935"/>
                  </a:lnTo>
                  <a:lnTo>
                    <a:pt x="21477" y="2817"/>
                  </a:lnTo>
                  <a:lnTo>
                    <a:pt x="21600" y="5048"/>
                  </a:lnTo>
                  <a:lnTo>
                    <a:pt x="21600" y="21600"/>
                  </a:lnTo>
                  <a:lnTo>
                    <a:pt x="9082" y="16904"/>
                  </a:lnTo>
                  <a:lnTo>
                    <a:pt x="8922" y="17491"/>
                  </a:lnTo>
                  <a:lnTo>
                    <a:pt x="0" y="15613"/>
                  </a:lnTo>
                  <a:lnTo>
                    <a:pt x="0" y="3404"/>
                  </a:lnTo>
                  <a:lnTo>
                    <a:pt x="123" y="5165"/>
                  </a:lnTo>
                  <a:lnTo>
                    <a:pt x="319" y="5870"/>
                  </a:lnTo>
                  <a:lnTo>
                    <a:pt x="565" y="5987"/>
                  </a:lnTo>
                  <a:lnTo>
                    <a:pt x="749" y="6691"/>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27" name="Freeform 18"/>
            <p:cNvSpPr/>
            <p:nvPr/>
          </p:nvSpPr>
          <p:spPr>
            <a:xfrm>
              <a:off x="0" y="546100"/>
              <a:ext cx="2794000" cy="296863"/>
            </a:xfrm>
            <a:custGeom>
              <a:avLst/>
              <a:gdLst/>
              <a:ahLst/>
              <a:cxnLst>
                <a:cxn ang="0">
                  <a:pos x="wd2" y="hd2"/>
                </a:cxn>
                <a:cxn ang="5400000">
                  <a:pos x="wd2" y="hd2"/>
                </a:cxn>
                <a:cxn ang="10800000">
                  <a:pos x="wd2" y="hd2"/>
                </a:cxn>
                <a:cxn ang="16200000">
                  <a:pos x="wd2" y="hd2"/>
                </a:cxn>
              </a:cxnLst>
              <a:rect l="0" t="0" r="r" b="b"/>
              <a:pathLst>
                <a:path w="21600" h="21600" extrusionOk="0">
                  <a:moveTo>
                    <a:pt x="282" y="21022"/>
                  </a:moveTo>
                  <a:lnTo>
                    <a:pt x="454" y="21369"/>
                  </a:lnTo>
                  <a:lnTo>
                    <a:pt x="663" y="21600"/>
                  </a:lnTo>
                  <a:lnTo>
                    <a:pt x="20937" y="21600"/>
                  </a:lnTo>
                  <a:lnTo>
                    <a:pt x="21170" y="21253"/>
                  </a:lnTo>
                  <a:lnTo>
                    <a:pt x="21342" y="20907"/>
                  </a:lnTo>
                  <a:lnTo>
                    <a:pt x="21490" y="19636"/>
                  </a:lnTo>
                  <a:lnTo>
                    <a:pt x="21575" y="18250"/>
                  </a:lnTo>
                  <a:lnTo>
                    <a:pt x="21600" y="16518"/>
                  </a:lnTo>
                  <a:lnTo>
                    <a:pt x="21600" y="2541"/>
                  </a:lnTo>
                  <a:lnTo>
                    <a:pt x="21416" y="0"/>
                  </a:lnTo>
                  <a:lnTo>
                    <a:pt x="21305" y="693"/>
                  </a:lnTo>
                  <a:lnTo>
                    <a:pt x="21220" y="3119"/>
                  </a:lnTo>
                  <a:lnTo>
                    <a:pt x="21146" y="5891"/>
                  </a:lnTo>
                  <a:lnTo>
                    <a:pt x="21060" y="5660"/>
                  </a:lnTo>
                  <a:lnTo>
                    <a:pt x="20937" y="5429"/>
                  </a:lnTo>
                  <a:lnTo>
                    <a:pt x="20680" y="4043"/>
                  </a:lnTo>
                  <a:lnTo>
                    <a:pt x="20508" y="2888"/>
                  </a:lnTo>
                  <a:lnTo>
                    <a:pt x="20238" y="2541"/>
                  </a:lnTo>
                  <a:lnTo>
                    <a:pt x="19943" y="3696"/>
                  </a:lnTo>
                  <a:lnTo>
                    <a:pt x="19673" y="5660"/>
                  </a:lnTo>
                  <a:lnTo>
                    <a:pt x="19489" y="4274"/>
                  </a:lnTo>
                  <a:lnTo>
                    <a:pt x="19317" y="4043"/>
                  </a:lnTo>
                  <a:lnTo>
                    <a:pt x="19072" y="2888"/>
                  </a:lnTo>
                  <a:lnTo>
                    <a:pt x="18826" y="3234"/>
                  </a:lnTo>
                  <a:lnTo>
                    <a:pt x="18655" y="4620"/>
                  </a:lnTo>
                  <a:lnTo>
                    <a:pt x="18581" y="6468"/>
                  </a:lnTo>
                  <a:lnTo>
                    <a:pt x="18385" y="5660"/>
                  </a:lnTo>
                  <a:lnTo>
                    <a:pt x="18102" y="5660"/>
                  </a:lnTo>
                  <a:lnTo>
                    <a:pt x="17734" y="4967"/>
                  </a:lnTo>
                  <a:lnTo>
                    <a:pt x="17415" y="6468"/>
                  </a:lnTo>
                  <a:lnTo>
                    <a:pt x="17133" y="4158"/>
                  </a:lnTo>
                  <a:lnTo>
                    <a:pt x="16765" y="5660"/>
                  </a:lnTo>
                  <a:lnTo>
                    <a:pt x="16409" y="9472"/>
                  </a:lnTo>
                  <a:lnTo>
                    <a:pt x="16126" y="8086"/>
                  </a:lnTo>
                  <a:lnTo>
                    <a:pt x="15869" y="6699"/>
                  </a:lnTo>
                  <a:lnTo>
                    <a:pt x="15586" y="5891"/>
                  </a:lnTo>
                  <a:lnTo>
                    <a:pt x="15218" y="6468"/>
                  </a:lnTo>
                  <a:lnTo>
                    <a:pt x="14654" y="7624"/>
                  </a:lnTo>
                  <a:lnTo>
                    <a:pt x="14150" y="6353"/>
                  </a:lnTo>
                  <a:lnTo>
                    <a:pt x="13930" y="6930"/>
                  </a:lnTo>
                  <a:lnTo>
                    <a:pt x="13647" y="5660"/>
                  </a:lnTo>
                  <a:lnTo>
                    <a:pt x="13463" y="4389"/>
                  </a:lnTo>
                  <a:lnTo>
                    <a:pt x="13242" y="4158"/>
                  </a:lnTo>
                  <a:lnTo>
                    <a:pt x="12850" y="4967"/>
                  </a:lnTo>
                  <a:lnTo>
                    <a:pt x="12346" y="7508"/>
                  </a:lnTo>
                  <a:lnTo>
                    <a:pt x="11929" y="5198"/>
                  </a:lnTo>
                  <a:lnTo>
                    <a:pt x="11573" y="5775"/>
                  </a:lnTo>
                  <a:lnTo>
                    <a:pt x="11242" y="9010"/>
                  </a:lnTo>
                  <a:lnTo>
                    <a:pt x="10628" y="6699"/>
                  </a:lnTo>
                  <a:lnTo>
                    <a:pt x="10174" y="7855"/>
                  </a:lnTo>
                  <a:lnTo>
                    <a:pt x="9867" y="6699"/>
                  </a:lnTo>
                  <a:lnTo>
                    <a:pt x="9413" y="7277"/>
                  </a:lnTo>
                  <a:lnTo>
                    <a:pt x="8959" y="9010"/>
                  </a:lnTo>
                  <a:lnTo>
                    <a:pt x="8640" y="8432"/>
                  </a:lnTo>
                  <a:lnTo>
                    <a:pt x="8002" y="7855"/>
                  </a:lnTo>
                  <a:lnTo>
                    <a:pt x="7597" y="9010"/>
                  </a:lnTo>
                  <a:lnTo>
                    <a:pt x="6910" y="8086"/>
                  </a:lnTo>
                  <a:lnTo>
                    <a:pt x="6345" y="7277"/>
                  </a:lnTo>
                  <a:lnTo>
                    <a:pt x="5744" y="5660"/>
                  </a:lnTo>
                  <a:lnTo>
                    <a:pt x="5179" y="7277"/>
                  </a:lnTo>
                  <a:lnTo>
                    <a:pt x="4529" y="4043"/>
                  </a:lnTo>
                  <a:lnTo>
                    <a:pt x="4038" y="4158"/>
                  </a:lnTo>
                  <a:lnTo>
                    <a:pt x="3694" y="6122"/>
                  </a:lnTo>
                  <a:lnTo>
                    <a:pt x="3485" y="4505"/>
                  </a:lnTo>
                  <a:lnTo>
                    <a:pt x="3215" y="5429"/>
                  </a:lnTo>
                  <a:lnTo>
                    <a:pt x="2860" y="5660"/>
                  </a:lnTo>
                  <a:lnTo>
                    <a:pt x="2516" y="6353"/>
                  </a:lnTo>
                  <a:lnTo>
                    <a:pt x="2099" y="7624"/>
                  </a:lnTo>
                  <a:lnTo>
                    <a:pt x="1755" y="6122"/>
                  </a:lnTo>
                  <a:lnTo>
                    <a:pt x="1424" y="6815"/>
                  </a:lnTo>
                  <a:lnTo>
                    <a:pt x="982" y="7508"/>
                  </a:lnTo>
                  <a:lnTo>
                    <a:pt x="712" y="6815"/>
                  </a:lnTo>
                  <a:lnTo>
                    <a:pt x="196" y="6468"/>
                  </a:lnTo>
                  <a:lnTo>
                    <a:pt x="0" y="8086"/>
                  </a:lnTo>
                  <a:lnTo>
                    <a:pt x="25" y="12821"/>
                  </a:lnTo>
                  <a:lnTo>
                    <a:pt x="49" y="16864"/>
                  </a:lnTo>
                  <a:lnTo>
                    <a:pt x="160" y="20214"/>
                  </a:lnTo>
                  <a:lnTo>
                    <a:pt x="282" y="21022"/>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28" name="Freeform 19"/>
            <p:cNvSpPr/>
            <p:nvPr/>
          </p:nvSpPr>
          <p:spPr>
            <a:xfrm>
              <a:off x="15875" y="30162"/>
              <a:ext cx="2749550" cy="387351"/>
            </a:xfrm>
            <a:custGeom>
              <a:avLst/>
              <a:gdLst/>
              <a:ahLst/>
              <a:cxnLst>
                <a:cxn ang="0">
                  <a:pos x="wd2" y="hd2"/>
                </a:cxn>
                <a:cxn ang="5400000">
                  <a:pos x="wd2" y="hd2"/>
                </a:cxn>
                <a:cxn ang="10800000">
                  <a:pos x="wd2" y="hd2"/>
                </a:cxn>
                <a:cxn ang="16200000">
                  <a:pos x="wd2" y="hd2"/>
                </a:cxn>
              </a:cxnLst>
              <a:rect l="0" t="0" r="r" b="b"/>
              <a:pathLst>
                <a:path w="21600" h="21600" extrusionOk="0">
                  <a:moveTo>
                    <a:pt x="0" y="10534"/>
                  </a:moveTo>
                  <a:lnTo>
                    <a:pt x="0" y="21600"/>
                  </a:lnTo>
                  <a:lnTo>
                    <a:pt x="50" y="17351"/>
                  </a:lnTo>
                  <a:lnTo>
                    <a:pt x="62" y="13898"/>
                  </a:lnTo>
                  <a:lnTo>
                    <a:pt x="87" y="7790"/>
                  </a:lnTo>
                  <a:lnTo>
                    <a:pt x="150" y="4869"/>
                  </a:lnTo>
                  <a:lnTo>
                    <a:pt x="274" y="3895"/>
                  </a:lnTo>
                  <a:lnTo>
                    <a:pt x="599" y="3187"/>
                  </a:lnTo>
                  <a:lnTo>
                    <a:pt x="1023" y="3452"/>
                  </a:lnTo>
                  <a:lnTo>
                    <a:pt x="2020" y="3452"/>
                  </a:lnTo>
                  <a:lnTo>
                    <a:pt x="2469" y="3984"/>
                  </a:lnTo>
                  <a:lnTo>
                    <a:pt x="3105" y="3452"/>
                  </a:lnTo>
                  <a:lnTo>
                    <a:pt x="3841" y="3718"/>
                  </a:lnTo>
                  <a:lnTo>
                    <a:pt x="4377" y="3541"/>
                  </a:lnTo>
                  <a:lnTo>
                    <a:pt x="5450" y="3984"/>
                  </a:lnTo>
                  <a:lnTo>
                    <a:pt x="5824" y="3895"/>
                  </a:lnTo>
                  <a:lnTo>
                    <a:pt x="6547" y="3452"/>
                  </a:lnTo>
                  <a:lnTo>
                    <a:pt x="6784" y="4072"/>
                  </a:lnTo>
                  <a:lnTo>
                    <a:pt x="7458" y="3452"/>
                  </a:lnTo>
                  <a:lnTo>
                    <a:pt x="8480" y="3895"/>
                  </a:lnTo>
                  <a:lnTo>
                    <a:pt x="8830" y="4515"/>
                  </a:lnTo>
                  <a:lnTo>
                    <a:pt x="9366" y="3984"/>
                  </a:lnTo>
                  <a:lnTo>
                    <a:pt x="9827" y="4692"/>
                  </a:lnTo>
                  <a:lnTo>
                    <a:pt x="10201" y="4692"/>
                  </a:lnTo>
                  <a:lnTo>
                    <a:pt x="10950" y="3984"/>
                  </a:lnTo>
                  <a:lnTo>
                    <a:pt x="11661" y="4515"/>
                  </a:lnTo>
                  <a:lnTo>
                    <a:pt x="12297" y="5400"/>
                  </a:lnTo>
                  <a:lnTo>
                    <a:pt x="12496" y="5577"/>
                  </a:lnTo>
                  <a:lnTo>
                    <a:pt x="13357" y="5046"/>
                  </a:lnTo>
                  <a:lnTo>
                    <a:pt x="14155" y="4603"/>
                  </a:lnTo>
                  <a:lnTo>
                    <a:pt x="14342" y="4338"/>
                  </a:lnTo>
                  <a:lnTo>
                    <a:pt x="14641" y="4515"/>
                  </a:lnTo>
                  <a:lnTo>
                    <a:pt x="15477" y="4780"/>
                  </a:lnTo>
                  <a:lnTo>
                    <a:pt x="16113" y="4072"/>
                  </a:lnTo>
                  <a:lnTo>
                    <a:pt x="16449" y="4338"/>
                  </a:lnTo>
                  <a:lnTo>
                    <a:pt x="16961" y="4515"/>
                  </a:lnTo>
                  <a:lnTo>
                    <a:pt x="17397" y="3895"/>
                  </a:lnTo>
                  <a:lnTo>
                    <a:pt x="17684" y="3452"/>
                  </a:lnTo>
                  <a:lnTo>
                    <a:pt x="18071" y="4249"/>
                  </a:lnTo>
                  <a:lnTo>
                    <a:pt x="18881" y="4603"/>
                  </a:lnTo>
                  <a:lnTo>
                    <a:pt x="19418" y="3452"/>
                  </a:lnTo>
                  <a:lnTo>
                    <a:pt x="20203" y="4515"/>
                  </a:lnTo>
                  <a:lnTo>
                    <a:pt x="21051" y="4515"/>
                  </a:lnTo>
                  <a:lnTo>
                    <a:pt x="21238" y="6285"/>
                  </a:lnTo>
                  <a:lnTo>
                    <a:pt x="21363" y="7259"/>
                  </a:lnTo>
                  <a:lnTo>
                    <a:pt x="21463" y="9207"/>
                  </a:lnTo>
                  <a:lnTo>
                    <a:pt x="21538" y="12393"/>
                  </a:lnTo>
                  <a:lnTo>
                    <a:pt x="21600" y="16731"/>
                  </a:lnTo>
                  <a:lnTo>
                    <a:pt x="21600" y="5577"/>
                  </a:lnTo>
                  <a:lnTo>
                    <a:pt x="21563" y="4072"/>
                  </a:lnTo>
                  <a:lnTo>
                    <a:pt x="21513" y="2213"/>
                  </a:lnTo>
                  <a:lnTo>
                    <a:pt x="21201" y="974"/>
                  </a:lnTo>
                  <a:lnTo>
                    <a:pt x="20029" y="797"/>
                  </a:lnTo>
                  <a:lnTo>
                    <a:pt x="19754" y="177"/>
                  </a:lnTo>
                  <a:lnTo>
                    <a:pt x="18831" y="177"/>
                  </a:lnTo>
                  <a:lnTo>
                    <a:pt x="18557" y="443"/>
                  </a:lnTo>
                  <a:lnTo>
                    <a:pt x="17996" y="443"/>
                  </a:lnTo>
                  <a:lnTo>
                    <a:pt x="17584" y="266"/>
                  </a:lnTo>
                  <a:lnTo>
                    <a:pt x="16824" y="1062"/>
                  </a:lnTo>
                  <a:lnTo>
                    <a:pt x="15240" y="443"/>
                  </a:lnTo>
                  <a:lnTo>
                    <a:pt x="14741" y="797"/>
                  </a:lnTo>
                  <a:lnTo>
                    <a:pt x="13868" y="1328"/>
                  </a:lnTo>
                  <a:lnTo>
                    <a:pt x="13307" y="885"/>
                  </a:lnTo>
                  <a:lnTo>
                    <a:pt x="12745" y="797"/>
                  </a:lnTo>
                  <a:lnTo>
                    <a:pt x="12297" y="797"/>
                  </a:lnTo>
                  <a:lnTo>
                    <a:pt x="11810" y="1151"/>
                  </a:lnTo>
                  <a:lnTo>
                    <a:pt x="11511" y="531"/>
                  </a:lnTo>
                  <a:lnTo>
                    <a:pt x="10463" y="797"/>
                  </a:lnTo>
                  <a:lnTo>
                    <a:pt x="10139" y="797"/>
                  </a:lnTo>
                  <a:lnTo>
                    <a:pt x="9590" y="531"/>
                  </a:lnTo>
                  <a:lnTo>
                    <a:pt x="8493" y="885"/>
                  </a:lnTo>
                  <a:lnTo>
                    <a:pt x="7520" y="531"/>
                  </a:lnTo>
                  <a:lnTo>
                    <a:pt x="6622" y="531"/>
                  </a:lnTo>
                  <a:lnTo>
                    <a:pt x="6186" y="797"/>
                  </a:lnTo>
                  <a:lnTo>
                    <a:pt x="5774" y="354"/>
                  </a:lnTo>
                  <a:lnTo>
                    <a:pt x="4377" y="354"/>
                  </a:lnTo>
                  <a:lnTo>
                    <a:pt x="3155" y="531"/>
                  </a:lnTo>
                  <a:lnTo>
                    <a:pt x="2594" y="354"/>
                  </a:lnTo>
                  <a:lnTo>
                    <a:pt x="1933" y="531"/>
                  </a:lnTo>
                  <a:lnTo>
                    <a:pt x="1085" y="0"/>
                  </a:lnTo>
                  <a:lnTo>
                    <a:pt x="561" y="0"/>
                  </a:lnTo>
                  <a:lnTo>
                    <a:pt x="349" y="177"/>
                  </a:lnTo>
                  <a:lnTo>
                    <a:pt x="187" y="797"/>
                  </a:lnTo>
                  <a:lnTo>
                    <a:pt x="50" y="2390"/>
                  </a:lnTo>
                  <a:lnTo>
                    <a:pt x="0" y="4957"/>
                  </a:lnTo>
                  <a:lnTo>
                    <a:pt x="0" y="10534"/>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29" name="Freeform 20"/>
            <p:cNvSpPr/>
            <p:nvPr/>
          </p:nvSpPr>
          <p:spPr>
            <a:xfrm>
              <a:off x="20637" y="646112"/>
              <a:ext cx="2749550" cy="157164"/>
            </a:xfrm>
            <a:custGeom>
              <a:avLst/>
              <a:gdLst/>
              <a:ahLst/>
              <a:cxnLst>
                <a:cxn ang="0">
                  <a:pos x="wd2" y="hd2"/>
                </a:cxn>
                <a:cxn ang="5400000">
                  <a:pos x="wd2" y="hd2"/>
                </a:cxn>
                <a:cxn ang="10800000">
                  <a:pos x="wd2" y="hd2"/>
                </a:cxn>
                <a:cxn ang="16200000">
                  <a:pos x="wd2" y="hd2"/>
                </a:cxn>
              </a:cxnLst>
              <a:rect l="0" t="0" r="r" b="b"/>
              <a:pathLst>
                <a:path w="21600" h="21600" extrusionOk="0">
                  <a:moveTo>
                    <a:pt x="0" y="10909"/>
                  </a:moveTo>
                  <a:lnTo>
                    <a:pt x="0" y="0"/>
                  </a:lnTo>
                  <a:lnTo>
                    <a:pt x="50" y="4145"/>
                  </a:lnTo>
                  <a:lnTo>
                    <a:pt x="62" y="7636"/>
                  </a:lnTo>
                  <a:lnTo>
                    <a:pt x="75" y="13745"/>
                  </a:lnTo>
                  <a:lnTo>
                    <a:pt x="150" y="16582"/>
                  </a:lnTo>
                  <a:lnTo>
                    <a:pt x="274" y="17455"/>
                  </a:lnTo>
                  <a:lnTo>
                    <a:pt x="412" y="16800"/>
                  </a:lnTo>
                  <a:lnTo>
                    <a:pt x="599" y="16582"/>
                  </a:lnTo>
                  <a:lnTo>
                    <a:pt x="923" y="16364"/>
                  </a:lnTo>
                  <a:lnTo>
                    <a:pt x="1122" y="16582"/>
                  </a:lnTo>
                  <a:lnTo>
                    <a:pt x="1285" y="16582"/>
                  </a:lnTo>
                  <a:lnTo>
                    <a:pt x="1646" y="17018"/>
                  </a:lnTo>
                  <a:lnTo>
                    <a:pt x="1783" y="17236"/>
                  </a:lnTo>
                  <a:lnTo>
                    <a:pt x="1945" y="17455"/>
                  </a:lnTo>
                  <a:lnTo>
                    <a:pt x="2220" y="16582"/>
                  </a:lnTo>
                  <a:lnTo>
                    <a:pt x="2519" y="16364"/>
                  </a:lnTo>
                  <a:lnTo>
                    <a:pt x="2881" y="16145"/>
                  </a:lnTo>
                  <a:lnTo>
                    <a:pt x="3317" y="17455"/>
                  </a:lnTo>
                  <a:lnTo>
                    <a:pt x="3879" y="17891"/>
                  </a:lnTo>
                  <a:lnTo>
                    <a:pt x="4190" y="17236"/>
                  </a:lnTo>
                  <a:lnTo>
                    <a:pt x="4377" y="17891"/>
                  </a:lnTo>
                  <a:lnTo>
                    <a:pt x="4864" y="17891"/>
                  </a:lnTo>
                  <a:lnTo>
                    <a:pt x="5038" y="16800"/>
                  </a:lnTo>
                  <a:lnTo>
                    <a:pt x="5250" y="17673"/>
                  </a:lnTo>
                  <a:lnTo>
                    <a:pt x="5824" y="17455"/>
                  </a:lnTo>
                  <a:lnTo>
                    <a:pt x="6547" y="18109"/>
                  </a:lnTo>
                  <a:lnTo>
                    <a:pt x="6797" y="17455"/>
                  </a:lnTo>
                  <a:lnTo>
                    <a:pt x="7358" y="16582"/>
                  </a:lnTo>
                  <a:lnTo>
                    <a:pt x="7732" y="16364"/>
                  </a:lnTo>
                  <a:lnTo>
                    <a:pt x="8480" y="17455"/>
                  </a:lnTo>
                  <a:lnTo>
                    <a:pt x="8830" y="17018"/>
                  </a:lnTo>
                  <a:lnTo>
                    <a:pt x="9441" y="17673"/>
                  </a:lnTo>
                  <a:lnTo>
                    <a:pt x="9827" y="16800"/>
                  </a:lnTo>
                  <a:lnTo>
                    <a:pt x="10201" y="16800"/>
                  </a:lnTo>
                  <a:lnTo>
                    <a:pt x="10600" y="15491"/>
                  </a:lnTo>
                  <a:lnTo>
                    <a:pt x="11099" y="16800"/>
                  </a:lnTo>
                  <a:lnTo>
                    <a:pt x="11748" y="15927"/>
                  </a:lnTo>
                  <a:lnTo>
                    <a:pt x="12496" y="15927"/>
                  </a:lnTo>
                  <a:lnTo>
                    <a:pt x="13157" y="16582"/>
                  </a:lnTo>
                  <a:lnTo>
                    <a:pt x="13544" y="15491"/>
                  </a:lnTo>
                  <a:lnTo>
                    <a:pt x="13980" y="15491"/>
                  </a:lnTo>
                  <a:lnTo>
                    <a:pt x="14155" y="16800"/>
                  </a:lnTo>
                  <a:lnTo>
                    <a:pt x="14342" y="17236"/>
                  </a:lnTo>
                  <a:lnTo>
                    <a:pt x="14915" y="16582"/>
                  </a:lnTo>
                  <a:lnTo>
                    <a:pt x="15427" y="17236"/>
                  </a:lnTo>
                  <a:lnTo>
                    <a:pt x="16113" y="17455"/>
                  </a:lnTo>
                  <a:lnTo>
                    <a:pt x="16312" y="17236"/>
                  </a:lnTo>
                  <a:lnTo>
                    <a:pt x="16449" y="17236"/>
                  </a:lnTo>
                  <a:lnTo>
                    <a:pt x="16612" y="16364"/>
                  </a:lnTo>
                  <a:lnTo>
                    <a:pt x="16961" y="17018"/>
                  </a:lnTo>
                  <a:lnTo>
                    <a:pt x="17123" y="17455"/>
                  </a:lnTo>
                  <a:lnTo>
                    <a:pt x="17235" y="16800"/>
                  </a:lnTo>
                  <a:lnTo>
                    <a:pt x="17385" y="17455"/>
                  </a:lnTo>
                  <a:lnTo>
                    <a:pt x="17659" y="16582"/>
                  </a:lnTo>
                  <a:lnTo>
                    <a:pt x="18096" y="17455"/>
                  </a:lnTo>
                  <a:lnTo>
                    <a:pt x="18520" y="16145"/>
                  </a:lnTo>
                  <a:lnTo>
                    <a:pt x="18694" y="16800"/>
                  </a:lnTo>
                  <a:lnTo>
                    <a:pt x="18881" y="16800"/>
                  </a:lnTo>
                  <a:lnTo>
                    <a:pt x="19679" y="16145"/>
                  </a:lnTo>
                  <a:lnTo>
                    <a:pt x="20440" y="16800"/>
                  </a:lnTo>
                  <a:lnTo>
                    <a:pt x="21039" y="15927"/>
                  </a:lnTo>
                  <a:lnTo>
                    <a:pt x="21238" y="15273"/>
                  </a:lnTo>
                  <a:lnTo>
                    <a:pt x="21363" y="14182"/>
                  </a:lnTo>
                  <a:lnTo>
                    <a:pt x="21463" y="12218"/>
                  </a:lnTo>
                  <a:lnTo>
                    <a:pt x="21538" y="9164"/>
                  </a:lnTo>
                  <a:lnTo>
                    <a:pt x="21600" y="4800"/>
                  </a:lnTo>
                  <a:lnTo>
                    <a:pt x="21600" y="15927"/>
                  </a:lnTo>
                  <a:lnTo>
                    <a:pt x="21575" y="17455"/>
                  </a:lnTo>
                  <a:lnTo>
                    <a:pt x="21513" y="19200"/>
                  </a:lnTo>
                  <a:lnTo>
                    <a:pt x="21400" y="20727"/>
                  </a:lnTo>
                  <a:lnTo>
                    <a:pt x="20602" y="21600"/>
                  </a:lnTo>
                  <a:lnTo>
                    <a:pt x="20029" y="20727"/>
                  </a:lnTo>
                  <a:lnTo>
                    <a:pt x="19742" y="21164"/>
                  </a:lnTo>
                  <a:lnTo>
                    <a:pt x="18557" y="21164"/>
                  </a:lnTo>
                  <a:lnTo>
                    <a:pt x="18283" y="21600"/>
                  </a:lnTo>
                  <a:lnTo>
                    <a:pt x="17996" y="20945"/>
                  </a:lnTo>
                  <a:lnTo>
                    <a:pt x="17659" y="21600"/>
                  </a:lnTo>
                  <a:lnTo>
                    <a:pt x="16786" y="21164"/>
                  </a:lnTo>
                  <a:lnTo>
                    <a:pt x="16524" y="20291"/>
                  </a:lnTo>
                  <a:lnTo>
                    <a:pt x="15714" y="21164"/>
                  </a:lnTo>
                  <a:lnTo>
                    <a:pt x="15165" y="20073"/>
                  </a:lnTo>
                  <a:lnTo>
                    <a:pt x="14529" y="21164"/>
                  </a:lnTo>
                  <a:lnTo>
                    <a:pt x="14030" y="20509"/>
                  </a:lnTo>
                  <a:lnTo>
                    <a:pt x="13569" y="21164"/>
                  </a:lnTo>
                  <a:lnTo>
                    <a:pt x="13307" y="20509"/>
                  </a:lnTo>
                  <a:lnTo>
                    <a:pt x="13070" y="20727"/>
                  </a:lnTo>
                  <a:lnTo>
                    <a:pt x="12745" y="20727"/>
                  </a:lnTo>
                  <a:lnTo>
                    <a:pt x="12546" y="20073"/>
                  </a:lnTo>
                  <a:lnTo>
                    <a:pt x="12309" y="21164"/>
                  </a:lnTo>
                  <a:lnTo>
                    <a:pt x="12060" y="20073"/>
                  </a:lnTo>
                  <a:lnTo>
                    <a:pt x="11810" y="20291"/>
                  </a:lnTo>
                  <a:lnTo>
                    <a:pt x="11511" y="20727"/>
                  </a:lnTo>
                  <a:lnTo>
                    <a:pt x="11236" y="21164"/>
                  </a:lnTo>
                  <a:lnTo>
                    <a:pt x="10139" y="21164"/>
                  </a:lnTo>
                  <a:lnTo>
                    <a:pt x="9865" y="20727"/>
                  </a:lnTo>
                  <a:lnTo>
                    <a:pt x="9590" y="20727"/>
                  </a:lnTo>
                  <a:lnTo>
                    <a:pt x="8979" y="21600"/>
                  </a:lnTo>
                  <a:lnTo>
                    <a:pt x="8493" y="20509"/>
                  </a:lnTo>
                  <a:lnTo>
                    <a:pt x="7957" y="21600"/>
                  </a:lnTo>
                  <a:lnTo>
                    <a:pt x="7520" y="20727"/>
                  </a:lnTo>
                  <a:lnTo>
                    <a:pt x="7021" y="21600"/>
                  </a:lnTo>
                  <a:lnTo>
                    <a:pt x="6622" y="20727"/>
                  </a:lnTo>
                  <a:lnTo>
                    <a:pt x="6186" y="20727"/>
                  </a:lnTo>
                  <a:lnTo>
                    <a:pt x="5774" y="21164"/>
                  </a:lnTo>
                  <a:lnTo>
                    <a:pt x="4066" y="21164"/>
                  </a:lnTo>
                  <a:lnTo>
                    <a:pt x="3168" y="20727"/>
                  </a:lnTo>
                  <a:lnTo>
                    <a:pt x="2594" y="21164"/>
                  </a:lnTo>
                  <a:lnTo>
                    <a:pt x="1048" y="20509"/>
                  </a:lnTo>
                  <a:lnTo>
                    <a:pt x="187" y="20727"/>
                  </a:lnTo>
                  <a:lnTo>
                    <a:pt x="37" y="19200"/>
                  </a:lnTo>
                  <a:lnTo>
                    <a:pt x="0" y="16582"/>
                  </a:lnTo>
                  <a:lnTo>
                    <a:pt x="0" y="10909"/>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636" name="Group 21"/>
          <p:cNvGrpSpPr/>
          <p:nvPr/>
        </p:nvGrpSpPr>
        <p:grpSpPr>
          <a:xfrm>
            <a:off x="6243637" y="222250"/>
            <a:ext cx="2794001" cy="865188"/>
            <a:chOff x="0" y="0"/>
            <a:chExt cx="2793999" cy="865187"/>
          </a:xfrm>
        </p:grpSpPr>
        <p:sp>
          <p:nvSpPr>
            <p:cNvPr id="2631" name="Freeform 22"/>
            <p:cNvSpPr/>
            <p:nvPr/>
          </p:nvSpPr>
          <p:spPr>
            <a:xfrm>
              <a:off x="0" y="0"/>
              <a:ext cx="2794000" cy="704851"/>
            </a:xfrm>
            <a:custGeom>
              <a:avLst/>
              <a:gdLst/>
              <a:ahLst/>
              <a:cxnLst>
                <a:cxn ang="0">
                  <a:pos x="wd2" y="hd2"/>
                </a:cxn>
                <a:cxn ang="5400000">
                  <a:pos x="wd2" y="hd2"/>
                </a:cxn>
                <a:cxn ang="10800000">
                  <a:pos x="wd2" y="hd2"/>
                </a:cxn>
                <a:cxn ang="16200000">
                  <a:pos x="wd2" y="hd2"/>
                </a:cxn>
              </a:cxnLst>
              <a:rect l="0" t="0" r="r" b="b"/>
              <a:pathLst>
                <a:path w="21600" h="21600" extrusionOk="0">
                  <a:moveTo>
                    <a:pt x="282" y="292"/>
                  </a:moveTo>
                  <a:lnTo>
                    <a:pt x="454" y="0"/>
                  </a:lnTo>
                  <a:lnTo>
                    <a:pt x="20937" y="0"/>
                  </a:lnTo>
                  <a:lnTo>
                    <a:pt x="21170" y="195"/>
                  </a:lnTo>
                  <a:lnTo>
                    <a:pt x="21342" y="730"/>
                  </a:lnTo>
                  <a:lnTo>
                    <a:pt x="21490" y="2141"/>
                  </a:lnTo>
                  <a:lnTo>
                    <a:pt x="21575" y="3746"/>
                  </a:lnTo>
                  <a:lnTo>
                    <a:pt x="21600" y="5595"/>
                  </a:lnTo>
                  <a:lnTo>
                    <a:pt x="21600" y="21600"/>
                  </a:lnTo>
                  <a:lnTo>
                    <a:pt x="0" y="21600"/>
                  </a:lnTo>
                  <a:lnTo>
                    <a:pt x="0" y="4524"/>
                  </a:lnTo>
                  <a:lnTo>
                    <a:pt x="86" y="2384"/>
                  </a:lnTo>
                  <a:lnTo>
                    <a:pt x="160" y="1265"/>
                  </a:lnTo>
                  <a:lnTo>
                    <a:pt x="282" y="292"/>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32" name="Freeform 23"/>
            <p:cNvSpPr/>
            <p:nvPr/>
          </p:nvSpPr>
          <p:spPr>
            <a:xfrm>
              <a:off x="0" y="452437"/>
              <a:ext cx="2794000" cy="300039"/>
            </a:xfrm>
            <a:custGeom>
              <a:avLst/>
              <a:gdLst/>
              <a:ahLst/>
              <a:cxnLst>
                <a:cxn ang="0">
                  <a:pos x="wd2" y="hd2"/>
                </a:cxn>
                <a:cxn ang="5400000">
                  <a:pos x="wd2" y="hd2"/>
                </a:cxn>
                <a:cxn ang="10800000">
                  <a:pos x="wd2" y="hd2"/>
                </a:cxn>
                <a:cxn ang="16200000">
                  <a:pos x="wd2" y="hd2"/>
                </a:cxn>
              </a:cxnLst>
              <a:rect l="0" t="0" r="r" b="b"/>
              <a:pathLst>
                <a:path w="21600" h="21600" extrusionOk="0">
                  <a:moveTo>
                    <a:pt x="749" y="6743"/>
                  </a:moveTo>
                  <a:lnTo>
                    <a:pt x="1043" y="7429"/>
                  </a:lnTo>
                  <a:lnTo>
                    <a:pt x="1375" y="6743"/>
                  </a:lnTo>
                  <a:lnTo>
                    <a:pt x="1694" y="7429"/>
                  </a:lnTo>
                  <a:lnTo>
                    <a:pt x="1939" y="9486"/>
                  </a:lnTo>
                  <a:lnTo>
                    <a:pt x="2209" y="11086"/>
                  </a:lnTo>
                  <a:lnTo>
                    <a:pt x="2663" y="9714"/>
                  </a:lnTo>
                  <a:lnTo>
                    <a:pt x="3044" y="8914"/>
                  </a:lnTo>
                  <a:lnTo>
                    <a:pt x="3596" y="8914"/>
                  </a:lnTo>
                  <a:lnTo>
                    <a:pt x="3989" y="7886"/>
                  </a:lnTo>
                  <a:lnTo>
                    <a:pt x="4345" y="8914"/>
                  </a:lnTo>
                  <a:lnTo>
                    <a:pt x="4651" y="10057"/>
                  </a:lnTo>
                  <a:lnTo>
                    <a:pt x="4934" y="10514"/>
                  </a:lnTo>
                  <a:lnTo>
                    <a:pt x="5375" y="8914"/>
                  </a:lnTo>
                  <a:lnTo>
                    <a:pt x="5854" y="8914"/>
                  </a:lnTo>
                  <a:lnTo>
                    <a:pt x="6529" y="9600"/>
                  </a:lnTo>
                  <a:lnTo>
                    <a:pt x="6811" y="11657"/>
                  </a:lnTo>
                  <a:lnTo>
                    <a:pt x="7265" y="11086"/>
                  </a:lnTo>
                  <a:lnTo>
                    <a:pt x="7720" y="7886"/>
                  </a:lnTo>
                  <a:lnTo>
                    <a:pt x="8137" y="6743"/>
                  </a:lnTo>
                  <a:lnTo>
                    <a:pt x="8431" y="7886"/>
                  </a:lnTo>
                  <a:lnTo>
                    <a:pt x="8787" y="10629"/>
                  </a:lnTo>
                  <a:lnTo>
                    <a:pt x="9205" y="11657"/>
                  </a:lnTo>
                  <a:lnTo>
                    <a:pt x="9659" y="9943"/>
                  </a:lnTo>
                  <a:lnTo>
                    <a:pt x="9880" y="9257"/>
                  </a:lnTo>
                  <a:lnTo>
                    <a:pt x="10113" y="10629"/>
                  </a:lnTo>
                  <a:lnTo>
                    <a:pt x="10309" y="8914"/>
                  </a:lnTo>
                  <a:lnTo>
                    <a:pt x="10518" y="6743"/>
                  </a:lnTo>
                  <a:lnTo>
                    <a:pt x="10763" y="4571"/>
                  </a:lnTo>
                  <a:lnTo>
                    <a:pt x="11033" y="4000"/>
                  </a:lnTo>
                  <a:lnTo>
                    <a:pt x="11340" y="4571"/>
                  </a:lnTo>
                  <a:lnTo>
                    <a:pt x="11647" y="3657"/>
                  </a:lnTo>
                  <a:lnTo>
                    <a:pt x="11966" y="2629"/>
                  </a:lnTo>
                  <a:lnTo>
                    <a:pt x="12162" y="2629"/>
                  </a:lnTo>
                  <a:lnTo>
                    <a:pt x="12346" y="2857"/>
                  </a:lnTo>
                  <a:lnTo>
                    <a:pt x="12641" y="5600"/>
                  </a:lnTo>
                  <a:lnTo>
                    <a:pt x="12911" y="5143"/>
                  </a:lnTo>
                  <a:lnTo>
                    <a:pt x="13144" y="7886"/>
                  </a:lnTo>
                  <a:lnTo>
                    <a:pt x="13586" y="7886"/>
                  </a:lnTo>
                  <a:lnTo>
                    <a:pt x="13966" y="6286"/>
                  </a:lnTo>
                  <a:lnTo>
                    <a:pt x="14150" y="8343"/>
                  </a:lnTo>
                  <a:lnTo>
                    <a:pt x="14335" y="10514"/>
                  </a:lnTo>
                  <a:lnTo>
                    <a:pt x="14605" y="9829"/>
                  </a:lnTo>
                  <a:lnTo>
                    <a:pt x="14911" y="11086"/>
                  </a:lnTo>
                  <a:lnTo>
                    <a:pt x="15243" y="9943"/>
                  </a:lnTo>
                  <a:lnTo>
                    <a:pt x="15869" y="11086"/>
                  </a:lnTo>
                  <a:lnTo>
                    <a:pt x="16139" y="12229"/>
                  </a:lnTo>
                  <a:lnTo>
                    <a:pt x="16445" y="9257"/>
                  </a:lnTo>
                  <a:lnTo>
                    <a:pt x="16654" y="9029"/>
                  </a:lnTo>
                  <a:lnTo>
                    <a:pt x="16887" y="10057"/>
                  </a:lnTo>
                  <a:lnTo>
                    <a:pt x="17108" y="9714"/>
                  </a:lnTo>
                  <a:lnTo>
                    <a:pt x="17403" y="6743"/>
                  </a:lnTo>
                  <a:lnTo>
                    <a:pt x="17894" y="5829"/>
                  </a:lnTo>
                  <a:lnTo>
                    <a:pt x="18139" y="6286"/>
                  </a:lnTo>
                  <a:lnTo>
                    <a:pt x="18385" y="6286"/>
                  </a:lnTo>
                  <a:lnTo>
                    <a:pt x="18753" y="2629"/>
                  </a:lnTo>
                  <a:lnTo>
                    <a:pt x="18961" y="1143"/>
                  </a:lnTo>
                  <a:lnTo>
                    <a:pt x="19231" y="1714"/>
                  </a:lnTo>
                  <a:lnTo>
                    <a:pt x="19538" y="5600"/>
                  </a:lnTo>
                  <a:lnTo>
                    <a:pt x="19845" y="3200"/>
                  </a:lnTo>
                  <a:lnTo>
                    <a:pt x="20140" y="0"/>
                  </a:lnTo>
                  <a:lnTo>
                    <a:pt x="20385" y="114"/>
                  </a:lnTo>
                  <a:lnTo>
                    <a:pt x="20680" y="6743"/>
                  </a:lnTo>
                  <a:lnTo>
                    <a:pt x="20900" y="5600"/>
                  </a:lnTo>
                  <a:lnTo>
                    <a:pt x="21220" y="2857"/>
                  </a:lnTo>
                  <a:lnTo>
                    <a:pt x="21477" y="2743"/>
                  </a:lnTo>
                  <a:lnTo>
                    <a:pt x="21600" y="5029"/>
                  </a:lnTo>
                  <a:lnTo>
                    <a:pt x="21600" y="21600"/>
                  </a:lnTo>
                  <a:lnTo>
                    <a:pt x="9082" y="16914"/>
                  </a:lnTo>
                  <a:lnTo>
                    <a:pt x="8922" y="17486"/>
                  </a:lnTo>
                  <a:lnTo>
                    <a:pt x="0" y="15543"/>
                  </a:lnTo>
                  <a:lnTo>
                    <a:pt x="0" y="3429"/>
                  </a:lnTo>
                  <a:lnTo>
                    <a:pt x="123" y="5257"/>
                  </a:lnTo>
                  <a:lnTo>
                    <a:pt x="319" y="5829"/>
                  </a:lnTo>
                  <a:lnTo>
                    <a:pt x="565" y="6057"/>
                  </a:lnTo>
                  <a:lnTo>
                    <a:pt x="749" y="6743"/>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33" name="Freeform 24"/>
            <p:cNvSpPr/>
            <p:nvPr/>
          </p:nvSpPr>
          <p:spPr>
            <a:xfrm>
              <a:off x="0" y="554037"/>
              <a:ext cx="2794000" cy="311151"/>
            </a:xfrm>
            <a:custGeom>
              <a:avLst/>
              <a:gdLst/>
              <a:ahLst/>
              <a:cxnLst>
                <a:cxn ang="0">
                  <a:pos x="wd2" y="hd2"/>
                </a:cxn>
                <a:cxn ang="5400000">
                  <a:pos x="wd2" y="hd2"/>
                </a:cxn>
                <a:cxn ang="10800000">
                  <a:pos x="wd2" y="hd2"/>
                </a:cxn>
                <a:cxn ang="16200000">
                  <a:pos x="wd2" y="hd2"/>
                </a:cxn>
              </a:cxnLst>
              <a:rect l="0" t="0" r="r" b="b"/>
              <a:pathLst>
                <a:path w="21600" h="21600" extrusionOk="0">
                  <a:moveTo>
                    <a:pt x="282" y="21049"/>
                  </a:moveTo>
                  <a:lnTo>
                    <a:pt x="454" y="21380"/>
                  </a:lnTo>
                  <a:lnTo>
                    <a:pt x="663" y="21600"/>
                  </a:lnTo>
                  <a:lnTo>
                    <a:pt x="20937" y="21600"/>
                  </a:lnTo>
                  <a:lnTo>
                    <a:pt x="21170" y="21269"/>
                  </a:lnTo>
                  <a:lnTo>
                    <a:pt x="21342" y="20829"/>
                  </a:lnTo>
                  <a:lnTo>
                    <a:pt x="21490" y="19616"/>
                  </a:lnTo>
                  <a:lnTo>
                    <a:pt x="21575" y="18184"/>
                  </a:lnTo>
                  <a:lnTo>
                    <a:pt x="21600" y="16531"/>
                  </a:lnTo>
                  <a:lnTo>
                    <a:pt x="21600" y="2535"/>
                  </a:lnTo>
                  <a:lnTo>
                    <a:pt x="21416" y="0"/>
                  </a:lnTo>
                  <a:lnTo>
                    <a:pt x="21305" y="771"/>
                  </a:lnTo>
                  <a:lnTo>
                    <a:pt x="21220" y="3086"/>
                  </a:lnTo>
                  <a:lnTo>
                    <a:pt x="21146" y="5841"/>
                  </a:lnTo>
                  <a:lnTo>
                    <a:pt x="21060" y="5731"/>
                  </a:lnTo>
                  <a:lnTo>
                    <a:pt x="20937" y="5510"/>
                  </a:lnTo>
                  <a:lnTo>
                    <a:pt x="20680" y="4078"/>
                  </a:lnTo>
                  <a:lnTo>
                    <a:pt x="20508" y="2865"/>
                  </a:lnTo>
                  <a:lnTo>
                    <a:pt x="20238" y="2535"/>
                  </a:lnTo>
                  <a:lnTo>
                    <a:pt x="19943" y="3747"/>
                  </a:lnTo>
                  <a:lnTo>
                    <a:pt x="19673" y="5731"/>
                  </a:lnTo>
                  <a:lnTo>
                    <a:pt x="19489" y="4298"/>
                  </a:lnTo>
                  <a:lnTo>
                    <a:pt x="19317" y="4078"/>
                  </a:lnTo>
                  <a:lnTo>
                    <a:pt x="19072" y="2865"/>
                  </a:lnTo>
                  <a:lnTo>
                    <a:pt x="18826" y="3306"/>
                  </a:lnTo>
                  <a:lnTo>
                    <a:pt x="18655" y="4629"/>
                  </a:lnTo>
                  <a:lnTo>
                    <a:pt x="18581" y="6502"/>
                  </a:lnTo>
                  <a:lnTo>
                    <a:pt x="18385" y="5731"/>
                  </a:lnTo>
                  <a:lnTo>
                    <a:pt x="18102" y="5731"/>
                  </a:lnTo>
                  <a:lnTo>
                    <a:pt x="17734" y="4959"/>
                  </a:lnTo>
                  <a:lnTo>
                    <a:pt x="17415" y="6502"/>
                  </a:lnTo>
                  <a:lnTo>
                    <a:pt x="17133" y="4078"/>
                  </a:lnTo>
                  <a:lnTo>
                    <a:pt x="16765" y="5731"/>
                  </a:lnTo>
                  <a:lnTo>
                    <a:pt x="16409" y="9478"/>
                  </a:lnTo>
                  <a:lnTo>
                    <a:pt x="16126" y="8045"/>
                  </a:lnTo>
                  <a:lnTo>
                    <a:pt x="15869" y="6722"/>
                  </a:lnTo>
                  <a:lnTo>
                    <a:pt x="15586" y="5841"/>
                  </a:lnTo>
                  <a:lnTo>
                    <a:pt x="15218" y="6502"/>
                  </a:lnTo>
                  <a:lnTo>
                    <a:pt x="14654" y="7604"/>
                  </a:lnTo>
                  <a:lnTo>
                    <a:pt x="14150" y="6392"/>
                  </a:lnTo>
                  <a:lnTo>
                    <a:pt x="13930" y="6943"/>
                  </a:lnTo>
                  <a:lnTo>
                    <a:pt x="13647" y="5731"/>
                  </a:lnTo>
                  <a:lnTo>
                    <a:pt x="13463" y="4408"/>
                  </a:lnTo>
                  <a:lnTo>
                    <a:pt x="13242" y="4078"/>
                  </a:lnTo>
                  <a:lnTo>
                    <a:pt x="12850" y="4959"/>
                  </a:lnTo>
                  <a:lnTo>
                    <a:pt x="12346" y="7494"/>
                  </a:lnTo>
                  <a:lnTo>
                    <a:pt x="11929" y="5180"/>
                  </a:lnTo>
                  <a:lnTo>
                    <a:pt x="11573" y="5841"/>
                  </a:lnTo>
                  <a:lnTo>
                    <a:pt x="11242" y="9037"/>
                  </a:lnTo>
                  <a:lnTo>
                    <a:pt x="10628" y="6722"/>
                  </a:lnTo>
                  <a:lnTo>
                    <a:pt x="10174" y="7824"/>
                  </a:lnTo>
                  <a:lnTo>
                    <a:pt x="9867" y="6722"/>
                  </a:lnTo>
                  <a:lnTo>
                    <a:pt x="9413" y="7273"/>
                  </a:lnTo>
                  <a:lnTo>
                    <a:pt x="8959" y="9037"/>
                  </a:lnTo>
                  <a:lnTo>
                    <a:pt x="8640" y="8376"/>
                  </a:lnTo>
                  <a:lnTo>
                    <a:pt x="8002" y="7824"/>
                  </a:lnTo>
                  <a:lnTo>
                    <a:pt x="7597" y="9037"/>
                  </a:lnTo>
                  <a:lnTo>
                    <a:pt x="6910" y="8045"/>
                  </a:lnTo>
                  <a:lnTo>
                    <a:pt x="6345" y="7273"/>
                  </a:lnTo>
                  <a:lnTo>
                    <a:pt x="5744" y="5731"/>
                  </a:lnTo>
                  <a:lnTo>
                    <a:pt x="5179" y="7273"/>
                  </a:lnTo>
                  <a:lnTo>
                    <a:pt x="4529" y="4078"/>
                  </a:lnTo>
                  <a:lnTo>
                    <a:pt x="4038" y="4078"/>
                  </a:lnTo>
                  <a:lnTo>
                    <a:pt x="3694" y="6061"/>
                  </a:lnTo>
                  <a:lnTo>
                    <a:pt x="3485" y="4518"/>
                  </a:lnTo>
                  <a:lnTo>
                    <a:pt x="3215" y="5510"/>
                  </a:lnTo>
                  <a:lnTo>
                    <a:pt x="2860" y="5731"/>
                  </a:lnTo>
                  <a:lnTo>
                    <a:pt x="2516" y="6282"/>
                  </a:lnTo>
                  <a:lnTo>
                    <a:pt x="2099" y="7604"/>
                  </a:lnTo>
                  <a:lnTo>
                    <a:pt x="1755" y="6061"/>
                  </a:lnTo>
                  <a:lnTo>
                    <a:pt x="1424" y="6833"/>
                  </a:lnTo>
                  <a:lnTo>
                    <a:pt x="982" y="7494"/>
                  </a:lnTo>
                  <a:lnTo>
                    <a:pt x="712" y="6833"/>
                  </a:lnTo>
                  <a:lnTo>
                    <a:pt x="196" y="6502"/>
                  </a:lnTo>
                  <a:lnTo>
                    <a:pt x="0" y="8045"/>
                  </a:lnTo>
                  <a:lnTo>
                    <a:pt x="25" y="12784"/>
                  </a:lnTo>
                  <a:lnTo>
                    <a:pt x="49" y="16861"/>
                  </a:lnTo>
                  <a:lnTo>
                    <a:pt x="160" y="20278"/>
                  </a:lnTo>
                  <a:lnTo>
                    <a:pt x="282" y="21049"/>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34" name="Freeform 25"/>
            <p:cNvSpPr/>
            <p:nvPr/>
          </p:nvSpPr>
          <p:spPr>
            <a:xfrm>
              <a:off x="15875" y="19050"/>
              <a:ext cx="2749550" cy="401638"/>
            </a:xfrm>
            <a:custGeom>
              <a:avLst/>
              <a:gdLst/>
              <a:ahLst/>
              <a:cxnLst>
                <a:cxn ang="0">
                  <a:pos x="wd2" y="hd2"/>
                </a:cxn>
                <a:cxn ang="5400000">
                  <a:pos x="wd2" y="hd2"/>
                </a:cxn>
                <a:cxn ang="10800000">
                  <a:pos x="wd2" y="hd2"/>
                </a:cxn>
                <a:cxn ang="16200000">
                  <a:pos x="wd2" y="hd2"/>
                </a:cxn>
              </a:cxnLst>
              <a:rect l="0" t="0" r="r" b="b"/>
              <a:pathLst>
                <a:path w="21600" h="21600" extrusionOk="0">
                  <a:moveTo>
                    <a:pt x="0" y="10501"/>
                  </a:moveTo>
                  <a:lnTo>
                    <a:pt x="0" y="21600"/>
                  </a:lnTo>
                  <a:lnTo>
                    <a:pt x="50" y="17331"/>
                  </a:lnTo>
                  <a:lnTo>
                    <a:pt x="62" y="13916"/>
                  </a:lnTo>
                  <a:lnTo>
                    <a:pt x="87" y="7855"/>
                  </a:lnTo>
                  <a:lnTo>
                    <a:pt x="150" y="4866"/>
                  </a:lnTo>
                  <a:lnTo>
                    <a:pt x="274" y="3927"/>
                  </a:lnTo>
                  <a:lnTo>
                    <a:pt x="599" y="3244"/>
                  </a:lnTo>
                  <a:lnTo>
                    <a:pt x="1023" y="3415"/>
                  </a:lnTo>
                  <a:lnTo>
                    <a:pt x="2020" y="3415"/>
                  </a:lnTo>
                  <a:lnTo>
                    <a:pt x="2469" y="3927"/>
                  </a:lnTo>
                  <a:lnTo>
                    <a:pt x="3105" y="3415"/>
                  </a:lnTo>
                  <a:lnTo>
                    <a:pt x="3841" y="3757"/>
                  </a:lnTo>
                  <a:lnTo>
                    <a:pt x="4377" y="3586"/>
                  </a:lnTo>
                  <a:lnTo>
                    <a:pt x="5450" y="3927"/>
                  </a:lnTo>
                  <a:lnTo>
                    <a:pt x="5824" y="3927"/>
                  </a:lnTo>
                  <a:lnTo>
                    <a:pt x="6547" y="3415"/>
                  </a:lnTo>
                  <a:lnTo>
                    <a:pt x="6784" y="4098"/>
                  </a:lnTo>
                  <a:lnTo>
                    <a:pt x="7458" y="3415"/>
                  </a:lnTo>
                  <a:lnTo>
                    <a:pt x="8480" y="3927"/>
                  </a:lnTo>
                  <a:lnTo>
                    <a:pt x="8830" y="4525"/>
                  </a:lnTo>
                  <a:lnTo>
                    <a:pt x="9366" y="3927"/>
                  </a:lnTo>
                  <a:lnTo>
                    <a:pt x="9827" y="4696"/>
                  </a:lnTo>
                  <a:lnTo>
                    <a:pt x="10201" y="4696"/>
                  </a:lnTo>
                  <a:lnTo>
                    <a:pt x="10950" y="3927"/>
                  </a:lnTo>
                  <a:lnTo>
                    <a:pt x="11661" y="4525"/>
                  </a:lnTo>
                  <a:lnTo>
                    <a:pt x="12297" y="5379"/>
                  </a:lnTo>
                  <a:lnTo>
                    <a:pt x="12496" y="5549"/>
                  </a:lnTo>
                  <a:lnTo>
                    <a:pt x="13357" y="5037"/>
                  </a:lnTo>
                  <a:lnTo>
                    <a:pt x="14155" y="4610"/>
                  </a:lnTo>
                  <a:lnTo>
                    <a:pt x="14342" y="4354"/>
                  </a:lnTo>
                  <a:lnTo>
                    <a:pt x="14641" y="4525"/>
                  </a:lnTo>
                  <a:lnTo>
                    <a:pt x="15477" y="4781"/>
                  </a:lnTo>
                  <a:lnTo>
                    <a:pt x="16113" y="4098"/>
                  </a:lnTo>
                  <a:lnTo>
                    <a:pt x="16449" y="4354"/>
                  </a:lnTo>
                  <a:lnTo>
                    <a:pt x="16961" y="4525"/>
                  </a:lnTo>
                  <a:lnTo>
                    <a:pt x="17397" y="3927"/>
                  </a:lnTo>
                  <a:lnTo>
                    <a:pt x="17684" y="3415"/>
                  </a:lnTo>
                  <a:lnTo>
                    <a:pt x="18071" y="4269"/>
                  </a:lnTo>
                  <a:lnTo>
                    <a:pt x="18881" y="4525"/>
                  </a:lnTo>
                  <a:lnTo>
                    <a:pt x="19418" y="3415"/>
                  </a:lnTo>
                  <a:lnTo>
                    <a:pt x="20203" y="4525"/>
                  </a:lnTo>
                  <a:lnTo>
                    <a:pt x="21051" y="4525"/>
                  </a:lnTo>
                  <a:lnTo>
                    <a:pt x="21238" y="6318"/>
                  </a:lnTo>
                  <a:lnTo>
                    <a:pt x="21363" y="7257"/>
                  </a:lnTo>
                  <a:lnTo>
                    <a:pt x="21463" y="9135"/>
                  </a:lnTo>
                  <a:lnTo>
                    <a:pt x="21538" y="12379"/>
                  </a:lnTo>
                  <a:lnTo>
                    <a:pt x="21600" y="16734"/>
                  </a:lnTo>
                  <a:lnTo>
                    <a:pt x="21600" y="5549"/>
                  </a:lnTo>
                  <a:lnTo>
                    <a:pt x="21563" y="4013"/>
                  </a:lnTo>
                  <a:lnTo>
                    <a:pt x="21513" y="2220"/>
                  </a:lnTo>
                  <a:lnTo>
                    <a:pt x="21201" y="1025"/>
                  </a:lnTo>
                  <a:lnTo>
                    <a:pt x="20029" y="768"/>
                  </a:lnTo>
                  <a:lnTo>
                    <a:pt x="19754" y="171"/>
                  </a:lnTo>
                  <a:lnTo>
                    <a:pt x="18831" y="171"/>
                  </a:lnTo>
                  <a:lnTo>
                    <a:pt x="18557" y="427"/>
                  </a:lnTo>
                  <a:lnTo>
                    <a:pt x="17996" y="512"/>
                  </a:lnTo>
                  <a:lnTo>
                    <a:pt x="17584" y="256"/>
                  </a:lnTo>
                  <a:lnTo>
                    <a:pt x="16824" y="1110"/>
                  </a:lnTo>
                  <a:lnTo>
                    <a:pt x="15240" y="512"/>
                  </a:lnTo>
                  <a:lnTo>
                    <a:pt x="14741" y="768"/>
                  </a:lnTo>
                  <a:lnTo>
                    <a:pt x="13868" y="1281"/>
                  </a:lnTo>
                  <a:lnTo>
                    <a:pt x="13307" y="854"/>
                  </a:lnTo>
                  <a:lnTo>
                    <a:pt x="12745" y="768"/>
                  </a:lnTo>
                  <a:lnTo>
                    <a:pt x="12297" y="768"/>
                  </a:lnTo>
                  <a:lnTo>
                    <a:pt x="11810" y="1195"/>
                  </a:lnTo>
                  <a:lnTo>
                    <a:pt x="11511" y="598"/>
                  </a:lnTo>
                  <a:lnTo>
                    <a:pt x="10463" y="768"/>
                  </a:lnTo>
                  <a:lnTo>
                    <a:pt x="10139" y="768"/>
                  </a:lnTo>
                  <a:lnTo>
                    <a:pt x="9590" y="598"/>
                  </a:lnTo>
                  <a:lnTo>
                    <a:pt x="8493" y="854"/>
                  </a:lnTo>
                  <a:lnTo>
                    <a:pt x="7520" y="598"/>
                  </a:lnTo>
                  <a:lnTo>
                    <a:pt x="6622" y="598"/>
                  </a:lnTo>
                  <a:lnTo>
                    <a:pt x="6186" y="768"/>
                  </a:lnTo>
                  <a:lnTo>
                    <a:pt x="5774" y="342"/>
                  </a:lnTo>
                  <a:lnTo>
                    <a:pt x="4377" y="342"/>
                  </a:lnTo>
                  <a:lnTo>
                    <a:pt x="3155" y="598"/>
                  </a:lnTo>
                  <a:lnTo>
                    <a:pt x="2594" y="342"/>
                  </a:lnTo>
                  <a:lnTo>
                    <a:pt x="1933" y="598"/>
                  </a:lnTo>
                  <a:lnTo>
                    <a:pt x="1085" y="0"/>
                  </a:lnTo>
                  <a:lnTo>
                    <a:pt x="561" y="0"/>
                  </a:lnTo>
                  <a:lnTo>
                    <a:pt x="349" y="171"/>
                  </a:lnTo>
                  <a:lnTo>
                    <a:pt x="187" y="768"/>
                  </a:lnTo>
                  <a:lnTo>
                    <a:pt x="50" y="2391"/>
                  </a:lnTo>
                  <a:lnTo>
                    <a:pt x="0" y="4952"/>
                  </a:lnTo>
                  <a:lnTo>
                    <a:pt x="0" y="10501"/>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35" name="Freeform 26"/>
            <p:cNvSpPr/>
            <p:nvPr/>
          </p:nvSpPr>
          <p:spPr>
            <a:xfrm>
              <a:off x="20637" y="660400"/>
              <a:ext cx="2749550" cy="161926"/>
            </a:xfrm>
            <a:custGeom>
              <a:avLst/>
              <a:gdLst/>
              <a:ahLst/>
              <a:cxnLst>
                <a:cxn ang="0">
                  <a:pos x="wd2" y="hd2"/>
                </a:cxn>
                <a:cxn ang="5400000">
                  <a:pos x="wd2" y="hd2"/>
                </a:cxn>
                <a:cxn ang="10800000">
                  <a:pos x="wd2" y="hd2"/>
                </a:cxn>
                <a:cxn ang="16200000">
                  <a:pos x="wd2" y="hd2"/>
                </a:cxn>
              </a:cxnLst>
              <a:rect l="0" t="0" r="r" b="b"/>
              <a:pathLst>
                <a:path w="21600" h="21600" extrusionOk="0">
                  <a:moveTo>
                    <a:pt x="0" y="11012"/>
                  </a:moveTo>
                  <a:lnTo>
                    <a:pt x="0" y="0"/>
                  </a:lnTo>
                  <a:lnTo>
                    <a:pt x="50" y="4235"/>
                  </a:lnTo>
                  <a:lnTo>
                    <a:pt x="62" y="7624"/>
                  </a:lnTo>
                  <a:lnTo>
                    <a:pt x="75" y="13765"/>
                  </a:lnTo>
                  <a:lnTo>
                    <a:pt x="150" y="16518"/>
                  </a:lnTo>
                  <a:lnTo>
                    <a:pt x="274" y="17576"/>
                  </a:lnTo>
                  <a:lnTo>
                    <a:pt x="412" y="16941"/>
                  </a:lnTo>
                  <a:lnTo>
                    <a:pt x="599" y="16518"/>
                  </a:lnTo>
                  <a:lnTo>
                    <a:pt x="923" y="16306"/>
                  </a:lnTo>
                  <a:lnTo>
                    <a:pt x="1122" y="16518"/>
                  </a:lnTo>
                  <a:lnTo>
                    <a:pt x="1285" y="16518"/>
                  </a:lnTo>
                  <a:lnTo>
                    <a:pt x="1646" y="16941"/>
                  </a:lnTo>
                  <a:lnTo>
                    <a:pt x="1783" y="17153"/>
                  </a:lnTo>
                  <a:lnTo>
                    <a:pt x="1945" y="17365"/>
                  </a:lnTo>
                  <a:lnTo>
                    <a:pt x="2220" y="16518"/>
                  </a:lnTo>
                  <a:lnTo>
                    <a:pt x="2519" y="16306"/>
                  </a:lnTo>
                  <a:lnTo>
                    <a:pt x="2881" y="16094"/>
                  </a:lnTo>
                  <a:lnTo>
                    <a:pt x="3317" y="17365"/>
                  </a:lnTo>
                  <a:lnTo>
                    <a:pt x="3879" y="18000"/>
                  </a:lnTo>
                  <a:lnTo>
                    <a:pt x="4190" y="17365"/>
                  </a:lnTo>
                  <a:lnTo>
                    <a:pt x="4377" y="18000"/>
                  </a:lnTo>
                  <a:lnTo>
                    <a:pt x="4864" y="18000"/>
                  </a:lnTo>
                  <a:lnTo>
                    <a:pt x="5038" y="16941"/>
                  </a:lnTo>
                  <a:lnTo>
                    <a:pt x="5250" y="17576"/>
                  </a:lnTo>
                  <a:lnTo>
                    <a:pt x="5824" y="17576"/>
                  </a:lnTo>
                  <a:lnTo>
                    <a:pt x="6547" y="18000"/>
                  </a:lnTo>
                  <a:lnTo>
                    <a:pt x="6797" y="17365"/>
                  </a:lnTo>
                  <a:lnTo>
                    <a:pt x="7358" y="16518"/>
                  </a:lnTo>
                  <a:lnTo>
                    <a:pt x="7732" y="16306"/>
                  </a:lnTo>
                  <a:lnTo>
                    <a:pt x="8181" y="16941"/>
                  </a:lnTo>
                  <a:lnTo>
                    <a:pt x="8480" y="17576"/>
                  </a:lnTo>
                  <a:lnTo>
                    <a:pt x="8830" y="16941"/>
                  </a:lnTo>
                  <a:lnTo>
                    <a:pt x="9441" y="17576"/>
                  </a:lnTo>
                  <a:lnTo>
                    <a:pt x="9827" y="16729"/>
                  </a:lnTo>
                  <a:lnTo>
                    <a:pt x="10201" y="16729"/>
                  </a:lnTo>
                  <a:lnTo>
                    <a:pt x="10600" y="15671"/>
                  </a:lnTo>
                  <a:lnTo>
                    <a:pt x="11099" y="16941"/>
                  </a:lnTo>
                  <a:lnTo>
                    <a:pt x="11748" y="15882"/>
                  </a:lnTo>
                  <a:lnTo>
                    <a:pt x="12496" y="15882"/>
                  </a:lnTo>
                  <a:lnTo>
                    <a:pt x="13157" y="16518"/>
                  </a:lnTo>
                  <a:lnTo>
                    <a:pt x="13544" y="15459"/>
                  </a:lnTo>
                  <a:lnTo>
                    <a:pt x="13980" y="15671"/>
                  </a:lnTo>
                  <a:lnTo>
                    <a:pt x="14155" y="16941"/>
                  </a:lnTo>
                  <a:lnTo>
                    <a:pt x="14342" y="17153"/>
                  </a:lnTo>
                  <a:lnTo>
                    <a:pt x="14915" y="16518"/>
                  </a:lnTo>
                  <a:lnTo>
                    <a:pt x="15427" y="17153"/>
                  </a:lnTo>
                  <a:lnTo>
                    <a:pt x="16113" y="17365"/>
                  </a:lnTo>
                  <a:lnTo>
                    <a:pt x="16312" y="17153"/>
                  </a:lnTo>
                  <a:lnTo>
                    <a:pt x="16449" y="17153"/>
                  </a:lnTo>
                  <a:lnTo>
                    <a:pt x="16612" y="16306"/>
                  </a:lnTo>
                  <a:lnTo>
                    <a:pt x="16961" y="16941"/>
                  </a:lnTo>
                  <a:lnTo>
                    <a:pt x="17123" y="17365"/>
                  </a:lnTo>
                  <a:lnTo>
                    <a:pt x="17235" y="16941"/>
                  </a:lnTo>
                  <a:lnTo>
                    <a:pt x="17385" y="17576"/>
                  </a:lnTo>
                  <a:lnTo>
                    <a:pt x="17659" y="16518"/>
                  </a:lnTo>
                  <a:lnTo>
                    <a:pt x="18096" y="17365"/>
                  </a:lnTo>
                  <a:lnTo>
                    <a:pt x="18520" y="16094"/>
                  </a:lnTo>
                  <a:lnTo>
                    <a:pt x="18694" y="16941"/>
                  </a:lnTo>
                  <a:lnTo>
                    <a:pt x="18881" y="16941"/>
                  </a:lnTo>
                  <a:lnTo>
                    <a:pt x="19679" y="16094"/>
                  </a:lnTo>
                  <a:lnTo>
                    <a:pt x="20440" y="16941"/>
                  </a:lnTo>
                  <a:lnTo>
                    <a:pt x="21039" y="15882"/>
                  </a:lnTo>
                  <a:lnTo>
                    <a:pt x="21238" y="15247"/>
                  </a:lnTo>
                  <a:lnTo>
                    <a:pt x="21363" y="14188"/>
                  </a:lnTo>
                  <a:lnTo>
                    <a:pt x="21463" y="12282"/>
                  </a:lnTo>
                  <a:lnTo>
                    <a:pt x="21538" y="9106"/>
                  </a:lnTo>
                  <a:lnTo>
                    <a:pt x="21600" y="4871"/>
                  </a:lnTo>
                  <a:lnTo>
                    <a:pt x="21600" y="15882"/>
                  </a:lnTo>
                  <a:lnTo>
                    <a:pt x="21575" y="17365"/>
                  </a:lnTo>
                  <a:lnTo>
                    <a:pt x="21513" y="19271"/>
                  </a:lnTo>
                  <a:lnTo>
                    <a:pt x="21400" y="20753"/>
                  </a:lnTo>
                  <a:lnTo>
                    <a:pt x="20602" y="21600"/>
                  </a:lnTo>
                  <a:lnTo>
                    <a:pt x="20029" y="20753"/>
                  </a:lnTo>
                  <a:lnTo>
                    <a:pt x="19742" y="21176"/>
                  </a:lnTo>
                  <a:lnTo>
                    <a:pt x="18557" y="21176"/>
                  </a:lnTo>
                  <a:lnTo>
                    <a:pt x="18283" y="21600"/>
                  </a:lnTo>
                  <a:lnTo>
                    <a:pt x="17996" y="20965"/>
                  </a:lnTo>
                  <a:lnTo>
                    <a:pt x="17659" y="21600"/>
                  </a:lnTo>
                  <a:lnTo>
                    <a:pt x="16786" y="21176"/>
                  </a:lnTo>
                  <a:lnTo>
                    <a:pt x="16524" y="20329"/>
                  </a:lnTo>
                  <a:lnTo>
                    <a:pt x="15714" y="21176"/>
                  </a:lnTo>
                  <a:lnTo>
                    <a:pt x="15165" y="20118"/>
                  </a:lnTo>
                  <a:lnTo>
                    <a:pt x="14529" y="21176"/>
                  </a:lnTo>
                  <a:lnTo>
                    <a:pt x="14030" y="20541"/>
                  </a:lnTo>
                  <a:lnTo>
                    <a:pt x="13569" y="21176"/>
                  </a:lnTo>
                  <a:lnTo>
                    <a:pt x="13307" y="20541"/>
                  </a:lnTo>
                  <a:lnTo>
                    <a:pt x="13070" y="20753"/>
                  </a:lnTo>
                  <a:lnTo>
                    <a:pt x="12745" y="20753"/>
                  </a:lnTo>
                  <a:lnTo>
                    <a:pt x="12546" y="20118"/>
                  </a:lnTo>
                  <a:lnTo>
                    <a:pt x="12309" y="21176"/>
                  </a:lnTo>
                  <a:lnTo>
                    <a:pt x="12060" y="20118"/>
                  </a:lnTo>
                  <a:lnTo>
                    <a:pt x="11810" y="20329"/>
                  </a:lnTo>
                  <a:lnTo>
                    <a:pt x="11511" y="20753"/>
                  </a:lnTo>
                  <a:lnTo>
                    <a:pt x="11236" y="21176"/>
                  </a:lnTo>
                  <a:lnTo>
                    <a:pt x="10139" y="21176"/>
                  </a:lnTo>
                  <a:lnTo>
                    <a:pt x="9865" y="20753"/>
                  </a:lnTo>
                  <a:lnTo>
                    <a:pt x="9590" y="20753"/>
                  </a:lnTo>
                  <a:lnTo>
                    <a:pt x="8979" y="21600"/>
                  </a:lnTo>
                  <a:lnTo>
                    <a:pt x="8493" y="20541"/>
                  </a:lnTo>
                  <a:lnTo>
                    <a:pt x="7957" y="21600"/>
                  </a:lnTo>
                  <a:lnTo>
                    <a:pt x="7520" y="20753"/>
                  </a:lnTo>
                  <a:lnTo>
                    <a:pt x="7021" y="21600"/>
                  </a:lnTo>
                  <a:lnTo>
                    <a:pt x="6622" y="20753"/>
                  </a:lnTo>
                  <a:lnTo>
                    <a:pt x="6186" y="20753"/>
                  </a:lnTo>
                  <a:lnTo>
                    <a:pt x="5774" y="21176"/>
                  </a:lnTo>
                  <a:lnTo>
                    <a:pt x="4066" y="21176"/>
                  </a:lnTo>
                  <a:lnTo>
                    <a:pt x="3168" y="20753"/>
                  </a:lnTo>
                  <a:lnTo>
                    <a:pt x="2594" y="21176"/>
                  </a:lnTo>
                  <a:lnTo>
                    <a:pt x="1048" y="20541"/>
                  </a:lnTo>
                  <a:lnTo>
                    <a:pt x="187" y="20753"/>
                  </a:lnTo>
                  <a:lnTo>
                    <a:pt x="37" y="19059"/>
                  </a:lnTo>
                  <a:lnTo>
                    <a:pt x="0" y="16518"/>
                  </a:lnTo>
                  <a:lnTo>
                    <a:pt x="0" y="11012"/>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637" name="Title Text"/>
          <p:cNvSpPr txBox="1">
            <a:spLocks noGrp="1"/>
          </p:cNvSpPr>
          <p:nvPr>
            <p:ph type="title"/>
          </p:nvPr>
        </p:nvSpPr>
        <p:spPr>
          <a:xfrm>
            <a:off x="685800" y="2286000"/>
            <a:ext cx="7772400" cy="1143000"/>
          </a:xfrm>
          <a:prstGeom prst="rect">
            <a:avLst/>
          </a:prstGeom>
        </p:spPr>
        <p:txBody>
          <a:bodyPr/>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63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a:solidFill>
                  <a:srgbClr val="FFFFCC"/>
                </a:solidFill>
                <a:effectLst>
                  <a:outerShdw blurRad="38100" dist="38100" dir="2700000" rotWithShape="0">
                    <a:srgbClr val="000000">
                      <a:alpha val="43137"/>
                    </a:srgbClr>
                  </a:outerShdw>
                </a:effectLst>
              </a:defRPr>
            </a:lvl1pPr>
            <a:lvl2pPr algn="ctr">
              <a:buSzPct val="75000"/>
              <a:buChar char="❖"/>
              <a:defRPr b="1">
                <a:solidFill>
                  <a:srgbClr val="FFFFCC"/>
                </a:solidFill>
                <a:effectLst>
                  <a:outerShdw blurRad="38100" dist="38100" dir="2700000" rotWithShape="0">
                    <a:srgbClr val="000000">
                      <a:alpha val="43137"/>
                    </a:srgbClr>
                  </a:outerShdw>
                </a:effectLst>
              </a:defRPr>
            </a:lvl2pPr>
            <a:lvl3pPr algn="ctr">
              <a:buSzPct val="75000"/>
              <a:buChar char="❖"/>
              <a:defRPr b="1">
                <a:solidFill>
                  <a:srgbClr val="FFFFCC"/>
                </a:solidFill>
                <a:effectLst>
                  <a:outerShdw blurRad="38100" dist="38100" dir="2700000" rotWithShape="0">
                    <a:srgbClr val="000000">
                      <a:alpha val="43137"/>
                    </a:srgbClr>
                  </a:outerShdw>
                </a:effectLst>
              </a:defRPr>
            </a:lvl3pPr>
            <a:lvl4pPr algn="ctr">
              <a:buSzPct val="75000"/>
              <a:buChar char="❖"/>
              <a:defRPr b="1">
                <a:solidFill>
                  <a:srgbClr val="FFFFCC"/>
                </a:solidFill>
                <a:effectLst>
                  <a:outerShdw blurRad="38100" dist="38100" dir="2700000" rotWithShape="0">
                    <a:srgbClr val="000000">
                      <a:alpha val="43137"/>
                    </a:srgbClr>
                  </a:outerShdw>
                </a:effectLst>
              </a:defRPr>
            </a:lvl4pPr>
            <a:lvl5pPr algn="ctr">
              <a:buSzPct val="75000"/>
              <a:buChar char="❖"/>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639"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261155301"/>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3A172A10-AEB6-B842-BA1A-B6F9E256A79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74673801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x">
  <p:cSld name="25_Title and Content">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646"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647"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648"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649"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650"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651"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652"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653"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659" name="Group 15"/>
          <p:cNvGrpSpPr/>
          <p:nvPr/>
        </p:nvGrpSpPr>
        <p:grpSpPr>
          <a:xfrm>
            <a:off x="63500" y="153987"/>
            <a:ext cx="3433763" cy="519114"/>
            <a:chOff x="0" y="0"/>
            <a:chExt cx="3433762" cy="519112"/>
          </a:xfrm>
        </p:grpSpPr>
        <p:sp>
          <p:nvSpPr>
            <p:cNvPr id="2654"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55"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56"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57"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58"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665" name="Group 21"/>
          <p:cNvGrpSpPr/>
          <p:nvPr/>
        </p:nvGrpSpPr>
        <p:grpSpPr>
          <a:xfrm>
            <a:off x="5646737" y="153987"/>
            <a:ext cx="3433764" cy="550864"/>
            <a:chOff x="0" y="0"/>
            <a:chExt cx="3433762" cy="550862"/>
          </a:xfrm>
        </p:grpSpPr>
        <p:sp>
          <p:nvSpPr>
            <p:cNvPr id="2660"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61"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62"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63"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64"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666"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667" name="Body Level One…"/>
          <p:cNvSpPr txBox="1">
            <a:spLocks noGrp="1"/>
          </p:cNvSpPr>
          <p:nvPr>
            <p:ph type="body" idx="1"/>
          </p:nvPr>
        </p:nvSpPr>
        <p:spPr>
          <a:xfrm>
            <a:off x="134937" y="2116138"/>
            <a:ext cx="8896351" cy="4135438"/>
          </a:xfrm>
          <a:prstGeom prst="rect">
            <a:avLst/>
          </a:prstGeom>
        </p:spPr>
        <p:txBody>
          <a:bodyPr lIns="46037" tIns="46037" rIns="46037" bIns="46037">
            <a:normAutofit/>
          </a:bodyPr>
          <a:lstStyle>
            <a:lvl1pPr>
              <a:buSzPct val="75000"/>
              <a:buFont typeface="Arial"/>
              <a:buChar char="❖"/>
              <a:defRPr b="1">
                <a:solidFill>
                  <a:srgbClr val="FFFFCC"/>
                </a:solidFill>
                <a:effectLst>
                  <a:outerShdw blurRad="38100" dist="38100" dir="2700000" rotWithShape="0">
                    <a:srgbClr val="000000">
                      <a:alpha val="43137"/>
                    </a:srgbClr>
                  </a:outerShdw>
                </a:effectLst>
              </a:defRPr>
            </a:lvl1pPr>
            <a:lvl2pPr>
              <a:buSzPct val="75000"/>
              <a:buFont typeface="Arial"/>
              <a:buChar char="❖"/>
              <a:defRPr b="1">
                <a:solidFill>
                  <a:srgbClr val="FFFFCC"/>
                </a:solidFill>
                <a:effectLst>
                  <a:outerShdw blurRad="38100" dist="38100" dir="2700000" rotWithShape="0">
                    <a:srgbClr val="000000">
                      <a:alpha val="43137"/>
                    </a:srgbClr>
                  </a:outerShdw>
                </a:effectLst>
              </a:defRPr>
            </a:lvl2pPr>
            <a:lvl3pPr>
              <a:buSzPct val="75000"/>
              <a:buFont typeface="Arial"/>
              <a:buChar char="❖"/>
              <a:defRPr b="1">
                <a:solidFill>
                  <a:srgbClr val="FFFFCC"/>
                </a:solidFill>
                <a:effectLst>
                  <a:outerShdw blurRad="38100" dist="38100" dir="2700000" rotWithShape="0">
                    <a:srgbClr val="000000">
                      <a:alpha val="43137"/>
                    </a:srgbClr>
                  </a:outerShdw>
                </a:effectLst>
              </a:defRPr>
            </a:lvl3pPr>
            <a:lvl4pPr>
              <a:buSzPct val="75000"/>
              <a:buFont typeface="Arial"/>
              <a:buChar char="❖"/>
              <a:defRPr b="1">
                <a:solidFill>
                  <a:srgbClr val="FFFFCC"/>
                </a:solidFill>
                <a:effectLst>
                  <a:outerShdw blurRad="38100" dist="38100" dir="2700000" rotWithShape="0">
                    <a:srgbClr val="000000">
                      <a:alpha val="43137"/>
                    </a:srgbClr>
                  </a:outerShdw>
                </a:effectLst>
              </a:defRPr>
            </a:lvl4pPr>
            <a:lvl5pPr>
              <a:buSzPct val="75000"/>
              <a:buFont typeface="Arial"/>
              <a:buChar char="❖"/>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668"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73860460"/>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type="tx">
  <p:cSld name="22_Section Header">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675"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676"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677"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678"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679"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680"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681"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682"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688" name="Group 15"/>
          <p:cNvGrpSpPr/>
          <p:nvPr/>
        </p:nvGrpSpPr>
        <p:grpSpPr>
          <a:xfrm>
            <a:off x="63500" y="153987"/>
            <a:ext cx="3433763" cy="519114"/>
            <a:chOff x="0" y="0"/>
            <a:chExt cx="3433762" cy="519112"/>
          </a:xfrm>
        </p:grpSpPr>
        <p:sp>
          <p:nvSpPr>
            <p:cNvPr id="2683"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84"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85"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86"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87"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694" name="Group 21"/>
          <p:cNvGrpSpPr/>
          <p:nvPr/>
        </p:nvGrpSpPr>
        <p:grpSpPr>
          <a:xfrm>
            <a:off x="5646737" y="153987"/>
            <a:ext cx="3433764" cy="550864"/>
            <a:chOff x="0" y="0"/>
            <a:chExt cx="3433762" cy="550862"/>
          </a:xfrm>
        </p:grpSpPr>
        <p:sp>
          <p:nvSpPr>
            <p:cNvPr id="2689"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90"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91"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92"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93"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695"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cap="all">
                <a:solidFill>
                  <a:srgbClr val="FFFFCC"/>
                </a:solidFill>
                <a:effectLst>
                  <a:outerShdw blurRad="38100" dist="38100" dir="2700000" rotWithShape="0">
                    <a:srgbClr val="000000">
                      <a:alpha val="43137"/>
                    </a:srgbClr>
                  </a:outerShdw>
                </a:effectLst>
              </a:defRPr>
            </a:lvl1pPr>
          </a:lstStyle>
          <a:p>
            <a:r>
              <a:t>Title Text</a:t>
            </a:r>
          </a:p>
        </p:txBody>
      </p:sp>
      <p:sp>
        <p:nvSpPr>
          <p:cNvPr id="2696"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b="1">
                <a:solidFill>
                  <a:srgbClr val="FFFFCC"/>
                </a:solidFill>
                <a:effectLst>
                  <a:outerShdw blurRad="38100" dist="38100" dir="2700000" rotWithShape="0">
                    <a:srgbClr val="000000">
                      <a:alpha val="43137"/>
                    </a:srgbClr>
                  </a:outerShdw>
                </a:effectLst>
              </a:defRPr>
            </a:lvl1pPr>
            <a:lvl2pPr marL="0" indent="457200">
              <a:spcBef>
                <a:spcPts val="400"/>
              </a:spcBef>
              <a:buSzTx/>
              <a:buNone/>
              <a:defRPr sz="2000" b="1">
                <a:solidFill>
                  <a:srgbClr val="FFFFCC"/>
                </a:solidFill>
                <a:effectLst>
                  <a:outerShdw blurRad="38100" dist="38100" dir="2700000" rotWithShape="0">
                    <a:srgbClr val="000000">
                      <a:alpha val="43137"/>
                    </a:srgbClr>
                  </a:outerShdw>
                </a:effectLst>
              </a:defRPr>
            </a:lvl2pPr>
            <a:lvl3pPr marL="0" indent="914400">
              <a:spcBef>
                <a:spcPts val="400"/>
              </a:spcBef>
              <a:buSzTx/>
              <a:buNone/>
              <a:defRPr sz="2000" b="1">
                <a:solidFill>
                  <a:srgbClr val="FFFFCC"/>
                </a:solidFill>
                <a:effectLst>
                  <a:outerShdw blurRad="38100" dist="38100" dir="2700000" rotWithShape="0">
                    <a:srgbClr val="000000">
                      <a:alpha val="43137"/>
                    </a:srgbClr>
                  </a:outerShdw>
                </a:effectLst>
              </a:defRPr>
            </a:lvl3pPr>
            <a:lvl4pPr marL="0" indent="1371600">
              <a:spcBef>
                <a:spcPts val="400"/>
              </a:spcBef>
              <a:buSzTx/>
              <a:buNone/>
              <a:defRPr sz="2000" b="1">
                <a:solidFill>
                  <a:srgbClr val="FFFFCC"/>
                </a:solidFill>
                <a:effectLst>
                  <a:outerShdw blurRad="38100" dist="38100" dir="2700000" rotWithShape="0">
                    <a:srgbClr val="000000">
                      <a:alpha val="43137"/>
                    </a:srgbClr>
                  </a:outerShdw>
                </a:effectLst>
              </a:defRPr>
            </a:lvl4pPr>
            <a:lvl5pPr marL="0" indent="1828800">
              <a:spcBef>
                <a:spcPts val="400"/>
              </a:spcBef>
              <a:buSzTx/>
              <a:buNone/>
              <a:defRPr sz="20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697"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444884486"/>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type="tx">
  <p:cSld name="22_Two Content">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704"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705"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706"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707"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708"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709"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710"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711"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717" name="Group 15"/>
          <p:cNvGrpSpPr/>
          <p:nvPr/>
        </p:nvGrpSpPr>
        <p:grpSpPr>
          <a:xfrm>
            <a:off x="63500" y="153987"/>
            <a:ext cx="3433763" cy="519114"/>
            <a:chOff x="0" y="0"/>
            <a:chExt cx="3433762" cy="519112"/>
          </a:xfrm>
        </p:grpSpPr>
        <p:sp>
          <p:nvSpPr>
            <p:cNvPr id="2712"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13"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14"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15"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16"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723" name="Group 21"/>
          <p:cNvGrpSpPr/>
          <p:nvPr/>
        </p:nvGrpSpPr>
        <p:grpSpPr>
          <a:xfrm>
            <a:off x="5646737" y="153987"/>
            <a:ext cx="3433764" cy="550864"/>
            <a:chOff x="0" y="0"/>
            <a:chExt cx="3433762" cy="550862"/>
          </a:xfrm>
        </p:grpSpPr>
        <p:sp>
          <p:nvSpPr>
            <p:cNvPr id="2718"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19"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20"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21"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22"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724"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725" name="Body Level One…"/>
          <p:cNvSpPr txBox="1">
            <a:spLocks noGrp="1"/>
          </p:cNvSpPr>
          <p:nvPr>
            <p:ph type="body" sz="half" idx="1"/>
          </p:nvPr>
        </p:nvSpPr>
        <p:spPr>
          <a:xfrm>
            <a:off x="134937" y="2116138"/>
            <a:ext cx="4371976" cy="4135438"/>
          </a:xfrm>
          <a:prstGeom prst="rect">
            <a:avLst/>
          </a:prstGeom>
        </p:spPr>
        <p:txBody>
          <a:bodyPr lIns="46037" tIns="46037" rIns="46037" bIns="46037">
            <a:normAutofit/>
          </a:bodyPr>
          <a:lstStyle>
            <a:lvl1pPr>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1pPr>
            <a:lvl2pPr marL="790575" indent="-333375">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2pPr>
            <a:lvl3pPr marL="1234439" indent="-320039">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3pPr>
            <a:lvl4pPr marL="1727200" indent="-355600">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4pPr>
            <a:lvl5pPr marL="2184400" indent="-355600">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726"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452679301"/>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type="tx">
  <p:cSld name="22_Comparis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733"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734"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735"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736"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737"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738"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739"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740"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746" name="Group 15"/>
          <p:cNvGrpSpPr/>
          <p:nvPr/>
        </p:nvGrpSpPr>
        <p:grpSpPr>
          <a:xfrm>
            <a:off x="63500" y="153987"/>
            <a:ext cx="3433763" cy="519114"/>
            <a:chOff x="0" y="0"/>
            <a:chExt cx="3433762" cy="519112"/>
          </a:xfrm>
        </p:grpSpPr>
        <p:sp>
          <p:nvSpPr>
            <p:cNvPr id="2741"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42"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43"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44"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45"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752" name="Group 21"/>
          <p:cNvGrpSpPr/>
          <p:nvPr/>
        </p:nvGrpSpPr>
        <p:grpSpPr>
          <a:xfrm>
            <a:off x="5646737" y="153987"/>
            <a:ext cx="3433764" cy="550864"/>
            <a:chOff x="0" y="0"/>
            <a:chExt cx="3433762" cy="550862"/>
          </a:xfrm>
        </p:grpSpPr>
        <p:sp>
          <p:nvSpPr>
            <p:cNvPr id="2747"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48"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49"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50"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51"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753" name="Title Text"/>
          <p:cNvSpPr txBox="1">
            <a:spLocks noGrp="1"/>
          </p:cNvSpPr>
          <p:nvPr>
            <p:ph type="title"/>
          </p:nvPr>
        </p:nvSpPr>
        <p:spPr>
          <a:xfrm>
            <a:off x="457200" y="274638"/>
            <a:ext cx="8229600" cy="1143001"/>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754"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rgbClr val="FFFFCC"/>
                </a:solidFill>
                <a:effectLst>
                  <a:outerShdw blurRad="38100" dist="38100" dir="2700000" rotWithShape="0">
                    <a:srgbClr val="000000">
                      <a:alpha val="43137"/>
                    </a:srgbClr>
                  </a:outerShdw>
                </a:effectLst>
              </a:defRPr>
            </a:lvl1pPr>
            <a:lvl2pPr marL="0" indent="457200">
              <a:spcBef>
                <a:spcPts val="500"/>
              </a:spcBef>
              <a:buSzTx/>
              <a:buNone/>
              <a:defRPr sz="2400" b="1">
                <a:solidFill>
                  <a:srgbClr val="FFFFCC"/>
                </a:solidFill>
                <a:effectLst>
                  <a:outerShdw blurRad="38100" dist="38100" dir="2700000" rotWithShape="0">
                    <a:srgbClr val="000000">
                      <a:alpha val="43137"/>
                    </a:srgbClr>
                  </a:outerShdw>
                </a:effectLst>
              </a:defRPr>
            </a:lvl2pPr>
            <a:lvl3pPr marL="0" indent="914400">
              <a:spcBef>
                <a:spcPts val="500"/>
              </a:spcBef>
              <a:buSzTx/>
              <a:buNone/>
              <a:defRPr sz="2400" b="1">
                <a:solidFill>
                  <a:srgbClr val="FFFFCC"/>
                </a:solidFill>
                <a:effectLst>
                  <a:outerShdw blurRad="38100" dist="38100" dir="2700000" rotWithShape="0">
                    <a:srgbClr val="000000">
                      <a:alpha val="43137"/>
                    </a:srgbClr>
                  </a:outerShdw>
                </a:effectLst>
              </a:defRPr>
            </a:lvl3pPr>
            <a:lvl4pPr marL="0" indent="1371600">
              <a:spcBef>
                <a:spcPts val="500"/>
              </a:spcBef>
              <a:buSzTx/>
              <a:buNone/>
              <a:defRPr sz="2400" b="1">
                <a:solidFill>
                  <a:srgbClr val="FFFFCC"/>
                </a:solidFill>
                <a:effectLst>
                  <a:outerShdw blurRad="38100" dist="38100" dir="2700000" rotWithShape="0">
                    <a:srgbClr val="000000">
                      <a:alpha val="43137"/>
                    </a:srgbClr>
                  </a:outerShdw>
                </a:effectLst>
              </a:defRPr>
            </a:lvl4pPr>
            <a:lvl5pPr marL="0" indent="1828800">
              <a:spcBef>
                <a:spcPts val="500"/>
              </a:spcBef>
              <a:buSzTx/>
              <a:buNone/>
              <a:defRPr sz="24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755"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rgbClr val="FFFFCC"/>
                </a:solidFill>
                <a:effectLst>
                  <a:outerShdw blurRad="38100" dist="38100" dir="2700000" rotWithShape="0">
                    <a:srgbClr val="000000">
                      <a:alpha val="43137"/>
                    </a:srgbClr>
                  </a:outerShdw>
                </a:effectLst>
              </a:defRPr>
            </a:pPr>
            <a:endParaRPr/>
          </a:p>
        </p:txBody>
      </p:sp>
      <p:sp>
        <p:nvSpPr>
          <p:cNvPr id="2756"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713515093"/>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type="tx">
  <p:cSld name="23_Title Only">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763"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764"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765"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766"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767"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768"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769"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770"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776" name="Group 15"/>
          <p:cNvGrpSpPr/>
          <p:nvPr/>
        </p:nvGrpSpPr>
        <p:grpSpPr>
          <a:xfrm>
            <a:off x="63500" y="153987"/>
            <a:ext cx="3433763" cy="519114"/>
            <a:chOff x="0" y="0"/>
            <a:chExt cx="3433762" cy="519112"/>
          </a:xfrm>
        </p:grpSpPr>
        <p:sp>
          <p:nvSpPr>
            <p:cNvPr id="2771"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72"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73"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74"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75"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782" name="Group 21"/>
          <p:cNvGrpSpPr/>
          <p:nvPr/>
        </p:nvGrpSpPr>
        <p:grpSpPr>
          <a:xfrm>
            <a:off x="5646737" y="153987"/>
            <a:ext cx="3433764" cy="550864"/>
            <a:chOff x="0" y="0"/>
            <a:chExt cx="3433762" cy="550862"/>
          </a:xfrm>
        </p:grpSpPr>
        <p:sp>
          <p:nvSpPr>
            <p:cNvPr id="2777"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78"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79"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80"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81"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783"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784"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681355000"/>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type="tx">
  <p:cSld name="27_Blank">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791"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792"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793"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794"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795"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796"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797"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798"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804" name="Group 15"/>
          <p:cNvGrpSpPr/>
          <p:nvPr/>
        </p:nvGrpSpPr>
        <p:grpSpPr>
          <a:xfrm>
            <a:off x="63500" y="153987"/>
            <a:ext cx="3433763" cy="519114"/>
            <a:chOff x="0" y="0"/>
            <a:chExt cx="3433762" cy="519112"/>
          </a:xfrm>
        </p:grpSpPr>
        <p:sp>
          <p:nvSpPr>
            <p:cNvPr id="2799"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0"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1"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2"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3"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810" name="Group 21"/>
          <p:cNvGrpSpPr/>
          <p:nvPr/>
        </p:nvGrpSpPr>
        <p:grpSpPr>
          <a:xfrm>
            <a:off x="5646737" y="153987"/>
            <a:ext cx="3433764" cy="550864"/>
            <a:chOff x="0" y="0"/>
            <a:chExt cx="3433762" cy="550862"/>
          </a:xfrm>
        </p:grpSpPr>
        <p:sp>
          <p:nvSpPr>
            <p:cNvPr id="2805"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6"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7"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8"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9"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811"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273431700"/>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type="tx">
  <p:cSld name="22_Content with Capti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818"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819"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820"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821"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822"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823"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824"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825"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831" name="Group 15"/>
          <p:cNvGrpSpPr/>
          <p:nvPr/>
        </p:nvGrpSpPr>
        <p:grpSpPr>
          <a:xfrm>
            <a:off x="63500" y="153987"/>
            <a:ext cx="3433763" cy="519114"/>
            <a:chOff x="0" y="0"/>
            <a:chExt cx="3433762" cy="519112"/>
          </a:xfrm>
        </p:grpSpPr>
        <p:sp>
          <p:nvSpPr>
            <p:cNvPr id="2826"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27"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28"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29"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30"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837" name="Group 21"/>
          <p:cNvGrpSpPr/>
          <p:nvPr/>
        </p:nvGrpSpPr>
        <p:grpSpPr>
          <a:xfrm>
            <a:off x="5646737" y="153987"/>
            <a:ext cx="3433764" cy="550864"/>
            <a:chOff x="0" y="0"/>
            <a:chExt cx="3433762" cy="550862"/>
          </a:xfrm>
        </p:grpSpPr>
        <p:sp>
          <p:nvSpPr>
            <p:cNvPr id="2832"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33"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34"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35"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36"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838"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a:solidFill>
                  <a:srgbClr val="FFFFCC"/>
                </a:solidFill>
                <a:effectLst>
                  <a:outerShdw blurRad="38100" dist="38100" dir="2700000" rotWithShape="0">
                    <a:srgbClr val="000000">
                      <a:alpha val="43137"/>
                    </a:srgbClr>
                  </a:outerShdw>
                </a:effectLst>
              </a:defRPr>
            </a:lvl1pPr>
          </a:lstStyle>
          <a:p>
            <a:r>
              <a:t>Title Text</a:t>
            </a:r>
          </a:p>
        </p:txBody>
      </p:sp>
      <p:sp>
        <p:nvSpPr>
          <p:cNvPr id="2839"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SzPct val="75000"/>
              <a:buFont typeface="Arial"/>
              <a:buChar char="❖"/>
              <a:defRPr b="1">
                <a:solidFill>
                  <a:srgbClr val="FFFFCC"/>
                </a:solidFill>
                <a:effectLst>
                  <a:outerShdw blurRad="38100" dist="38100" dir="2700000" rotWithShape="0">
                    <a:srgbClr val="000000">
                      <a:alpha val="43137"/>
                    </a:srgbClr>
                  </a:outerShdw>
                </a:effectLst>
              </a:defRPr>
            </a:lvl1pPr>
            <a:lvl2pPr>
              <a:buSzPct val="75000"/>
              <a:buFont typeface="Arial"/>
              <a:buChar char="❖"/>
              <a:defRPr b="1">
                <a:solidFill>
                  <a:srgbClr val="FFFFCC"/>
                </a:solidFill>
                <a:effectLst>
                  <a:outerShdw blurRad="38100" dist="38100" dir="2700000" rotWithShape="0">
                    <a:srgbClr val="000000">
                      <a:alpha val="43137"/>
                    </a:srgbClr>
                  </a:outerShdw>
                </a:effectLst>
              </a:defRPr>
            </a:lvl2pPr>
            <a:lvl3pPr>
              <a:buSzPct val="75000"/>
              <a:buFont typeface="Arial"/>
              <a:buChar char="❖"/>
              <a:defRPr b="1">
                <a:solidFill>
                  <a:srgbClr val="FFFFCC"/>
                </a:solidFill>
                <a:effectLst>
                  <a:outerShdw blurRad="38100" dist="38100" dir="2700000" rotWithShape="0">
                    <a:srgbClr val="000000">
                      <a:alpha val="43137"/>
                    </a:srgbClr>
                  </a:outerShdw>
                </a:effectLst>
              </a:defRPr>
            </a:lvl3pPr>
            <a:lvl4pPr>
              <a:buSzPct val="75000"/>
              <a:buFont typeface="Arial"/>
              <a:buChar char="❖"/>
              <a:defRPr b="1">
                <a:solidFill>
                  <a:srgbClr val="FFFFCC"/>
                </a:solidFill>
                <a:effectLst>
                  <a:outerShdw blurRad="38100" dist="38100" dir="2700000" rotWithShape="0">
                    <a:srgbClr val="000000">
                      <a:alpha val="43137"/>
                    </a:srgbClr>
                  </a:outerShdw>
                </a:effectLst>
              </a:defRPr>
            </a:lvl4pPr>
            <a:lvl5pPr>
              <a:buSzPct val="75000"/>
              <a:buFont typeface="Arial"/>
              <a:buChar char="❖"/>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840"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b="1">
                <a:solidFill>
                  <a:srgbClr val="FFFFCC"/>
                </a:solidFill>
                <a:effectLst>
                  <a:outerShdw blurRad="38100" dist="38100" dir="2700000" rotWithShape="0">
                    <a:srgbClr val="000000">
                      <a:alpha val="43137"/>
                    </a:srgbClr>
                  </a:outerShdw>
                </a:effectLst>
              </a:defRPr>
            </a:pPr>
            <a:endParaRPr/>
          </a:p>
        </p:txBody>
      </p:sp>
      <p:sp>
        <p:nvSpPr>
          <p:cNvPr id="2841"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435945746"/>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type="tx">
  <p:cSld name="22_Picture with Capti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848"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849"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850"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851"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852"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853"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854"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855"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861" name="Group 15"/>
          <p:cNvGrpSpPr/>
          <p:nvPr/>
        </p:nvGrpSpPr>
        <p:grpSpPr>
          <a:xfrm>
            <a:off x="63500" y="153987"/>
            <a:ext cx="3433763" cy="519114"/>
            <a:chOff x="0" y="0"/>
            <a:chExt cx="3433762" cy="519112"/>
          </a:xfrm>
        </p:grpSpPr>
        <p:sp>
          <p:nvSpPr>
            <p:cNvPr id="2856"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57"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58"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59"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60"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867" name="Group 21"/>
          <p:cNvGrpSpPr/>
          <p:nvPr/>
        </p:nvGrpSpPr>
        <p:grpSpPr>
          <a:xfrm>
            <a:off x="5646737" y="153987"/>
            <a:ext cx="3433764" cy="550864"/>
            <a:chOff x="0" y="0"/>
            <a:chExt cx="3433762" cy="550862"/>
          </a:xfrm>
        </p:grpSpPr>
        <p:sp>
          <p:nvSpPr>
            <p:cNvPr id="2862"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63"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64"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65"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66"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868"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a:solidFill>
                  <a:srgbClr val="FFFFCC"/>
                </a:solidFill>
                <a:effectLst>
                  <a:outerShdw blurRad="38100" dist="38100" dir="2700000" rotWithShape="0">
                    <a:srgbClr val="000000">
                      <a:alpha val="43137"/>
                    </a:srgbClr>
                  </a:outerShdw>
                </a:effectLst>
              </a:defRPr>
            </a:lvl1pPr>
          </a:lstStyle>
          <a:p>
            <a:r>
              <a:t>Title Text</a:t>
            </a:r>
          </a:p>
        </p:txBody>
      </p:sp>
      <p:sp>
        <p:nvSpPr>
          <p:cNvPr id="286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870"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b="1">
                <a:solidFill>
                  <a:srgbClr val="FFFFCC"/>
                </a:solidFill>
                <a:effectLst>
                  <a:outerShdw blurRad="38100" dist="38100" dir="2700000" rotWithShape="0">
                    <a:srgbClr val="000000">
                      <a:alpha val="43137"/>
                    </a:srgbClr>
                  </a:outerShdw>
                </a:effectLst>
              </a:defRPr>
            </a:lvl1pPr>
            <a:lvl2pPr marL="0" indent="457200">
              <a:spcBef>
                <a:spcPts val="300"/>
              </a:spcBef>
              <a:buSzTx/>
              <a:buNone/>
              <a:defRPr sz="1400" b="1">
                <a:solidFill>
                  <a:srgbClr val="FFFFCC"/>
                </a:solidFill>
                <a:effectLst>
                  <a:outerShdw blurRad="38100" dist="38100" dir="2700000" rotWithShape="0">
                    <a:srgbClr val="000000">
                      <a:alpha val="43137"/>
                    </a:srgbClr>
                  </a:outerShdw>
                </a:effectLst>
              </a:defRPr>
            </a:lvl2pPr>
            <a:lvl3pPr marL="0" indent="914400">
              <a:spcBef>
                <a:spcPts val="300"/>
              </a:spcBef>
              <a:buSzTx/>
              <a:buNone/>
              <a:defRPr sz="1400" b="1">
                <a:solidFill>
                  <a:srgbClr val="FFFFCC"/>
                </a:solidFill>
                <a:effectLst>
                  <a:outerShdw blurRad="38100" dist="38100" dir="2700000" rotWithShape="0">
                    <a:srgbClr val="000000">
                      <a:alpha val="43137"/>
                    </a:srgbClr>
                  </a:outerShdw>
                </a:effectLst>
              </a:defRPr>
            </a:lvl3pPr>
            <a:lvl4pPr marL="0" indent="1371600">
              <a:spcBef>
                <a:spcPts val="300"/>
              </a:spcBef>
              <a:buSzTx/>
              <a:buNone/>
              <a:defRPr sz="1400" b="1">
                <a:solidFill>
                  <a:srgbClr val="FFFFCC"/>
                </a:solidFill>
                <a:effectLst>
                  <a:outerShdw blurRad="38100" dist="38100" dir="2700000" rotWithShape="0">
                    <a:srgbClr val="000000">
                      <a:alpha val="43137"/>
                    </a:srgbClr>
                  </a:outerShdw>
                </a:effectLst>
              </a:defRPr>
            </a:lvl4pPr>
            <a:lvl5pPr marL="0" indent="1828800">
              <a:spcBef>
                <a:spcPts val="300"/>
              </a:spcBef>
              <a:buSzTx/>
              <a:buNone/>
              <a:defRPr sz="14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871"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831163246"/>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type="tx">
  <p:cSld name="29_Title Slide">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878"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879"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880"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881"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882"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883"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884"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885"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891" name="Group 15"/>
          <p:cNvGrpSpPr/>
          <p:nvPr/>
        </p:nvGrpSpPr>
        <p:grpSpPr>
          <a:xfrm>
            <a:off x="63500" y="153987"/>
            <a:ext cx="3433763" cy="519114"/>
            <a:chOff x="0" y="0"/>
            <a:chExt cx="3433762" cy="519112"/>
          </a:xfrm>
        </p:grpSpPr>
        <p:sp>
          <p:nvSpPr>
            <p:cNvPr id="2886"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87"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88"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89"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90"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897" name="Group 21"/>
          <p:cNvGrpSpPr/>
          <p:nvPr/>
        </p:nvGrpSpPr>
        <p:grpSpPr>
          <a:xfrm>
            <a:off x="5646737" y="153987"/>
            <a:ext cx="3433764" cy="550864"/>
            <a:chOff x="0" y="0"/>
            <a:chExt cx="3433762" cy="550862"/>
          </a:xfrm>
        </p:grpSpPr>
        <p:sp>
          <p:nvSpPr>
            <p:cNvPr id="2892"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93"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94"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95"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96"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898" name="Title Text"/>
          <p:cNvSpPr txBox="1">
            <a:spLocks noGrp="1"/>
          </p:cNvSpPr>
          <p:nvPr>
            <p:ph type="title"/>
          </p:nvPr>
        </p:nvSpPr>
        <p:spPr>
          <a:xfrm>
            <a:off x="685800" y="2130425"/>
            <a:ext cx="7772400" cy="1470025"/>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899"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b="1">
                <a:solidFill>
                  <a:srgbClr val="FFFFCC"/>
                </a:solidFill>
                <a:effectLst>
                  <a:outerShdw blurRad="38100" dist="38100" dir="2700000" rotWithShape="0">
                    <a:srgbClr val="000000">
                      <a:alpha val="43137"/>
                    </a:srgbClr>
                  </a:outerShdw>
                </a:effectLst>
              </a:defRPr>
            </a:lvl1pPr>
            <a:lvl2pPr marL="0" indent="457200" algn="ctr">
              <a:buSzTx/>
              <a:buNone/>
              <a:defRPr b="1">
                <a:solidFill>
                  <a:srgbClr val="FFFFCC"/>
                </a:solidFill>
                <a:effectLst>
                  <a:outerShdw blurRad="38100" dist="38100" dir="2700000" rotWithShape="0">
                    <a:srgbClr val="000000">
                      <a:alpha val="43137"/>
                    </a:srgbClr>
                  </a:outerShdw>
                </a:effectLst>
              </a:defRPr>
            </a:lvl2pPr>
            <a:lvl3pPr marL="0" indent="914400" algn="ctr">
              <a:buSzTx/>
              <a:buNone/>
              <a:defRPr b="1">
                <a:solidFill>
                  <a:srgbClr val="FFFFCC"/>
                </a:solidFill>
                <a:effectLst>
                  <a:outerShdw blurRad="38100" dist="38100" dir="2700000" rotWithShape="0">
                    <a:srgbClr val="000000">
                      <a:alpha val="43137"/>
                    </a:srgbClr>
                  </a:outerShdw>
                </a:effectLst>
              </a:defRPr>
            </a:lvl3pPr>
            <a:lvl4pPr marL="0" indent="1371600" algn="ctr">
              <a:buSzTx/>
              <a:buNone/>
              <a:defRPr b="1">
                <a:solidFill>
                  <a:srgbClr val="FFFFCC"/>
                </a:solidFill>
                <a:effectLst>
                  <a:outerShdw blurRad="38100" dist="38100" dir="2700000" rotWithShape="0">
                    <a:srgbClr val="000000">
                      <a:alpha val="43137"/>
                    </a:srgbClr>
                  </a:outerShdw>
                </a:effectLst>
              </a:defRPr>
            </a:lvl4pPr>
            <a:lvl5pPr marL="0" indent="1828800" algn="ctr">
              <a:buSzTx/>
              <a:buNone/>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900"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420814584"/>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type="tx">
  <p:cSld name="26_Title and Content">
    <p:bg>
      <p:bgPr>
        <a:gradFill flip="none" rotWithShape="1">
          <a:gsLst>
            <a:gs pos="0">
              <a:srgbClr val="000066"/>
            </a:gs>
            <a:gs pos="100000">
              <a:srgbClr val="000080"/>
            </a:gs>
          </a:gsLst>
          <a:lin ang="5400000" scaled="0"/>
        </a:gradFill>
        <a:effectLst/>
      </p:bgPr>
    </p:bg>
    <p:spTree>
      <p:nvGrpSpPr>
        <p:cNvPr id="1" name=""/>
        <p:cNvGrpSpPr/>
        <p:nvPr/>
      </p:nvGrpSpPr>
      <p:grpSpPr>
        <a:xfrm>
          <a:off x="0" y="0"/>
          <a:ext cx="0" cy="0"/>
          <a:chOff x="0" y="0"/>
          <a:chExt cx="0" cy="0"/>
        </a:xfrm>
      </p:grpSpPr>
      <p:grpSp>
        <p:nvGrpSpPr>
          <p:cNvPr id="2909" name="Group 2"/>
          <p:cNvGrpSpPr/>
          <p:nvPr/>
        </p:nvGrpSpPr>
        <p:grpSpPr>
          <a:xfrm>
            <a:off x="-1" y="0"/>
            <a:ext cx="9144002" cy="6845300"/>
            <a:chOff x="0" y="0"/>
            <a:chExt cx="9144000" cy="6845300"/>
          </a:xfrm>
        </p:grpSpPr>
        <p:sp>
          <p:nvSpPr>
            <p:cNvPr id="2907" name="Rectangle 3"/>
            <p:cNvSpPr/>
            <p:nvPr/>
          </p:nvSpPr>
          <p:spPr>
            <a:xfrm>
              <a:off x="-1" y="0"/>
              <a:ext cx="9132890" cy="6845300"/>
            </a:xfrm>
            <a:prstGeom prst="rect">
              <a:avLst/>
            </a:prstGeom>
            <a:gradFill flip="none" rotWithShape="1">
              <a:gsLst>
                <a:gs pos="0">
                  <a:srgbClr val="000080"/>
                </a:gs>
                <a:gs pos="100000">
                  <a:srgbClr val="000026"/>
                </a:gs>
              </a:gsLst>
              <a:lin ang="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08" name="Freeform 4"/>
            <p:cNvSpPr/>
            <p:nvPr/>
          </p:nvSpPr>
          <p:spPr>
            <a:xfrm>
              <a:off x="-1" y="115887"/>
              <a:ext cx="9144002" cy="6611939"/>
            </a:xfrm>
            <a:custGeom>
              <a:avLst/>
              <a:gdLst/>
              <a:ahLst/>
              <a:cxnLst>
                <a:cxn ang="0">
                  <a:pos x="wd2" y="hd2"/>
                </a:cxn>
                <a:cxn ang="5400000">
                  <a:pos x="wd2" y="hd2"/>
                </a:cxn>
                <a:cxn ang="10800000">
                  <a:pos x="wd2" y="hd2"/>
                </a:cxn>
                <a:cxn ang="16200000">
                  <a:pos x="wd2" y="hd2"/>
                </a:cxn>
              </a:cxnLst>
              <a:rect l="0" t="0" r="r" b="b"/>
              <a:pathLst>
                <a:path w="21600" h="21600" extrusionOk="0">
                  <a:moveTo>
                    <a:pt x="21600" y="20169"/>
                  </a:moveTo>
                  <a:lnTo>
                    <a:pt x="4" y="20163"/>
                  </a:lnTo>
                  <a:lnTo>
                    <a:pt x="4" y="20475"/>
                  </a:lnTo>
                  <a:lnTo>
                    <a:pt x="21600" y="20475"/>
                  </a:lnTo>
                  <a:lnTo>
                    <a:pt x="21600" y="20724"/>
                  </a:lnTo>
                  <a:lnTo>
                    <a:pt x="4" y="20729"/>
                  </a:lnTo>
                  <a:lnTo>
                    <a:pt x="4" y="21035"/>
                  </a:lnTo>
                  <a:lnTo>
                    <a:pt x="21600" y="21035"/>
                  </a:lnTo>
                  <a:lnTo>
                    <a:pt x="21600" y="21289"/>
                  </a:lnTo>
                  <a:lnTo>
                    <a:pt x="4" y="21284"/>
                  </a:lnTo>
                  <a:lnTo>
                    <a:pt x="4" y="21600"/>
                  </a:lnTo>
                  <a:lnTo>
                    <a:pt x="21600" y="21600"/>
                  </a:lnTo>
                  <a:lnTo>
                    <a:pt x="21600" y="0"/>
                  </a:lnTo>
                  <a:lnTo>
                    <a:pt x="4" y="0"/>
                  </a:lnTo>
                  <a:lnTo>
                    <a:pt x="4" y="316"/>
                  </a:lnTo>
                  <a:lnTo>
                    <a:pt x="21600" y="311"/>
                  </a:lnTo>
                  <a:lnTo>
                    <a:pt x="21600" y="560"/>
                  </a:lnTo>
                  <a:lnTo>
                    <a:pt x="4" y="560"/>
                  </a:lnTo>
                  <a:lnTo>
                    <a:pt x="4" y="871"/>
                  </a:lnTo>
                  <a:lnTo>
                    <a:pt x="21600" y="876"/>
                  </a:lnTo>
                  <a:lnTo>
                    <a:pt x="21600" y="1120"/>
                  </a:lnTo>
                  <a:lnTo>
                    <a:pt x="4" y="1120"/>
                  </a:lnTo>
                  <a:lnTo>
                    <a:pt x="4" y="1431"/>
                  </a:lnTo>
                  <a:lnTo>
                    <a:pt x="21600" y="1437"/>
                  </a:lnTo>
                  <a:lnTo>
                    <a:pt x="21600" y="1680"/>
                  </a:lnTo>
                  <a:lnTo>
                    <a:pt x="4" y="1680"/>
                  </a:lnTo>
                  <a:lnTo>
                    <a:pt x="4" y="1991"/>
                  </a:lnTo>
                  <a:lnTo>
                    <a:pt x="21600" y="1991"/>
                  </a:lnTo>
                  <a:lnTo>
                    <a:pt x="21600" y="2240"/>
                  </a:lnTo>
                  <a:lnTo>
                    <a:pt x="4" y="2240"/>
                  </a:lnTo>
                  <a:lnTo>
                    <a:pt x="4" y="2552"/>
                  </a:lnTo>
                  <a:lnTo>
                    <a:pt x="21600" y="2557"/>
                  </a:lnTo>
                  <a:lnTo>
                    <a:pt x="21600" y="2800"/>
                  </a:lnTo>
                  <a:lnTo>
                    <a:pt x="4" y="2800"/>
                  </a:lnTo>
                  <a:lnTo>
                    <a:pt x="4" y="3112"/>
                  </a:lnTo>
                  <a:lnTo>
                    <a:pt x="21600" y="3112"/>
                  </a:lnTo>
                  <a:lnTo>
                    <a:pt x="21600" y="3361"/>
                  </a:lnTo>
                  <a:lnTo>
                    <a:pt x="4" y="3361"/>
                  </a:lnTo>
                  <a:lnTo>
                    <a:pt x="4" y="3672"/>
                  </a:lnTo>
                  <a:lnTo>
                    <a:pt x="21600" y="3677"/>
                  </a:lnTo>
                  <a:lnTo>
                    <a:pt x="21600" y="3921"/>
                  </a:lnTo>
                  <a:lnTo>
                    <a:pt x="4" y="3921"/>
                  </a:lnTo>
                  <a:lnTo>
                    <a:pt x="4" y="4232"/>
                  </a:lnTo>
                  <a:lnTo>
                    <a:pt x="21600" y="4237"/>
                  </a:lnTo>
                  <a:lnTo>
                    <a:pt x="21600" y="4486"/>
                  </a:lnTo>
                  <a:lnTo>
                    <a:pt x="4" y="4481"/>
                  </a:lnTo>
                  <a:lnTo>
                    <a:pt x="4" y="4797"/>
                  </a:lnTo>
                  <a:lnTo>
                    <a:pt x="21600" y="4797"/>
                  </a:lnTo>
                  <a:lnTo>
                    <a:pt x="21600" y="5046"/>
                  </a:lnTo>
                  <a:lnTo>
                    <a:pt x="4" y="5041"/>
                  </a:lnTo>
                  <a:lnTo>
                    <a:pt x="4" y="5352"/>
                  </a:lnTo>
                  <a:lnTo>
                    <a:pt x="21600" y="5357"/>
                  </a:lnTo>
                  <a:lnTo>
                    <a:pt x="21600" y="5601"/>
                  </a:lnTo>
                  <a:lnTo>
                    <a:pt x="4" y="5601"/>
                  </a:lnTo>
                  <a:lnTo>
                    <a:pt x="4" y="5912"/>
                  </a:lnTo>
                  <a:lnTo>
                    <a:pt x="21600" y="5912"/>
                  </a:lnTo>
                  <a:lnTo>
                    <a:pt x="21600" y="6161"/>
                  </a:lnTo>
                  <a:lnTo>
                    <a:pt x="4" y="6161"/>
                  </a:lnTo>
                  <a:lnTo>
                    <a:pt x="4" y="6472"/>
                  </a:lnTo>
                  <a:lnTo>
                    <a:pt x="21600" y="6472"/>
                  </a:lnTo>
                  <a:lnTo>
                    <a:pt x="21600" y="6721"/>
                  </a:lnTo>
                  <a:lnTo>
                    <a:pt x="4" y="6726"/>
                  </a:lnTo>
                  <a:lnTo>
                    <a:pt x="4" y="7038"/>
                  </a:lnTo>
                  <a:lnTo>
                    <a:pt x="21600" y="7032"/>
                  </a:lnTo>
                  <a:lnTo>
                    <a:pt x="21600" y="7281"/>
                  </a:lnTo>
                  <a:lnTo>
                    <a:pt x="4" y="7281"/>
                  </a:lnTo>
                  <a:lnTo>
                    <a:pt x="4" y="7598"/>
                  </a:lnTo>
                  <a:lnTo>
                    <a:pt x="21600" y="7592"/>
                  </a:lnTo>
                  <a:lnTo>
                    <a:pt x="21600" y="7841"/>
                  </a:lnTo>
                  <a:lnTo>
                    <a:pt x="4" y="7841"/>
                  </a:lnTo>
                  <a:lnTo>
                    <a:pt x="4" y="8153"/>
                  </a:lnTo>
                  <a:lnTo>
                    <a:pt x="21600" y="8153"/>
                  </a:lnTo>
                  <a:lnTo>
                    <a:pt x="21600" y="8401"/>
                  </a:lnTo>
                  <a:lnTo>
                    <a:pt x="4" y="8401"/>
                  </a:lnTo>
                  <a:lnTo>
                    <a:pt x="4" y="8713"/>
                  </a:lnTo>
                  <a:lnTo>
                    <a:pt x="21600" y="8718"/>
                  </a:lnTo>
                  <a:lnTo>
                    <a:pt x="21600" y="8962"/>
                  </a:lnTo>
                  <a:lnTo>
                    <a:pt x="4" y="8962"/>
                  </a:lnTo>
                  <a:lnTo>
                    <a:pt x="4" y="9278"/>
                  </a:lnTo>
                  <a:lnTo>
                    <a:pt x="21600" y="9278"/>
                  </a:lnTo>
                  <a:lnTo>
                    <a:pt x="21600" y="9522"/>
                  </a:lnTo>
                  <a:lnTo>
                    <a:pt x="4" y="9522"/>
                  </a:lnTo>
                  <a:lnTo>
                    <a:pt x="4" y="9833"/>
                  </a:lnTo>
                  <a:lnTo>
                    <a:pt x="21600" y="9833"/>
                  </a:lnTo>
                  <a:lnTo>
                    <a:pt x="21600" y="10082"/>
                  </a:lnTo>
                  <a:lnTo>
                    <a:pt x="4" y="10082"/>
                  </a:lnTo>
                  <a:lnTo>
                    <a:pt x="4" y="10398"/>
                  </a:lnTo>
                  <a:lnTo>
                    <a:pt x="21600" y="10393"/>
                  </a:lnTo>
                  <a:lnTo>
                    <a:pt x="21600" y="10642"/>
                  </a:lnTo>
                  <a:lnTo>
                    <a:pt x="4" y="10642"/>
                  </a:lnTo>
                  <a:lnTo>
                    <a:pt x="4" y="10958"/>
                  </a:lnTo>
                  <a:lnTo>
                    <a:pt x="21600" y="10953"/>
                  </a:lnTo>
                  <a:lnTo>
                    <a:pt x="21600" y="11207"/>
                  </a:lnTo>
                  <a:lnTo>
                    <a:pt x="4" y="11202"/>
                  </a:lnTo>
                  <a:lnTo>
                    <a:pt x="4" y="11513"/>
                  </a:lnTo>
                  <a:lnTo>
                    <a:pt x="21600" y="11513"/>
                  </a:lnTo>
                  <a:lnTo>
                    <a:pt x="21600" y="11762"/>
                  </a:lnTo>
                  <a:lnTo>
                    <a:pt x="4" y="11762"/>
                  </a:lnTo>
                  <a:lnTo>
                    <a:pt x="4" y="12073"/>
                  </a:lnTo>
                  <a:lnTo>
                    <a:pt x="21600" y="12073"/>
                  </a:lnTo>
                  <a:lnTo>
                    <a:pt x="21600" y="12322"/>
                  </a:lnTo>
                  <a:lnTo>
                    <a:pt x="4" y="12322"/>
                  </a:lnTo>
                  <a:lnTo>
                    <a:pt x="4" y="12638"/>
                  </a:lnTo>
                  <a:lnTo>
                    <a:pt x="21600" y="12633"/>
                  </a:lnTo>
                  <a:lnTo>
                    <a:pt x="21600" y="12882"/>
                  </a:lnTo>
                  <a:lnTo>
                    <a:pt x="4" y="12882"/>
                  </a:lnTo>
                  <a:lnTo>
                    <a:pt x="4" y="13199"/>
                  </a:lnTo>
                  <a:lnTo>
                    <a:pt x="21600" y="13199"/>
                  </a:lnTo>
                  <a:lnTo>
                    <a:pt x="21600" y="13442"/>
                  </a:lnTo>
                  <a:lnTo>
                    <a:pt x="4" y="13442"/>
                  </a:lnTo>
                  <a:lnTo>
                    <a:pt x="4" y="13753"/>
                  </a:lnTo>
                  <a:lnTo>
                    <a:pt x="21600" y="13753"/>
                  </a:lnTo>
                  <a:lnTo>
                    <a:pt x="21600" y="14002"/>
                  </a:lnTo>
                  <a:lnTo>
                    <a:pt x="4" y="14002"/>
                  </a:lnTo>
                  <a:lnTo>
                    <a:pt x="4" y="14319"/>
                  </a:lnTo>
                  <a:lnTo>
                    <a:pt x="21600" y="14314"/>
                  </a:lnTo>
                  <a:lnTo>
                    <a:pt x="21600" y="14562"/>
                  </a:lnTo>
                  <a:lnTo>
                    <a:pt x="4" y="14562"/>
                  </a:lnTo>
                  <a:lnTo>
                    <a:pt x="4" y="14874"/>
                  </a:lnTo>
                  <a:lnTo>
                    <a:pt x="21600" y="14874"/>
                  </a:lnTo>
                  <a:lnTo>
                    <a:pt x="21600" y="15128"/>
                  </a:lnTo>
                  <a:lnTo>
                    <a:pt x="0" y="15128"/>
                  </a:lnTo>
                  <a:lnTo>
                    <a:pt x="4" y="15439"/>
                  </a:lnTo>
                  <a:lnTo>
                    <a:pt x="21600" y="15434"/>
                  </a:lnTo>
                  <a:lnTo>
                    <a:pt x="21600" y="15683"/>
                  </a:lnTo>
                  <a:lnTo>
                    <a:pt x="4" y="15683"/>
                  </a:lnTo>
                  <a:lnTo>
                    <a:pt x="4" y="15994"/>
                  </a:lnTo>
                  <a:lnTo>
                    <a:pt x="21600" y="15994"/>
                  </a:lnTo>
                  <a:lnTo>
                    <a:pt x="21600" y="16243"/>
                  </a:lnTo>
                  <a:lnTo>
                    <a:pt x="4" y="16243"/>
                  </a:lnTo>
                  <a:lnTo>
                    <a:pt x="4" y="16554"/>
                  </a:lnTo>
                  <a:lnTo>
                    <a:pt x="21600" y="16554"/>
                  </a:lnTo>
                  <a:lnTo>
                    <a:pt x="21600" y="16803"/>
                  </a:lnTo>
                  <a:lnTo>
                    <a:pt x="4" y="16803"/>
                  </a:lnTo>
                  <a:lnTo>
                    <a:pt x="4" y="17119"/>
                  </a:lnTo>
                  <a:lnTo>
                    <a:pt x="21600" y="17114"/>
                  </a:lnTo>
                  <a:lnTo>
                    <a:pt x="21600" y="17363"/>
                  </a:lnTo>
                  <a:lnTo>
                    <a:pt x="4" y="17363"/>
                  </a:lnTo>
                  <a:lnTo>
                    <a:pt x="4" y="17674"/>
                  </a:lnTo>
                  <a:lnTo>
                    <a:pt x="21600" y="17679"/>
                  </a:lnTo>
                  <a:lnTo>
                    <a:pt x="21600" y="17928"/>
                  </a:lnTo>
                  <a:lnTo>
                    <a:pt x="4" y="17923"/>
                  </a:lnTo>
                  <a:lnTo>
                    <a:pt x="4" y="18239"/>
                  </a:lnTo>
                  <a:lnTo>
                    <a:pt x="21600" y="18234"/>
                  </a:lnTo>
                  <a:lnTo>
                    <a:pt x="21600" y="18488"/>
                  </a:lnTo>
                  <a:lnTo>
                    <a:pt x="4" y="18488"/>
                  </a:lnTo>
                  <a:lnTo>
                    <a:pt x="4" y="18794"/>
                  </a:lnTo>
                  <a:lnTo>
                    <a:pt x="21600" y="18800"/>
                  </a:lnTo>
                  <a:lnTo>
                    <a:pt x="21600" y="19048"/>
                  </a:lnTo>
                  <a:lnTo>
                    <a:pt x="4" y="19043"/>
                  </a:lnTo>
                  <a:lnTo>
                    <a:pt x="4" y="19360"/>
                  </a:lnTo>
                  <a:lnTo>
                    <a:pt x="21600" y="19360"/>
                  </a:lnTo>
                  <a:lnTo>
                    <a:pt x="21600" y="19609"/>
                  </a:lnTo>
                  <a:lnTo>
                    <a:pt x="4" y="19609"/>
                  </a:lnTo>
                  <a:lnTo>
                    <a:pt x="4" y="19920"/>
                  </a:lnTo>
                  <a:lnTo>
                    <a:pt x="21600" y="19920"/>
                  </a:lnTo>
                  <a:lnTo>
                    <a:pt x="21600" y="20169"/>
                  </a:lnTo>
                </a:path>
              </a:pathLst>
            </a:custGeom>
            <a:no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910" name="Title Text"/>
          <p:cNvSpPr txBox="1">
            <a:spLocks noGrp="1"/>
          </p:cNvSpPr>
          <p:nvPr>
            <p:ph type="title"/>
          </p:nvPr>
        </p:nvSpPr>
        <p:spPr>
          <a:prstGeom prst="rect">
            <a:avLst/>
          </a:prstGeom>
        </p:spPr>
        <p:txBody>
          <a:bodyPr lIns="44450" tIns="44450" rIns="44450" bIns="44450"/>
          <a:lstStyle>
            <a:lvl1pPr>
              <a:defRPr>
                <a:solidFill>
                  <a:srgbClr val="FFFF00"/>
                </a:solidFill>
              </a:defRPr>
            </a:lvl1pPr>
          </a:lstStyle>
          <a:p>
            <a:r>
              <a:t>Title Text</a:t>
            </a:r>
          </a:p>
        </p:txBody>
      </p:sp>
      <p:sp>
        <p:nvSpPr>
          <p:cNvPr id="2911" name="Body Level One…"/>
          <p:cNvSpPr txBox="1">
            <a:spLocks noGrp="1"/>
          </p:cNvSpPr>
          <p:nvPr>
            <p:ph type="body" idx="1"/>
          </p:nvPr>
        </p:nvSpPr>
        <p:spPr>
          <a:xfrm>
            <a:off x="685800" y="1981200"/>
            <a:ext cx="7772400" cy="4114800"/>
          </a:xfrm>
          <a:prstGeom prst="rect">
            <a:avLst/>
          </a:prstGeom>
        </p:spPr>
        <p:txBody>
          <a:bodyPr lIns="44450" tIns="44450" rIns="44450" bIns="44450">
            <a:normAutofit/>
          </a:bodyPr>
          <a:lstStyle>
            <a:lvl1pPr>
              <a:buClr>
                <a:srgbClr val="FFFF00"/>
              </a:buClr>
              <a:buSzPct val="75000"/>
              <a:buFont typeface="Arial"/>
              <a:buChar char=""/>
              <a:defRPr>
                <a:solidFill>
                  <a:schemeClr val="accent3">
                    <a:lumOff val="44000"/>
                  </a:schemeClr>
                </a:solidFill>
              </a:defRPr>
            </a:lvl1pPr>
            <a:lvl2pPr>
              <a:buClr>
                <a:srgbClr val="FFFF00"/>
              </a:buClr>
              <a:buFont typeface="Arial"/>
              <a:buChar char="-"/>
              <a:defRPr>
                <a:solidFill>
                  <a:schemeClr val="accent3">
                    <a:lumOff val="44000"/>
                  </a:schemeClr>
                </a:solidFill>
              </a:defRPr>
            </a:lvl2pPr>
            <a:lvl3pPr>
              <a:buClr>
                <a:srgbClr val="FFFF00"/>
              </a:buClr>
              <a:buFont typeface="Arial"/>
              <a:defRPr>
                <a:solidFill>
                  <a:schemeClr val="accent3">
                    <a:lumOff val="44000"/>
                  </a:schemeClr>
                </a:solidFill>
              </a:defRPr>
            </a:lvl3pPr>
            <a:lvl4pPr>
              <a:buClr>
                <a:srgbClr val="FFFF00"/>
              </a:buClr>
              <a:buFont typeface="Arial"/>
              <a:defRPr>
                <a:solidFill>
                  <a:schemeClr val="accent3">
                    <a:lumOff val="44000"/>
                  </a:schemeClr>
                </a:solidFill>
              </a:defRPr>
            </a:lvl4pPr>
            <a:lvl5pPr>
              <a:buClr>
                <a:srgbClr val="FFFF00"/>
              </a:buClr>
              <a:buFont typeface="Arial"/>
              <a:buChar cha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912" name="Slide Number"/>
          <p:cNvSpPr txBox="1">
            <a:spLocks noGrp="1"/>
          </p:cNvSpPr>
          <p:nvPr>
            <p:ph type="sldNum" sz="quarter" idx="2"/>
          </p:nvPr>
        </p:nvSpPr>
        <p:spPr>
          <a:xfrm>
            <a:off x="7398414" y="6248400"/>
            <a:ext cx="443172" cy="437069"/>
          </a:xfrm>
          <a:prstGeom prst="rect">
            <a:avLst/>
          </a:prstGeom>
        </p:spPr>
        <p:txBody>
          <a:bodyPr/>
          <a:lstStyle>
            <a:lvl1pPr algn="ctr">
              <a:defRPr sz="24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636009381"/>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C5619ECB-DC73-714C-A823-6C23CB74DD17}"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01093314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x">
  <p:cSld name="28_Blank">
    <p:bg>
      <p:bgPr>
        <a:solidFill>
          <a:srgbClr val="000000"/>
        </a:solidFill>
        <a:effectLst/>
      </p:bgPr>
    </p:bg>
    <p:spTree>
      <p:nvGrpSpPr>
        <p:cNvPr id="1" name=""/>
        <p:cNvGrpSpPr/>
        <p:nvPr/>
      </p:nvGrpSpPr>
      <p:grpSpPr>
        <a:xfrm>
          <a:off x="0" y="0"/>
          <a:ext cx="0" cy="0"/>
          <a:chOff x="0" y="0"/>
          <a:chExt cx="0" cy="0"/>
        </a:xfrm>
      </p:grpSpPr>
      <p:grpSp>
        <p:nvGrpSpPr>
          <p:cNvPr id="2982" name="Group 2"/>
          <p:cNvGrpSpPr/>
          <p:nvPr/>
        </p:nvGrpSpPr>
        <p:grpSpPr>
          <a:xfrm>
            <a:off x="0" y="2286000"/>
            <a:ext cx="9144000" cy="3581400"/>
            <a:chOff x="0" y="0"/>
            <a:chExt cx="9144000" cy="3581400"/>
          </a:xfrm>
        </p:grpSpPr>
        <p:sp>
          <p:nvSpPr>
            <p:cNvPr id="2919"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0"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1"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2"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3"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4"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5"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6"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7"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8"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9"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0"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1"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2"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3"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4"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5"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6"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7"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8"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9"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0"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1"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2"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3"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4"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5"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6"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7"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8"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9"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0"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1"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2"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3"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4"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5"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6"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7"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8"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9"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0"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1"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2"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3"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4"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5"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6"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7"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8"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9"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0"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1"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2"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3"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4"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5"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6"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7"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8"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9"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80"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81"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pic>
        <p:nvPicPr>
          <p:cNvPr id="2983" name="Picture 71" descr="Picture 71"/>
          <p:cNvPicPr>
            <a:picLocks noChangeAspect="1"/>
          </p:cNvPicPr>
          <p:nvPr/>
        </p:nvPicPr>
        <p:blipFill>
          <a:blip r:embed="rId2"/>
          <a:stretch>
            <a:fillRect/>
          </a:stretch>
        </p:blipFill>
        <p:spPr>
          <a:xfrm>
            <a:off x="685800" y="1652588"/>
            <a:ext cx="914400" cy="176213"/>
          </a:xfrm>
          <a:prstGeom prst="rect">
            <a:avLst/>
          </a:prstGeom>
          <a:ln w="12700">
            <a:miter lim="400000"/>
          </a:ln>
        </p:spPr>
      </p:pic>
      <p:sp>
        <p:nvSpPr>
          <p:cNvPr id="2984" name="Slide Number"/>
          <p:cNvSpPr txBox="1">
            <a:spLocks noGrp="1"/>
          </p:cNvSpPr>
          <p:nvPr>
            <p:ph type="sldNum" sz="quarter" idx="2"/>
          </p:nvPr>
        </p:nvSpPr>
        <p:spPr>
          <a:xfrm>
            <a:off x="8040546" y="6248400"/>
            <a:ext cx="301908" cy="288824"/>
          </a:xfrm>
          <a:prstGeom prst="rect">
            <a:avLst/>
          </a:prstGeom>
        </p:spPr>
        <p:txBody>
          <a:bodyPr/>
          <a:lstStyle>
            <a:lvl1pPr algn="ctr">
              <a:defRPr>
                <a:solidFill>
                  <a:schemeClr val="accent3">
                    <a:lumOff val="44000"/>
                  </a:schemeClr>
                </a:solidFill>
                <a:effectLst>
                  <a:outerShdw blurRad="38100" dist="38100" dir="2700000" rotWithShape="0">
                    <a:srgbClr val="808080"/>
                  </a:outerShdw>
                </a:effectLst>
              </a:defRPr>
            </a:lvl1pPr>
          </a:lstStyle>
          <a:p>
            <a:fld id="{86CB4B4D-7CA3-9044-876B-883B54F8677D}" type="slidenum">
              <a:t>‹#›</a:t>
            </a:fld>
            <a:endParaRPr/>
          </a:p>
        </p:txBody>
      </p:sp>
    </p:spTree>
    <p:extLst>
      <p:ext uri="{BB962C8B-B14F-4D97-AF65-F5344CB8AC3E}">
        <p14:creationId xmlns:p14="http://schemas.microsoft.com/office/powerpoint/2010/main" val="3643030849"/>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type="tx">
  <p:cSld name="30_Title Slide">
    <p:bg>
      <p:bgPr>
        <a:solidFill>
          <a:srgbClr val="000000"/>
        </a:solidFill>
        <a:effectLst/>
      </p:bgPr>
    </p:bg>
    <p:spTree>
      <p:nvGrpSpPr>
        <p:cNvPr id="1" name=""/>
        <p:cNvGrpSpPr/>
        <p:nvPr/>
      </p:nvGrpSpPr>
      <p:grpSpPr>
        <a:xfrm>
          <a:off x="0" y="0"/>
          <a:ext cx="0" cy="0"/>
          <a:chOff x="0" y="0"/>
          <a:chExt cx="0" cy="0"/>
        </a:xfrm>
      </p:grpSpPr>
      <p:sp>
        <p:nvSpPr>
          <p:cNvPr id="2991" name="Title Text"/>
          <p:cNvSpPr txBox="1">
            <a:spLocks noGrp="1"/>
          </p:cNvSpPr>
          <p:nvPr>
            <p:ph type="title"/>
          </p:nvPr>
        </p:nvSpPr>
        <p:spPr>
          <a:xfrm>
            <a:off x="685800" y="2130425"/>
            <a:ext cx="7772400" cy="1470025"/>
          </a:xfrm>
          <a:prstGeom prst="rect">
            <a:avLst/>
          </a:prstGeom>
        </p:spPr>
        <p:txBody>
          <a:bodyPr/>
          <a:lstStyle>
            <a:lvl1pPr>
              <a:defRPr>
                <a:solidFill>
                  <a:srgbClr val="E3EBF1"/>
                </a:solidFill>
              </a:defRPr>
            </a:lvl1pPr>
          </a:lstStyle>
          <a:p>
            <a:r>
              <a:t>Title Text</a:t>
            </a:r>
          </a:p>
        </p:txBody>
      </p:sp>
      <p:sp>
        <p:nvSpPr>
          <p:cNvPr id="299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993"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632347746"/>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type="tx">
  <p:cSld name="27_Title and Content">
    <p:bg>
      <p:bgPr>
        <a:solidFill>
          <a:srgbClr val="000000"/>
        </a:solidFill>
        <a:effectLst/>
      </p:bgPr>
    </p:bg>
    <p:spTree>
      <p:nvGrpSpPr>
        <p:cNvPr id="1" name=""/>
        <p:cNvGrpSpPr/>
        <p:nvPr/>
      </p:nvGrpSpPr>
      <p:grpSpPr>
        <a:xfrm>
          <a:off x="0" y="0"/>
          <a:ext cx="0" cy="0"/>
          <a:chOff x="0" y="0"/>
          <a:chExt cx="0" cy="0"/>
        </a:xfrm>
      </p:grpSpPr>
      <p:sp>
        <p:nvSpPr>
          <p:cNvPr id="3000"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3001"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02"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730380961"/>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type="tx">
  <p:cSld name="23_Section Header">
    <p:bg>
      <p:bgPr>
        <a:solidFill>
          <a:srgbClr val="000000"/>
        </a:solidFill>
        <a:effectLst/>
      </p:bgPr>
    </p:bg>
    <p:spTree>
      <p:nvGrpSpPr>
        <p:cNvPr id="1" name=""/>
        <p:cNvGrpSpPr/>
        <p:nvPr/>
      </p:nvGrpSpPr>
      <p:grpSpPr>
        <a:xfrm>
          <a:off x="0" y="0"/>
          <a:ext cx="0" cy="0"/>
          <a:chOff x="0" y="0"/>
          <a:chExt cx="0" cy="0"/>
        </a:xfrm>
      </p:grpSpPr>
      <p:sp>
        <p:nvSpPr>
          <p:cNvPr id="3009"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E3EBF1"/>
                </a:solidFill>
              </a:defRPr>
            </a:lvl1pPr>
          </a:lstStyle>
          <a:p>
            <a:r>
              <a:t>Title Text</a:t>
            </a:r>
          </a:p>
        </p:txBody>
      </p:sp>
      <p:sp>
        <p:nvSpPr>
          <p:cNvPr id="301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11"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979625964"/>
      </p:ext>
    </p:extLst>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type="tx">
  <p:cSld name="23_Two Content">
    <p:bg>
      <p:bgPr>
        <a:solidFill>
          <a:srgbClr val="000000"/>
        </a:solidFill>
        <a:effectLst/>
      </p:bgPr>
    </p:bg>
    <p:spTree>
      <p:nvGrpSpPr>
        <p:cNvPr id="1" name=""/>
        <p:cNvGrpSpPr/>
        <p:nvPr/>
      </p:nvGrpSpPr>
      <p:grpSpPr>
        <a:xfrm>
          <a:off x="0" y="0"/>
          <a:ext cx="0" cy="0"/>
          <a:chOff x="0" y="0"/>
          <a:chExt cx="0" cy="0"/>
        </a:xfrm>
      </p:grpSpPr>
      <p:sp>
        <p:nvSpPr>
          <p:cNvPr id="3018"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301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20"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098691513"/>
      </p:ext>
    </p:extLst>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type="tx">
  <p:cSld name="23_Comparison">
    <p:bg>
      <p:bgPr>
        <a:solidFill>
          <a:srgbClr val="000000"/>
        </a:solidFill>
        <a:effectLst/>
      </p:bgPr>
    </p:bg>
    <p:spTree>
      <p:nvGrpSpPr>
        <p:cNvPr id="1" name=""/>
        <p:cNvGrpSpPr/>
        <p:nvPr/>
      </p:nvGrpSpPr>
      <p:grpSpPr>
        <a:xfrm>
          <a:off x="0" y="0"/>
          <a:ext cx="0" cy="0"/>
          <a:chOff x="0" y="0"/>
          <a:chExt cx="0" cy="0"/>
        </a:xfrm>
      </p:grpSpPr>
      <p:sp>
        <p:nvSpPr>
          <p:cNvPr id="3027" name="Title Text"/>
          <p:cNvSpPr txBox="1">
            <a:spLocks noGrp="1"/>
          </p:cNvSpPr>
          <p:nvPr>
            <p:ph type="title"/>
          </p:nvPr>
        </p:nvSpPr>
        <p:spPr>
          <a:xfrm>
            <a:off x="457200" y="274638"/>
            <a:ext cx="8229600" cy="1143001"/>
          </a:xfrm>
          <a:prstGeom prst="rect">
            <a:avLst/>
          </a:prstGeom>
        </p:spPr>
        <p:txBody>
          <a:bodyPr/>
          <a:lstStyle>
            <a:lvl1pPr>
              <a:defRPr>
                <a:solidFill>
                  <a:srgbClr val="E3EBF1"/>
                </a:solidFill>
              </a:defRPr>
            </a:lvl1pPr>
          </a:lstStyle>
          <a:p>
            <a:r>
              <a:t>Title Text</a:t>
            </a:r>
          </a:p>
        </p:txBody>
      </p:sp>
      <p:sp>
        <p:nvSpPr>
          <p:cNvPr id="302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2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3030"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079441443"/>
      </p:ext>
    </p:extLst>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type="tx">
  <p:cSld name="24_Title Only">
    <p:bg>
      <p:bgPr>
        <a:solidFill>
          <a:srgbClr val="000000"/>
        </a:solidFill>
        <a:effectLst/>
      </p:bgPr>
    </p:bg>
    <p:spTree>
      <p:nvGrpSpPr>
        <p:cNvPr id="1" name=""/>
        <p:cNvGrpSpPr/>
        <p:nvPr/>
      </p:nvGrpSpPr>
      <p:grpSpPr>
        <a:xfrm>
          <a:off x="0" y="0"/>
          <a:ext cx="0" cy="0"/>
          <a:chOff x="0" y="0"/>
          <a:chExt cx="0" cy="0"/>
        </a:xfrm>
      </p:grpSpPr>
      <p:sp>
        <p:nvSpPr>
          <p:cNvPr id="3037"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3038"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465893412"/>
      </p:ext>
    </p:extLst>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type="tx">
  <p:cSld name="29_Blank">
    <p:bg>
      <p:bgPr>
        <a:solidFill>
          <a:srgbClr val="000000"/>
        </a:solidFill>
        <a:effectLst/>
      </p:bgPr>
    </p:bg>
    <p:spTree>
      <p:nvGrpSpPr>
        <p:cNvPr id="1" name=""/>
        <p:cNvGrpSpPr/>
        <p:nvPr/>
      </p:nvGrpSpPr>
      <p:grpSpPr>
        <a:xfrm>
          <a:off x="0" y="0"/>
          <a:ext cx="0" cy="0"/>
          <a:chOff x="0" y="0"/>
          <a:chExt cx="0" cy="0"/>
        </a:xfrm>
      </p:grpSpPr>
      <p:sp>
        <p:nvSpPr>
          <p:cNvPr id="3045"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964806385"/>
      </p:ext>
    </p:extLst>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type="tx">
  <p:cSld name="23_Content with Caption">
    <p:bg>
      <p:bgPr>
        <a:solidFill>
          <a:srgbClr val="000000"/>
        </a:solidFill>
        <a:effectLst/>
      </p:bgPr>
    </p:bg>
    <p:spTree>
      <p:nvGrpSpPr>
        <p:cNvPr id="1" name=""/>
        <p:cNvGrpSpPr/>
        <p:nvPr/>
      </p:nvGrpSpPr>
      <p:grpSpPr>
        <a:xfrm>
          <a:off x="0" y="0"/>
          <a:ext cx="0" cy="0"/>
          <a:chOff x="0" y="0"/>
          <a:chExt cx="0" cy="0"/>
        </a:xfrm>
      </p:grpSpPr>
      <p:sp>
        <p:nvSpPr>
          <p:cNvPr id="3052"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E3EBF1"/>
                </a:solidFill>
              </a:defRPr>
            </a:lvl1pPr>
          </a:lstStyle>
          <a:p>
            <a:r>
              <a:t>Title Text</a:t>
            </a:r>
          </a:p>
        </p:txBody>
      </p:sp>
      <p:sp>
        <p:nvSpPr>
          <p:cNvPr id="3053"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5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3055"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949761307"/>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type="tx">
  <p:cSld name="23_Picture with Caption">
    <p:bg>
      <p:bgPr>
        <a:solidFill>
          <a:srgbClr val="000000"/>
        </a:solidFill>
        <a:effectLst/>
      </p:bgPr>
    </p:bg>
    <p:spTree>
      <p:nvGrpSpPr>
        <p:cNvPr id="1" name=""/>
        <p:cNvGrpSpPr/>
        <p:nvPr/>
      </p:nvGrpSpPr>
      <p:grpSpPr>
        <a:xfrm>
          <a:off x="0" y="0"/>
          <a:ext cx="0" cy="0"/>
          <a:chOff x="0" y="0"/>
          <a:chExt cx="0" cy="0"/>
        </a:xfrm>
      </p:grpSpPr>
      <p:sp>
        <p:nvSpPr>
          <p:cNvPr id="3062"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E3EBF1"/>
                </a:solidFill>
              </a:defRPr>
            </a:lvl1pPr>
          </a:lstStyle>
          <a:p>
            <a:r>
              <a:t>Title Text</a:t>
            </a:r>
          </a:p>
        </p:txBody>
      </p:sp>
      <p:sp>
        <p:nvSpPr>
          <p:cNvPr id="306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06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65"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562524361"/>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5E172172-EB60-5149-8774-FC82031173B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14601669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x">
  <p:cSld name="Title and 2 Content over Text">
    <p:bg>
      <p:bgPr>
        <a:solidFill>
          <a:srgbClr val="000000"/>
        </a:solidFill>
        <a:effectLst/>
      </p:bgPr>
    </p:bg>
    <p:spTree>
      <p:nvGrpSpPr>
        <p:cNvPr id="1" name=""/>
        <p:cNvGrpSpPr/>
        <p:nvPr/>
      </p:nvGrpSpPr>
      <p:grpSpPr>
        <a:xfrm>
          <a:off x="0" y="0"/>
          <a:ext cx="0" cy="0"/>
          <a:chOff x="0" y="0"/>
          <a:chExt cx="0" cy="0"/>
        </a:xfrm>
      </p:grpSpPr>
      <p:sp>
        <p:nvSpPr>
          <p:cNvPr id="3072"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3073"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74" name="Text Placeholder 4"/>
          <p:cNvSpPr>
            <a:spLocks noGrp="1"/>
          </p:cNvSpPr>
          <p:nvPr>
            <p:ph type="body" sz="half" idx="21"/>
          </p:nvPr>
        </p:nvSpPr>
        <p:spPr>
          <a:xfrm>
            <a:off x="685800" y="4114800"/>
            <a:ext cx="7772400" cy="1981200"/>
          </a:xfrm>
          <a:prstGeom prst="rect">
            <a:avLst/>
          </a:prstGeom>
        </p:spPr>
        <p:txBody>
          <a:bodyPr>
            <a:normAutofit/>
          </a:bodyPr>
          <a:lstStyle/>
          <a:p>
            <a:pPr>
              <a:defRPr>
                <a:solidFill>
                  <a:schemeClr val="accent3">
                    <a:lumOff val="44000"/>
                  </a:schemeClr>
                </a:solidFill>
              </a:defRPr>
            </a:pPr>
            <a:endParaRPr/>
          </a:p>
        </p:txBody>
      </p:sp>
      <p:sp>
        <p:nvSpPr>
          <p:cNvPr id="3075"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4280035781"/>
      </p:ext>
    </p:extLst>
  </p:cSld>
  <p:clrMapOvr>
    <a:masterClrMapping/>
  </p:clrMapOvr>
  <p:transition spd="med"/>
</p:sldLayout>
</file>

<file path=ppt/slideLayouts/slideLayout361.xml><?xml version="1.0" encoding="utf-8"?>
<p:sldLayout xmlns:a="http://schemas.openxmlformats.org/drawingml/2006/main" xmlns:r="http://schemas.openxmlformats.org/officeDocument/2006/relationships" xmlns:p="http://schemas.openxmlformats.org/presentationml/2006/main" type="tx">
  <p:cSld name="31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82"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308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3084"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23863516"/>
      </p:ext>
    </p:extLst>
  </p:cSld>
  <p:clrMapOvr>
    <a:masterClrMapping/>
  </p:clrMapOvr>
  <p:transition spd="med"/>
</p:sldLayout>
</file>

<file path=ppt/slideLayouts/slideLayout362.xml><?xml version="1.0" encoding="utf-8"?>
<p:sldLayout xmlns:a="http://schemas.openxmlformats.org/drawingml/2006/main" xmlns:r="http://schemas.openxmlformats.org/officeDocument/2006/relationships" xmlns:p="http://schemas.openxmlformats.org/presentationml/2006/main" type="tx">
  <p:cSld name="28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91"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092" name="Body Level One…"/>
          <p:cNvSpPr txBox="1">
            <a:spLocks noGrp="1"/>
          </p:cNvSpPr>
          <p:nvPr>
            <p:ph type="body" idx="1"/>
          </p:nvPr>
        </p:nvSpPr>
        <p:spPr>
          <a:xfrm>
            <a:off x="457200" y="1600200"/>
            <a:ext cx="8229600" cy="452596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093"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51707264"/>
      </p:ext>
    </p:extLst>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type="tx">
  <p:cSld name="24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00"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10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102"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43321177"/>
      </p:ext>
    </p:extLst>
  </p:cSld>
  <p:clrMapOvr>
    <a:masterClrMapping/>
  </p:clrMapOvr>
  <p:transition spd="med"/>
</p:sldLayout>
</file>

<file path=ppt/slideLayouts/slideLayout364.xml><?xml version="1.0" encoding="utf-8"?>
<p:sldLayout xmlns:a="http://schemas.openxmlformats.org/drawingml/2006/main" xmlns:r="http://schemas.openxmlformats.org/officeDocument/2006/relationships" xmlns:p="http://schemas.openxmlformats.org/presentationml/2006/main" type="tx">
  <p:cSld name="24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09"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110"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111"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36477558"/>
      </p:ext>
    </p:extLst>
  </p:cSld>
  <p:clrMapOvr>
    <a:masterClrMapping/>
  </p:clrMapOvr>
  <p:transition spd="med"/>
</p:sldLayout>
</file>

<file path=ppt/slideLayouts/slideLayout365.xml><?xml version="1.0" encoding="utf-8"?>
<p:sldLayout xmlns:a="http://schemas.openxmlformats.org/drawingml/2006/main" xmlns:r="http://schemas.openxmlformats.org/officeDocument/2006/relationships" xmlns:p="http://schemas.openxmlformats.org/presentationml/2006/main" type="tx">
  <p:cSld name="24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18"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11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312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3121"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72364409"/>
      </p:ext>
    </p:extLst>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type="tx">
  <p:cSld name="25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28"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129"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59828612"/>
      </p:ext>
    </p:extLst>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type="tx">
  <p:cSld name="30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36"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72719311"/>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type="tx">
  <p:cSld name="24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43"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3144"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14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3146"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42377105"/>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type="tx">
  <p:cSld name="24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53"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315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15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156"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42526751"/>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F497B0F-1F8C-0340-AF55-995BA5015690}"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32104303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x">
  <p:cSld name="9_Title and 4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63" name="Title Text"/>
          <p:cNvSpPr txBox="1">
            <a:spLocks noGrp="1"/>
          </p:cNvSpPr>
          <p:nvPr>
            <p:ph type="title"/>
          </p:nvPr>
        </p:nvSpPr>
        <p:spPr>
          <a:prstGeom prst="rect">
            <a:avLst/>
          </a:prstGeom>
        </p:spPr>
        <p:txBody>
          <a:bodyPr/>
          <a:lstStyle/>
          <a:p>
            <a:r>
              <a:t>Title Text</a:t>
            </a:r>
          </a:p>
        </p:txBody>
      </p:sp>
      <p:sp>
        <p:nvSpPr>
          <p:cNvPr id="3164"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165"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7737597"/>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type="tx">
  <p:cSld name="5_Title, Content, and 2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72" name="Title Text"/>
          <p:cNvSpPr txBox="1">
            <a:spLocks noGrp="1"/>
          </p:cNvSpPr>
          <p:nvPr>
            <p:ph type="title"/>
          </p:nvPr>
        </p:nvSpPr>
        <p:spPr>
          <a:prstGeom prst="rect">
            <a:avLst/>
          </a:prstGeom>
        </p:spPr>
        <p:txBody>
          <a:bodyPr/>
          <a:lstStyle/>
          <a:p>
            <a:r>
              <a:t>Title Text</a:t>
            </a:r>
          </a:p>
        </p:txBody>
      </p:sp>
      <p:sp>
        <p:nvSpPr>
          <p:cNvPr id="3173" name="Body Level One…"/>
          <p:cNvSpPr txBox="1">
            <a:spLocks noGrp="1"/>
          </p:cNvSpPr>
          <p:nvPr>
            <p:ph type="body" sz="half" idx="1"/>
          </p:nvPr>
        </p:nvSpPr>
        <p:spPr>
          <a:xfrm>
            <a:off x="685800" y="1981200"/>
            <a:ext cx="38100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174"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730438620"/>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type="tx">
  <p:cSld name="32_Title Slide">
    <p:bg>
      <p:bgPr>
        <a:solidFill>
          <a:srgbClr val="000000"/>
        </a:solidFill>
        <a:effectLst/>
      </p:bgPr>
    </p:bg>
    <p:spTree>
      <p:nvGrpSpPr>
        <p:cNvPr id="1" name=""/>
        <p:cNvGrpSpPr/>
        <p:nvPr/>
      </p:nvGrpSpPr>
      <p:grpSpPr>
        <a:xfrm>
          <a:off x="0" y="0"/>
          <a:ext cx="0" cy="0"/>
          <a:chOff x="0" y="0"/>
          <a:chExt cx="0" cy="0"/>
        </a:xfrm>
      </p:grpSpPr>
      <p:sp>
        <p:nvSpPr>
          <p:cNvPr id="3181"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318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1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01711648"/>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type="tx">
  <p:cSld name="Title Slide 0">
    <p:bg>
      <p:bgPr>
        <a:solidFill>
          <a:srgbClr val="000000"/>
        </a:solidFill>
        <a:effectLst/>
      </p:bgPr>
    </p:bg>
    <p:spTree>
      <p:nvGrpSpPr>
        <p:cNvPr id="1" name=""/>
        <p:cNvGrpSpPr/>
        <p:nvPr/>
      </p:nvGrpSpPr>
      <p:grpSpPr>
        <a:xfrm>
          <a:off x="0" y="0"/>
          <a:ext cx="0" cy="0"/>
          <a:chOff x="0" y="0"/>
          <a:chExt cx="0" cy="0"/>
        </a:xfrm>
      </p:grpSpPr>
      <p:sp>
        <p:nvSpPr>
          <p:cNvPr id="3190"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319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1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27025189"/>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type="tx">
  <p:cSld name="29_Title and Content">
    <p:bg>
      <p:bgPr>
        <a:solidFill>
          <a:srgbClr val="000000"/>
        </a:solidFill>
        <a:effectLst/>
      </p:bgPr>
    </p:bg>
    <p:spTree>
      <p:nvGrpSpPr>
        <p:cNvPr id="1" name=""/>
        <p:cNvGrpSpPr/>
        <p:nvPr/>
      </p:nvGrpSpPr>
      <p:grpSpPr>
        <a:xfrm>
          <a:off x="0" y="0"/>
          <a:ext cx="0" cy="0"/>
          <a:chOff x="0" y="0"/>
          <a:chExt cx="0" cy="0"/>
        </a:xfrm>
      </p:grpSpPr>
      <p:sp>
        <p:nvSpPr>
          <p:cNvPr id="3199"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3200"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92448884"/>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000000"/>
        </a:solidFill>
        <a:effectLst/>
      </p:bgPr>
    </p:bg>
    <p:spTree>
      <p:nvGrpSpPr>
        <p:cNvPr id="1" name=""/>
        <p:cNvGrpSpPr/>
        <p:nvPr/>
      </p:nvGrpSpPr>
      <p:grpSpPr>
        <a:xfrm>
          <a:off x="0" y="0"/>
          <a:ext cx="0" cy="0"/>
          <a:chOff x="0" y="0"/>
          <a:chExt cx="0" cy="0"/>
        </a:xfrm>
      </p:grpSpPr>
      <p:sp>
        <p:nvSpPr>
          <p:cNvPr id="3208"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3209"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27001612"/>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type="tx">
  <p:cSld name="25_Section Header">
    <p:bg>
      <p:bgPr>
        <a:solidFill>
          <a:srgbClr val="000000"/>
        </a:solidFill>
        <a:effectLst/>
      </p:bgPr>
    </p:bg>
    <p:spTree>
      <p:nvGrpSpPr>
        <p:cNvPr id="1" name=""/>
        <p:cNvGrpSpPr/>
        <p:nvPr/>
      </p:nvGrpSpPr>
      <p:grpSpPr>
        <a:xfrm>
          <a:off x="0" y="0"/>
          <a:ext cx="0" cy="0"/>
          <a:chOff x="0" y="0"/>
          <a:chExt cx="0" cy="0"/>
        </a:xfrm>
      </p:grpSpPr>
      <p:sp>
        <p:nvSpPr>
          <p:cNvPr id="3217"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321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592481"/>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type="tx">
  <p:cSld name="25_Two Content">
    <p:bg>
      <p:bgPr>
        <a:solidFill>
          <a:srgbClr val="000000"/>
        </a:solidFill>
        <a:effectLst/>
      </p:bgPr>
    </p:bg>
    <p:spTree>
      <p:nvGrpSpPr>
        <p:cNvPr id="1" name=""/>
        <p:cNvGrpSpPr/>
        <p:nvPr/>
      </p:nvGrpSpPr>
      <p:grpSpPr>
        <a:xfrm>
          <a:off x="0" y="0"/>
          <a:ext cx="0" cy="0"/>
          <a:chOff x="0" y="0"/>
          <a:chExt cx="0" cy="0"/>
        </a:xfrm>
      </p:grpSpPr>
      <p:sp>
        <p:nvSpPr>
          <p:cNvPr id="3226"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322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18396134"/>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type="tx">
  <p:cSld name="25_Comparison">
    <p:bg>
      <p:bgPr>
        <a:solidFill>
          <a:srgbClr val="000000"/>
        </a:solidFill>
        <a:effectLst/>
      </p:bgPr>
    </p:bg>
    <p:spTree>
      <p:nvGrpSpPr>
        <p:cNvPr id="1" name=""/>
        <p:cNvGrpSpPr/>
        <p:nvPr/>
      </p:nvGrpSpPr>
      <p:grpSpPr>
        <a:xfrm>
          <a:off x="0" y="0"/>
          <a:ext cx="0" cy="0"/>
          <a:chOff x="0" y="0"/>
          <a:chExt cx="0" cy="0"/>
        </a:xfrm>
      </p:grpSpPr>
      <p:sp>
        <p:nvSpPr>
          <p:cNvPr id="3235"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323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3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32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70582561"/>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type="tx">
  <p:cSld name="26_Title Only">
    <p:bg>
      <p:bgPr>
        <a:solidFill>
          <a:srgbClr val="000000"/>
        </a:solidFill>
        <a:effectLst/>
      </p:bgPr>
    </p:bg>
    <p:spTree>
      <p:nvGrpSpPr>
        <p:cNvPr id="1" name=""/>
        <p:cNvGrpSpPr/>
        <p:nvPr/>
      </p:nvGrpSpPr>
      <p:grpSpPr>
        <a:xfrm>
          <a:off x="0" y="0"/>
          <a:ext cx="0" cy="0"/>
          <a:chOff x="0" y="0"/>
          <a:chExt cx="0" cy="0"/>
        </a:xfrm>
      </p:grpSpPr>
      <p:sp>
        <p:nvSpPr>
          <p:cNvPr id="3245"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32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07541087"/>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5908F37-BB01-B845-9D6B-D8CD5F9BCBE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384482520"/>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x">
  <p:cSld name="31_Blank">
    <p:bg>
      <p:bgPr>
        <a:solidFill>
          <a:srgbClr val="000000"/>
        </a:solidFill>
        <a:effectLst/>
      </p:bgPr>
    </p:bg>
    <p:spTree>
      <p:nvGrpSpPr>
        <p:cNvPr id="1" name=""/>
        <p:cNvGrpSpPr/>
        <p:nvPr/>
      </p:nvGrpSpPr>
      <p:grpSpPr>
        <a:xfrm>
          <a:off x="0" y="0"/>
          <a:ext cx="0" cy="0"/>
          <a:chOff x="0" y="0"/>
          <a:chExt cx="0" cy="0"/>
        </a:xfrm>
      </p:grpSpPr>
      <p:sp>
        <p:nvSpPr>
          <p:cNvPr id="32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54963742"/>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type="tx">
  <p:cSld name="25_Content with Caption">
    <p:bg>
      <p:bgPr>
        <a:solidFill>
          <a:srgbClr val="000000"/>
        </a:solidFill>
        <a:effectLst/>
      </p:bgPr>
    </p:bg>
    <p:spTree>
      <p:nvGrpSpPr>
        <p:cNvPr id="1" name=""/>
        <p:cNvGrpSpPr/>
        <p:nvPr/>
      </p:nvGrpSpPr>
      <p:grpSpPr>
        <a:xfrm>
          <a:off x="0" y="0"/>
          <a:ext cx="0" cy="0"/>
          <a:chOff x="0" y="0"/>
          <a:chExt cx="0" cy="0"/>
        </a:xfrm>
      </p:grpSpPr>
      <p:sp>
        <p:nvSpPr>
          <p:cNvPr id="3260"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3261"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6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32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38007286"/>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type="tx">
  <p:cSld name="25_Picture with Caption">
    <p:bg>
      <p:bgPr>
        <a:solidFill>
          <a:srgbClr val="000000"/>
        </a:solidFill>
        <a:effectLst/>
      </p:bgPr>
    </p:bg>
    <p:spTree>
      <p:nvGrpSpPr>
        <p:cNvPr id="1" name=""/>
        <p:cNvGrpSpPr/>
        <p:nvPr/>
      </p:nvGrpSpPr>
      <p:grpSpPr>
        <a:xfrm>
          <a:off x="0" y="0"/>
          <a:ext cx="0" cy="0"/>
          <a:chOff x="0" y="0"/>
          <a:chExt cx="0" cy="0"/>
        </a:xfrm>
      </p:grpSpPr>
      <p:sp>
        <p:nvSpPr>
          <p:cNvPr id="3270"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327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27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30191031"/>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type="tx">
  <p:cSld name="10_Title and 4 Content">
    <p:bg>
      <p:bgPr>
        <a:solidFill>
          <a:srgbClr val="000000"/>
        </a:solidFill>
        <a:effectLst/>
      </p:bgPr>
    </p:bg>
    <p:spTree>
      <p:nvGrpSpPr>
        <p:cNvPr id="1" name=""/>
        <p:cNvGrpSpPr/>
        <p:nvPr/>
      </p:nvGrpSpPr>
      <p:grpSpPr>
        <a:xfrm>
          <a:off x="0" y="0"/>
          <a:ext cx="0" cy="0"/>
          <a:chOff x="0" y="0"/>
          <a:chExt cx="0" cy="0"/>
        </a:xfrm>
      </p:grpSpPr>
      <p:sp>
        <p:nvSpPr>
          <p:cNvPr id="3280"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3281"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4863473"/>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type="tx">
  <p:cSld name="6_Title, Content, and 2 Content">
    <p:bg>
      <p:bgPr>
        <a:solidFill>
          <a:srgbClr val="000000"/>
        </a:solidFill>
        <a:effectLst/>
      </p:bgPr>
    </p:bg>
    <p:spTree>
      <p:nvGrpSpPr>
        <p:cNvPr id="1" name=""/>
        <p:cNvGrpSpPr/>
        <p:nvPr/>
      </p:nvGrpSpPr>
      <p:grpSpPr>
        <a:xfrm>
          <a:off x="0" y="0"/>
          <a:ext cx="0" cy="0"/>
          <a:chOff x="0" y="0"/>
          <a:chExt cx="0" cy="0"/>
        </a:xfrm>
      </p:grpSpPr>
      <p:sp>
        <p:nvSpPr>
          <p:cNvPr id="3289"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3290"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12382458"/>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type="tx">
  <p:cSld name="33_Title Slide">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329" name="Group 4"/>
          <p:cNvGrpSpPr/>
          <p:nvPr/>
        </p:nvGrpSpPr>
        <p:grpSpPr>
          <a:xfrm>
            <a:off x="0" y="0"/>
            <a:ext cx="1085850" cy="6845300"/>
            <a:chOff x="0" y="0"/>
            <a:chExt cx="1085850" cy="6845300"/>
          </a:xfrm>
        </p:grpSpPr>
        <p:sp>
          <p:nvSpPr>
            <p:cNvPr id="3298"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328" name="Group 6"/>
            <p:cNvGrpSpPr/>
            <p:nvPr/>
          </p:nvGrpSpPr>
          <p:grpSpPr>
            <a:xfrm>
              <a:off x="76200" y="161925"/>
              <a:ext cx="152400" cy="6543675"/>
              <a:chOff x="0" y="0"/>
              <a:chExt cx="152400" cy="6543675"/>
            </a:xfrm>
          </p:grpSpPr>
          <p:sp>
            <p:nvSpPr>
              <p:cNvPr id="3299"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0"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1"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2"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3"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4"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5"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6"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7"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8"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9"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0"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1"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2"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3"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4"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5"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6"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7"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8"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9"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0"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1"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2"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3"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4"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5"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6"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7"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330" name="Title Text"/>
          <p:cNvSpPr txBox="1">
            <a:spLocks noGrp="1"/>
          </p:cNvSpPr>
          <p:nvPr>
            <p:ph type="title"/>
          </p:nvPr>
        </p:nvSpPr>
        <p:spPr>
          <a:xfrm>
            <a:off x="685800" y="2130425"/>
            <a:ext cx="7772400" cy="1470025"/>
          </a:xfrm>
          <a:prstGeom prst="rect">
            <a:avLst/>
          </a:prstGeom>
          <a:effectLst>
            <a:outerShdw blurRad="63500" dist="38099" dir="2700000" rotWithShape="0">
              <a:srgbClr val="000000">
                <a:alpha val="74998"/>
              </a:srgbClr>
            </a:outerShdw>
          </a:effectLst>
        </p:spPr>
        <p:txBody>
          <a:bodyPr lIns="44450" tIns="44450" rIns="44450" bIns="44450"/>
          <a:lstStyle>
            <a:lvl1pPr algn="l">
              <a:defRPr>
                <a:solidFill>
                  <a:srgbClr val="8CF4EA"/>
                </a:solidFill>
              </a:defRPr>
            </a:lvl1pPr>
          </a:lstStyle>
          <a:p>
            <a:r>
              <a:t>Title Text</a:t>
            </a:r>
          </a:p>
        </p:txBody>
      </p:sp>
      <p:sp>
        <p:nvSpPr>
          <p:cNvPr id="3331" name="Body Level One…"/>
          <p:cNvSpPr txBox="1">
            <a:spLocks noGrp="1"/>
          </p:cNvSpPr>
          <p:nvPr>
            <p:ph type="body" sz="quarter" idx="1"/>
          </p:nvPr>
        </p:nvSpPr>
        <p:spPr>
          <a:xfrm>
            <a:off x="1371600" y="3886200"/>
            <a:ext cx="6400800" cy="1752600"/>
          </a:xfrm>
          <a:prstGeom prst="rect">
            <a:avLst/>
          </a:prstGeom>
        </p:spPr>
        <p:txBody>
          <a:bodyPr lIns="44450" tIns="44450" rIns="44450" bIns="44450">
            <a:normAutofit/>
          </a:bodyPr>
          <a:lstStyle>
            <a:lvl1pPr marL="0" indent="0" algn="ctr">
              <a:buSzTx/>
              <a:buNone/>
              <a:defRPr>
                <a:solidFill>
                  <a:schemeClr val="accent3">
                    <a:lumOff val="44000"/>
                  </a:schemeClr>
                </a:solidFill>
                <a:effectLst>
                  <a:outerShdw blurRad="38100" dist="38100" dir="2700000" rotWithShape="0">
                    <a:srgbClr val="000000"/>
                  </a:outerShdw>
                </a:effectLst>
              </a:defRPr>
            </a:lvl1pPr>
            <a:lvl2pPr marL="0" indent="457200" algn="ctr">
              <a:buSzTx/>
              <a:buNone/>
              <a:defRPr>
                <a:solidFill>
                  <a:schemeClr val="accent3">
                    <a:lumOff val="44000"/>
                  </a:schemeClr>
                </a:solidFill>
                <a:effectLst>
                  <a:outerShdw blurRad="38100" dist="38100" dir="2700000" rotWithShape="0">
                    <a:srgbClr val="000000"/>
                  </a:outerShdw>
                </a:effectLst>
              </a:defRPr>
            </a:lvl2pPr>
            <a:lvl3pPr marL="0" indent="914400" algn="ctr">
              <a:buSzTx/>
              <a:buNone/>
              <a:defRPr>
                <a:solidFill>
                  <a:schemeClr val="accent3">
                    <a:lumOff val="44000"/>
                  </a:schemeClr>
                </a:solidFill>
                <a:effectLst>
                  <a:outerShdw blurRad="38100" dist="38100" dir="2700000" rotWithShape="0">
                    <a:srgbClr val="000000"/>
                  </a:outerShdw>
                </a:effectLst>
              </a:defRPr>
            </a:lvl3pPr>
            <a:lvl4pPr marL="0" indent="1371600" algn="ctr">
              <a:buSzTx/>
              <a:buNone/>
              <a:defRPr>
                <a:solidFill>
                  <a:schemeClr val="accent3">
                    <a:lumOff val="44000"/>
                  </a:schemeClr>
                </a:solidFill>
                <a:effectLst>
                  <a:outerShdw blurRad="38100" dist="38100" dir="2700000" rotWithShape="0">
                    <a:srgbClr val="000000"/>
                  </a:outerShdw>
                </a:effectLst>
              </a:defRPr>
            </a:lvl4pPr>
            <a:lvl5pPr marL="0" indent="1828800" algn="ctr">
              <a:buSzTx/>
              <a:buNone/>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332"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85846041"/>
      </p:ext>
    </p:extLst>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type="tx">
  <p:cSld name="30_Title and Content">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370" name="Group 4"/>
          <p:cNvGrpSpPr/>
          <p:nvPr/>
        </p:nvGrpSpPr>
        <p:grpSpPr>
          <a:xfrm>
            <a:off x="0" y="0"/>
            <a:ext cx="1085850" cy="6845300"/>
            <a:chOff x="0" y="0"/>
            <a:chExt cx="1085850" cy="6845300"/>
          </a:xfrm>
        </p:grpSpPr>
        <p:sp>
          <p:nvSpPr>
            <p:cNvPr id="3339"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369" name="Group 6"/>
            <p:cNvGrpSpPr/>
            <p:nvPr/>
          </p:nvGrpSpPr>
          <p:grpSpPr>
            <a:xfrm>
              <a:off x="76200" y="161925"/>
              <a:ext cx="152400" cy="6543675"/>
              <a:chOff x="0" y="0"/>
              <a:chExt cx="152400" cy="6543675"/>
            </a:xfrm>
          </p:grpSpPr>
          <p:sp>
            <p:nvSpPr>
              <p:cNvPr id="3340"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1"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2"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3"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4"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5"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6"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7"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8"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9"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0"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1"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2"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3"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4"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5"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6"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7"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8"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9"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0"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1"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2"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3"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4"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5"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6"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7"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8"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371" name="Title Text"/>
          <p:cNvSpPr txBox="1">
            <a:spLocks noGrp="1"/>
          </p:cNvSpPr>
          <p:nvPr>
            <p:ph type="title"/>
          </p:nvPr>
        </p:nvSpPr>
        <p:spPr>
          <a:xfrm>
            <a:off x="1181100" y="609600"/>
            <a:ext cx="7715250" cy="1143000"/>
          </a:xfrm>
          <a:prstGeom prst="rect">
            <a:avLst/>
          </a:prstGeom>
          <a:effectLst>
            <a:outerShdw blurRad="63500" dist="38099" dir="2700000" rotWithShape="0">
              <a:srgbClr val="000000">
                <a:alpha val="74998"/>
              </a:srgbClr>
            </a:outerShdw>
          </a:effectLst>
        </p:spPr>
        <p:txBody>
          <a:bodyPr lIns="44450" tIns="44450" rIns="44450" bIns="44450"/>
          <a:lstStyle>
            <a:lvl1pPr algn="l">
              <a:defRPr>
                <a:solidFill>
                  <a:srgbClr val="8CF4EA"/>
                </a:solidFill>
              </a:defRPr>
            </a:lvl1pPr>
          </a:lstStyle>
          <a:p>
            <a:r>
              <a:t>Title Text</a:t>
            </a:r>
          </a:p>
        </p:txBody>
      </p:sp>
      <p:sp>
        <p:nvSpPr>
          <p:cNvPr id="3372" name="Body Level One…"/>
          <p:cNvSpPr txBox="1">
            <a:spLocks noGrp="1"/>
          </p:cNvSpPr>
          <p:nvPr>
            <p:ph type="body" idx="1"/>
          </p:nvPr>
        </p:nvSpPr>
        <p:spPr>
          <a:xfrm>
            <a:off x="1157287" y="1981200"/>
            <a:ext cx="7791451" cy="4114800"/>
          </a:xfrm>
          <a:prstGeom prst="rect">
            <a:avLst/>
          </a:prstGeom>
        </p:spPr>
        <p:txBody>
          <a:bodyPr lIns="44450" tIns="44450" rIns="44450" bIns="44450">
            <a:normAutofit/>
          </a:bodyPr>
          <a:lstStyle>
            <a:lvl1pPr>
              <a:buClr>
                <a:srgbClr val="8CF4EA"/>
              </a:buClr>
              <a:buSzPct val="75000"/>
              <a:buFont typeface="Arial"/>
              <a:buChar char=""/>
              <a:defRPr>
                <a:solidFill>
                  <a:schemeClr val="accent3">
                    <a:lumOff val="44000"/>
                  </a:schemeClr>
                </a:solidFill>
                <a:effectLst>
                  <a:outerShdw blurRad="38100" dist="38100" dir="2700000" rotWithShape="0">
                    <a:srgbClr val="000000"/>
                  </a:outerShdw>
                </a:effectLst>
              </a:defRPr>
            </a:lvl1pPr>
            <a:lvl2pPr>
              <a:buClr>
                <a:srgbClr val="8CF4EA"/>
              </a:buClr>
              <a:buSzPct val="75000"/>
              <a:buFont typeface="Arial"/>
              <a:buChar char=""/>
              <a:defRPr>
                <a:solidFill>
                  <a:schemeClr val="accent3">
                    <a:lumOff val="44000"/>
                  </a:schemeClr>
                </a:solidFill>
                <a:effectLst>
                  <a:outerShdw blurRad="38100" dist="38100" dir="2700000" rotWithShape="0">
                    <a:srgbClr val="000000"/>
                  </a:outerShdw>
                </a:effectLst>
              </a:defRPr>
            </a:lvl2pPr>
            <a:lvl3pPr>
              <a:buClr>
                <a:srgbClr val="8CF4EA"/>
              </a:buClr>
              <a:buSzPct val="65000"/>
              <a:buFont typeface="Arial"/>
              <a:buChar char=""/>
              <a:defRPr>
                <a:solidFill>
                  <a:schemeClr val="accent3">
                    <a:lumOff val="44000"/>
                  </a:schemeClr>
                </a:solidFill>
                <a:effectLst>
                  <a:outerShdw blurRad="38100" dist="38100" dir="2700000" rotWithShape="0">
                    <a:srgbClr val="000000"/>
                  </a:outerShdw>
                </a:effectLst>
              </a:defRPr>
            </a:lvl3pPr>
            <a:lvl4pPr>
              <a:buClr>
                <a:srgbClr val="8CF4EA"/>
              </a:buClr>
              <a:buFont typeface="Arial"/>
              <a:buChar char="•"/>
              <a:defRPr>
                <a:solidFill>
                  <a:schemeClr val="accent3">
                    <a:lumOff val="44000"/>
                  </a:schemeClr>
                </a:solidFill>
                <a:effectLst>
                  <a:outerShdw blurRad="38100" dist="38100" dir="2700000" rotWithShape="0">
                    <a:srgbClr val="000000"/>
                  </a:outerShdw>
                </a:effectLst>
              </a:defRPr>
            </a:lvl4pPr>
            <a:lvl5pPr>
              <a:buClr>
                <a:srgbClr val="8CF4EA"/>
              </a:buClr>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373"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61739334"/>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type="tx">
  <p:cSld name="26_Section Header">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411" name="Group 4"/>
          <p:cNvGrpSpPr/>
          <p:nvPr/>
        </p:nvGrpSpPr>
        <p:grpSpPr>
          <a:xfrm>
            <a:off x="0" y="0"/>
            <a:ext cx="1085850" cy="6845300"/>
            <a:chOff x="0" y="0"/>
            <a:chExt cx="1085850" cy="6845300"/>
          </a:xfrm>
        </p:grpSpPr>
        <p:sp>
          <p:nvSpPr>
            <p:cNvPr id="3380"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410" name="Group 6"/>
            <p:cNvGrpSpPr/>
            <p:nvPr/>
          </p:nvGrpSpPr>
          <p:grpSpPr>
            <a:xfrm>
              <a:off x="76200" y="161925"/>
              <a:ext cx="152400" cy="6543675"/>
              <a:chOff x="0" y="0"/>
              <a:chExt cx="152400" cy="6543675"/>
            </a:xfrm>
          </p:grpSpPr>
          <p:sp>
            <p:nvSpPr>
              <p:cNvPr id="3381"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2"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3"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4"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5"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6"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7"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8"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9"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0"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1"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2"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3"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4"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5"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6"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7"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8"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9"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0"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1"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2"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3"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4"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5"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6"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7"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8"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9"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412" name="Title Text"/>
          <p:cNvSpPr txBox="1">
            <a:spLocks noGrp="1"/>
          </p:cNvSpPr>
          <p:nvPr>
            <p:ph type="title"/>
          </p:nvPr>
        </p:nvSpPr>
        <p:spPr>
          <a:xfrm>
            <a:off x="722312" y="4406900"/>
            <a:ext cx="7772401" cy="1362075"/>
          </a:xfrm>
          <a:prstGeom prst="rect">
            <a:avLst/>
          </a:prstGeom>
          <a:effectLst>
            <a:outerShdw blurRad="63500" dist="38099" dir="2700000" rotWithShape="0">
              <a:srgbClr val="000000">
                <a:alpha val="74998"/>
              </a:srgbClr>
            </a:outerShdw>
          </a:effectLst>
        </p:spPr>
        <p:txBody>
          <a:bodyPr lIns="44450" tIns="44450" rIns="44450" bIns="44450" anchor="t"/>
          <a:lstStyle>
            <a:lvl1pPr algn="l">
              <a:defRPr sz="4000" b="1" cap="all">
                <a:solidFill>
                  <a:srgbClr val="8CF4EA"/>
                </a:solidFill>
              </a:defRPr>
            </a:lvl1pPr>
          </a:lstStyle>
          <a:p>
            <a:r>
              <a:t>Title Text</a:t>
            </a:r>
          </a:p>
        </p:txBody>
      </p:sp>
      <p:sp>
        <p:nvSpPr>
          <p:cNvPr id="3413" name="Body Level One…"/>
          <p:cNvSpPr txBox="1">
            <a:spLocks noGrp="1"/>
          </p:cNvSpPr>
          <p:nvPr>
            <p:ph type="body" sz="quarter" idx="1"/>
          </p:nvPr>
        </p:nvSpPr>
        <p:spPr>
          <a:xfrm>
            <a:off x="722312" y="2906713"/>
            <a:ext cx="7772401" cy="1500188"/>
          </a:xfrm>
          <a:prstGeom prst="rect">
            <a:avLst/>
          </a:prstGeom>
        </p:spPr>
        <p:txBody>
          <a:bodyPr lIns="44450" tIns="44450" rIns="44450" bIns="44450"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414"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27636450"/>
      </p:ext>
    </p:extLst>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type="tx">
  <p:cSld name="26_Two Content">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452" name="Group 4"/>
          <p:cNvGrpSpPr/>
          <p:nvPr/>
        </p:nvGrpSpPr>
        <p:grpSpPr>
          <a:xfrm>
            <a:off x="0" y="0"/>
            <a:ext cx="1085850" cy="6845300"/>
            <a:chOff x="0" y="0"/>
            <a:chExt cx="1085850" cy="6845300"/>
          </a:xfrm>
        </p:grpSpPr>
        <p:sp>
          <p:nvSpPr>
            <p:cNvPr id="3421"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451" name="Group 6"/>
            <p:cNvGrpSpPr/>
            <p:nvPr/>
          </p:nvGrpSpPr>
          <p:grpSpPr>
            <a:xfrm>
              <a:off x="76200" y="161925"/>
              <a:ext cx="152400" cy="6543675"/>
              <a:chOff x="0" y="0"/>
              <a:chExt cx="152400" cy="6543675"/>
            </a:xfrm>
          </p:grpSpPr>
          <p:sp>
            <p:nvSpPr>
              <p:cNvPr id="3422"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3"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4"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5"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6"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7"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8"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9"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0"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1"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2"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3"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4"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5"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6"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7"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8"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9"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0"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1"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2"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3"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4"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5"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6"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7"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8"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9"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50"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453" name="Title Text"/>
          <p:cNvSpPr txBox="1">
            <a:spLocks noGrp="1"/>
          </p:cNvSpPr>
          <p:nvPr>
            <p:ph type="title"/>
          </p:nvPr>
        </p:nvSpPr>
        <p:spPr>
          <a:xfrm>
            <a:off x="1181100" y="609600"/>
            <a:ext cx="7715250" cy="1143000"/>
          </a:xfrm>
          <a:prstGeom prst="rect">
            <a:avLst/>
          </a:prstGeom>
          <a:effectLst>
            <a:outerShdw blurRad="63500" dist="38099" dir="2700000" rotWithShape="0">
              <a:srgbClr val="000000">
                <a:alpha val="74998"/>
              </a:srgbClr>
            </a:outerShdw>
          </a:effectLst>
        </p:spPr>
        <p:txBody>
          <a:bodyPr lIns="44450" tIns="44450" rIns="44450" bIns="44450"/>
          <a:lstStyle>
            <a:lvl1pPr algn="l">
              <a:defRPr>
                <a:solidFill>
                  <a:srgbClr val="8CF4EA"/>
                </a:solidFill>
              </a:defRPr>
            </a:lvl1pPr>
          </a:lstStyle>
          <a:p>
            <a:r>
              <a:t>Title Text</a:t>
            </a:r>
          </a:p>
        </p:txBody>
      </p:sp>
      <p:sp>
        <p:nvSpPr>
          <p:cNvPr id="3454" name="Body Level One…"/>
          <p:cNvSpPr txBox="1">
            <a:spLocks noGrp="1"/>
          </p:cNvSpPr>
          <p:nvPr>
            <p:ph type="body" sz="half" idx="1"/>
          </p:nvPr>
        </p:nvSpPr>
        <p:spPr>
          <a:xfrm>
            <a:off x="1157287" y="1981200"/>
            <a:ext cx="3819526" cy="4114800"/>
          </a:xfrm>
          <a:prstGeom prst="rect">
            <a:avLst/>
          </a:prstGeom>
        </p:spPr>
        <p:txBody>
          <a:bodyPr lIns="44450" tIns="44450" rIns="44450" bIns="44450">
            <a:normAutofit/>
          </a:bodyPr>
          <a:lstStyle>
            <a:lvl1pPr>
              <a:spcBef>
                <a:spcPts val="600"/>
              </a:spcBef>
              <a:buClr>
                <a:srgbClr val="8CF4EA"/>
              </a:buClr>
              <a:buSzPct val="75000"/>
              <a:buFont typeface="Arial"/>
              <a:buChar char=""/>
              <a:defRPr sz="2800">
                <a:solidFill>
                  <a:schemeClr val="accent3">
                    <a:lumOff val="44000"/>
                  </a:schemeClr>
                </a:solidFill>
                <a:effectLst>
                  <a:outerShdw blurRad="38100" dist="38100" dir="2700000" rotWithShape="0">
                    <a:srgbClr val="000000"/>
                  </a:outerShdw>
                </a:effectLst>
              </a:defRPr>
            </a:lvl1pPr>
            <a:lvl2pPr marL="790575" indent="-333375">
              <a:spcBef>
                <a:spcPts val="600"/>
              </a:spcBef>
              <a:buClr>
                <a:srgbClr val="8CF4EA"/>
              </a:buClr>
              <a:buSzPct val="75000"/>
              <a:buFont typeface="Arial"/>
              <a:buChar char=""/>
              <a:defRPr sz="2800">
                <a:solidFill>
                  <a:schemeClr val="accent3">
                    <a:lumOff val="44000"/>
                  </a:schemeClr>
                </a:solidFill>
                <a:effectLst>
                  <a:outerShdw blurRad="38100" dist="38100" dir="2700000" rotWithShape="0">
                    <a:srgbClr val="000000"/>
                  </a:outerShdw>
                </a:effectLst>
              </a:defRPr>
            </a:lvl2pPr>
            <a:lvl3pPr marL="1234439" indent="-320039">
              <a:spcBef>
                <a:spcPts val="600"/>
              </a:spcBef>
              <a:buClr>
                <a:srgbClr val="8CF4EA"/>
              </a:buClr>
              <a:buSzPct val="65000"/>
              <a:buFont typeface="Arial"/>
              <a:buChar char=""/>
              <a:defRPr sz="2800">
                <a:solidFill>
                  <a:schemeClr val="accent3">
                    <a:lumOff val="44000"/>
                  </a:schemeClr>
                </a:solidFill>
                <a:effectLst>
                  <a:outerShdw blurRad="38100" dist="38100" dir="2700000" rotWithShape="0">
                    <a:srgbClr val="000000"/>
                  </a:outerShdw>
                </a:effectLst>
              </a:defRPr>
            </a:lvl3pPr>
            <a:lvl4pPr marL="1727200" indent="-355600">
              <a:spcBef>
                <a:spcPts val="600"/>
              </a:spcBef>
              <a:buClr>
                <a:srgbClr val="8CF4EA"/>
              </a:buClr>
              <a:buFont typeface="Arial"/>
              <a:buChar char="•"/>
              <a:defRPr sz="2800">
                <a:solidFill>
                  <a:schemeClr val="accent3">
                    <a:lumOff val="44000"/>
                  </a:schemeClr>
                </a:solidFill>
                <a:effectLst>
                  <a:outerShdw blurRad="38100" dist="38100" dir="2700000" rotWithShape="0">
                    <a:srgbClr val="000000"/>
                  </a:outerShdw>
                </a:effectLst>
              </a:defRPr>
            </a:lvl4pPr>
            <a:lvl5pPr marL="2184400" indent="-355600">
              <a:spcBef>
                <a:spcPts val="600"/>
              </a:spcBef>
              <a:buClr>
                <a:srgbClr val="8CF4EA"/>
              </a:buClr>
              <a:buFont typeface="Arial"/>
              <a:buChar char="–"/>
              <a:defRPr sz="28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455"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049991"/>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type="tx">
  <p:cSld name="26_Comparison">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493" name="Group 4"/>
          <p:cNvGrpSpPr/>
          <p:nvPr/>
        </p:nvGrpSpPr>
        <p:grpSpPr>
          <a:xfrm>
            <a:off x="0" y="0"/>
            <a:ext cx="1085850" cy="6845300"/>
            <a:chOff x="0" y="0"/>
            <a:chExt cx="1085850" cy="6845300"/>
          </a:xfrm>
        </p:grpSpPr>
        <p:sp>
          <p:nvSpPr>
            <p:cNvPr id="3462"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492" name="Group 6"/>
            <p:cNvGrpSpPr/>
            <p:nvPr/>
          </p:nvGrpSpPr>
          <p:grpSpPr>
            <a:xfrm>
              <a:off x="76200" y="161925"/>
              <a:ext cx="152400" cy="6543675"/>
              <a:chOff x="0" y="0"/>
              <a:chExt cx="152400" cy="6543675"/>
            </a:xfrm>
          </p:grpSpPr>
          <p:sp>
            <p:nvSpPr>
              <p:cNvPr id="3463"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64"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65"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66"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67"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68"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69"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0"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1"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2"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3"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4"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5"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6"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7"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8"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9"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0"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1"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2"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3"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4"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5"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6"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7"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8"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9"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90"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91"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494" name="Title Text"/>
          <p:cNvSpPr txBox="1">
            <a:spLocks noGrp="1"/>
          </p:cNvSpPr>
          <p:nvPr>
            <p:ph type="title"/>
          </p:nvPr>
        </p:nvSpPr>
        <p:spPr>
          <a:xfrm>
            <a:off x="457200" y="274638"/>
            <a:ext cx="8229600" cy="1143001"/>
          </a:xfrm>
          <a:prstGeom prst="rect">
            <a:avLst/>
          </a:prstGeom>
          <a:effectLst>
            <a:outerShdw blurRad="63500" dist="38099" dir="2700000" rotWithShape="0">
              <a:srgbClr val="000000">
                <a:alpha val="74998"/>
              </a:srgbClr>
            </a:outerShdw>
          </a:effectLst>
        </p:spPr>
        <p:txBody>
          <a:bodyPr lIns="44450" tIns="44450" rIns="44450" bIns="44450"/>
          <a:lstStyle>
            <a:lvl1pPr algn="l">
              <a:defRPr>
                <a:solidFill>
                  <a:srgbClr val="8CF4EA"/>
                </a:solidFill>
              </a:defRPr>
            </a:lvl1pPr>
          </a:lstStyle>
          <a:p>
            <a:r>
              <a:t>Title Text</a:t>
            </a:r>
          </a:p>
        </p:txBody>
      </p:sp>
      <p:sp>
        <p:nvSpPr>
          <p:cNvPr id="3495" name="Body Level One…"/>
          <p:cNvSpPr txBox="1">
            <a:spLocks noGrp="1"/>
          </p:cNvSpPr>
          <p:nvPr>
            <p:ph type="body" sz="quarter" idx="1"/>
          </p:nvPr>
        </p:nvSpPr>
        <p:spPr>
          <a:xfrm>
            <a:off x="457200" y="1535112"/>
            <a:ext cx="4040188" cy="639763"/>
          </a:xfrm>
          <a:prstGeom prst="rect">
            <a:avLst/>
          </a:prstGeom>
        </p:spPr>
        <p:txBody>
          <a:bodyPr lIns="44450" tIns="44450" rIns="44450" bIns="44450"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496" name="Text Placeholder 4"/>
          <p:cNvSpPr>
            <a:spLocks noGrp="1"/>
          </p:cNvSpPr>
          <p:nvPr>
            <p:ph type="body" sz="quarter" idx="21"/>
          </p:nvPr>
        </p:nvSpPr>
        <p:spPr>
          <a:xfrm>
            <a:off x="4645025" y="1535112"/>
            <a:ext cx="4041775" cy="639763"/>
          </a:xfrm>
          <a:prstGeom prst="rect">
            <a:avLst/>
          </a:prstGeom>
        </p:spPr>
        <p:txBody>
          <a:bodyPr lIns="44450" tIns="44450" rIns="44450" bIns="44450"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defRPr>
            </a:pPr>
            <a:endParaRPr/>
          </a:p>
        </p:txBody>
      </p:sp>
      <p:sp>
        <p:nvSpPr>
          <p:cNvPr id="3497"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00410620"/>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0596CE3-1DBA-5A41-84C4-6D97473EA03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95979901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x">
  <p:cSld name="27_Title Only">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535" name="Group 4"/>
          <p:cNvGrpSpPr/>
          <p:nvPr/>
        </p:nvGrpSpPr>
        <p:grpSpPr>
          <a:xfrm>
            <a:off x="0" y="0"/>
            <a:ext cx="1085850" cy="6845300"/>
            <a:chOff x="0" y="0"/>
            <a:chExt cx="1085850" cy="6845300"/>
          </a:xfrm>
        </p:grpSpPr>
        <p:sp>
          <p:nvSpPr>
            <p:cNvPr id="3504"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534" name="Group 6"/>
            <p:cNvGrpSpPr/>
            <p:nvPr/>
          </p:nvGrpSpPr>
          <p:grpSpPr>
            <a:xfrm>
              <a:off x="76200" y="161925"/>
              <a:ext cx="152400" cy="6543675"/>
              <a:chOff x="0" y="0"/>
              <a:chExt cx="152400" cy="6543675"/>
            </a:xfrm>
          </p:grpSpPr>
          <p:sp>
            <p:nvSpPr>
              <p:cNvPr id="3505"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06"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07"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08"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09"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0"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1"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2"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3"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4"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5"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6"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7"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8"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9"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0"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1"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2"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3"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4"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5"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6"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7"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8"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9"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30"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31"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32"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33"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536" name="Title Text"/>
          <p:cNvSpPr txBox="1">
            <a:spLocks noGrp="1"/>
          </p:cNvSpPr>
          <p:nvPr>
            <p:ph type="title"/>
          </p:nvPr>
        </p:nvSpPr>
        <p:spPr>
          <a:xfrm>
            <a:off x="1181100" y="609600"/>
            <a:ext cx="7715250" cy="1143000"/>
          </a:xfrm>
          <a:prstGeom prst="rect">
            <a:avLst/>
          </a:prstGeom>
          <a:effectLst>
            <a:outerShdw blurRad="63500" dist="38099" dir="2700000" rotWithShape="0">
              <a:srgbClr val="000000">
                <a:alpha val="74998"/>
              </a:srgbClr>
            </a:outerShdw>
          </a:effectLst>
        </p:spPr>
        <p:txBody>
          <a:bodyPr lIns="44450" tIns="44450" rIns="44450" bIns="44450"/>
          <a:lstStyle>
            <a:lvl1pPr algn="l">
              <a:defRPr>
                <a:solidFill>
                  <a:srgbClr val="8CF4EA"/>
                </a:solidFill>
              </a:defRPr>
            </a:lvl1pPr>
          </a:lstStyle>
          <a:p>
            <a:r>
              <a:t>Title Text</a:t>
            </a:r>
          </a:p>
        </p:txBody>
      </p:sp>
      <p:sp>
        <p:nvSpPr>
          <p:cNvPr id="3537"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49661139"/>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type="tx">
  <p:cSld name="32_Blank">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575" name="Group 4"/>
          <p:cNvGrpSpPr/>
          <p:nvPr/>
        </p:nvGrpSpPr>
        <p:grpSpPr>
          <a:xfrm>
            <a:off x="0" y="0"/>
            <a:ext cx="1085850" cy="6845300"/>
            <a:chOff x="0" y="0"/>
            <a:chExt cx="1085850" cy="6845300"/>
          </a:xfrm>
        </p:grpSpPr>
        <p:sp>
          <p:nvSpPr>
            <p:cNvPr id="3544"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574" name="Group 6"/>
            <p:cNvGrpSpPr/>
            <p:nvPr/>
          </p:nvGrpSpPr>
          <p:grpSpPr>
            <a:xfrm>
              <a:off x="76200" y="161925"/>
              <a:ext cx="152400" cy="6543675"/>
              <a:chOff x="0" y="0"/>
              <a:chExt cx="152400" cy="6543675"/>
            </a:xfrm>
          </p:grpSpPr>
          <p:sp>
            <p:nvSpPr>
              <p:cNvPr id="3545"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46"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47"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48"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49"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0"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1"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2"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3"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4"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5"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6"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7"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8"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9"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0"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1"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2"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3"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4"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5"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6"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7"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8"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9"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70"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71"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72"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73"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57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59822471"/>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type="tx">
  <p:cSld name="26_Content with Caption">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614" name="Group 4"/>
          <p:cNvGrpSpPr/>
          <p:nvPr/>
        </p:nvGrpSpPr>
        <p:grpSpPr>
          <a:xfrm>
            <a:off x="0" y="0"/>
            <a:ext cx="1085850" cy="6845300"/>
            <a:chOff x="0" y="0"/>
            <a:chExt cx="1085850" cy="6845300"/>
          </a:xfrm>
        </p:grpSpPr>
        <p:sp>
          <p:nvSpPr>
            <p:cNvPr id="3583"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613" name="Group 6"/>
            <p:cNvGrpSpPr/>
            <p:nvPr/>
          </p:nvGrpSpPr>
          <p:grpSpPr>
            <a:xfrm>
              <a:off x="76200" y="161925"/>
              <a:ext cx="152400" cy="6543675"/>
              <a:chOff x="0" y="0"/>
              <a:chExt cx="152400" cy="6543675"/>
            </a:xfrm>
          </p:grpSpPr>
          <p:sp>
            <p:nvSpPr>
              <p:cNvPr id="3584"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85"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86"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87"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88"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89"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0"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1"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2"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3"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4"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5"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6"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7"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8"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9"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0"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1"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2"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3"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4"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5"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6"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7"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8"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9"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10"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11"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12"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615" name="Title Text"/>
          <p:cNvSpPr txBox="1">
            <a:spLocks noGrp="1"/>
          </p:cNvSpPr>
          <p:nvPr>
            <p:ph type="title"/>
          </p:nvPr>
        </p:nvSpPr>
        <p:spPr>
          <a:xfrm>
            <a:off x="457200" y="273050"/>
            <a:ext cx="3008314" cy="1162050"/>
          </a:xfrm>
          <a:prstGeom prst="rect">
            <a:avLst/>
          </a:prstGeom>
          <a:effectLst>
            <a:outerShdw blurRad="63500" dist="38099" dir="2700000" rotWithShape="0">
              <a:srgbClr val="000000">
                <a:alpha val="74998"/>
              </a:srgbClr>
            </a:outerShdw>
          </a:effectLst>
        </p:spPr>
        <p:txBody>
          <a:bodyPr lIns="44450" tIns="44450" rIns="44450" bIns="44450" anchor="b"/>
          <a:lstStyle>
            <a:lvl1pPr algn="l">
              <a:defRPr sz="2000" b="1">
                <a:solidFill>
                  <a:srgbClr val="8CF4EA"/>
                </a:solidFill>
              </a:defRPr>
            </a:lvl1pPr>
          </a:lstStyle>
          <a:p>
            <a:r>
              <a:t>Title Text</a:t>
            </a:r>
          </a:p>
        </p:txBody>
      </p:sp>
      <p:sp>
        <p:nvSpPr>
          <p:cNvPr id="3616" name="Body Level One…"/>
          <p:cNvSpPr txBox="1">
            <a:spLocks noGrp="1"/>
          </p:cNvSpPr>
          <p:nvPr>
            <p:ph type="body" idx="1"/>
          </p:nvPr>
        </p:nvSpPr>
        <p:spPr>
          <a:xfrm>
            <a:off x="3575050" y="273050"/>
            <a:ext cx="5111750" cy="5853113"/>
          </a:xfrm>
          <a:prstGeom prst="rect">
            <a:avLst/>
          </a:prstGeom>
        </p:spPr>
        <p:txBody>
          <a:bodyPr lIns="44450" tIns="44450" rIns="44450" bIns="44450">
            <a:normAutofit/>
          </a:bodyPr>
          <a:lstStyle>
            <a:lvl1pPr>
              <a:buClr>
                <a:srgbClr val="8CF4EA"/>
              </a:buClr>
              <a:buSzPct val="75000"/>
              <a:buFont typeface="Arial"/>
              <a:buChar char=""/>
              <a:defRPr>
                <a:solidFill>
                  <a:schemeClr val="accent3">
                    <a:lumOff val="44000"/>
                  </a:schemeClr>
                </a:solidFill>
                <a:effectLst>
                  <a:outerShdw blurRad="38100" dist="38100" dir="2700000" rotWithShape="0">
                    <a:srgbClr val="000000"/>
                  </a:outerShdw>
                </a:effectLst>
              </a:defRPr>
            </a:lvl1pPr>
            <a:lvl2pPr>
              <a:buClr>
                <a:srgbClr val="8CF4EA"/>
              </a:buClr>
              <a:buSzPct val="75000"/>
              <a:buFont typeface="Arial"/>
              <a:buChar char=""/>
              <a:defRPr>
                <a:solidFill>
                  <a:schemeClr val="accent3">
                    <a:lumOff val="44000"/>
                  </a:schemeClr>
                </a:solidFill>
                <a:effectLst>
                  <a:outerShdw blurRad="38100" dist="38100" dir="2700000" rotWithShape="0">
                    <a:srgbClr val="000000"/>
                  </a:outerShdw>
                </a:effectLst>
              </a:defRPr>
            </a:lvl2pPr>
            <a:lvl3pPr>
              <a:buClr>
                <a:srgbClr val="8CF4EA"/>
              </a:buClr>
              <a:buSzPct val="65000"/>
              <a:buFont typeface="Arial"/>
              <a:buChar char=""/>
              <a:defRPr>
                <a:solidFill>
                  <a:schemeClr val="accent3">
                    <a:lumOff val="44000"/>
                  </a:schemeClr>
                </a:solidFill>
                <a:effectLst>
                  <a:outerShdw blurRad="38100" dist="38100" dir="2700000" rotWithShape="0">
                    <a:srgbClr val="000000"/>
                  </a:outerShdw>
                </a:effectLst>
              </a:defRPr>
            </a:lvl3pPr>
            <a:lvl4pPr>
              <a:buClr>
                <a:srgbClr val="8CF4EA"/>
              </a:buClr>
              <a:buFont typeface="Arial"/>
              <a:buChar char="•"/>
              <a:defRPr>
                <a:solidFill>
                  <a:schemeClr val="accent3">
                    <a:lumOff val="44000"/>
                  </a:schemeClr>
                </a:solidFill>
                <a:effectLst>
                  <a:outerShdw blurRad="38100" dist="38100" dir="2700000" rotWithShape="0">
                    <a:srgbClr val="000000"/>
                  </a:outerShdw>
                </a:effectLst>
              </a:defRPr>
            </a:lvl4pPr>
            <a:lvl5pPr>
              <a:buClr>
                <a:srgbClr val="8CF4EA"/>
              </a:buClr>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17" name="Text Placeholder 3"/>
          <p:cNvSpPr>
            <a:spLocks noGrp="1"/>
          </p:cNvSpPr>
          <p:nvPr>
            <p:ph type="body" sz="half" idx="21"/>
          </p:nvPr>
        </p:nvSpPr>
        <p:spPr>
          <a:xfrm>
            <a:off x="457199" y="1435100"/>
            <a:ext cx="3008315" cy="4691063"/>
          </a:xfrm>
          <a:prstGeom prst="rect">
            <a:avLst/>
          </a:prstGeom>
        </p:spPr>
        <p:txBody>
          <a:bodyPr lIns="44450" tIns="44450" rIns="44450" bIns="44450">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defRPr>
            </a:pPr>
            <a:endParaRPr/>
          </a:p>
        </p:txBody>
      </p:sp>
      <p:sp>
        <p:nvSpPr>
          <p:cNvPr id="3618"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46113161"/>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type="tx">
  <p:cSld name="26_Picture with Caption">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656" name="Group 4"/>
          <p:cNvGrpSpPr/>
          <p:nvPr/>
        </p:nvGrpSpPr>
        <p:grpSpPr>
          <a:xfrm>
            <a:off x="0" y="0"/>
            <a:ext cx="1085850" cy="6845300"/>
            <a:chOff x="0" y="0"/>
            <a:chExt cx="1085850" cy="6845300"/>
          </a:xfrm>
        </p:grpSpPr>
        <p:sp>
          <p:nvSpPr>
            <p:cNvPr id="3625"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655" name="Group 6"/>
            <p:cNvGrpSpPr/>
            <p:nvPr/>
          </p:nvGrpSpPr>
          <p:grpSpPr>
            <a:xfrm>
              <a:off x="76200" y="161925"/>
              <a:ext cx="152400" cy="6543675"/>
              <a:chOff x="0" y="0"/>
              <a:chExt cx="152400" cy="6543675"/>
            </a:xfrm>
          </p:grpSpPr>
          <p:sp>
            <p:nvSpPr>
              <p:cNvPr id="3626"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27"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28"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29"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0"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1"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2"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3"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4"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5"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6"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7"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8"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9"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0"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1"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2"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3"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4"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5"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6"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7"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8"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9"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50"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51"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52"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53"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54"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657" name="Title Text"/>
          <p:cNvSpPr txBox="1">
            <a:spLocks noGrp="1"/>
          </p:cNvSpPr>
          <p:nvPr>
            <p:ph type="title"/>
          </p:nvPr>
        </p:nvSpPr>
        <p:spPr>
          <a:xfrm>
            <a:off x="1792288" y="4800600"/>
            <a:ext cx="5486401" cy="566738"/>
          </a:xfrm>
          <a:prstGeom prst="rect">
            <a:avLst/>
          </a:prstGeom>
          <a:effectLst>
            <a:outerShdw blurRad="63500" dist="38099" dir="2700000" rotWithShape="0">
              <a:srgbClr val="000000">
                <a:alpha val="74998"/>
              </a:srgbClr>
            </a:outerShdw>
          </a:effectLst>
        </p:spPr>
        <p:txBody>
          <a:bodyPr lIns="44450" tIns="44450" rIns="44450" bIns="44450" anchor="b"/>
          <a:lstStyle>
            <a:lvl1pPr algn="l">
              <a:defRPr sz="2000" b="1">
                <a:solidFill>
                  <a:srgbClr val="8CF4EA"/>
                </a:solidFill>
              </a:defRPr>
            </a:lvl1pPr>
          </a:lstStyle>
          <a:p>
            <a:r>
              <a:t>Title Text</a:t>
            </a:r>
          </a:p>
        </p:txBody>
      </p:sp>
      <p:sp>
        <p:nvSpPr>
          <p:cNvPr id="365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659" name="Body Level One…"/>
          <p:cNvSpPr txBox="1">
            <a:spLocks noGrp="1"/>
          </p:cNvSpPr>
          <p:nvPr>
            <p:ph type="body" sz="quarter" idx="1"/>
          </p:nvPr>
        </p:nvSpPr>
        <p:spPr>
          <a:xfrm>
            <a:off x="1792288" y="5367337"/>
            <a:ext cx="5486401" cy="804863"/>
          </a:xfrm>
          <a:prstGeom prst="rect">
            <a:avLst/>
          </a:prstGeom>
        </p:spPr>
        <p:txBody>
          <a:bodyPr lIns="44450" tIns="44450" rIns="44450" bIns="44450">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6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8944119"/>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type="tx">
  <p:cSld name="34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3667"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366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36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46868678"/>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type="tx">
  <p:cSld name="31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676" name="Title Text"/>
          <p:cNvSpPr txBox="1">
            <a:spLocks noGrp="1"/>
          </p:cNvSpPr>
          <p:nvPr>
            <p:ph type="title"/>
          </p:nvPr>
        </p:nvSpPr>
        <p:spPr>
          <a:prstGeom prst="rect">
            <a:avLst/>
          </a:prstGeom>
        </p:spPr>
        <p:txBody>
          <a:bodyPr/>
          <a:lstStyle/>
          <a:p>
            <a:r>
              <a:t>Title Text</a:t>
            </a:r>
          </a:p>
        </p:txBody>
      </p:sp>
      <p:sp>
        <p:nvSpPr>
          <p:cNvPr id="3677"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6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39783861"/>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type="tx">
  <p:cSld name="27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3685"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68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6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1864047"/>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type="tx">
  <p:cSld name="27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694" name="Title Text"/>
          <p:cNvSpPr txBox="1">
            <a:spLocks noGrp="1"/>
          </p:cNvSpPr>
          <p:nvPr>
            <p:ph type="title"/>
          </p:nvPr>
        </p:nvSpPr>
        <p:spPr>
          <a:prstGeom prst="rect">
            <a:avLst/>
          </a:prstGeom>
        </p:spPr>
        <p:txBody>
          <a:bodyPr/>
          <a:lstStyle/>
          <a:p>
            <a:r>
              <a:t>Title Text</a:t>
            </a:r>
          </a:p>
        </p:txBody>
      </p:sp>
      <p:sp>
        <p:nvSpPr>
          <p:cNvPr id="369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6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87834191"/>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type="tx">
  <p:cSld name="27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3703"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70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370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37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75701391"/>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type="tx">
  <p:cSld name="28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3713" name="Title Text"/>
          <p:cNvSpPr txBox="1">
            <a:spLocks noGrp="1"/>
          </p:cNvSpPr>
          <p:nvPr>
            <p:ph type="title"/>
          </p:nvPr>
        </p:nvSpPr>
        <p:spPr>
          <a:prstGeom prst="rect">
            <a:avLst/>
          </a:prstGeom>
        </p:spPr>
        <p:txBody>
          <a:bodyPr/>
          <a:lstStyle/>
          <a:p>
            <a:r>
              <a:t>Title Text</a:t>
            </a:r>
          </a:p>
        </p:txBody>
      </p:sp>
      <p:sp>
        <p:nvSpPr>
          <p:cNvPr id="37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4952717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E5387F3-DB14-8B49-BF5B-88E94D9203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22719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ACFE137-207D-D448-8901-69295344767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11753469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x">
  <p:cSld name="33_Blank">
    <p:bg>
      <p:bgPr>
        <a:solidFill>
          <a:schemeClr val="accent3">
            <a:lumOff val="44000"/>
          </a:schemeClr>
        </a:solidFill>
        <a:effectLst/>
      </p:bgPr>
    </p:bg>
    <p:spTree>
      <p:nvGrpSpPr>
        <p:cNvPr id="1" name=""/>
        <p:cNvGrpSpPr/>
        <p:nvPr/>
      </p:nvGrpSpPr>
      <p:grpSpPr>
        <a:xfrm>
          <a:off x="0" y="0"/>
          <a:ext cx="0" cy="0"/>
          <a:chOff x="0" y="0"/>
          <a:chExt cx="0" cy="0"/>
        </a:xfrm>
      </p:grpSpPr>
      <p:sp>
        <p:nvSpPr>
          <p:cNvPr id="37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94317811"/>
      </p:ext>
    </p:extLst>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type="tx">
  <p:cSld name="27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728"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3729"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73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37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6523847"/>
      </p:ext>
    </p:extLst>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type="tx">
  <p:cSld name="27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738"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373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74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7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11312889"/>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type="tx">
  <p:cSld name="11_Title and 4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748" name="Title Text"/>
          <p:cNvSpPr txBox="1">
            <a:spLocks noGrp="1"/>
          </p:cNvSpPr>
          <p:nvPr>
            <p:ph type="title"/>
          </p:nvPr>
        </p:nvSpPr>
        <p:spPr>
          <a:prstGeom prst="rect">
            <a:avLst/>
          </a:prstGeom>
        </p:spPr>
        <p:txBody>
          <a:bodyPr/>
          <a:lstStyle/>
          <a:p>
            <a:r>
              <a:t>Title Text</a:t>
            </a:r>
          </a:p>
        </p:txBody>
      </p:sp>
      <p:sp>
        <p:nvSpPr>
          <p:cNvPr id="3749"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7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10857695"/>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type="tx">
  <p:cSld name="3_Title and Table">
    <p:bg>
      <p:bgPr>
        <a:solidFill>
          <a:schemeClr val="accent3">
            <a:lumOff val="44000"/>
          </a:schemeClr>
        </a:solidFill>
        <a:effectLst/>
      </p:bgPr>
    </p:bg>
    <p:spTree>
      <p:nvGrpSpPr>
        <p:cNvPr id="1" name=""/>
        <p:cNvGrpSpPr/>
        <p:nvPr/>
      </p:nvGrpSpPr>
      <p:grpSpPr>
        <a:xfrm>
          <a:off x="0" y="0"/>
          <a:ext cx="0" cy="0"/>
          <a:chOff x="0" y="0"/>
          <a:chExt cx="0" cy="0"/>
        </a:xfrm>
      </p:grpSpPr>
      <p:sp>
        <p:nvSpPr>
          <p:cNvPr id="3757" name="Title Text"/>
          <p:cNvSpPr txBox="1">
            <a:spLocks noGrp="1"/>
          </p:cNvSpPr>
          <p:nvPr>
            <p:ph type="title"/>
          </p:nvPr>
        </p:nvSpPr>
        <p:spPr>
          <a:prstGeom prst="rect">
            <a:avLst/>
          </a:prstGeom>
        </p:spPr>
        <p:txBody>
          <a:bodyPr/>
          <a:lstStyle/>
          <a:p>
            <a:r>
              <a:t>Title Text</a:t>
            </a:r>
          </a:p>
        </p:txBody>
      </p:sp>
      <p:sp>
        <p:nvSpPr>
          <p:cNvPr id="37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63200817"/>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type="tx">
  <p:cSld name="7_Title, Content, and 2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765" name="Title Text"/>
          <p:cNvSpPr txBox="1">
            <a:spLocks noGrp="1"/>
          </p:cNvSpPr>
          <p:nvPr>
            <p:ph type="title"/>
          </p:nvPr>
        </p:nvSpPr>
        <p:spPr>
          <a:prstGeom prst="rect">
            <a:avLst/>
          </a:prstGeom>
        </p:spPr>
        <p:txBody>
          <a:bodyPr/>
          <a:lstStyle/>
          <a:p>
            <a:r>
              <a:t>Title Text</a:t>
            </a:r>
          </a:p>
        </p:txBody>
      </p:sp>
      <p:sp>
        <p:nvSpPr>
          <p:cNvPr id="3766" name="Body Level One…"/>
          <p:cNvSpPr txBox="1">
            <a:spLocks noGrp="1"/>
          </p:cNvSpPr>
          <p:nvPr>
            <p:ph type="body" sz="half" idx="1"/>
          </p:nvPr>
        </p:nvSpPr>
        <p:spPr>
          <a:xfrm>
            <a:off x="685800" y="1981200"/>
            <a:ext cx="38100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7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98495958"/>
      </p:ext>
    </p:extLst>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type="tx">
  <p:cSld name="35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74" name="Title Text"/>
          <p:cNvSpPr txBox="1">
            <a:spLocks noGrp="1"/>
          </p:cNvSpPr>
          <p:nvPr>
            <p:ph type="title"/>
          </p:nvPr>
        </p:nvSpPr>
        <p:spPr>
          <a:xfrm>
            <a:off x="685800" y="2286000"/>
            <a:ext cx="7772400" cy="1143000"/>
          </a:xfrm>
          <a:prstGeom prst="rect">
            <a:avLst/>
          </a:prstGeom>
          <a:effectLst>
            <a:outerShdw blurRad="38100" dist="38099" dir="2700000" rotWithShape="0">
              <a:srgbClr val="808080"/>
            </a:outerShdw>
          </a:effectLst>
        </p:spPr>
        <p:txBody>
          <a:bodyPr/>
          <a:lstStyle>
            <a:lvl1pPr>
              <a:defRPr b="1">
                <a:solidFill>
                  <a:srgbClr val="FFFF66"/>
                </a:solidFill>
              </a:defRPr>
            </a:lvl1pPr>
          </a:lstStyle>
          <a:p>
            <a:r>
              <a:t>Title Text</a:t>
            </a:r>
          </a:p>
        </p:txBody>
      </p:sp>
      <p:sp>
        <p:nvSpPr>
          <p:cNvPr id="3775" name="Body Level One…"/>
          <p:cNvSpPr txBox="1">
            <a:spLocks noGrp="1"/>
          </p:cNvSpPr>
          <p:nvPr>
            <p:ph type="body" sz="quarter" idx="1"/>
          </p:nvPr>
        </p:nvSpPr>
        <p:spPr>
          <a:xfrm>
            <a:off x="1371600" y="3886200"/>
            <a:ext cx="6400800" cy="1752600"/>
          </a:xfrm>
          <a:prstGeom prst="rect">
            <a:avLst/>
          </a:prstGeom>
          <a:effectLst>
            <a:outerShdw blurRad="38100" dist="38099" dir="2700000" rotWithShape="0">
              <a:srgbClr val="808080"/>
            </a:outerShdw>
          </a:effectLst>
        </p:spPr>
        <p:txBody>
          <a:bodyPr>
            <a:normAutofit/>
          </a:bodyPr>
          <a:lstStyle>
            <a:lvl1pPr marL="0" indent="0" algn="ctr">
              <a:buSzTx/>
              <a:buNone/>
              <a:defRPr>
                <a:solidFill>
                  <a:srgbClr val="FFFF66"/>
                </a:solidFill>
              </a:defRPr>
            </a:lvl1pPr>
            <a:lvl2pPr algn="ctr">
              <a:buChar char="•"/>
              <a:defRPr>
                <a:solidFill>
                  <a:srgbClr val="FFFF66"/>
                </a:solidFill>
              </a:defRPr>
            </a:lvl2pPr>
            <a:lvl3pPr algn="ctr">
              <a:defRPr>
                <a:solidFill>
                  <a:srgbClr val="FFFF66"/>
                </a:solidFill>
              </a:defRPr>
            </a:lvl3pPr>
            <a:lvl4pPr algn="ctr">
              <a:buChar char="•"/>
              <a:defRPr>
                <a:solidFill>
                  <a:srgbClr val="FFFF66"/>
                </a:solidFill>
              </a:defRPr>
            </a:lvl4pPr>
            <a:lvl5pPr algn="ctr">
              <a:buChar char="•"/>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776"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1004376985"/>
      </p:ext>
    </p:extLst>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type="tx">
  <p:cSld name="32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83"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lstStyle>
            <a:lvl1pPr>
              <a:defRPr b="1">
                <a:solidFill>
                  <a:srgbClr val="FFFF66"/>
                </a:solidFill>
              </a:defRPr>
            </a:lvl1pPr>
          </a:lstStyle>
          <a:p>
            <a:r>
              <a:t>Title Text</a:t>
            </a:r>
          </a:p>
        </p:txBody>
      </p:sp>
      <p:sp>
        <p:nvSpPr>
          <p:cNvPr id="3784" name="Body Level One…"/>
          <p:cNvSpPr txBox="1">
            <a:spLocks noGrp="1"/>
          </p:cNvSpPr>
          <p:nvPr>
            <p:ph type="body" idx="1"/>
          </p:nvPr>
        </p:nvSpPr>
        <p:spPr>
          <a:xfrm>
            <a:off x="434975" y="1981200"/>
            <a:ext cx="8458200" cy="4114800"/>
          </a:xfrm>
          <a:prstGeom prst="rect">
            <a:avLst/>
          </a:prstGeom>
          <a:effectLst>
            <a:outerShdw blurRad="38100" dist="38099" dir="2700000" rotWithShape="0">
              <a:srgbClr val="808080"/>
            </a:outerShdw>
          </a:effectLst>
        </p:spPr>
        <p:txBody>
          <a:bodyPr>
            <a:normAutofit/>
          </a:bodyPr>
          <a:lstStyle>
            <a:lvl1pPr>
              <a:buFont typeface="Arial"/>
              <a:defRPr>
                <a:solidFill>
                  <a:srgbClr val="FFFF66"/>
                </a:solidFill>
              </a:defRPr>
            </a:lvl1pPr>
            <a:lvl2pPr>
              <a:buFont typeface="Arial"/>
              <a:buChar char="•"/>
              <a:defRPr>
                <a:solidFill>
                  <a:srgbClr val="FFFF66"/>
                </a:solidFill>
              </a:defRPr>
            </a:lvl2pPr>
            <a:lvl3pPr>
              <a:buFont typeface="Arial"/>
              <a:defRPr>
                <a:solidFill>
                  <a:srgbClr val="FFFF66"/>
                </a:solidFill>
              </a:defRPr>
            </a:lvl3pPr>
            <a:lvl4pPr>
              <a:buFont typeface="Arial"/>
              <a:buChar char="•"/>
              <a:defRPr>
                <a:solidFill>
                  <a:srgbClr val="FFFF66"/>
                </a:solidFill>
              </a:defRPr>
            </a:lvl4pPr>
            <a:lvl5pPr>
              <a:buFont typeface="Arial"/>
              <a:buChar char="•"/>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785"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4022588556"/>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type="tx">
  <p:cSld name="28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92" name="Title Text"/>
          <p:cNvSpPr txBox="1">
            <a:spLocks noGrp="1"/>
          </p:cNvSpPr>
          <p:nvPr>
            <p:ph type="title"/>
          </p:nvPr>
        </p:nvSpPr>
        <p:spPr>
          <a:xfrm>
            <a:off x="722312" y="4406900"/>
            <a:ext cx="7772401" cy="1362075"/>
          </a:xfrm>
          <a:prstGeom prst="rect">
            <a:avLst/>
          </a:prstGeom>
          <a:effectLst>
            <a:outerShdw blurRad="38100" dist="38099" dir="2700000" rotWithShape="0">
              <a:srgbClr val="808080"/>
            </a:outerShdw>
          </a:effectLst>
        </p:spPr>
        <p:txBody>
          <a:bodyPr anchor="t"/>
          <a:lstStyle>
            <a:lvl1pPr algn="l">
              <a:defRPr sz="4000" b="1" cap="all">
                <a:solidFill>
                  <a:srgbClr val="FFFF66"/>
                </a:solidFill>
              </a:defRPr>
            </a:lvl1pPr>
          </a:lstStyle>
          <a:p>
            <a:r>
              <a:t>Title Text</a:t>
            </a:r>
          </a:p>
        </p:txBody>
      </p:sp>
      <p:sp>
        <p:nvSpPr>
          <p:cNvPr id="3793" name="Body Level One…"/>
          <p:cNvSpPr txBox="1">
            <a:spLocks noGrp="1"/>
          </p:cNvSpPr>
          <p:nvPr>
            <p:ph type="body" sz="quarter" idx="1"/>
          </p:nvPr>
        </p:nvSpPr>
        <p:spPr>
          <a:xfrm>
            <a:off x="722312" y="2906713"/>
            <a:ext cx="7772401" cy="1500188"/>
          </a:xfrm>
          <a:prstGeom prst="rect">
            <a:avLst/>
          </a:prstGeom>
          <a:effectLst>
            <a:outerShdw blurRad="38100" dist="38099" dir="2700000" rotWithShape="0">
              <a:srgbClr val="808080"/>
            </a:outerShdw>
          </a:effectLst>
        </p:spPr>
        <p:txBody>
          <a:bodyPr anchor="b">
            <a:normAutofit/>
          </a:bodyPr>
          <a:lstStyle>
            <a:lvl1pPr marL="0" indent="0">
              <a:spcBef>
                <a:spcPts val="400"/>
              </a:spcBef>
              <a:buSzTx/>
              <a:buNone/>
              <a:defRPr sz="2000">
                <a:solidFill>
                  <a:srgbClr val="FFFF66"/>
                </a:solidFill>
              </a:defRPr>
            </a:lvl1pPr>
            <a:lvl2pPr marL="0" indent="457200">
              <a:spcBef>
                <a:spcPts val="400"/>
              </a:spcBef>
              <a:buSzTx/>
              <a:buNone/>
              <a:defRPr sz="2000">
                <a:solidFill>
                  <a:srgbClr val="FFFF66"/>
                </a:solidFill>
              </a:defRPr>
            </a:lvl2pPr>
            <a:lvl3pPr marL="0" indent="914400">
              <a:spcBef>
                <a:spcPts val="400"/>
              </a:spcBef>
              <a:buSzTx/>
              <a:buNone/>
              <a:defRPr sz="2000">
                <a:solidFill>
                  <a:srgbClr val="FFFF66"/>
                </a:solidFill>
              </a:defRPr>
            </a:lvl3pPr>
            <a:lvl4pPr marL="0" indent="1371600">
              <a:spcBef>
                <a:spcPts val="400"/>
              </a:spcBef>
              <a:buSzTx/>
              <a:buNone/>
              <a:defRPr sz="2000">
                <a:solidFill>
                  <a:srgbClr val="FFFF66"/>
                </a:solidFill>
              </a:defRPr>
            </a:lvl4pPr>
            <a:lvl5pPr marL="0" indent="1828800">
              <a:spcBef>
                <a:spcPts val="400"/>
              </a:spcBef>
              <a:buSzTx/>
              <a:buNone/>
              <a:defRPr sz="20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794"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3481269914"/>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type="tx">
  <p:cSld name="28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01"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lstStyle>
            <a:lvl1pPr>
              <a:defRPr b="1">
                <a:solidFill>
                  <a:srgbClr val="FFFF66"/>
                </a:solidFill>
              </a:defRPr>
            </a:lvl1pPr>
          </a:lstStyle>
          <a:p>
            <a:r>
              <a:t>Title Text</a:t>
            </a:r>
          </a:p>
        </p:txBody>
      </p:sp>
      <p:sp>
        <p:nvSpPr>
          <p:cNvPr id="3802"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808080"/>
            </a:outerShdw>
          </a:effectLst>
        </p:spPr>
        <p:txBody>
          <a:bodyPr>
            <a:normAutofit/>
          </a:bodyPr>
          <a:lstStyle>
            <a:lvl1pPr>
              <a:spcBef>
                <a:spcPts val="600"/>
              </a:spcBef>
              <a:buFont typeface="Arial"/>
              <a:defRPr sz="2800">
                <a:solidFill>
                  <a:srgbClr val="FFFF66"/>
                </a:solidFill>
              </a:defRPr>
            </a:lvl1pPr>
            <a:lvl2pPr marL="790575" indent="-333375">
              <a:spcBef>
                <a:spcPts val="600"/>
              </a:spcBef>
              <a:buFont typeface="Arial"/>
              <a:buChar char="•"/>
              <a:defRPr sz="2800">
                <a:solidFill>
                  <a:srgbClr val="FFFF66"/>
                </a:solidFill>
              </a:defRPr>
            </a:lvl2pPr>
            <a:lvl3pPr marL="1234439" indent="-320039">
              <a:spcBef>
                <a:spcPts val="600"/>
              </a:spcBef>
              <a:buFont typeface="Arial"/>
              <a:defRPr sz="2800">
                <a:solidFill>
                  <a:srgbClr val="FFFF66"/>
                </a:solidFill>
              </a:defRPr>
            </a:lvl3pPr>
            <a:lvl4pPr marL="1727200" indent="-355600">
              <a:spcBef>
                <a:spcPts val="600"/>
              </a:spcBef>
              <a:buFont typeface="Arial"/>
              <a:buChar char="•"/>
              <a:defRPr sz="2800">
                <a:solidFill>
                  <a:srgbClr val="FFFF66"/>
                </a:solidFill>
              </a:defRPr>
            </a:lvl4pPr>
            <a:lvl5pPr marL="2184400" indent="-355600">
              <a:spcBef>
                <a:spcPts val="600"/>
              </a:spcBef>
              <a:buFont typeface="Arial"/>
              <a:buChar char="•"/>
              <a:defRPr sz="28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803"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000096373"/>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4A8DE03-0771-A646-A1DC-B818515FC3A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82223508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x">
  <p:cSld name="28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10" name="Title Text"/>
          <p:cNvSpPr txBox="1">
            <a:spLocks noGrp="1"/>
          </p:cNvSpPr>
          <p:nvPr>
            <p:ph type="title"/>
          </p:nvPr>
        </p:nvSpPr>
        <p:spPr>
          <a:xfrm>
            <a:off x="457200" y="274638"/>
            <a:ext cx="8229600" cy="1143001"/>
          </a:xfrm>
          <a:prstGeom prst="rect">
            <a:avLst/>
          </a:prstGeom>
          <a:effectLst>
            <a:outerShdw blurRad="38100" dist="38099" dir="2700000" rotWithShape="0">
              <a:srgbClr val="808080"/>
            </a:outerShdw>
          </a:effectLst>
        </p:spPr>
        <p:txBody>
          <a:bodyPr/>
          <a:lstStyle>
            <a:lvl1pPr>
              <a:defRPr b="1">
                <a:solidFill>
                  <a:srgbClr val="FFFF66"/>
                </a:solidFill>
              </a:defRPr>
            </a:lvl1pPr>
          </a:lstStyle>
          <a:p>
            <a:r>
              <a:t>Title Text</a:t>
            </a:r>
          </a:p>
        </p:txBody>
      </p:sp>
      <p:sp>
        <p:nvSpPr>
          <p:cNvPr id="3811"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808080"/>
            </a:outerShdw>
          </a:effectLst>
        </p:spPr>
        <p:txBody>
          <a:bodyPr anchor="b">
            <a:normAutofit/>
          </a:bodyPr>
          <a:lstStyle>
            <a:lvl1pPr marL="0" indent="0">
              <a:spcBef>
                <a:spcPts val="500"/>
              </a:spcBef>
              <a:buSzTx/>
              <a:buNone/>
              <a:defRPr sz="2400" b="1">
                <a:solidFill>
                  <a:srgbClr val="FFFF66"/>
                </a:solidFill>
              </a:defRPr>
            </a:lvl1pPr>
            <a:lvl2pPr marL="0" indent="457200">
              <a:spcBef>
                <a:spcPts val="500"/>
              </a:spcBef>
              <a:buSzTx/>
              <a:buNone/>
              <a:defRPr sz="2400" b="1">
                <a:solidFill>
                  <a:srgbClr val="FFFF66"/>
                </a:solidFill>
              </a:defRPr>
            </a:lvl2pPr>
            <a:lvl3pPr marL="0" indent="914400">
              <a:spcBef>
                <a:spcPts val="500"/>
              </a:spcBef>
              <a:buSzTx/>
              <a:buNone/>
              <a:defRPr sz="2400" b="1">
                <a:solidFill>
                  <a:srgbClr val="FFFF66"/>
                </a:solidFill>
              </a:defRPr>
            </a:lvl3pPr>
            <a:lvl4pPr marL="0" indent="1371600">
              <a:spcBef>
                <a:spcPts val="500"/>
              </a:spcBef>
              <a:buSzTx/>
              <a:buNone/>
              <a:defRPr sz="2400" b="1">
                <a:solidFill>
                  <a:srgbClr val="FFFF66"/>
                </a:solidFill>
              </a:defRPr>
            </a:lvl4pPr>
            <a:lvl5pPr marL="0" indent="1828800">
              <a:spcBef>
                <a:spcPts val="500"/>
              </a:spcBef>
              <a:buSzTx/>
              <a:buNone/>
              <a:defRPr sz="2400" b="1">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812" name="Text Placeholder 4"/>
          <p:cNvSpPr>
            <a:spLocks noGrp="1"/>
          </p:cNvSpPr>
          <p:nvPr>
            <p:ph type="body" sz="quarter" idx="21"/>
          </p:nvPr>
        </p:nvSpPr>
        <p:spPr>
          <a:xfrm>
            <a:off x="4645025" y="1535112"/>
            <a:ext cx="4041775" cy="639763"/>
          </a:xfrm>
          <a:prstGeom prst="rect">
            <a:avLst/>
          </a:prstGeom>
          <a:effectLst>
            <a:outerShdw blurRad="38100" dist="38099" dir="2700000" rotWithShape="0">
              <a:srgbClr val="808080"/>
            </a:outerShdw>
          </a:effectLst>
        </p:spPr>
        <p:txBody>
          <a:bodyPr anchor="b">
            <a:normAutofit/>
          </a:bodyPr>
          <a:lstStyle/>
          <a:p>
            <a:pPr marL="0" indent="0">
              <a:spcBef>
                <a:spcPts val="500"/>
              </a:spcBef>
              <a:buSzTx/>
              <a:buNone/>
              <a:defRPr sz="2400" b="1">
                <a:solidFill>
                  <a:srgbClr val="FFFF66"/>
                </a:solidFill>
              </a:defRPr>
            </a:pPr>
            <a:endParaRPr/>
          </a:p>
        </p:txBody>
      </p:sp>
      <p:sp>
        <p:nvSpPr>
          <p:cNvPr id="3813"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990354093"/>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type="tx">
  <p:cSld name="29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20"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lstStyle>
            <a:lvl1pPr>
              <a:defRPr b="1">
                <a:solidFill>
                  <a:srgbClr val="FFFF66"/>
                </a:solidFill>
              </a:defRPr>
            </a:lvl1pPr>
          </a:lstStyle>
          <a:p>
            <a:r>
              <a:t>Title Text</a:t>
            </a:r>
          </a:p>
        </p:txBody>
      </p:sp>
      <p:sp>
        <p:nvSpPr>
          <p:cNvPr id="3821"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483894445"/>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type="tx">
  <p:cSld name="34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28"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3740053547"/>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type="tx">
  <p:cSld name="28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35" name="Title Text"/>
          <p:cNvSpPr txBox="1">
            <a:spLocks noGrp="1"/>
          </p:cNvSpPr>
          <p:nvPr>
            <p:ph type="title"/>
          </p:nvPr>
        </p:nvSpPr>
        <p:spPr>
          <a:xfrm>
            <a:off x="457200" y="273050"/>
            <a:ext cx="3008314" cy="1162050"/>
          </a:xfrm>
          <a:prstGeom prst="rect">
            <a:avLst/>
          </a:prstGeom>
          <a:effectLst>
            <a:outerShdw blurRad="38100" dist="38099" dir="2700000" rotWithShape="0">
              <a:srgbClr val="808080"/>
            </a:outerShdw>
          </a:effectLst>
        </p:spPr>
        <p:txBody>
          <a:bodyPr anchor="b"/>
          <a:lstStyle>
            <a:lvl1pPr algn="l">
              <a:defRPr sz="2000" b="1">
                <a:solidFill>
                  <a:srgbClr val="FFFF66"/>
                </a:solidFill>
              </a:defRPr>
            </a:lvl1pPr>
          </a:lstStyle>
          <a:p>
            <a:r>
              <a:t>Title Text</a:t>
            </a:r>
          </a:p>
        </p:txBody>
      </p:sp>
      <p:sp>
        <p:nvSpPr>
          <p:cNvPr id="3836" name="Body Level One…"/>
          <p:cNvSpPr txBox="1">
            <a:spLocks noGrp="1"/>
          </p:cNvSpPr>
          <p:nvPr>
            <p:ph type="body" idx="1"/>
          </p:nvPr>
        </p:nvSpPr>
        <p:spPr>
          <a:xfrm>
            <a:off x="3575050" y="273050"/>
            <a:ext cx="5111750" cy="5853113"/>
          </a:xfrm>
          <a:prstGeom prst="rect">
            <a:avLst/>
          </a:prstGeom>
          <a:effectLst>
            <a:outerShdw blurRad="38100" dist="38099" dir="2700000" rotWithShape="0">
              <a:srgbClr val="808080"/>
            </a:outerShdw>
          </a:effectLst>
        </p:spPr>
        <p:txBody>
          <a:bodyPr>
            <a:normAutofit/>
          </a:bodyPr>
          <a:lstStyle>
            <a:lvl1pPr>
              <a:buFont typeface="Arial"/>
              <a:defRPr>
                <a:solidFill>
                  <a:srgbClr val="FFFF66"/>
                </a:solidFill>
              </a:defRPr>
            </a:lvl1pPr>
            <a:lvl2pPr>
              <a:buFont typeface="Arial"/>
              <a:buChar char="•"/>
              <a:defRPr>
                <a:solidFill>
                  <a:srgbClr val="FFFF66"/>
                </a:solidFill>
              </a:defRPr>
            </a:lvl2pPr>
            <a:lvl3pPr>
              <a:buFont typeface="Arial"/>
              <a:defRPr>
                <a:solidFill>
                  <a:srgbClr val="FFFF66"/>
                </a:solidFill>
              </a:defRPr>
            </a:lvl3pPr>
            <a:lvl4pPr>
              <a:buFont typeface="Arial"/>
              <a:buChar char="•"/>
              <a:defRPr>
                <a:solidFill>
                  <a:srgbClr val="FFFF66"/>
                </a:solidFill>
              </a:defRPr>
            </a:lvl4pPr>
            <a:lvl5pPr>
              <a:buFont typeface="Arial"/>
              <a:buChar char="•"/>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837" name="Text Placeholder 3"/>
          <p:cNvSpPr>
            <a:spLocks noGrp="1"/>
          </p:cNvSpPr>
          <p:nvPr>
            <p:ph type="body" sz="half" idx="21"/>
          </p:nvPr>
        </p:nvSpPr>
        <p:spPr>
          <a:xfrm>
            <a:off x="457199" y="1435100"/>
            <a:ext cx="3008315" cy="4691063"/>
          </a:xfrm>
          <a:prstGeom prst="rect">
            <a:avLst/>
          </a:prstGeom>
          <a:effectLst>
            <a:outerShdw blurRad="38100" dist="38099" dir="2700000" rotWithShape="0">
              <a:srgbClr val="808080"/>
            </a:outerShdw>
          </a:effectLst>
        </p:spPr>
        <p:txBody>
          <a:bodyPr>
            <a:normAutofit/>
          </a:bodyPr>
          <a:lstStyle/>
          <a:p>
            <a:pPr marL="0" indent="0">
              <a:spcBef>
                <a:spcPts val="300"/>
              </a:spcBef>
              <a:buSzTx/>
              <a:buNone/>
              <a:defRPr sz="1400">
                <a:solidFill>
                  <a:srgbClr val="FFFF66"/>
                </a:solidFill>
              </a:defRPr>
            </a:pPr>
            <a:endParaRPr/>
          </a:p>
        </p:txBody>
      </p:sp>
      <p:sp>
        <p:nvSpPr>
          <p:cNvPr id="3838"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423332790"/>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type="tx">
  <p:cSld name="28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45" name="Title Text"/>
          <p:cNvSpPr txBox="1">
            <a:spLocks noGrp="1"/>
          </p:cNvSpPr>
          <p:nvPr>
            <p:ph type="title"/>
          </p:nvPr>
        </p:nvSpPr>
        <p:spPr>
          <a:xfrm>
            <a:off x="1792288" y="4800600"/>
            <a:ext cx="5486401" cy="566738"/>
          </a:xfrm>
          <a:prstGeom prst="rect">
            <a:avLst/>
          </a:prstGeom>
          <a:effectLst>
            <a:outerShdw blurRad="38100" dist="38099" dir="2700000" rotWithShape="0">
              <a:srgbClr val="808080"/>
            </a:outerShdw>
          </a:effectLst>
        </p:spPr>
        <p:txBody>
          <a:bodyPr anchor="b"/>
          <a:lstStyle>
            <a:lvl1pPr algn="l">
              <a:defRPr sz="2000" b="1">
                <a:solidFill>
                  <a:srgbClr val="FFFF66"/>
                </a:solidFill>
              </a:defRPr>
            </a:lvl1pPr>
          </a:lstStyle>
          <a:p>
            <a:r>
              <a:t>Title Text</a:t>
            </a:r>
          </a:p>
        </p:txBody>
      </p:sp>
      <p:sp>
        <p:nvSpPr>
          <p:cNvPr id="3846"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808080"/>
            </a:outerShdw>
          </a:effectLst>
        </p:spPr>
        <p:txBody>
          <a:bodyPr lIns="91439" rIns="91439"/>
          <a:lstStyle/>
          <a:p>
            <a:endParaRPr/>
          </a:p>
        </p:txBody>
      </p:sp>
      <p:sp>
        <p:nvSpPr>
          <p:cNvPr id="3847"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808080"/>
            </a:outerShdw>
          </a:effectLst>
        </p:spPr>
        <p:txBody>
          <a:bodyPr>
            <a:normAutofit/>
          </a:bodyPr>
          <a:lstStyle>
            <a:lvl1pPr marL="0" indent="0">
              <a:spcBef>
                <a:spcPts val="300"/>
              </a:spcBef>
              <a:buSzTx/>
              <a:buNone/>
              <a:defRPr sz="1400">
                <a:solidFill>
                  <a:srgbClr val="FFFF66"/>
                </a:solidFill>
              </a:defRPr>
            </a:lvl1pPr>
            <a:lvl2pPr marL="0" indent="457200">
              <a:spcBef>
                <a:spcPts val="300"/>
              </a:spcBef>
              <a:buSzTx/>
              <a:buNone/>
              <a:defRPr sz="1400">
                <a:solidFill>
                  <a:srgbClr val="FFFF66"/>
                </a:solidFill>
              </a:defRPr>
            </a:lvl2pPr>
            <a:lvl3pPr marL="0" indent="914400">
              <a:spcBef>
                <a:spcPts val="300"/>
              </a:spcBef>
              <a:buSzTx/>
              <a:buNone/>
              <a:defRPr sz="1400">
                <a:solidFill>
                  <a:srgbClr val="FFFF66"/>
                </a:solidFill>
              </a:defRPr>
            </a:lvl3pPr>
            <a:lvl4pPr marL="0" indent="1371600">
              <a:spcBef>
                <a:spcPts val="300"/>
              </a:spcBef>
              <a:buSzTx/>
              <a:buNone/>
              <a:defRPr sz="1400">
                <a:solidFill>
                  <a:srgbClr val="FFFF66"/>
                </a:solidFill>
              </a:defRPr>
            </a:lvl4pPr>
            <a:lvl5pPr marL="0" indent="1828800">
              <a:spcBef>
                <a:spcPts val="300"/>
              </a:spcBef>
              <a:buSzTx/>
              <a:buNone/>
              <a:defRPr sz="14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848"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1884974253"/>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type="tx">
  <p:cSld name="4_Title and Tab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55" name="Title Text"/>
          <p:cNvSpPr txBox="1">
            <a:spLocks noGrp="1"/>
          </p:cNvSpPr>
          <p:nvPr>
            <p:ph type="title"/>
          </p:nvPr>
        </p:nvSpPr>
        <p:spPr>
          <a:prstGeom prst="rect">
            <a:avLst/>
          </a:prstGeom>
          <a:effectLst>
            <a:outerShdw blurRad="38100" dist="38099" dir="2700000" rotWithShape="0">
              <a:srgbClr val="808080"/>
            </a:outerShdw>
          </a:effectLst>
        </p:spPr>
        <p:txBody>
          <a:bodyPr/>
          <a:lstStyle>
            <a:lvl1pPr>
              <a:defRPr b="1">
                <a:solidFill>
                  <a:srgbClr val="FFFF66"/>
                </a:solidFill>
              </a:defRPr>
            </a:lvl1pPr>
          </a:lstStyle>
          <a:p>
            <a:r>
              <a:t>Title Text</a:t>
            </a:r>
          </a:p>
        </p:txBody>
      </p:sp>
      <p:sp>
        <p:nvSpPr>
          <p:cNvPr id="3856"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3310746419"/>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type="tx">
  <p:cSld name="36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3863"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386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38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83220607"/>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type="tx">
  <p:cSld name="35_Blank">
    <p:bg>
      <p:bgPr>
        <a:solidFill>
          <a:schemeClr val="accent3">
            <a:lumOff val="44000"/>
          </a:schemeClr>
        </a:solidFill>
        <a:effectLst/>
      </p:bgPr>
    </p:bg>
    <p:spTree>
      <p:nvGrpSpPr>
        <p:cNvPr id="1" name=""/>
        <p:cNvGrpSpPr/>
        <p:nvPr/>
      </p:nvGrpSpPr>
      <p:grpSpPr>
        <a:xfrm>
          <a:off x="0" y="0"/>
          <a:ext cx="0" cy="0"/>
          <a:chOff x="0" y="0"/>
          <a:chExt cx="0" cy="0"/>
        </a:xfrm>
      </p:grpSpPr>
      <p:sp>
        <p:nvSpPr>
          <p:cNvPr id="3872" name="Slide Number"/>
          <p:cNvSpPr txBox="1">
            <a:spLocks noGrp="1"/>
          </p:cNvSpPr>
          <p:nvPr>
            <p:ph type="sldNum" sz="quarter" idx="2"/>
          </p:nvPr>
        </p:nvSpPr>
        <p:spPr>
          <a:prstGeom prst="rect">
            <a:avLst/>
          </a:prstGeom>
        </p:spPr>
        <p:txBody>
          <a:bodyPr/>
          <a:lstStyle>
            <a:lvl1pPr>
              <a:defRPr>
                <a:solidFill>
                  <a:srgbClr val="808080"/>
                </a:solidFill>
              </a:defRPr>
            </a:lvl1pPr>
          </a:lstStyle>
          <a:p>
            <a:fld id="{86CB4B4D-7CA3-9044-876B-883B54F8677D}" type="slidenum">
              <a:t>‹#›</a:t>
            </a:fld>
            <a:endParaRPr/>
          </a:p>
        </p:txBody>
      </p:sp>
    </p:spTree>
    <p:extLst>
      <p:ext uri="{BB962C8B-B14F-4D97-AF65-F5344CB8AC3E}">
        <p14:creationId xmlns:p14="http://schemas.microsoft.com/office/powerpoint/2010/main" val="2807550052"/>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type="tx">
  <p:cSld name="37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3879"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388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38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36771082"/>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type="tx">
  <p:cSld name="33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888" name="Title Text"/>
          <p:cNvSpPr txBox="1">
            <a:spLocks noGrp="1"/>
          </p:cNvSpPr>
          <p:nvPr>
            <p:ph type="title"/>
          </p:nvPr>
        </p:nvSpPr>
        <p:spPr>
          <a:prstGeom prst="rect">
            <a:avLst/>
          </a:prstGeom>
        </p:spPr>
        <p:txBody>
          <a:bodyPr/>
          <a:lstStyle/>
          <a:p>
            <a:r>
              <a:t>Title Text</a:t>
            </a:r>
          </a:p>
        </p:txBody>
      </p:sp>
      <p:sp>
        <p:nvSpPr>
          <p:cNvPr id="3889"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8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89177446"/>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EA1D9A-01C1-E44C-BFCD-498CFA66596A}" type="slidenum">
              <a:rPr lang="en-US"/>
              <a:pPr>
                <a:defRPr/>
              </a:pPr>
              <a:t>‹#›</a:t>
            </a:fld>
            <a:endParaRPr lang="en-US"/>
          </a:p>
        </p:txBody>
      </p:sp>
    </p:spTree>
    <p:extLst>
      <p:ext uri="{BB962C8B-B14F-4D97-AF65-F5344CB8AC3E}">
        <p14:creationId xmlns:p14="http://schemas.microsoft.com/office/powerpoint/2010/main" val="129885784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x">
  <p:cSld name="29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3897"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89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8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09332265"/>
      </p:ext>
    </p:extLst>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type="tx">
  <p:cSld name="29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906" name="Title Text"/>
          <p:cNvSpPr txBox="1">
            <a:spLocks noGrp="1"/>
          </p:cNvSpPr>
          <p:nvPr>
            <p:ph type="title"/>
          </p:nvPr>
        </p:nvSpPr>
        <p:spPr>
          <a:prstGeom prst="rect">
            <a:avLst/>
          </a:prstGeom>
        </p:spPr>
        <p:txBody>
          <a:bodyPr/>
          <a:lstStyle/>
          <a:p>
            <a:r>
              <a:t>Title Text</a:t>
            </a:r>
          </a:p>
        </p:txBody>
      </p:sp>
      <p:sp>
        <p:nvSpPr>
          <p:cNvPr id="390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9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54008538"/>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type="tx">
  <p:cSld name="29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3915"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91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391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39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74797609"/>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type="tx">
  <p:cSld name="30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3925" name="Title Text"/>
          <p:cNvSpPr txBox="1">
            <a:spLocks noGrp="1"/>
          </p:cNvSpPr>
          <p:nvPr>
            <p:ph type="title"/>
          </p:nvPr>
        </p:nvSpPr>
        <p:spPr>
          <a:prstGeom prst="rect">
            <a:avLst/>
          </a:prstGeom>
        </p:spPr>
        <p:txBody>
          <a:bodyPr/>
          <a:lstStyle/>
          <a:p>
            <a:r>
              <a:t>Title Text</a:t>
            </a:r>
          </a:p>
        </p:txBody>
      </p:sp>
      <p:sp>
        <p:nvSpPr>
          <p:cNvPr id="39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58676080"/>
      </p:ext>
    </p:extLst>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type="tx">
  <p:cSld name="36_Blank">
    <p:bg>
      <p:bgPr>
        <a:solidFill>
          <a:schemeClr val="accent3">
            <a:lumOff val="44000"/>
          </a:schemeClr>
        </a:solidFill>
        <a:effectLst/>
      </p:bgPr>
    </p:bg>
    <p:spTree>
      <p:nvGrpSpPr>
        <p:cNvPr id="1" name=""/>
        <p:cNvGrpSpPr/>
        <p:nvPr/>
      </p:nvGrpSpPr>
      <p:grpSpPr>
        <a:xfrm>
          <a:off x="0" y="0"/>
          <a:ext cx="0" cy="0"/>
          <a:chOff x="0" y="0"/>
          <a:chExt cx="0" cy="0"/>
        </a:xfrm>
      </p:grpSpPr>
      <p:sp>
        <p:nvSpPr>
          <p:cNvPr id="39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02585334"/>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type="tx">
  <p:cSld name="29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940"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3941"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94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39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71824411"/>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type="tx">
  <p:cSld name="29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950"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395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95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9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53337504"/>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type="tx">
  <p:cSld name="37_Blank">
    <p:bg>
      <p:bgPr>
        <a:solidFill>
          <a:srgbClr val="808080"/>
        </a:solidFill>
        <a:effectLst/>
      </p:bgPr>
    </p:bg>
    <p:spTree>
      <p:nvGrpSpPr>
        <p:cNvPr id="1" name=""/>
        <p:cNvGrpSpPr/>
        <p:nvPr/>
      </p:nvGrpSpPr>
      <p:grpSpPr>
        <a:xfrm>
          <a:off x="0" y="0"/>
          <a:ext cx="0" cy="0"/>
          <a:chOff x="0" y="0"/>
          <a:chExt cx="0" cy="0"/>
        </a:xfrm>
      </p:grpSpPr>
      <p:grpSp>
        <p:nvGrpSpPr>
          <p:cNvPr id="3963" name="Group 2"/>
          <p:cNvGrpSpPr/>
          <p:nvPr/>
        </p:nvGrpSpPr>
        <p:grpSpPr>
          <a:xfrm>
            <a:off x="0" y="0"/>
            <a:ext cx="9144001" cy="6858000"/>
            <a:chOff x="0" y="0"/>
            <a:chExt cx="9144000" cy="6858000"/>
          </a:xfrm>
        </p:grpSpPr>
        <p:sp>
          <p:nvSpPr>
            <p:cNvPr id="3960" name="Rectangle 3"/>
            <p:cNvSpPr/>
            <p:nvPr/>
          </p:nvSpPr>
          <p:spPr>
            <a:xfrm>
              <a:off x="1600200" y="0"/>
              <a:ext cx="7543800" cy="68580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961" name="Rectangle 4"/>
            <p:cNvSpPr/>
            <p:nvPr/>
          </p:nvSpPr>
          <p:spPr>
            <a:xfrm>
              <a:off x="0" y="0"/>
              <a:ext cx="1600200" cy="6858000"/>
            </a:xfrm>
            <a:prstGeom prst="rect">
              <a:avLst/>
            </a:prstGeom>
            <a:solidFill>
              <a:srgbClr val="FF0000"/>
            </a:solidFill>
            <a:ln w="12700" cap="flat">
              <a:noFill/>
              <a:miter lim="400000"/>
            </a:ln>
            <a:effectLst/>
          </p:spPr>
          <p:txBody>
            <a:bodyPr wrap="square" lIns="45719" tIns="45719" rIns="45719" bIns="45719" numCol="1" anchor="ctr">
              <a:noAutofit/>
            </a:bodyPr>
            <a:lstStyle/>
            <a:p>
              <a:endParaRPr/>
            </a:p>
          </p:txBody>
        </p:sp>
        <p:sp>
          <p:nvSpPr>
            <p:cNvPr id="3962" name="Freeform 5"/>
            <p:cNvSpPr/>
            <p:nvPr/>
          </p:nvSpPr>
          <p:spPr>
            <a:xfrm>
              <a:off x="0" y="0"/>
              <a:ext cx="9144001" cy="1905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780" y="21600"/>
                  </a:lnTo>
                  <a:lnTo>
                    <a:pt x="21600" y="6048"/>
                  </a:lnTo>
                  <a:lnTo>
                    <a:pt x="21600" y="0"/>
                  </a:lnTo>
                  <a:lnTo>
                    <a:pt x="0" y="0"/>
                  </a:lnTo>
                  <a:close/>
                </a:path>
              </a:pathLst>
            </a:custGeom>
            <a:solidFill>
              <a:srgbClr val="F8F8F8"/>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sp>
        <p:nvSpPr>
          <p:cNvPr id="3964" name="Slide Number"/>
          <p:cNvSpPr txBox="1">
            <a:spLocks noGrp="1"/>
          </p:cNvSpPr>
          <p:nvPr>
            <p:ph type="sldNum" sz="quarter" idx="2"/>
          </p:nvPr>
        </p:nvSpPr>
        <p:spPr>
          <a:xfrm>
            <a:off x="8765892" y="6400800"/>
            <a:ext cx="301909" cy="288824"/>
          </a:xfrm>
          <a:prstGeom prst="rect">
            <a:avLst/>
          </a:prstGeom>
        </p:spPr>
        <p:txBody>
          <a:bodyPr/>
          <a:lstStyle>
            <a:lvl1pPr>
              <a:spcBef>
                <a:spcPts val="800"/>
              </a:spcBef>
              <a:defRPr>
                <a:solidFill>
                  <a:srgbClr val="808080"/>
                </a:solidFill>
              </a:defRPr>
            </a:lvl1pPr>
          </a:lstStyle>
          <a:p>
            <a:fld id="{86CB4B4D-7CA3-9044-876B-883B54F8677D}" type="slidenum">
              <a:t>‹#›</a:t>
            </a:fld>
            <a:endParaRPr/>
          </a:p>
        </p:txBody>
      </p:sp>
    </p:spTree>
    <p:extLst>
      <p:ext uri="{BB962C8B-B14F-4D97-AF65-F5344CB8AC3E}">
        <p14:creationId xmlns:p14="http://schemas.microsoft.com/office/powerpoint/2010/main" val="3540000726"/>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type="tx">
  <p:cSld name="38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397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397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39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12040797"/>
      </p:ext>
    </p:extLst>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type="tx">
  <p:cSld name="39_Title Slide">
    <p:bg>
      <p:bgPr>
        <a:solidFill>
          <a:srgbClr val="000000"/>
        </a:solidFill>
        <a:effectLst/>
      </p:bgPr>
    </p:bg>
    <p:spTree>
      <p:nvGrpSpPr>
        <p:cNvPr id="1" name=""/>
        <p:cNvGrpSpPr/>
        <p:nvPr/>
      </p:nvGrpSpPr>
      <p:grpSpPr>
        <a:xfrm>
          <a:off x="0" y="0"/>
          <a:ext cx="0" cy="0"/>
          <a:chOff x="0" y="0"/>
          <a:chExt cx="0" cy="0"/>
        </a:xfrm>
      </p:grpSpPr>
      <p:sp>
        <p:nvSpPr>
          <p:cNvPr id="3980"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398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9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10881591"/>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C31A86-5CA2-094F-9984-1F35CD0EBE46}" type="slidenum">
              <a:rPr lang="en-US"/>
              <a:pPr>
                <a:defRPr/>
              </a:pPr>
              <a:t>‹#›</a:t>
            </a:fld>
            <a:endParaRPr lang="en-US"/>
          </a:p>
        </p:txBody>
      </p:sp>
    </p:spTree>
    <p:extLst>
      <p:ext uri="{BB962C8B-B14F-4D97-AF65-F5344CB8AC3E}">
        <p14:creationId xmlns:p14="http://schemas.microsoft.com/office/powerpoint/2010/main" val="77653105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x">
  <p:cSld name="1_Title Slide 0">
    <p:bg>
      <p:bgPr>
        <a:solidFill>
          <a:srgbClr val="000000"/>
        </a:solidFill>
        <a:effectLst/>
      </p:bgPr>
    </p:bg>
    <p:spTree>
      <p:nvGrpSpPr>
        <p:cNvPr id="1" name=""/>
        <p:cNvGrpSpPr/>
        <p:nvPr/>
      </p:nvGrpSpPr>
      <p:grpSpPr>
        <a:xfrm>
          <a:off x="0" y="0"/>
          <a:ext cx="0" cy="0"/>
          <a:chOff x="0" y="0"/>
          <a:chExt cx="0" cy="0"/>
        </a:xfrm>
      </p:grpSpPr>
      <p:sp>
        <p:nvSpPr>
          <p:cNvPr id="3989"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399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9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49171799"/>
      </p:ext>
    </p:extLst>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type="tx">
  <p:cSld name="34_Title and Content">
    <p:bg>
      <p:bgPr>
        <a:solidFill>
          <a:srgbClr val="000000"/>
        </a:solidFill>
        <a:effectLst/>
      </p:bgPr>
    </p:bg>
    <p:spTree>
      <p:nvGrpSpPr>
        <p:cNvPr id="1" name=""/>
        <p:cNvGrpSpPr/>
        <p:nvPr/>
      </p:nvGrpSpPr>
      <p:grpSpPr>
        <a:xfrm>
          <a:off x="0" y="0"/>
          <a:ext cx="0" cy="0"/>
          <a:chOff x="0" y="0"/>
          <a:chExt cx="0" cy="0"/>
        </a:xfrm>
      </p:grpSpPr>
      <p:sp>
        <p:nvSpPr>
          <p:cNvPr id="3998"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3999"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19210241"/>
      </p:ext>
    </p:extLst>
  </p:cSld>
  <p:clrMapOvr>
    <a:masterClrMapping/>
  </p:clrMapOvr>
  <p:transition spd="med"/>
</p:sldLayout>
</file>

<file path=ppt/slideLayouts/slideLayout432.xml><?xml version="1.0" encoding="utf-8"?>
<p:sldLayout xmlns:a="http://schemas.openxmlformats.org/drawingml/2006/main" xmlns:r="http://schemas.openxmlformats.org/officeDocument/2006/relationships" xmlns:p="http://schemas.openxmlformats.org/presentationml/2006/main" type="tx">
  <p:cSld name="30_Section Header">
    <p:bg>
      <p:bgPr>
        <a:solidFill>
          <a:srgbClr val="000000"/>
        </a:solidFill>
        <a:effectLst/>
      </p:bgPr>
    </p:bg>
    <p:spTree>
      <p:nvGrpSpPr>
        <p:cNvPr id="1" name=""/>
        <p:cNvGrpSpPr/>
        <p:nvPr/>
      </p:nvGrpSpPr>
      <p:grpSpPr>
        <a:xfrm>
          <a:off x="0" y="0"/>
          <a:ext cx="0" cy="0"/>
          <a:chOff x="0" y="0"/>
          <a:chExt cx="0" cy="0"/>
        </a:xfrm>
      </p:grpSpPr>
      <p:sp>
        <p:nvSpPr>
          <p:cNvPr id="4007"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400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35216391"/>
      </p:ext>
    </p:extLst>
  </p:cSld>
  <p:clrMapOvr>
    <a:masterClrMapping/>
  </p:clrMapOvr>
  <p:transition spd="med"/>
</p:sldLayout>
</file>

<file path=ppt/slideLayouts/slideLayout433.xml><?xml version="1.0" encoding="utf-8"?>
<p:sldLayout xmlns:a="http://schemas.openxmlformats.org/drawingml/2006/main" xmlns:r="http://schemas.openxmlformats.org/officeDocument/2006/relationships" xmlns:p="http://schemas.openxmlformats.org/presentationml/2006/main" type="tx">
  <p:cSld name="30_Two Content">
    <p:bg>
      <p:bgPr>
        <a:solidFill>
          <a:srgbClr val="000000"/>
        </a:solidFill>
        <a:effectLst/>
      </p:bgPr>
    </p:bg>
    <p:spTree>
      <p:nvGrpSpPr>
        <p:cNvPr id="1" name=""/>
        <p:cNvGrpSpPr/>
        <p:nvPr/>
      </p:nvGrpSpPr>
      <p:grpSpPr>
        <a:xfrm>
          <a:off x="0" y="0"/>
          <a:ext cx="0" cy="0"/>
          <a:chOff x="0" y="0"/>
          <a:chExt cx="0" cy="0"/>
        </a:xfrm>
      </p:grpSpPr>
      <p:sp>
        <p:nvSpPr>
          <p:cNvPr id="4016"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01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60734833"/>
      </p:ext>
    </p:extLst>
  </p:cSld>
  <p:clrMapOvr>
    <a:masterClrMapping/>
  </p:clrMapOvr>
  <p:transition spd="med"/>
</p:sldLayout>
</file>

<file path=ppt/slideLayouts/slideLayout434.xml><?xml version="1.0" encoding="utf-8"?>
<p:sldLayout xmlns:a="http://schemas.openxmlformats.org/drawingml/2006/main" xmlns:r="http://schemas.openxmlformats.org/officeDocument/2006/relationships" xmlns:p="http://schemas.openxmlformats.org/presentationml/2006/main" type="tx">
  <p:cSld name="30_Comparison">
    <p:bg>
      <p:bgPr>
        <a:solidFill>
          <a:srgbClr val="000000"/>
        </a:solidFill>
        <a:effectLst/>
      </p:bgPr>
    </p:bg>
    <p:spTree>
      <p:nvGrpSpPr>
        <p:cNvPr id="1" name=""/>
        <p:cNvGrpSpPr/>
        <p:nvPr/>
      </p:nvGrpSpPr>
      <p:grpSpPr>
        <a:xfrm>
          <a:off x="0" y="0"/>
          <a:ext cx="0" cy="0"/>
          <a:chOff x="0" y="0"/>
          <a:chExt cx="0" cy="0"/>
        </a:xfrm>
      </p:grpSpPr>
      <p:sp>
        <p:nvSpPr>
          <p:cNvPr id="4025"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402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2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40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69063004"/>
      </p:ext>
    </p:extLst>
  </p:cSld>
  <p:clrMapOvr>
    <a:masterClrMapping/>
  </p:clrMapOvr>
  <p:transition spd="med"/>
</p:sldLayout>
</file>

<file path=ppt/slideLayouts/slideLayout435.xml><?xml version="1.0" encoding="utf-8"?>
<p:sldLayout xmlns:a="http://schemas.openxmlformats.org/drawingml/2006/main" xmlns:r="http://schemas.openxmlformats.org/officeDocument/2006/relationships" xmlns:p="http://schemas.openxmlformats.org/presentationml/2006/main" type="tx">
  <p:cSld name="31_Title Only">
    <p:bg>
      <p:bgPr>
        <a:solidFill>
          <a:srgbClr val="000000"/>
        </a:solidFill>
        <a:effectLst/>
      </p:bgPr>
    </p:bg>
    <p:spTree>
      <p:nvGrpSpPr>
        <p:cNvPr id="1" name=""/>
        <p:cNvGrpSpPr/>
        <p:nvPr/>
      </p:nvGrpSpPr>
      <p:grpSpPr>
        <a:xfrm>
          <a:off x="0" y="0"/>
          <a:ext cx="0" cy="0"/>
          <a:chOff x="0" y="0"/>
          <a:chExt cx="0" cy="0"/>
        </a:xfrm>
      </p:grpSpPr>
      <p:sp>
        <p:nvSpPr>
          <p:cNvPr id="4035"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0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33203825"/>
      </p:ext>
    </p:extLst>
  </p:cSld>
  <p:clrMapOvr>
    <a:masterClrMapping/>
  </p:clrMapOvr>
  <p:transition spd="med"/>
</p:sldLayout>
</file>

<file path=ppt/slideLayouts/slideLayout436.xml><?xml version="1.0" encoding="utf-8"?>
<p:sldLayout xmlns:a="http://schemas.openxmlformats.org/drawingml/2006/main" xmlns:r="http://schemas.openxmlformats.org/officeDocument/2006/relationships" xmlns:p="http://schemas.openxmlformats.org/presentationml/2006/main" type="tx">
  <p:cSld name="38_Blank">
    <p:bg>
      <p:bgPr>
        <a:solidFill>
          <a:srgbClr val="000000"/>
        </a:solidFill>
        <a:effectLst/>
      </p:bgPr>
    </p:bg>
    <p:spTree>
      <p:nvGrpSpPr>
        <p:cNvPr id="1" name=""/>
        <p:cNvGrpSpPr/>
        <p:nvPr/>
      </p:nvGrpSpPr>
      <p:grpSpPr>
        <a:xfrm>
          <a:off x="0" y="0"/>
          <a:ext cx="0" cy="0"/>
          <a:chOff x="0" y="0"/>
          <a:chExt cx="0" cy="0"/>
        </a:xfrm>
      </p:grpSpPr>
      <p:sp>
        <p:nvSpPr>
          <p:cNvPr id="40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92091826"/>
      </p:ext>
    </p:extLst>
  </p:cSld>
  <p:clrMapOvr>
    <a:masterClrMapping/>
  </p:clrMapOvr>
  <p:transition spd="med"/>
</p:sldLayout>
</file>

<file path=ppt/slideLayouts/slideLayout437.xml><?xml version="1.0" encoding="utf-8"?>
<p:sldLayout xmlns:a="http://schemas.openxmlformats.org/drawingml/2006/main" xmlns:r="http://schemas.openxmlformats.org/officeDocument/2006/relationships" xmlns:p="http://schemas.openxmlformats.org/presentationml/2006/main" type="tx">
  <p:cSld name="30_Content with Caption">
    <p:bg>
      <p:bgPr>
        <a:solidFill>
          <a:srgbClr val="000000"/>
        </a:solidFill>
        <a:effectLst/>
      </p:bgPr>
    </p:bg>
    <p:spTree>
      <p:nvGrpSpPr>
        <p:cNvPr id="1" name=""/>
        <p:cNvGrpSpPr/>
        <p:nvPr/>
      </p:nvGrpSpPr>
      <p:grpSpPr>
        <a:xfrm>
          <a:off x="0" y="0"/>
          <a:ext cx="0" cy="0"/>
          <a:chOff x="0" y="0"/>
          <a:chExt cx="0" cy="0"/>
        </a:xfrm>
      </p:grpSpPr>
      <p:sp>
        <p:nvSpPr>
          <p:cNvPr id="4050"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4051"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5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40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95824354"/>
      </p:ext>
    </p:extLst>
  </p:cSld>
  <p:clrMapOvr>
    <a:masterClrMapping/>
  </p:clrMapOvr>
  <p:transition spd="med"/>
</p:sldLayout>
</file>

<file path=ppt/slideLayouts/slideLayout438.xml><?xml version="1.0" encoding="utf-8"?>
<p:sldLayout xmlns:a="http://schemas.openxmlformats.org/drawingml/2006/main" xmlns:r="http://schemas.openxmlformats.org/officeDocument/2006/relationships" xmlns:p="http://schemas.openxmlformats.org/presentationml/2006/main" type="tx">
  <p:cSld name="30_Picture with Caption">
    <p:bg>
      <p:bgPr>
        <a:solidFill>
          <a:srgbClr val="000000"/>
        </a:solidFill>
        <a:effectLst/>
      </p:bgPr>
    </p:bg>
    <p:spTree>
      <p:nvGrpSpPr>
        <p:cNvPr id="1" name=""/>
        <p:cNvGrpSpPr/>
        <p:nvPr/>
      </p:nvGrpSpPr>
      <p:grpSpPr>
        <a:xfrm>
          <a:off x="0" y="0"/>
          <a:ext cx="0" cy="0"/>
          <a:chOff x="0" y="0"/>
          <a:chExt cx="0" cy="0"/>
        </a:xfrm>
      </p:grpSpPr>
      <p:sp>
        <p:nvSpPr>
          <p:cNvPr id="4060"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406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06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19073123"/>
      </p:ext>
    </p:extLst>
  </p:cSld>
  <p:clrMapOvr>
    <a:masterClrMapping/>
  </p:clrMapOvr>
  <p:transition spd="med"/>
</p:sldLayout>
</file>

<file path=ppt/slideLayouts/slideLayout439.xml><?xml version="1.0" encoding="utf-8"?>
<p:sldLayout xmlns:a="http://schemas.openxmlformats.org/drawingml/2006/main" xmlns:r="http://schemas.openxmlformats.org/officeDocument/2006/relationships" xmlns:p="http://schemas.openxmlformats.org/presentationml/2006/main" type="tx">
  <p:cSld name="12_Title and 4 Content">
    <p:bg>
      <p:bgPr>
        <a:solidFill>
          <a:srgbClr val="000000"/>
        </a:solidFill>
        <a:effectLst/>
      </p:bgPr>
    </p:bg>
    <p:spTree>
      <p:nvGrpSpPr>
        <p:cNvPr id="1" name=""/>
        <p:cNvGrpSpPr/>
        <p:nvPr/>
      </p:nvGrpSpPr>
      <p:grpSpPr>
        <a:xfrm>
          <a:off x="0" y="0"/>
          <a:ext cx="0" cy="0"/>
          <a:chOff x="0" y="0"/>
          <a:chExt cx="0" cy="0"/>
        </a:xfrm>
      </p:grpSpPr>
      <p:sp>
        <p:nvSpPr>
          <p:cNvPr id="4070"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071"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72746851"/>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AD45FB-2A3A-EE40-86FC-3273D89BD888}" type="slidenum">
              <a:rPr lang="en-US"/>
              <a:pPr>
                <a:defRPr/>
              </a:pPr>
              <a:t>‹#›</a:t>
            </a:fld>
            <a:endParaRPr lang="en-US"/>
          </a:p>
        </p:txBody>
      </p:sp>
    </p:spTree>
    <p:extLst>
      <p:ext uri="{BB962C8B-B14F-4D97-AF65-F5344CB8AC3E}">
        <p14:creationId xmlns:p14="http://schemas.microsoft.com/office/powerpoint/2010/main" val="295928967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x">
  <p:cSld name="8_Title, Content, and 2 Content">
    <p:bg>
      <p:bgPr>
        <a:solidFill>
          <a:srgbClr val="000000"/>
        </a:solidFill>
        <a:effectLst/>
      </p:bgPr>
    </p:bg>
    <p:spTree>
      <p:nvGrpSpPr>
        <p:cNvPr id="1" name=""/>
        <p:cNvGrpSpPr/>
        <p:nvPr/>
      </p:nvGrpSpPr>
      <p:grpSpPr>
        <a:xfrm>
          <a:off x="0" y="0"/>
          <a:ext cx="0" cy="0"/>
          <a:chOff x="0" y="0"/>
          <a:chExt cx="0" cy="0"/>
        </a:xfrm>
      </p:grpSpPr>
      <p:sp>
        <p:nvSpPr>
          <p:cNvPr id="4079"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080"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98694979"/>
      </p:ext>
    </p:extLst>
  </p:cSld>
  <p:clrMapOvr>
    <a:masterClrMapping/>
  </p:clrMapOvr>
  <p:transition spd="med"/>
</p:sldLayout>
</file>

<file path=ppt/slideLayouts/slideLayout441.xml><?xml version="1.0" encoding="utf-8"?>
<p:sldLayout xmlns:a="http://schemas.openxmlformats.org/drawingml/2006/main" xmlns:r="http://schemas.openxmlformats.org/officeDocument/2006/relationships" xmlns:p="http://schemas.openxmlformats.org/presentationml/2006/main" type="tx">
  <p:cSld name="40_Title Slide">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129" name="Group 2"/>
          <p:cNvGrpSpPr/>
          <p:nvPr/>
        </p:nvGrpSpPr>
        <p:grpSpPr>
          <a:xfrm>
            <a:off x="-1" y="-1"/>
            <a:ext cx="9145589" cy="6856415"/>
            <a:chOff x="0" y="0"/>
            <a:chExt cx="9145587" cy="6856413"/>
          </a:xfrm>
        </p:grpSpPr>
        <p:sp>
          <p:nvSpPr>
            <p:cNvPr id="4088"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89"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0"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1"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2"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3"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4"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5"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6"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7"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8"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9"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00"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01"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02"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03"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04"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05"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108" name="Freeform 21"/>
            <p:cNvGrpSpPr/>
            <p:nvPr/>
          </p:nvGrpSpPr>
          <p:grpSpPr>
            <a:xfrm>
              <a:off x="8931275" y="4022725"/>
              <a:ext cx="209551" cy="209551"/>
              <a:chOff x="0" y="0"/>
              <a:chExt cx="209550" cy="209550"/>
            </a:xfrm>
          </p:grpSpPr>
          <p:sp>
            <p:nvSpPr>
              <p:cNvPr id="4106"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107"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109"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0"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1"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2"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3"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4"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5"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6"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7"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8"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9"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0"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1"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2"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3"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4"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5"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128" name="Group 39"/>
            <p:cNvGrpSpPr/>
            <p:nvPr/>
          </p:nvGrpSpPr>
          <p:grpSpPr>
            <a:xfrm>
              <a:off x="-1" y="2590800"/>
              <a:ext cx="9140826" cy="2949576"/>
              <a:chOff x="0" y="0"/>
              <a:chExt cx="9140824" cy="2949575"/>
            </a:xfrm>
          </p:grpSpPr>
          <p:sp>
            <p:nvSpPr>
              <p:cNvPr id="4126"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7"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130" name="Title Text"/>
          <p:cNvSpPr txBox="1">
            <a:spLocks noGrp="1"/>
          </p:cNvSpPr>
          <p:nvPr>
            <p:ph type="title"/>
          </p:nvPr>
        </p:nvSpPr>
        <p:spPr>
          <a:xfrm>
            <a:off x="457200" y="1600200"/>
            <a:ext cx="8229600" cy="1828800"/>
          </a:xfrm>
          <a:prstGeom prst="rect">
            <a:avLst/>
          </a:prstGeom>
        </p:spPr>
        <p:txBody>
          <a:bodyPr/>
          <a:lstStyle>
            <a:lvl1pPr>
              <a:defRPr sz="4800">
                <a:solidFill>
                  <a:schemeClr val="accent3">
                    <a:lumOff val="44000"/>
                  </a:schemeClr>
                </a:solidFill>
                <a:effectLst>
                  <a:outerShdw blurRad="38100" dist="38100" dir="2700000" rotWithShape="0">
                    <a:srgbClr val="000000"/>
                  </a:outerShdw>
                </a:effectLst>
              </a:defRPr>
            </a:lvl1pPr>
          </a:lstStyle>
          <a:p>
            <a:r>
              <a:t>Title Text</a:t>
            </a:r>
          </a:p>
        </p:txBody>
      </p:sp>
      <p:sp>
        <p:nvSpPr>
          <p:cNvPr id="413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spcBef>
                <a:spcPts val="800"/>
              </a:spcBef>
              <a:buSzTx/>
              <a:buNone/>
              <a:defRPr sz="3600">
                <a:solidFill>
                  <a:schemeClr val="accent3">
                    <a:lumOff val="44000"/>
                  </a:schemeClr>
                </a:solidFill>
                <a:effectLst>
                  <a:outerShdw blurRad="38100" dist="38100" dir="2700000" rotWithShape="0">
                    <a:srgbClr val="000000"/>
                  </a:outerShdw>
                </a:effectLst>
              </a:defRPr>
            </a:lvl1pPr>
            <a:lvl2pPr marL="824592" indent="-367392" algn="ctr">
              <a:spcBef>
                <a:spcPts val="800"/>
              </a:spcBef>
              <a:defRPr sz="3600">
                <a:solidFill>
                  <a:schemeClr val="accent3">
                    <a:lumOff val="44000"/>
                  </a:schemeClr>
                </a:solidFill>
                <a:effectLst>
                  <a:outerShdw blurRad="38100" dist="38100" dir="2700000" rotWithShape="0">
                    <a:srgbClr val="000000"/>
                  </a:outerShdw>
                </a:effectLst>
              </a:defRPr>
            </a:lvl2pPr>
            <a:lvl3pPr marL="1257300" indent="-342900" algn="ctr">
              <a:spcBef>
                <a:spcPts val="800"/>
              </a:spcBef>
              <a:buSzPct val="90000"/>
              <a:buBlip>
                <a:blip r:embed="rId2"/>
              </a:buBlip>
              <a:defRPr sz="3600">
                <a:solidFill>
                  <a:schemeClr val="accent3">
                    <a:lumOff val="44000"/>
                  </a:schemeClr>
                </a:solidFill>
                <a:effectLst>
                  <a:outerShdw blurRad="38100" dist="38100" dir="2700000" rotWithShape="0">
                    <a:srgbClr val="000000"/>
                  </a:outerShdw>
                </a:effectLst>
              </a:defRPr>
            </a:lvl3pPr>
            <a:lvl4pPr marL="1783079" indent="-411479" algn="ctr">
              <a:spcBef>
                <a:spcPts val="800"/>
              </a:spcBef>
              <a:defRPr sz="3600">
                <a:solidFill>
                  <a:schemeClr val="accent3">
                    <a:lumOff val="44000"/>
                  </a:schemeClr>
                </a:solidFill>
                <a:effectLst>
                  <a:outerShdw blurRad="38100" dist="38100" dir="2700000" rotWithShape="0">
                    <a:srgbClr val="000000"/>
                  </a:outerShdw>
                </a:effectLst>
              </a:defRPr>
            </a:lvl4pPr>
            <a:lvl5pPr marL="2240279" indent="-411479" algn="ctr">
              <a:spcBef>
                <a:spcPts val="800"/>
              </a:spcBef>
              <a:buSzPct val="90000"/>
              <a:buBlip>
                <a:blip r:embed="rId3"/>
              </a:buBlip>
              <a:defRPr sz="36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132"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045288086"/>
      </p:ext>
    </p:extLst>
  </p:cSld>
  <p:clrMapOvr>
    <a:masterClrMapping/>
  </p:clrMapOvr>
  <p:transition spd="med"/>
</p:sldLayout>
</file>

<file path=ppt/slideLayouts/slideLayout442.xml><?xml version="1.0" encoding="utf-8"?>
<p:sldLayout xmlns:a="http://schemas.openxmlformats.org/drawingml/2006/main" xmlns:r="http://schemas.openxmlformats.org/officeDocument/2006/relationships" xmlns:p="http://schemas.openxmlformats.org/presentationml/2006/main" type="tx">
  <p:cSld name="35_Title and Conten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180" name="Group 2"/>
          <p:cNvGrpSpPr/>
          <p:nvPr/>
        </p:nvGrpSpPr>
        <p:grpSpPr>
          <a:xfrm>
            <a:off x="-1" y="-1"/>
            <a:ext cx="9145589" cy="6856415"/>
            <a:chOff x="0" y="0"/>
            <a:chExt cx="9145587" cy="6856413"/>
          </a:xfrm>
        </p:grpSpPr>
        <p:sp>
          <p:nvSpPr>
            <p:cNvPr id="4139"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0"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1"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2"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3"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4"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5"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6"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7"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8"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9"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0"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1"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2"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3"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4"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5"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6"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159" name="Freeform 21"/>
            <p:cNvGrpSpPr/>
            <p:nvPr/>
          </p:nvGrpSpPr>
          <p:grpSpPr>
            <a:xfrm>
              <a:off x="8931275" y="4022725"/>
              <a:ext cx="209551" cy="209551"/>
              <a:chOff x="0" y="0"/>
              <a:chExt cx="209550" cy="209550"/>
            </a:xfrm>
          </p:grpSpPr>
          <p:sp>
            <p:nvSpPr>
              <p:cNvPr id="4157"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158"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160"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1"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2"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3"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4"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5"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6"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7"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8"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9"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0"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1"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2"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3"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4"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5"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6"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179" name="Group 39"/>
            <p:cNvGrpSpPr/>
            <p:nvPr/>
          </p:nvGrpSpPr>
          <p:grpSpPr>
            <a:xfrm>
              <a:off x="-1" y="2590800"/>
              <a:ext cx="9140826" cy="2949576"/>
              <a:chOff x="0" y="0"/>
              <a:chExt cx="9140824" cy="2949575"/>
            </a:xfrm>
          </p:grpSpPr>
          <p:sp>
            <p:nvSpPr>
              <p:cNvPr id="4177"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8"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181" name="Title Text"/>
          <p:cNvSpPr txBox="1">
            <a:spLocks noGrp="1"/>
          </p:cNvSpPr>
          <p:nvPr>
            <p:ph type="title"/>
          </p:nvPr>
        </p:nvSpPr>
        <p:spPr>
          <a:xfrm>
            <a:off x="457200" y="277813"/>
            <a:ext cx="8229600" cy="1143001"/>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4182" name="Body Level One…"/>
          <p:cNvSpPr txBox="1">
            <a:spLocks noGrp="1"/>
          </p:cNvSpPr>
          <p:nvPr>
            <p:ph type="body" idx="1"/>
          </p:nvPr>
        </p:nvSpPr>
        <p:spPr>
          <a:xfrm>
            <a:off x="457200" y="1600200"/>
            <a:ext cx="8229600" cy="4530725"/>
          </a:xfrm>
          <a:prstGeom prst="rect">
            <a:avLst/>
          </a:prstGeom>
        </p:spPr>
        <p:txBody>
          <a:bodyPr>
            <a:normAutofit/>
          </a:bodyPr>
          <a:lstStyle>
            <a:lvl1pPr>
              <a:buSzPct val="90000"/>
              <a:buBlip>
                <a:blip r:embed="rId2"/>
              </a:buBlip>
              <a:defRPr>
                <a:solidFill>
                  <a:schemeClr val="accent3">
                    <a:lumOff val="44000"/>
                  </a:schemeClr>
                </a:solidFill>
                <a:effectLst>
                  <a:outerShdw blurRad="38100" dist="38100" dir="2700000" rotWithShape="0">
                    <a:srgbClr val="000000"/>
                  </a:outerShdw>
                </a:effectLst>
              </a:defRPr>
            </a:lvl1pPr>
            <a:lvl2pPr>
              <a:defRPr>
                <a:solidFill>
                  <a:schemeClr val="accent3">
                    <a:lumOff val="44000"/>
                  </a:schemeClr>
                </a:solidFill>
                <a:effectLst>
                  <a:outerShdw blurRad="38100" dist="38100" dir="2700000" rotWithShape="0">
                    <a:srgbClr val="000000"/>
                  </a:outerShdw>
                </a:effectLst>
              </a:defRPr>
            </a:lvl2pPr>
            <a:lvl3pPr>
              <a:buSzPct val="90000"/>
              <a:buBlip>
                <a:blip r:embed="rId3"/>
              </a:buBlip>
              <a:defRPr>
                <a:solidFill>
                  <a:schemeClr val="accent3">
                    <a:lumOff val="44000"/>
                  </a:schemeClr>
                </a:solidFill>
                <a:effectLst>
                  <a:outerShdw blurRad="38100" dist="38100" dir="2700000" rotWithShape="0">
                    <a:srgbClr val="000000"/>
                  </a:outerShdw>
                </a:effectLst>
              </a:defRPr>
            </a:lvl3pPr>
            <a:lvl4pPr>
              <a:defRPr>
                <a:solidFill>
                  <a:schemeClr val="accent3">
                    <a:lumOff val="44000"/>
                  </a:schemeClr>
                </a:solidFill>
                <a:effectLst>
                  <a:outerShdw blurRad="38100" dist="38100" dir="2700000" rotWithShape="0">
                    <a:srgbClr val="000000"/>
                  </a:outerShdw>
                </a:effectLst>
              </a:defRPr>
            </a:lvl4pPr>
            <a:lvl5pPr>
              <a:buSzPct val="90000"/>
              <a:buBlip>
                <a:blip r:embed="rId4"/>
              </a:buBlip>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183"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048296377"/>
      </p:ext>
    </p:extLst>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type="tx">
  <p:cSld name="31_Section Header">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231" name="Group 2"/>
          <p:cNvGrpSpPr/>
          <p:nvPr/>
        </p:nvGrpSpPr>
        <p:grpSpPr>
          <a:xfrm>
            <a:off x="-1" y="-1"/>
            <a:ext cx="9145589" cy="6856415"/>
            <a:chOff x="0" y="0"/>
            <a:chExt cx="9145587" cy="6856413"/>
          </a:xfrm>
        </p:grpSpPr>
        <p:sp>
          <p:nvSpPr>
            <p:cNvPr id="4190"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1"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2"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3"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4"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5"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6"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7"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8"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9"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0"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1"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2"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3"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4"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5"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6"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7"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210" name="Freeform 21"/>
            <p:cNvGrpSpPr/>
            <p:nvPr/>
          </p:nvGrpSpPr>
          <p:grpSpPr>
            <a:xfrm>
              <a:off x="8931275" y="4022725"/>
              <a:ext cx="209551" cy="209551"/>
              <a:chOff x="0" y="0"/>
              <a:chExt cx="209550" cy="209550"/>
            </a:xfrm>
          </p:grpSpPr>
          <p:sp>
            <p:nvSpPr>
              <p:cNvPr id="4208"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209"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211"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2"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3"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4"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5"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6"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7"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8"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9"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0"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1"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2"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3"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4"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5"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6"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7"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230" name="Group 39"/>
            <p:cNvGrpSpPr/>
            <p:nvPr/>
          </p:nvGrpSpPr>
          <p:grpSpPr>
            <a:xfrm>
              <a:off x="-1" y="2590800"/>
              <a:ext cx="9140826" cy="2949576"/>
              <a:chOff x="0" y="0"/>
              <a:chExt cx="9140824" cy="2949575"/>
            </a:xfrm>
          </p:grpSpPr>
          <p:sp>
            <p:nvSpPr>
              <p:cNvPr id="4228"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9"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232"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effectLst>
                  <a:outerShdw blurRad="38100" dist="38100" dir="2700000" rotWithShape="0">
                    <a:srgbClr val="000000"/>
                  </a:outerShdw>
                </a:effectLst>
              </a:defRPr>
            </a:lvl1pPr>
          </a:lstStyle>
          <a:p>
            <a:r>
              <a:t>Title Text</a:t>
            </a:r>
          </a:p>
        </p:txBody>
      </p:sp>
      <p:sp>
        <p:nvSpPr>
          <p:cNvPr id="423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234"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412863341"/>
      </p:ext>
    </p:extLst>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type="tx">
  <p:cSld name="31_Two Conten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282" name="Group 2"/>
          <p:cNvGrpSpPr/>
          <p:nvPr/>
        </p:nvGrpSpPr>
        <p:grpSpPr>
          <a:xfrm>
            <a:off x="-1" y="-1"/>
            <a:ext cx="9145589" cy="6856415"/>
            <a:chOff x="0" y="0"/>
            <a:chExt cx="9145587" cy="6856413"/>
          </a:xfrm>
        </p:grpSpPr>
        <p:sp>
          <p:nvSpPr>
            <p:cNvPr id="4241"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2"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3"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4"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5"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6"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7"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8"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9"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0"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1"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2"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3"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4"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5"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6"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7"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8"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261" name="Freeform 21"/>
            <p:cNvGrpSpPr/>
            <p:nvPr/>
          </p:nvGrpSpPr>
          <p:grpSpPr>
            <a:xfrm>
              <a:off x="8931275" y="4022725"/>
              <a:ext cx="209551" cy="209551"/>
              <a:chOff x="0" y="0"/>
              <a:chExt cx="209550" cy="209550"/>
            </a:xfrm>
          </p:grpSpPr>
          <p:sp>
            <p:nvSpPr>
              <p:cNvPr id="4259"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260"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262"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3"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4"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5"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6"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7"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8"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9"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0"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1"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2"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3"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4"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5"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6"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7"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8"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281" name="Group 39"/>
            <p:cNvGrpSpPr/>
            <p:nvPr/>
          </p:nvGrpSpPr>
          <p:grpSpPr>
            <a:xfrm>
              <a:off x="-1" y="2590800"/>
              <a:ext cx="9140826" cy="2949576"/>
              <a:chOff x="0" y="0"/>
              <a:chExt cx="9140824" cy="2949575"/>
            </a:xfrm>
          </p:grpSpPr>
          <p:sp>
            <p:nvSpPr>
              <p:cNvPr id="4279"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80"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283" name="Title Text"/>
          <p:cNvSpPr txBox="1">
            <a:spLocks noGrp="1"/>
          </p:cNvSpPr>
          <p:nvPr>
            <p:ph type="title"/>
          </p:nvPr>
        </p:nvSpPr>
        <p:spPr>
          <a:xfrm>
            <a:off x="457200" y="277813"/>
            <a:ext cx="8229600" cy="1143001"/>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4284"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SzPct val="90000"/>
              <a:buBlip>
                <a:blip r:embed="rId2"/>
              </a:buBlip>
              <a:defRPr sz="2800">
                <a:solidFill>
                  <a:schemeClr val="accent3">
                    <a:lumOff val="44000"/>
                  </a:schemeClr>
                </a:solidFill>
                <a:effectLst>
                  <a:outerShdw blurRad="38100" dist="38100" dir="2700000" rotWithShape="0">
                    <a:srgbClr val="000000"/>
                  </a:outerShdw>
                </a:effectLst>
              </a:defRPr>
            </a:lvl1pPr>
            <a:lvl2pPr marL="790575" indent="-333375">
              <a:spcBef>
                <a:spcPts val="600"/>
              </a:spcBef>
              <a:defRPr sz="2800">
                <a:solidFill>
                  <a:schemeClr val="accent3">
                    <a:lumOff val="44000"/>
                  </a:schemeClr>
                </a:solidFill>
                <a:effectLst>
                  <a:outerShdw blurRad="38100" dist="38100" dir="2700000" rotWithShape="0">
                    <a:srgbClr val="000000"/>
                  </a:outerShdw>
                </a:effectLst>
              </a:defRPr>
            </a:lvl2pPr>
            <a:lvl3pPr marL="1234439" indent="-320039">
              <a:spcBef>
                <a:spcPts val="600"/>
              </a:spcBef>
              <a:buSzPct val="90000"/>
              <a:buBlip>
                <a:blip r:embed="rId3"/>
              </a:buBlip>
              <a:defRPr sz="2800">
                <a:solidFill>
                  <a:schemeClr val="accent3">
                    <a:lumOff val="44000"/>
                  </a:schemeClr>
                </a:solidFill>
                <a:effectLst>
                  <a:outerShdw blurRad="38100" dist="38100" dir="2700000" rotWithShape="0">
                    <a:srgbClr val="000000"/>
                  </a:outerShdw>
                </a:effectLst>
              </a:defRPr>
            </a:lvl3pPr>
            <a:lvl4pPr marL="1727200" indent="-355600">
              <a:spcBef>
                <a:spcPts val="600"/>
              </a:spcBef>
              <a:defRPr sz="2800">
                <a:solidFill>
                  <a:schemeClr val="accent3">
                    <a:lumOff val="44000"/>
                  </a:schemeClr>
                </a:solidFill>
                <a:effectLst>
                  <a:outerShdw blurRad="38100" dist="38100" dir="2700000" rotWithShape="0">
                    <a:srgbClr val="000000"/>
                  </a:outerShdw>
                </a:effectLst>
              </a:defRPr>
            </a:lvl4pPr>
            <a:lvl5pPr marL="2184400" indent="-355600">
              <a:spcBef>
                <a:spcPts val="600"/>
              </a:spcBef>
              <a:buSzPct val="90000"/>
              <a:buBlip>
                <a:blip r:embed="rId4"/>
              </a:buBlip>
              <a:defRPr sz="28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285"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546874664"/>
      </p:ext>
    </p:extLst>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type="tx">
  <p:cSld name="31_Comparison">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333" name="Group 2"/>
          <p:cNvGrpSpPr/>
          <p:nvPr/>
        </p:nvGrpSpPr>
        <p:grpSpPr>
          <a:xfrm>
            <a:off x="-1" y="-1"/>
            <a:ext cx="9145589" cy="6856415"/>
            <a:chOff x="0" y="0"/>
            <a:chExt cx="9145587" cy="6856413"/>
          </a:xfrm>
        </p:grpSpPr>
        <p:sp>
          <p:nvSpPr>
            <p:cNvPr id="4292"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3"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4"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5"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6"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7"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8"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9"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0"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1"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2"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3"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4"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5"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6"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7"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8"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9"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312" name="Freeform 21"/>
            <p:cNvGrpSpPr/>
            <p:nvPr/>
          </p:nvGrpSpPr>
          <p:grpSpPr>
            <a:xfrm>
              <a:off x="8931275" y="4022725"/>
              <a:ext cx="209551" cy="209551"/>
              <a:chOff x="0" y="0"/>
              <a:chExt cx="209550" cy="209550"/>
            </a:xfrm>
          </p:grpSpPr>
          <p:sp>
            <p:nvSpPr>
              <p:cNvPr id="4310"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311"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313"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4"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5"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6"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7"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8"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9"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0"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1"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2"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3"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4"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5"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6"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7"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8"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9"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332" name="Group 39"/>
            <p:cNvGrpSpPr/>
            <p:nvPr/>
          </p:nvGrpSpPr>
          <p:grpSpPr>
            <a:xfrm>
              <a:off x="-1" y="2590800"/>
              <a:ext cx="9140826" cy="2949576"/>
              <a:chOff x="0" y="0"/>
              <a:chExt cx="9140824" cy="2949575"/>
            </a:xfrm>
          </p:grpSpPr>
          <p:sp>
            <p:nvSpPr>
              <p:cNvPr id="4330"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31"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334"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433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33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defRPr>
            </a:pPr>
            <a:endParaRPr/>
          </a:p>
        </p:txBody>
      </p:sp>
      <p:sp>
        <p:nvSpPr>
          <p:cNvPr id="4337"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092064758"/>
      </p:ext>
    </p:extLst>
  </p:cSld>
  <p:clrMapOvr>
    <a:masterClrMapping/>
  </p:clrMapOvr>
  <p:transition spd="med"/>
</p:sldLayout>
</file>

<file path=ppt/slideLayouts/slideLayout446.xml><?xml version="1.0" encoding="utf-8"?>
<p:sldLayout xmlns:a="http://schemas.openxmlformats.org/drawingml/2006/main" xmlns:r="http://schemas.openxmlformats.org/officeDocument/2006/relationships" xmlns:p="http://schemas.openxmlformats.org/presentationml/2006/main" type="tx">
  <p:cSld name="32_Title Only">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385" name="Group 2"/>
          <p:cNvGrpSpPr/>
          <p:nvPr/>
        </p:nvGrpSpPr>
        <p:grpSpPr>
          <a:xfrm>
            <a:off x="-1" y="-1"/>
            <a:ext cx="9145589" cy="6856415"/>
            <a:chOff x="0" y="0"/>
            <a:chExt cx="9145587" cy="6856413"/>
          </a:xfrm>
        </p:grpSpPr>
        <p:sp>
          <p:nvSpPr>
            <p:cNvPr id="4344"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45"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46"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47"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48"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49"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0"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1"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2"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3"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4"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5"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6"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7"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8"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9"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60"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61"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364" name="Freeform 21"/>
            <p:cNvGrpSpPr/>
            <p:nvPr/>
          </p:nvGrpSpPr>
          <p:grpSpPr>
            <a:xfrm>
              <a:off x="8931275" y="4022725"/>
              <a:ext cx="209551" cy="209551"/>
              <a:chOff x="0" y="0"/>
              <a:chExt cx="209550" cy="209550"/>
            </a:xfrm>
          </p:grpSpPr>
          <p:sp>
            <p:nvSpPr>
              <p:cNvPr id="4362"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363"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365"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66"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67"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68"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69"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0"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1"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2"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3"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4"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5"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6"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7"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8"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9"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80"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81"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384" name="Group 39"/>
            <p:cNvGrpSpPr/>
            <p:nvPr/>
          </p:nvGrpSpPr>
          <p:grpSpPr>
            <a:xfrm>
              <a:off x="-1" y="2590800"/>
              <a:ext cx="9140826" cy="2949576"/>
              <a:chOff x="0" y="0"/>
              <a:chExt cx="9140824" cy="2949575"/>
            </a:xfrm>
          </p:grpSpPr>
          <p:sp>
            <p:nvSpPr>
              <p:cNvPr id="4382"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83"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386" name="Title Text"/>
          <p:cNvSpPr txBox="1">
            <a:spLocks noGrp="1"/>
          </p:cNvSpPr>
          <p:nvPr>
            <p:ph type="title"/>
          </p:nvPr>
        </p:nvSpPr>
        <p:spPr>
          <a:xfrm>
            <a:off x="457200" y="277813"/>
            <a:ext cx="8229600" cy="1143001"/>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4387"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4003657904"/>
      </p:ext>
    </p:extLst>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type="tx">
  <p:cSld name="39_Blank">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435" name="Group 2"/>
          <p:cNvGrpSpPr/>
          <p:nvPr/>
        </p:nvGrpSpPr>
        <p:grpSpPr>
          <a:xfrm>
            <a:off x="-1" y="-1"/>
            <a:ext cx="9145589" cy="6856415"/>
            <a:chOff x="0" y="0"/>
            <a:chExt cx="9145587" cy="6856413"/>
          </a:xfrm>
        </p:grpSpPr>
        <p:sp>
          <p:nvSpPr>
            <p:cNvPr id="4394"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95"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96"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97"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98"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99"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0"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1"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2"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3"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4"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5"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6"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7"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8"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9"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10"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11"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414" name="Freeform 21"/>
            <p:cNvGrpSpPr/>
            <p:nvPr/>
          </p:nvGrpSpPr>
          <p:grpSpPr>
            <a:xfrm>
              <a:off x="8931275" y="4022725"/>
              <a:ext cx="209551" cy="209551"/>
              <a:chOff x="0" y="0"/>
              <a:chExt cx="209550" cy="209550"/>
            </a:xfrm>
          </p:grpSpPr>
          <p:sp>
            <p:nvSpPr>
              <p:cNvPr id="4412"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413"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415"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16"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17"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18"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19"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0"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1"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2"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3"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4"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5"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6"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7"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8"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9"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30"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31"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434" name="Group 39"/>
            <p:cNvGrpSpPr/>
            <p:nvPr/>
          </p:nvGrpSpPr>
          <p:grpSpPr>
            <a:xfrm>
              <a:off x="-1" y="2590800"/>
              <a:ext cx="9140826" cy="2949576"/>
              <a:chOff x="0" y="0"/>
              <a:chExt cx="9140824" cy="2949575"/>
            </a:xfrm>
          </p:grpSpPr>
          <p:sp>
            <p:nvSpPr>
              <p:cNvPr id="4432"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33"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436"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415831323"/>
      </p:ext>
    </p:extLst>
  </p:cSld>
  <p:clrMapOvr>
    <a:masterClrMapping/>
  </p:clrMapOvr>
  <p:transition spd="med"/>
</p:sldLayout>
</file>

<file path=ppt/slideLayouts/slideLayout448.xml><?xml version="1.0" encoding="utf-8"?>
<p:sldLayout xmlns:a="http://schemas.openxmlformats.org/drawingml/2006/main" xmlns:r="http://schemas.openxmlformats.org/officeDocument/2006/relationships" xmlns:p="http://schemas.openxmlformats.org/presentationml/2006/main" type="tx">
  <p:cSld name="31_Content with Caption">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484" name="Group 2"/>
          <p:cNvGrpSpPr/>
          <p:nvPr/>
        </p:nvGrpSpPr>
        <p:grpSpPr>
          <a:xfrm>
            <a:off x="-1" y="-1"/>
            <a:ext cx="9145589" cy="6856415"/>
            <a:chOff x="0" y="0"/>
            <a:chExt cx="9145587" cy="6856413"/>
          </a:xfrm>
        </p:grpSpPr>
        <p:sp>
          <p:nvSpPr>
            <p:cNvPr id="4443"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44"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45"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46"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47"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48"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49"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0"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1"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2"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3"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4"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5"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6"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7"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8"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9"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0"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463" name="Freeform 21"/>
            <p:cNvGrpSpPr/>
            <p:nvPr/>
          </p:nvGrpSpPr>
          <p:grpSpPr>
            <a:xfrm>
              <a:off x="8931275" y="4022725"/>
              <a:ext cx="209551" cy="209551"/>
              <a:chOff x="0" y="0"/>
              <a:chExt cx="209550" cy="209550"/>
            </a:xfrm>
          </p:grpSpPr>
          <p:sp>
            <p:nvSpPr>
              <p:cNvPr id="4461"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462"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464"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5"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6"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7"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8"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9"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0"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1"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2"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3"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4"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5"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6"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7"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8"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9"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80"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483" name="Group 39"/>
            <p:cNvGrpSpPr/>
            <p:nvPr/>
          </p:nvGrpSpPr>
          <p:grpSpPr>
            <a:xfrm>
              <a:off x="-1" y="2590800"/>
              <a:ext cx="9140826" cy="2949576"/>
              <a:chOff x="0" y="0"/>
              <a:chExt cx="9140824" cy="2949575"/>
            </a:xfrm>
          </p:grpSpPr>
          <p:sp>
            <p:nvSpPr>
              <p:cNvPr id="4481"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82"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485"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4486" name="Body Level One…"/>
          <p:cNvSpPr txBox="1">
            <a:spLocks noGrp="1"/>
          </p:cNvSpPr>
          <p:nvPr>
            <p:ph type="body" idx="1"/>
          </p:nvPr>
        </p:nvSpPr>
        <p:spPr>
          <a:xfrm>
            <a:off x="3575050" y="273050"/>
            <a:ext cx="5111750" cy="5853113"/>
          </a:xfrm>
          <a:prstGeom prst="rect">
            <a:avLst/>
          </a:prstGeom>
        </p:spPr>
        <p:txBody>
          <a:bodyPr>
            <a:normAutofit/>
          </a:bodyPr>
          <a:lstStyle>
            <a:lvl1pPr>
              <a:buSzPct val="90000"/>
              <a:buBlip>
                <a:blip r:embed="rId2"/>
              </a:buBlip>
              <a:defRPr>
                <a:solidFill>
                  <a:schemeClr val="accent3">
                    <a:lumOff val="44000"/>
                  </a:schemeClr>
                </a:solidFill>
                <a:effectLst>
                  <a:outerShdw blurRad="38100" dist="38100" dir="2700000" rotWithShape="0">
                    <a:srgbClr val="000000"/>
                  </a:outerShdw>
                </a:effectLst>
              </a:defRPr>
            </a:lvl1pPr>
            <a:lvl2pPr>
              <a:defRPr>
                <a:solidFill>
                  <a:schemeClr val="accent3">
                    <a:lumOff val="44000"/>
                  </a:schemeClr>
                </a:solidFill>
                <a:effectLst>
                  <a:outerShdw blurRad="38100" dist="38100" dir="2700000" rotWithShape="0">
                    <a:srgbClr val="000000"/>
                  </a:outerShdw>
                </a:effectLst>
              </a:defRPr>
            </a:lvl2pPr>
            <a:lvl3pPr>
              <a:buSzPct val="90000"/>
              <a:buBlip>
                <a:blip r:embed="rId3"/>
              </a:buBlip>
              <a:defRPr>
                <a:solidFill>
                  <a:schemeClr val="accent3">
                    <a:lumOff val="44000"/>
                  </a:schemeClr>
                </a:solidFill>
                <a:effectLst>
                  <a:outerShdw blurRad="38100" dist="38100" dir="2700000" rotWithShape="0">
                    <a:srgbClr val="000000"/>
                  </a:outerShdw>
                </a:effectLst>
              </a:defRPr>
            </a:lvl3pPr>
            <a:lvl4pPr>
              <a:defRPr>
                <a:solidFill>
                  <a:schemeClr val="accent3">
                    <a:lumOff val="44000"/>
                  </a:schemeClr>
                </a:solidFill>
                <a:effectLst>
                  <a:outerShdw blurRad="38100" dist="38100" dir="2700000" rotWithShape="0">
                    <a:srgbClr val="000000"/>
                  </a:outerShdw>
                </a:effectLst>
              </a:defRPr>
            </a:lvl4pPr>
            <a:lvl5pPr>
              <a:buSzPct val="90000"/>
              <a:buBlip>
                <a:blip r:embed="rId4"/>
              </a:buBlip>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48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defRPr>
            </a:pPr>
            <a:endParaRPr/>
          </a:p>
        </p:txBody>
      </p:sp>
      <p:sp>
        <p:nvSpPr>
          <p:cNvPr id="4488"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4074994827"/>
      </p:ext>
    </p:extLst>
  </p:cSld>
  <p:clrMapOvr>
    <a:masterClrMapping/>
  </p:clrMapOvr>
  <p:transition spd="med"/>
</p:sldLayout>
</file>

<file path=ppt/slideLayouts/slideLayout449.xml><?xml version="1.0" encoding="utf-8"?>
<p:sldLayout xmlns:a="http://schemas.openxmlformats.org/drawingml/2006/main" xmlns:r="http://schemas.openxmlformats.org/officeDocument/2006/relationships" xmlns:p="http://schemas.openxmlformats.org/presentationml/2006/main" type="tx">
  <p:cSld name="31_Picture with Caption">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536" name="Group 2"/>
          <p:cNvGrpSpPr/>
          <p:nvPr/>
        </p:nvGrpSpPr>
        <p:grpSpPr>
          <a:xfrm>
            <a:off x="-1" y="-1"/>
            <a:ext cx="9145589" cy="6856415"/>
            <a:chOff x="0" y="0"/>
            <a:chExt cx="9145587" cy="6856413"/>
          </a:xfrm>
        </p:grpSpPr>
        <p:sp>
          <p:nvSpPr>
            <p:cNvPr id="4495"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96"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97"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98"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99"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0"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1"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2"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3"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4"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5"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6"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7"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8"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9"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10"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11"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12"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515" name="Freeform 21"/>
            <p:cNvGrpSpPr/>
            <p:nvPr/>
          </p:nvGrpSpPr>
          <p:grpSpPr>
            <a:xfrm>
              <a:off x="8931275" y="4022725"/>
              <a:ext cx="209551" cy="209551"/>
              <a:chOff x="0" y="0"/>
              <a:chExt cx="209550" cy="209550"/>
            </a:xfrm>
          </p:grpSpPr>
          <p:sp>
            <p:nvSpPr>
              <p:cNvPr id="4513"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514"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516"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17"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18"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19"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0"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1"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2"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3"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4"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5"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6"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7"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8"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9"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30"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31"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32"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535" name="Group 39"/>
            <p:cNvGrpSpPr/>
            <p:nvPr/>
          </p:nvGrpSpPr>
          <p:grpSpPr>
            <a:xfrm>
              <a:off x="-1" y="2590800"/>
              <a:ext cx="9140826" cy="2949576"/>
              <a:chOff x="0" y="0"/>
              <a:chExt cx="9140824" cy="2949575"/>
            </a:xfrm>
          </p:grpSpPr>
          <p:sp>
            <p:nvSpPr>
              <p:cNvPr id="4533"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34"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537"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453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53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540"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722692872"/>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64D40D-7FA1-E845-ABDD-8A0E085AFF18}" type="slidenum">
              <a:rPr lang="en-US"/>
              <a:pPr>
                <a:defRPr/>
              </a:pPr>
              <a:t>‹#›</a:t>
            </a:fld>
            <a:endParaRPr lang="en-US"/>
          </a:p>
        </p:txBody>
      </p:sp>
    </p:spTree>
    <p:extLst>
      <p:ext uri="{BB962C8B-B14F-4D97-AF65-F5344CB8AC3E}">
        <p14:creationId xmlns:p14="http://schemas.microsoft.com/office/powerpoint/2010/main" val="228162117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x">
  <p:cSld name="40_Blank">
    <p:bg>
      <p:bgPr>
        <a:solidFill>
          <a:schemeClr val="accent3">
            <a:lumOff val="44000"/>
          </a:schemeClr>
        </a:solidFill>
        <a:effectLst/>
      </p:bgPr>
    </p:bg>
    <p:spTree>
      <p:nvGrpSpPr>
        <p:cNvPr id="1" name=""/>
        <p:cNvGrpSpPr/>
        <p:nvPr/>
      </p:nvGrpSpPr>
      <p:grpSpPr>
        <a:xfrm>
          <a:off x="0" y="0"/>
          <a:ext cx="0" cy="0"/>
          <a:chOff x="0" y="0"/>
          <a:chExt cx="0" cy="0"/>
        </a:xfrm>
      </p:grpSpPr>
      <p:sp>
        <p:nvSpPr>
          <p:cNvPr id="45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71161778"/>
      </p:ext>
    </p:extLst>
  </p:cSld>
  <p:clrMapOvr>
    <a:masterClrMapping/>
  </p:clrMapOvr>
  <p:transition spd="med"/>
</p:sldLayout>
</file>

<file path=ppt/slideLayouts/slideLayout451.xml><?xml version="1.0" encoding="utf-8"?>
<p:sldLayout xmlns:a="http://schemas.openxmlformats.org/drawingml/2006/main" xmlns:r="http://schemas.openxmlformats.org/officeDocument/2006/relationships" xmlns:p="http://schemas.openxmlformats.org/presentationml/2006/main" type="tx">
  <p:cSld name="41_Title Slide">
    <p:bg>
      <p:bgPr>
        <a:solidFill>
          <a:srgbClr val="000000"/>
        </a:solidFill>
        <a:effectLst/>
      </p:bgPr>
    </p:bg>
    <p:spTree>
      <p:nvGrpSpPr>
        <p:cNvPr id="1" name=""/>
        <p:cNvGrpSpPr/>
        <p:nvPr/>
      </p:nvGrpSpPr>
      <p:grpSpPr>
        <a:xfrm>
          <a:off x="0" y="0"/>
          <a:ext cx="0" cy="0"/>
          <a:chOff x="0" y="0"/>
          <a:chExt cx="0" cy="0"/>
        </a:xfrm>
      </p:grpSpPr>
      <p:sp>
        <p:nvSpPr>
          <p:cNvPr id="4554"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455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5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03013773"/>
      </p:ext>
    </p:extLst>
  </p:cSld>
  <p:clrMapOvr>
    <a:masterClrMapping/>
  </p:clrMapOvr>
  <p:transition spd="med"/>
</p:sldLayout>
</file>

<file path=ppt/slideLayouts/slideLayout452.xml><?xml version="1.0" encoding="utf-8"?>
<p:sldLayout xmlns:a="http://schemas.openxmlformats.org/drawingml/2006/main" xmlns:r="http://schemas.openxmlformats.org/officeDocument/2006/relationships" xmlns:p="http://schemas.openxmlformats.org/presentationml/2006/main" type="tx">
  <p:cSld name="36_Title and Content">
    <p:bg>
      <p:bgPr>
        <a:solidFill>
          <a:srgbClr val="000000"/>
        </a:solidFill>
        <a:effectLst/>
      </p:bgPr>
    </p:bg>
    <p:spTree>
      <p:nvGrpSpPr>
        <p:cNvPr id="1" name=""/>
        <p:cNvGrpSpPr/>
        <p:nvPr/>
      </p:nvGrpSpPr>
      <p:grpSpPr>
        <a:xfrm>
          <a:off x="0" y="0"/>
          <a:ext cx="0" cy="0"/>
          <a:chOff x="0" y="0"/>
          <a:chExt cx="0" cy="0"/>
        </a:xfrm>
      </p:grpSpPr>
      <p:sp>
        <p:nvSpPr>
          <p:cNvPr id="4563"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564"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5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09945136"/>
      </p:ext>
    </p:extLst>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type="tx">
  <p:cSld name="32_Section Header">
    <p:bg>
      <p:bgPr>
        <a:solidFill>
          <a:srgbClr val="000000"/>
        </a:solidFill>
        <a:effectLst/>
      </p:bgPr>
    </p:bg>
    <p:spTree>
      <p:nvGrpSpPr>
        <p:cNvPr id="1" name=""/>
        <p:cNvGrpSpPr/>
        <p:nvPr/>
      </p:nvGrpSpPr>
      <p:grpSpPr>
        <a:xfrm>
          <a:off x="0" y="0"/>
          <a:ext cx="0" cy="0"/>
          <a:chOff x="0" y="0"/>
          <a:chExt cx="0" cy="0"/>
        </a:xfrm>
      </p:grpSpPr>
      <p:sp>
        <p:nvSpPr>
          <p:cNvPr id="4572"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457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5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75286874"/>
      </p:ext>
    </p:extLst>
  </p:cSld>
  <p:clrMapOvr>
    <a:masterClrMapping/>
  </p:clrMapOvr>
  <p:transition spd="med"/>
</p:sldLayout>
</file>

<file path=ppt/slideLayouts/slideLayout454.xml><?xml version="1.0" encoding="utf-8"?>
<p:sldLayout xmlns:a="http://schemas.openxmlformats.org/drawingml/2006/main" xmlns:r="http://schemas.openxmlformats.org/officeDocument/2006/relationships" xmlns:p="http://schemas.openxmlformats.org/presentationml/2006/main" type="tx">
  <p:cSld name="32_Two Content">
    <p:bg>
      <p:bgPr>
        <a:solidFill>
          <a:srgbClr val="000000"/>
        </a:solidFill>
        <a:effectLst/>
      </p:bgPr>
    </p:bg>
    <p:spTree>
      <p:nvGrpSpPr>
        <p:cNvPr id="1" name=""/>
        <p:cNvGrpSpPr/>
        <p:nvPr/>
      </p:nvGrpSpPr>
      <p:grpSpPr>
        <a:xfrm>
          <a:off x="0" y="0"/>
          <a:ext cx="0" cy="0"/>
          <a:chOff x="0" y="0"/>
          <a:chExt cx="0" cy="0"/>
        </a:xfrm>
      </p:grpSpPr>
      <p:sp>
        <p:nvSpPr>
          <p:cNvPr id="4581"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58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5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53719960"/>
      </p:ext>
    </p:extLst>
  </p:cSld>
  <p:clrMapOvr>
    <a:masterClrMapping/>
  </p:clrMapOvr>
  <p:transition spd="med"/>
</p:sldLayout>
</file>

<file path=ppt/slideLayouts/slideLayout455.xml><?xml version="1.0" encoding="utf-8"?>
<p:sldLayout xmlns:a="http://schemas.openxmlformats.org/drawingml/2006/main" xmlns:r="http://schemas.openxmlformats.org/officeDocument/2006/relationships" xmlns:p="http://schemas.openxmlformats.org/presentationml/2006/main" type="tx">
  <p:cSld name="32_Comparison">
    <p:bg>
      <p:bgPr>
        <a:solidFill>
          <a:srgbClr val="000000"/>
        </a:solidFill>
        <a:effectLst/>
      </p:bgPr>
    </p:bg>
    <p:spTree>
      <p:nvGrpSpPr>
        <p:cNvPr id="1" name=""/>
        <p:cNvGrpSpPr/>
        <p:nvPr/>
      </p:nvGrpSpPr>
      <p:grpSpPr>
        <a:xfrm>
          <a:off x="0" y="0"/>
          <a:ext cx="0" cy="0"/>
          <a:chOff x="0" y="0"/>
          <a:chExt cx="0" cy="0"/>
        </a:xfrm>
      </p:grpSpPr>
      <p:sp>
        <p:nvSpPr>
          <p:cNvPr id="4590"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45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59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45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06351279"/>
      </p:ext>
    </p:extLst>
  </p:cSld>
  <p:clrMapOvr>
    <a:masterClrMapping/>
  </p:clrMapOvr>
  <p:transition spd="med"/>
</p:sldLayout>
</file>

<file path=ppt/slideLayouts/slideLayout456.xml><?xml version="1.0" encoding="utf-8"?>
<p:sldLayout xmlns:a="http://schemas.openxmlformats.org/drawingml/2006/main" xmlns:r="http://schemas.openxmlformats.org/officeDocument/2006/relationships" xmlns:p="http://schemas.openxmlformats.org/presentationml/2006/main" type="tx">
  <p:cSld name="33_Title Only">
    <p:bg>
      <p:bgPr>
        <a:solidFill>
          <a:srgbClr val="000000"/>
        </a:solidFill>
        <a:effectLst/>
      </p:bgPr>
    </p:bg>
    <p:spTree>
      <p:nvGrpSpPr>
        <p:cNvPr id="1" name=""/>
        <p:cNvGrpSpPr/>
        <p:nvPr/>
      </p:nvGrpSpPr>
      <p:grpSpPr>
        <a:xfrm>
          <a:off x="0" y="0"/>
          <a:ext cx="0" cy="0"/>
          <a:chOff x="0" y="0"/>
          <a:chExt cx="0" cy="0"/>
        </a:xfrm>
      </p:grpSpPr>
      <p:sp>
        <p:nvSpPr>
          <p:cNvPr id="4600"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6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91855276"/>
      </p:ext>
    </p:extLst>
  </p:cSld>
  <p:clrMapOvr>
    <a:masterClrMapping/>
  </p:clrMapOvr>
  <p:transition spd="med"/>
</p:sldLayout>
</file>

<file path=ppt/slideLayouts/slideLayout457.xml><?xml version="1.0" encoding="utf-8"?>
<p:sldLayout xmlns:a="http://schemas.openxmlformats.org/drawingml/2006/main" xmlns:r="http://schemas.openxmlformats.org/officeDocument/2006/relationships" xmlns:p="http://schemas.openxmlformats.org/presentationml/2006/main" type="tx">
  <p:cSld name="41_Blank">
    <p:bg>
      <p:bgPr>
        <a:solidFill>
          <a:srgbClr val="000000"/>
        </a:solidFill>
        <a:effectLst/>
      </p:bgPr>
    </p:bg>
    <p:spTree>
      <p:nvGrpSpPr>
        <p:cNvPr id="1" name=""/>
        <p:cNvGrpSpPr/>
        <p:nvPr/>
      </p:nvGrpSpPr>
      <p:grpSpPr>
        <a:xfrm>
          <a:off x="0" y="0"/>
          <a:ext cx="0" cy="0"/>
          <a:chOff x="0" y="0"/>
          <a:chExt cx="0" cy="0"/>
        </a:xfrm>
      </p:grpSpPr>
      <p:sp>
        <p:nvSpPr>
          <p:cNvPr id="46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62164166"/>
      </p:ext>
    </p:extLst>
  </p:cSld>
  <p:clrMapOvr>
    <a:masterClrMapping/>
  </p:clrMapOvr>
  <p:transition spd="med"/>
</p:sldLayout>
</file>

<file path=ppt/slideLayouts/slideLayout458.xml><?xml version="1.0" encoding="utf-8"?>
<p:sldLayout xmlns:a="http://schemas.openxmlformats.org/drawingml/2006/main" xmlns:r="http://schemas.openxmlformats.org/officeDocument/2006/relationships" xmlns:p="http://schemas.openxmlformats.org/presentationml/2006/main" type="tx">
  <p:cSld name="32_Content with Caption">
    <p:bg>
      <p:bgPr>
        <a:solidFill>
          <a:srgbClr val="000000"/>
        </a:solidFill>
        <a:effectLst/>
      </p:bgPr>
    </p:bg>
    <p:spTree>
      <p:nvGrpSpPr>
        <p:cNvPr id="1" name=""/>
        <p:cNvGrpSpPr/>
        <p:nvPr/>
      </p:nvGrpSpPr>
      <p:grpSpPr>
        <a:xfrm>
          <a:off x="0" y="0"/>
          <a:ext cx="0" cy="0"/>
          <a:chOff x="0" y="0"/>
          <a:chExt cx="0" cy="0"/>
        </a:xfrm>
      </p:grpSpPr>
      <p:sp>
        <p:nvSpPr>
          <p:cNvPr id="4615"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4616"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61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46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67288737"/>
      </p:ext>
    </p:extLst>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type="tx">
  <p:cSld name="32_Picture with Caption">
    <p:bg>
      <p:bgPr>
        <a:solidFill>
          <a:srgbClr val="000000"/>
        </a:solidFill>
        <a:effectLst/>
      </p:bgPr>
    </p:bg>
    <p:spTree>
      <p:nvGrpSpPr>
        <p:cNvPr id="1" name=""/>
        <p:cNvGrpSpPr/>
        <p:nvPr/>
      </p:nvGrpSpPr>
      <p:grpSpPr>
        <a:xfrm>
          <a:off x="0" y="0"/>
          <a:ext cx="0" cy="0"/>
          <a:chOff x="0" y="0"/>
          <a:chExt cx="0" cy="0"/>
        </a:xfrm>
      </p:grpSpPr>
      <p:sp>
        <p:nvSpPr>
          <p:cNvPr id="4625"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462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62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6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90235569"/>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8A4B298-7C21-FD49-82B8-E7B93E5767A6}" type="slidenum">
              <a:rPr lang="en-US"/>
              <a:pPr>
                <a:defRPr/>
              </a:pPr>
              <a:t>‹#›</a:t>
            </a:fld>
            <a:endParaRPr lang="en-US"/>
          </a:p>
        </p:txBody>
      </p:sp>
    </p:spTree>
    <p:extLst>
      <p:ext uri="{BB962C8B-B14F-4D97-AF65-F5344CB8AC3E}">
        <p14:creationId xmlns:p14="http://schemas.microsoft.com/office/powerpoint/2010/main" val="1034857949"/>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x">
  <p:cSld name="13_Title and 4 Content">
    <p:bg>
      <p:bgPr>
        <a:solidFill>
          <a:srgbClr val="000000"/>
        </a:solidFill>
        <a:effectLst/>
      </p:bgPr>
    </p:bg>
    <p:spTree>
      <p:nvGrpSpPr>
        <p:cNvPr id="1" name=""/>
        <p:cNvGrpSpPr/>
        <p:nvPr/>
      </p:nvGrpSpPr>
      <p:grpSpPr>
        <a:xfrm>
          <a:off x="0" y="0"/>
          <a:ext cx="0" cy="0"/>
          <a:chOff x="0" y="0"/>
          <a:chExt cx="0" cy="0"/>
        </a:xfrm>
      </p:grpSpPr>
      <p:sp>
        <p:nvSpPr>
          <p:cNvPr id="4635"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636"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6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23962953"/>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type="tx">
  <p:cSld name="9_Title, Content, and 2 Content">
    <p:bg>
      <p:bgPr>
        <a:solidFill>
          <a:srgbClr val="000000"/>
        </a:solidFill>
        <a:effectLst/>
      </p:bgPr>
    </p:bg>
    <p:spTree>
      <p:nvGrpSpPr>
        <p:cNvPr id="1" name=""/>
        <p:cNvGrpSpPr/>
        <p:nvPr/>
      </p:nvGrpSpPr>
      <p:grpSpPr>
        <a:xfrm>
          <a:off x="0" y="0"/>
          <a:ext cx="0" cy="0"/>
          <a:chOff x="0" y="0"/>
          <a:chExt cx="0" cy="0"/>
        </a:xfrm>
      </p:grpSpPr>
      <p:sp>
        <p:nvSpPr>
          <p:cNvPr id="4644"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645"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6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21795852"/>
      </p:ext>
    </p:extLst>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BF34DE0C-9FB8-0243-BE02-6A45ED28834A}" type="slidenum">
              <a:rPr lang="en-GB"/>
              <a:pPr>
                <a:defRPr/>
              </a:pPr>
              <a:t>‹#›</a:t>
            </a:fld>
            <a:endParaRPr lang="en-GB"/>
          </a:p>
        </p:txBody>
      </p:sp>
    </p:spTree>
    <p:extLst>
      <p:ext uri="{BB962C8B-B14F-4D97-AF65-F5344CB8AC3E}">
        <p14:creationId xmlns:p14="http://schemas.microsoft.com/office/powerpoint/2010/main" val="2202335165"/>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A9AD8DE8-E0A4-E64E-953E-3DE35C2944DA}" type="slidenum">
              <a:rPr lang="en-GB"/>
              <a:pPr>
                <a:defRPr/>
              </a:pPr>
              <a:t>‹#›</a:t>
            </a:fld>
            <a:endParaRPr lang="en-GB"/>
          </a:p>
        </p:txBody>
      </p:sp>
    </p:spTree>
    <p:extLst>
      <p:ext uri="{BB962C8B-B14F-4D97-AF65-F5344CB8AC3E}">
        <p14:creationId xmlns:p14="http://schemas.microsoft.com/office/powerpoint/2010/main" val="2039320611"/>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3B1D2EC-F3D1-DE41-B726-1BC13F7CDD4D}" type="slidenum">
              <a:rPr lang="en-GB"/>
              <a:pPr>
                <a:defRPr/>
              </a:pPr>
              <a:t>‹#›</a:t>
            </a:fld>
            <a:endParaRPr lang="en-GB"/>
          </a:p>
        </p:txBody>
      </p:sp>
    </p:spTree>
    <p:extLst>
      <p:ext uri="{BB962C8B-B14F-4D97-AF65-F5344CB8AC3E}">
        <p14:creationId xmlns:p14="http://schemas.microsoft.com/office/powerpoint/2010/main" val="87293599"/>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F85347A7-2A04-6D44-8D84-3ABA9238A062}" type="slidenum">
              <a:rPr lang="en-GB"/>
              <a:pPr>
                <a:defRPr/>
              </a:pPr>
              <a:t>‹#›</a:t>
            </a:fld>
            <a:endParaRPr lang="en-GB"/>
          </a:p>
        </p:txBody>
      </p:sp>
    </p:spTree>
    <p:extLst>
      <p:ext uri="{BB962C8B-B14F-4D97-AF65-F5344CB8AC3E}">
        <p14:creationId xmlns:p14="http://schemas.microsoft.com/office/powerpoint/2010/main" val="107583875"/>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80B764D0-5BA9-B149-A0A9-3D4022501C8D}" type="slidenum">
              <a:rPr lang="en-GB"/>
              <a:pPr>
                <a:defRPr/>
              </a:pPr>
              <a:t>‹#›</a:t>
            </a:fld>
            <a:endParaRPr lang="en-GB"/>
          </a:p>
        </p:txBody>
      </p:sp>
    </p:spTree>
    <p:extLst>
      <p:ext uri="{BB962C8B-B14F-4D97-AF65-F5344CB8AC3E}">
        <p14:creationId xmlns:p14="http://schemas.microsoft.com/office/powerpoint/2010/main" val="299515044"/>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A9985377-9BA2-DA4B-9B5F-B625ECADCDB7}" type="slidenum">
              <a:rPr lang="en-GB"/>
              <a:pPr>
                <a:defRPr/>
              </a:pPr>
              <a:t>‹#›</a:t>
            </a:fld>
            <a:endParaRPr lang="en-GB"/>
          </a:p>
        </p:txBody>
      </p:sp>
    </p:spTree>
    <p:extLst>
      <p:ext uri="{BB962C8B-B14F-4D97-AF65-F5344CB8AC3E}">
        <p14:creationId xmlns:p14="http://schemas.microsoft.com/office/powerpoint/2010/main" val="3259216247"/>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544AE76-501E-8344-BA13-059043118E0B}" type="slidenum">
              <a:rPr lang="en-GB"/>
              <a:pPr>
                <a:defRPr/>
              </a:pPr>
              <a:t>‹#›</a:t>
            </a:fld>
            <a:endParaRPr lang="en-GB"/>
          </a:p>
        </p:txBody>
      </p:sp>
    </p:spTree>
    <p:extLst>
      <p:ext uri="{BB962C8B-B14F-4D97-AF65-F5344CB8AC3E}">
        <p14:creationId xmlns:p14="http://schemas.microsoft.com/office/powerpoint/2010/main" val="3439093108"/>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FFF68E7-5224-284F-9E67-4424C231D012}" type="slidenum">
              <a:rPr lang="en-GB"/>
              <a:pPr>
                <a:defRPr/>
              </a:pPr>
              <a:t>‹#›</a:t>
            </a:fld>
            <a:endParaRPr lang="en-GB"/>
          </a:p>
        </p:txBody>
      </p:sp>
    </p:spTree>
    <p:extLst>
      <p:ext uri="{BB962C8B-B14F-4D97-AF65-F5344CB8AC3E}">
        <p14:creationId xmlns:p14="http://schemas.microsoft.com/office/powerpoint/2010/main" val="292814081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266A9F-5D61-2246-BAAE-BEEC87896040}" type="slidenum">
              <a:rPr lang="en-US"/>
              <a:pPr>
                <a:defRPr/>
              </a:pPr>
              <a:t>‹#›</a:t>
            </a:fld>
            <a:endParaRPr lang="en-US"/>
          </a:p>
        </p:txBody>
      </p:sp>
    </p:spTree>
    <p:extLst>
      <p:ext uri="{BB962C8B-B14F-4D97-AF65-F5344CB8AC3E}">
        <p14:creationId xmlns:p14="http://schemas.microsoft.com/office/powerpoint/2010/main" val="36310309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CA86173-5A66-B44A-86F2-FF524B9C6549}" type="slidenum">
              <a:rPr lang="en-GB"/>
              <a:pPr>
                <a:defRPr/>
              </a:pPr>
              <a:t>‹#›</a:t>
            </a:fld>
            <a:endParaRPr lang="en-GB"/>
          </a:p>
        </p:txBody>
      </p:sp>
    </p:spTree>
    <p:extLst>
      <p:ext uri="{BB962C8B-B14F-4D97-AF65-F5344CB8AC3E}">
        <p14:creationId xmlns:p14="http://schemas.microsoft.com/office/powerpoint/2010/main" val="2018960511"/>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D59D8E58-2133-1749-95A8-0652230117A3}" type="slidenum">
              <a:rPr lang="en-GB"/>
              <a:pPr>
                <a:defRPr/>
              </a:pPr>
              <a:t>‹#›</a:t>
            </a:fld>
            <a:endParaRPr lang="en-GB"/>
          </a:p>
        </p:txBody>
      </p:sp>
    </p:spTree>
    <p:extLst>
      <p:ext uri="{BB962C8B-B14F-4D97-AF65-F5344CB8AC3E}">
        <p14:creationId xmlns:p14="http://schemas.microsoft.com/office/powerpoint/2010/main" val="1148600788"/>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F9BA9C89-2B0E-584A-8486-2EE19BF1B506}" type="slidenum">
              <a:rPr lang="en-GB"/>
              <a:pPr>
                <a:defRPr/>
              </a:pPr>
              <a:t>‹#›</a:t>
            </a:fld>
            <a:endParaRPr lang="en-GB"/>
          </a:p>
        </p:txBody>
      </p:sp>
    </p:spTree>
    <p:extLst>
      <p:ext uri="{BB962C8B-B14F-4D97-AF65-F5344CB8AC3E}">
        <p14:creationId xmlns:p14="http://schemas.microsoft.com/office/powerpoint/2010/main" val="1053041142"/>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2626548301"/>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206889959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4081346745"/>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4237038586"/>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4130648372"/>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714549397"/>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25912273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C981E0F-31C7-2A49-BDD9-9CE8E7F4887C}" type="slidenum">
              <a:rPr lang="en-US"/>
              <a:pPr>
                <a:defRPr/>
              </a:pPr>
              <a:t>‹#›</a:t>
            </a:fld>
            <a:endParaRPr lang="en-US"/>
          </a:p>
        </p:txBody>
      </p:sp>
    </p:spTree>
    <p:extLst>
      <p:ext uri="{BB962C8B-B14F-4D97-AF65-F5344CB8AC3E}">
        <p14:creationId xmlns:p14="http://schemas.microsoft.com/office/powerpoint/2010/main" val="2914519057"/>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2632842981"/>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4164378848"/>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313334548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1653169897"/>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2720586572"/>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37970971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7E46E9-68C3-6747-9DB0-8D6C4424CFDB}" type="slidenum">
              <a:rPr lang="en-US"/>
              <a:pPr>
                <a:defRPr/>
              </a:pPr>
              <a:t>‹#›</a:t>
            </a:fld>
            <a:endParaRPr lang="en-US"/>
          </a:p>
        </p:txBody>
      </p:sp>
    </p:spTree>
    <p:extLst>
      <p:ext uri="{BB962C8B-B14F-4D97-AF65-F5344CB8AC3E}">
        <p14:creationId xmlns:p14="http://schemas.microsoft.com/office/powerpoint/2010/main" val="3861489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A5C017F-8BA1-B049-9DC6-DD8DEB9913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5538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DCC73F-2E0F-5944-9E05-21FAC4CC92AB}" type="slidenum">
              <a:rPr lang="en-US"/>
              <a:pPr>
                <a:defRPr/>
              </a:pPr>
              <a:t>‹#›</a:t>
            </a:fld>
            <a:endParaRPr lang="en-US"/>
          </a:p>
        </p:txBody>
      </p:sp>
    </p:spTree>
    <p:extLst>
      <p:ext uri="{BB962C8B-B14F-4D97-AF65-F5344CB8AC3E}">
        <p14:creationId xmlns:p14="http://schemas.microsoft.com/office/powerpoint/2010/main" val="27030260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5470F8-A52D-634F-BC40-989196F96FD4}" type="slidenum">
              <a:rPr lang="en-US"/>
              <a:pPr>
                <a:defRPr/>
              </a:pPr>
              <a:t>‹#›</a:t>
            </a:fld>
            <a:endParaRPr lang="en-US"/>
          </a:p>
        </p:txBody>
      </p:sp>
    </p:spTree>
    <p:extLst>
      <p:ext uri="{BB962C8B-B14F-4D97-AF65-F5344CB8AC3E}">
        <p14:creationId xmlns:p14="http://schemas.microsoft.com/office/powerpoint/2010/main" val="29498275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5E5FAA-F5C7-3E40-81CF-33F1B270CF7D}" type="slidenum">
              <a:rPr lang="en-US"/>
              <a:pPr>
                <a:defRPr/>
              </a:pPr>
              <a:t>‹#›</a:t>
            </a:fld>
            <a:endParaRPr lang="en-US"/>
          </a:p>
        </p:txBody>
      </p:sp>
    </p:spTree>
    <p:extLst>
      <p:ext uri="{BB962C8B-B14F-4D97-AF65-F5344CB8AC3E}">
        <p14:creationId xmlns:p14="http://schemas.microsoft.com/office/powerpoint/2010/main" val="13999787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78592E6-3E79-824B-8EC9-F5A6F4D8C145}" type="slidenum">
              <a:rPr lang="en-US"/>
              <a:pPr>
                <a:defRPr/>
              </a:pPr>
              <a:t>‹#›</a:t>
            </a:fld>
            <a:endParaRPr lang="en-US"/>
          </a:p>
        </p:txBody>
      </p:sp>
    </p:spTree>
    <p:extLst>
      <p:ext uri="{BB962C8B-B14F-4D97-AF65-F5344CB8AC3E}">
        <p14:creationId xmlns:p14="http://schemas.microsoft.com/office/powerpoint/2010/main" val="11287542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437BDC9-481F-0144-A971-391A98DE6138}" type="slidenum">
              <a:rPr lang="en-US"/>
              <a:pPr>
                <a:defRPr/>
              </a:pPr>
              <a:t>‹#›</a:t>
            </a:fld>
            <a:endParaRPr lang="en-US"/>
          </a:p>
        </p:txBody>
      </p:sp>
    </p:spTree>
    <p:extLst>
      <p:ext uri="{BB962C8B-B14F-4D97-AF65-F5344CB8AC3E}">
        <p14:creationId xmlns:p14="http://schemas.microsoft.com/office/powerpoint/2010/main" val="35265054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
          <p:cNvSpPr>
            <a:spLocks noGrp="1"/>
          </p:cNvSpPr>
          <p:nvPr>
            <p:ph type="sldNum" sz="quarter" idx="10"/>
          </p:nvPr>
        </p:nvSpPr>
        <p:spPr>
          <a:ln/>
        </p:spPr>
        <p:txBody>
          <a:bodyPr/>
          <a:lstStyle>
            <a:lvl1pPr>
              <a:defRPr/>
            </a:lvl1pPr>
          </a:lstStyle>
          <a:p>
            <a:pPr>
              <a:defRPr/>
            </a:pPr>
            <a:fld id="{9E0AB60C-1421-6A45-863F-3448F4FD917D}" type="slidenum">
              <a:rPr lang="en-US"/>
              <a:pPr>
                <a:defRPr/>
              </a:pPr>
              <a:t>‹#›</a:t>
            </a:fld>
            <a:endParaRPr lang="en-US" sz="1200">
              <a:solidFill>
                <a:srgbClr val="888888"/>
              </a:solidFill>
            </a:endParaRPr>
          </a:p>
        </p:txBody>
      </p:sp>
    </p:spTree>
    <p:extLst>
      <p:ext uri="{BB962C8B-B14F-4D97-AF65-F5344CB8AC3E}">
        <p14:creationId xmlns:p14="http://schemas.microsoft.com/office/powerpoint/2010/main" val="8243484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8B3F6037-51E5-394D-A891-84F4D7CE3EE6}" type="slidenum">
              <a:rPr lang="en-US"/>
              <a:pPr>
                <a:defRPr/>
              </a:pPr>
              <a:t>‹#›</a:t>
            </a:fld>
            <a:endParaRPr lang="en-US" sz="1200">
              <a:solidFill>
                <a:srgbClr val="888888"/>
              </a:solidFill>
            </a:endParaRPr>
          </a:p>
        </p:txBody>
      </p:sp>
    </p:spTree>
    <p:extLst>
      <p:ext uri="{BB962C8B-B14F-4D97-AF65-F5344CB8AC3E}">
        <p14:creationId xmlns:p14="http://schemas.microsoft.com/office/powerpoint/2010/main" val="16877294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
          <p:cNvSpPr>
            <a:spLocks noGrp="1"/>
          </p:cNvSpPr>
          <p:nvPr>
            <p:ph type="sldNum" sz="quarter" idx="10"/>
          </p:nvPr>
        </p:nvSpPr>
        <p:spPr>
          <a:ln/>
        </p:spPr>
        <p:txBody>
          <a:bodyPr/>
          <a:lstStyle>
            <a:lvl1pPr>
              <a:defRPr/>
            </a:lvl1pPr>
          </a:lstStyle>
          <a:p>
            <a:pPr>
              <a:defRPr/>
            </a:pPr>
            <a:fld id="{D0870C6F-F316-3E4A-8466-C0EDA5AD796C}" type="slidenum">
              <a:rPr lang="en-US"/>
              <a:pPr>
                <a:defRPr/>
              </a:pPr>
              <a:t>‹#›</a:t>
            </a:fld>
            <a:endParaRPr lang="en-US" sz="1200">
              <a:solidFill>
                <a:srgbClr val="888888"/>
              </a:solidFill>
            </a:endParaRPr>
          </a:p>
        </p:txBody>
      </p:sp>
    </p:spTree>
    <p:extLst>
      <p:ext uri="{BB962C8B-B14F-4D97-AF65-F5344CB8AC3E}">
        <p14:creationId xmlns:p14="http://schemas.microsoft.com/office/powerpoint/2010/main" val="18796729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p:cNvSpPr>
            <a:spLocks noGrp="1"/>
          </p:cNvSpPr>
          <p:nvPr>
            <p:ph type="sldNum" sz="quarter" idx="10"/>
          </p:nvPr>
        </p:nvSpPr>
        <p:spPr>
          <a:ln/>
        </p:spPr>
        <p:txBody>
          <a:bodyPr/>
          <a:lstStyle>
            <a:lvl1pPr>
              <a:defRPr/>
            </a:lvl1pPr>
          </a:lstStyle>
          <a:p>
            <a:pPr>
              <a:defRPr/>
            </a:pPr>
            <a:fld id="{9918F52B-8367-0841-AC13-739CDFF32175}" type="slidenum">
              <a:rPr lang="en-US"/>
              <a:pPr>
                <a:defRPr/>
              </a:pPr>
              <a:t>‹#›</a:t>
            </a:fld>
            <a:endParaRPr lang="en-US" sz="1200">
              <a:solidFill>
                <a:srgbClr val="888888"/>
              </a:solidFill>
            </a:endParaRPr>
          </a:p>
        </p:txBody>
      </p:sp>
    </p:spTree>
    <p:extLst>
      <p:ext uri="{BB962C8B-B14F-4D97-AF65-F5344CB8AC3E}">
        <p14:creationId xmlns:p14="http://schemas.microsoft.com/office/powerpoint/2010/main" val="6636429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p:cNvSpPr>
            <a:spLocks noGrp="1"/>
          </p:cNvSpPr>
          <p:nvPr>
            <p:ph type="sldNum" sz="quarter" idx="10"/>
          </p:nvPr>
        </p:nvSpPr>
        <p:spPr>
          <a:ln/>
        </p:spPr>
        <p:txBody>
          <a:bodyPr/>
          <a:lstStyle>
            <a:lvl1pPr>
              <a:defRPr/>
            </a:lvl1pPr>
          </a:lstStyle>
          <a:p>
            <a:pPr>
              <a:defRPr/>
            </a:pPr>
            <a:fld id="{B79E166D-E339-A14D-9594-BF63E3B816A8}" type="slidenum">
              <a:rPr lang="en-US"/>
              <a:pPr>
                <a:defRPr/>
              </a:pPr>
              <a:t>‹#›</a:t>
            </a:fld>
            <a:endParaRPr lang="en-US" sz="1200">
              <a:solidFill>
                <a:srgbClr val="888888"/>
              </a:solidFill>
            </a:endParaRPr>
          </a:p>
        </p:txBody>
      </p:sp>
    </p:spTree>
    <p:extLst>
      <p:ext uri="{BB962C8B-B14F-4D97-AF65-F5344CB8AC3E}">
        <p14:creationId xmlns:p14="http://schemas.microsoft.com/office/powerpoint/2010/main" val="2281632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8217036-27B5-E042-9138-643A21625E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70696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Rectangle 1"/>
          <p:cNvSpPr>
            <a:spLocks noGrp="1"/>
          </p:cNvSpPr>
          <p:nvPr>
            <p:ph type="sldNum" sz="quarter" idx="10"/>
          </p:nvPr>
        </p:nvSpPr>
        <p:spPr>
          <a:ln/>
        </p:spPr>
        <p:txBody>
          <a:bodyPr/>
          <a:lstStyle>
            <a:lvl1pPr>
              <a:defRPr/>
            </a:lvl1pPr>
          </a:lstStyle>
          <a:p>
            <a:pPr>
              <a:defRPr/>
            </a:pPr>
            <a:fld id="{E1EF91E3-F30B-DF44-A512-282BA4AAC85F}" type="slidenum">
              <a:rPr lang="en-US"/>
              <a:pPr>
                <a:defRPr/>
              </a:pPr>
              <a:t>‹#›</a:t>
            </a:fld>
            <a:endParaRPr lang="en-US" sz="1200">
              <a:solidFill>
                <a:srgbClr val="888888"/>
              </a:solidFill>
            </a:endParaRPr>
          </a:p>
        </p:txBody>
      </p:sp>
    </p:spTree>
    <p:extLst>
      <p:ext uri="{BB962C8B-B14F-4D97-AF65-F5344CB8AC3E}">
        <p14:creationId xmlns:p14="http://schemas.microsoft.com/office/powerpoint/2010/main" val="17155525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ln/>
        </p:spPr>
        <p:txBody>
          <a:bodyPr/>
          <a:lstStyle>
            <a:lvl1pPr>
              <a:defRPr/>
            </a:lvl1pPr>
          </a:lstStyle>
          <a:p>
            <a:pPr>
              <a:defRPr/>
            </a:pPr>
            <a:fld id="{76F57868-9969-0E4F-8718-EB8DC70FFAA6}" type="slidenum">
              <a:rPr lang="en-US"/>
              <a:pPr>
                <a:defRPr/>
              </a:pPr>
              <a:t>‹#›</a:t>
            </a:fld>
            <a:endParaRPr lang="en-US" sz="1200">
              <a:solidFill>
                <a:srgbClr val="888888"/>
              </a:solidFill>
            </a:endParaRPr>
          </a:p>
        </p:txBody>
      </p:sp>
    </p:spTree>
    <p:extLst>
      <p:ext uri="{BB962C8B-B14F-4D97-AF65-F5344CB8AC3E}">
        <p14:creationId xmlns:p14="http://schemas.microsoft.com/office/powerpoint/2010/main" val="1632365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57CB53EB-C644-E946-89C2-CE9051D928F8}" type="slidenum">
              <a:rPr lang="en-US"/>
              <a:pPr>
                <a:defRPr/>
              </a:pPr>
              <a:t>‹#›</a:t>
            </a:fld>
            <a:endParaRPr lang="en-US" sz="1200">
              <a:solidFill>
                <a:srgbClr val="888888"/>
              </a:solidFill>
            </a:endParaRPr>
          </a:p>
        </p:txBody>
      </p:sp>
    </p:spTree>
    <p:extLst>
      <p:ext uri="{BB962C8B-B14F-4D97-AF65-F5344CB8AC3E}">
        <p14:creationId xmlns:p14="http://schemas.microsoft.com/office/powerpoint/2010/main" val="14588895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DFB84E58-C756-7248-9666-3E1660F485B7}" type="slidenum">
              <a:rPr lang="en-US"/>
              <a:pPr>
                <a:defRPr/>
              </a:pPr>
              <a:t>‹#›</a:t>
            </a:fld>
            <a:endParaRPr lang="en-US" sz="1200">
              <a:solidFill>
                <a:srgbClr val="888888"/>
              </a:solidFill>
            </a:endParaRPr>
          </a:p>
        </p:txBody>
      </p:sp>
    </p:spTree>
    <p:extLst>
      <p:ext uri="{BB962C8B-B14F-4D97-AF65-F5344CB8AC3E}">
        <p14:creationId xmlns:p14="http://schemas.microsoft.com/office/powerpoint/2010/main" val="28688430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D225CB4C-4B7F-0F42-A3B5-2AF34608EEC3}" type="slidenum">
              <a:rPr lang="en-US"/>
              <a:pPr>
                <a:defRPr/>
              </a:pPr>
              <a:t>‹#›</a:t>
            </a:fld>
            <a:endParaRPr lang="en-US" sz="1200">
              <a:solidFill>
                <a:srgbClr val="888888"/>
              </a:solidFill>
            </a:endParaRPr>
          </a:p>
        </p:txBody>
      </p:sp>
    </p:spTree>
    <p:extLst>
      <p:ext uri="{BB962C8B-B14F-4D97-AF65-F5344CB8AC3E}">
        <p14:creationId xmlns:p14="http://schemas.microsoft.com/office/powerpoint/2010/main" val="11779217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68DF10E9-471F-8D4F-9CB0-3ED11F543FA3}" type="slidenum">
              <a:rPr lang="en-US"/>
              <a:pPr>
                <a:defRPr/>
              </a:pPr>
              <a:t>‹#›</a:t>
            </a:fld>
            <a:endParaRPr lang="en-US" sz="1200">
              <a:solidFill>
                <a:srgbClr val="888888"/>
              </a:solidFill>
            </a:endParaRPr>
          </a:p>
        </p:txBody>
      </p:sp>
    </p:spTree>
    <p:extLst>
      <p:ext uri="{BB962C8B-B14F-4D97-AF65-F5344CB8AC3E}">
        <p14:creationId xmlns:p14="http://schemas.microsoft.com/office/powerpoint/2010/main" val="29630337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6EFEDB6-0C83-A14B-9C34-BF45475509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35740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6BE31F3-9B71-1A41-88B7-8888CA2039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61679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BEC2792-4873-4D42-B3B9-40B956F38E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67474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F2C4E605-051E-9249-B14A-C95ECFD732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3407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5E736CCA-EEAB-9A41-8DD6-E6816E72A0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53020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0AB2AD43-B8D3-4240-9BC9-386128B151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19067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7FA74FCF-ECCE-3D44-A050-0C43EDFB39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59844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3AD1F6C5-D0D8-5D41-BCCD-51DE7108ED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56273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EB6094F-B580-C042-93C3-858047A6FF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80829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02212BDC-264E-F746-839D-3F536F2647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46050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2A01AA5-5E2A-8147-9936-69868A3553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81635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A1EE193-ED0D-F148-B3B2-924913860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79172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669730-2E7E-344A-84B8-E3FF29676481}" type="slidenum">
              <a:rPr lang="en-US"/>
              <a:pPr>
                <a:defRPr/>
              </a:pPr>
              <a:t>‹#›</a:t>
            </a:fld>
            <a:endParaRPr lang="en-US"/>
          </a:p>
        </p:txBody>
      </p:sp>
    </p:spTree>
    <p:extLst>
      <p:ext uri="{BB962C8B-B14F-4D97-AF65-F5344CB8AC3E}">
        <p14:creationId xmlns:p14="http://schemas.microsoft.com/office/powerpoint/2010/main" val="35875374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5F76B0-DE1B-D343-BE77-FDEE3CA078CF}" type="slidenum">
              <a:rPr lang="en-US"/>
              <a:pPr>
                <a:defRPr/>
              </a:pPr>
              <a:t>‹#›</a:t>
            </a:fld>
            <a:endParaRPr lang="en-US"/>
          </a:p>
        </p:txBody>
      </p:sp>
    </p:spTree>
    <p:extLst>
      <p:ext uri="{BB962C8B-B14F-4D97-AF65-F5344CB8AC3E}">
        <p14:creationId xmlns:p14="http://schemas.microsoft.com/office/powerpoint/2010/main" val="37184242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77F360-2589-104B-94FC-FF7DA8ACBB47}" type="slidenum">
              <a:rPr lang="en-US"/>
              <a:pPr>
                <a:defRPr/>
              </a:pPr>
              <a:t>‹#›</a:t>
            </a:fld>
            <a:endParaRPr lang="en-US"/>
          </a:p>
        </p:txBody>
      </p:sp>
    </p:spTree>
    <p:extLst>
      <p:ext uri="{BB962C8B-B14F-4D97-AF65-F5344CB8AC3E}">
        <p14:creationId xmlns:p14="http://schemas.microsoft.com/office/powerpoint/2010/main" val="920748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A0872A84-CC7F-2E40-A6E0-F2A93B4C72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4980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E3F84F-815F-2848-A53A-1AA66E9D3CDF}" type="slidenum">
              <a:rPr lang="en-US"/>
              <a:pPr>
                <a:defRPr/>
              </a:pPr>
              <a:t>‹#›</a:t>
            </a:fld>
            <a:endParaRPr lang="en-US"/>
          </a:p>
        </p:txBody>
      </p:sp>
    </p:spTree>
    <p:extLst>
      <p:ext uri="{BB962C8B-B14F-4D97-AF65-F5344CB8AC3E}">
        <p14:creationId xmlns:p14="http://schemas.microsoft.com/office/powerpoint/2010/main" val="8454452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F2958AF-3A2C-7247-85C8-B50F69632411}" type="slidenum">
              <a:rPr lang="en-US"/>
              <a:pPr>
                <a:defRPr/>
              </a:pPr>
              <a:t>‹#›</a:t>
            </a:fld>
            <a:endParaRPr lang="en-US"/>
          </a:p>
        </p:txBody>
      </p:sp>
    </p:spTree>
    <p:extLst>
      <p:ext uri="{BB962C8B-B14F-4D97-AF65-F5344CB8AC3E}">
        <p14:creationId xmlns:p14="http://schemas.microsoft.com/office/powerpoint/2010/main" val="34532215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1F2E5C-0147-5740-88D6-3F78C80FB62B}" type="slidenum">
              <a:rPr lang="en-US"/>
              <a:pPr>
                <a:defRPr/>
              </a:pPr>
              <a:t>‹#›</a:t>
            </a:fld>
            <a:endParaRPr lang="en-US"/>
          </a:p>
        </p:txBody>
      </p:sp>
    </p:spTree>
    <p:extLst>
      <p:ext uri="{BB962C8B-B14F-4D97-AF65-F5344CB8AC3E}">
        <p14:creationId xmlns:p14="http://schemas.microsoft.com/office/powerpoint/2010/main" val="8172075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AED74CA-1B39-4B44-88A0-8947C5C23A7E}" type="slidenum">
              <a:rPr lang="en-US"/>
              <a:pPr>
                <a:defRPr/>
              </a:pPr>
              <a:t>‹#›</a:t>
            </a:fld>
            <a:endParaRPr lang="en-US"/>
          </a:p>
        </p:txBody>
      </p:sp>
    </p:spTree>
    <p:extLst>
      <p:ext uri="{BB962C8B-B14F-4D97-AF65-F5344CB8AC3E}">
        <p14:creationId xmlns:p14="http://schemas.microsoft.com/office/powerpoint/2010/main" val="15641637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F56B4E-2C70-1E4B-B569-C0A0719232AE}" type="slidenum">
              <a:rPr lang="en-US"/>
              <a:pPr>
                <a:defRPr/>
              </a:pPr>
              <a:t>‹#›</a:t>
            </a:fld>
            <a:endParaRPr lang="en-US"/>
          </a:p>
        </p:txBody>
      </p:sp>
    </p:spTree>
    <p:extLst>
      <p:ext uri="{BB962C8B-B14F-4D97-AF65-F5344CB8AC3E}">
        <p14:creationId xmlns:p14="http://schemas.microsoft.com/office/powerpoint/2010/main" val="2912458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F094F8-4E94-A346-975D-C56D0C50660B}" type="slidenum">
              <a:rPr lang="en-US"/>
              <a:pPr>
                <a:defRPr/>
              </a:pPr>
              <a:t>‹#›</a:t>
            </a:fld>
            <a:endParaRPr lang="en-US"/>
          </a:p>
        </p:txBody>
      </p:sp>
    </p:spTree>
    <p:extLst>
      <p:ext uri="{BB962C8B-B14F-4D97-AF65-F5344CB8AC3E}">
        <p14:creationId xmlns:p14="http://schemas.microsoft.com/office/powerpoint/2010/main" val="34460077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DE8257-6F76-7E4B-A2B1-74A989510B51}" type="slidenum">
              <a:rPr lang="en-US"/>
              <a:pPr>
                <a:defRPr/>
              </a:pPr>
              <a:t>‹#›</a:t>
            </a:fld>
            <a:endParaRPr lang="en-US"/>
          </a:p>
        </p:txBody>
      </p:sp>
    </p:spTree>
    <p:extLst>
      <p:ext uri="{BB962C8B-B14F-4D97-AF65-F5344CB8AC3E}">
        <p14:creationId xmlns:p14="http://schemas.microsoft.com/office/powerpoint/2010/main" val="42294045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1DE7DA-BAA5-6445-AEFB-8EC4965D6F19}" type="slidenum">
              <a:rPr lang="en-US"/>
              <a:pPr>
                <a:defRPr/>
              </a:pPr>
              <a:t>‹#›</a:t>
            </a:fld>
            <a:endParaRPr lang="en-US"/>
          </a:p>
        </p:txBody>
      </p:sp>
    </p:spTree>
    <p:extLst>
      <p:ext uri="{BB962C8B-B14F-4D97-AF65-F5344CB8AC3E}">
        <p14:creationId xmlns:p14="http://schemas.microsoft.com/office/powerpoint/2010/main" val="15832018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F6AF31-4ABC-2545-A252-62EE68F9E173}" type="slidenum">
              <a:rPr lang="en-US"/>
              <a:pPr>
                <a:defRPr/>
              </a:pPr>
              <a:t>‹#›</a:t>
            </a:fld>
            <a:endParaRPr lang="en-US"/>
          </a:p>
        </p:txBody>
      </p:sp>
    </p:spTree>
    <p:extLst>
      <p:ext uri="{BB962C8B-B14F-4D97-AF65-F5344CB8AC3E}">
        <p14:creationId xmlns:p14="http://schemas.microsoft.com/office/powerpoint/2010/main" val="3994569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72E1F47-648E-D841-A515-95D499B99764}" type="slidenum">
              <a:rPr lang="en-US"/>
              <a:pPr>
                <a:defRPr/>
              </a:pPr>
              <a:t>‹#›</a:t>
            </a:fld>
            <a:endParaRPr lang="en-US"/>
          </a:p>
        </p:txBody>
      </p:sp>
    </p:spTree>
    <p:extLst>
      <p:ext uri="{BB962C8B-B14F-4D97-AF65-F5344CB8AC3E}">
        <p14:creationId xmlns:p14="http://schemas.microsoft.com/office/powerpoint/2010/main" val="2141583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1EB4FBEE-1ED3-B24A-9DD6-EC48539730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62439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78CF5F-FFD6-3443-9E41-7829E6DAA5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78722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28966D-D62A-254C-A74B-25BEA562F2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04172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3747D0-B5C9-3445-9307-5718ED27BC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92474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0D299C-E6E4-4443-B2B8-9BFDE3DD1B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26851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96CA90A-1802-5A4A-90FC-8696EFF3B1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42956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5229DCF-D8A0-6E44-A482-9039CC225A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47044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91BD999-BD64-8247-9C62-DC4564311F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31889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85008CE-A673-2642-AD42-9903C58604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2588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72D027-C234-1243-B6E6-F878D962BB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90374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1453D3-C557-744C-A78A-59F882418A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26259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10.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03.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05.xml"/><Relationship Id="rId1" Type="http://schemas.openxmlformats.org/officeDocument/2006/relationships/slideLayout" Target="../slideLayouts/slideLayout104.xml"/></Relationships>
</file>

<file path=ppt/slideMasters/_rels/slideMaster15.xml.rels><?xml version="1.0" encoding="UTF-8" standalone="yes"?>
<Relationships xmlns="http://schemas.openxmlformats.org/package/2006/relationships"><Relationship Id="rId117" Type="http://schemas.openxmlformats.org/officeDocument/2006/relationships/slideLayout" Target="../slideLayouts/slideLayout222.xml"/><Relationship Id="rId299" Type="http://schemas.openxmlformats.org/officeDocument/2006/relationships/slideLayout" Target="../slideLayouts/slideLayout404.xml"/><Relationship Id="rId21" Type="http://schemas.openxmlformats.org/officeDocument/2006/relationships/slideLayout" Target="../slideLayouts/slideLayout126.xml"/><Relationship Id="rId63" Type="http://schemas.openxmlformats.org/officeDocument/2006/relationships/slideLayout" Target="../slideLayouts/slideLayout168.xml"/><Relationship Id="rId159" Type="http://schemas.openxmlformats.org/officeDocument/2006/relationships/slideLayout" Target="../slideLayouts/slideLayout264.xml"/><Relationship Id="rId324" Type="http://schemas.openxmlformats.org/officeDocument/2006/relationships/slideLayout" Target="../slideLayouts/slideLayout429.xml"/><Relationship Id="rId170" Type="http://schemas.openxmlformats.org/officeDocument/2006/relationships/slideLayout" Target="../slideLayouts/slideLayout275.xml"/><Relationship Id="rId226" Type="http://schemas.openxmlformats.org/officeDocument/2006/relationships/slideLayout" Target="../slideLayouts/slideLayout331.xml"/><Relationship Id="rId268" Type="http://schemas.openxmlformats.org/officeDocument/2006/relationships/slideLayout" Target="../slideLayouts/slideLayout373.xml"/><Relationship Id="rId32" Type="http://schemas.openxmlformats.org/officeDocument/2006/relationships/slideLayout" Target="../slideLayouts/slideLayout137.xml"/><Relationship Id="rId74" Type="http://schemas.openxmlformats.org/officeDocument/2006/relationships/slideLayout" Target="../slideLayouts/slideLayout179.xml"/><Relationship Id="rId128" Type="http://schemas.openxmlformats.org/officeDocument/2006/relationships/slideLayout" Target="../slideLayouts/slideLayout233.xml"/><Relationship Id="rId335" Type="http://schemas.openxmlformats.org/officeDocument/2006/relationships/slideLayout" Target="../slideLayouts/slideLayout440.xml"/><Relationship Id="rId5" Type="http://schemas.openxmlformats.org/officeDocument/2006/relationships/slideLayout" Target="../slideLayouts/slideLayout110.xml"/><Relationship Id="rId181" Type="http://schemas.openxmlformats.org/officeDocument/2006/relationships/slideLayout" Target="../slideLayouts/slideLayout286.xml"/><Relationship Id="rId237" Type="http://schemas.openxmlformats.org/officeDocument/2006/relationships/slideLayout" Target="../slideLayouts/slideLayout342.xml"/><Relationship Id="rId279" Type="http://schemas.openxmlformats.org/officeDocument/2006/relationships/slideLayout" Target="../slideLayouts/slideLayout384.xml"/><Relationship Id="rId43" Type="http://schemas.openxmlformats.org/officeDocument/2006/relationships/slideLayout" Target="../slideLayouts/slideLayout148.xml"/><Relationship Id="rId139" Type="http://schemas.openxmlformats.org/officeDocument/2006/relationships/slideLayout" Target="../slideLayouts/slideLayout244.xml"/><Relationship Id="rId290" Type="http://schemas.openxmlformats.org/officeDocument/2006/relationships/slideLayout" Target="../slideLayouts/slideLayout395.xml"/><Relationship Id="rId304" Type="http://schemas.openxmlformats.org/officeDocument/2006/relationships/slideLayout" Target="../slideLayouts/slideLayout409.xml"/><Relationship Id="rId346" Type="http://schemas.openxmlformats.org/officeDocument/2006/relationships/slideLayout" Target="../slideLayouts/slideLayout451.xml"/><Relationship Id="rId85" Type="http://schemas.openxmlformats.org/officeDocument/2006/relationships/slideLayout" Target="../slideLayouts/slideLayout190.xml"/><Relationship Id="rId150" Type="http://schemas.openxmlformats.org/officeDocument/2006/relationships/slideLayout" Target="../slideLayouts/slideLayout255.xml"/><Relationship Id="rId192" Type="http://schemas.openxmlformats.org/officeDocument/2006/relationships/slideLayout" Target="../slideLayouts/slideLayout297.xml"/><Relationship Id="rId206" Type="http://schemas.openxmlformats.org/officeDocument/2006/relationships/slideLayout" Target="../slideLayouts/slideLayout311.xml"/><Relationship Id="rId248" Type="http://schemas.openxmlformats.org/officeDocument/2006/relationships/slideLayout" Target="../slideLayouts/slideLayout353.xml"/><Relationship Id="rId12" Type="http://schemas.openxmlformats.org/officeDocument/2006/relationships/slideLayout" Target="../slideLayouts/slideLayout117.xml"/><Relationship Id="rId108" Type="http://schemas.openxmlformats.org/officeDocument/2006/relationships/slideLayout" Target="../slideLayouts/slideLayout213.xml"/><Relationship Id="rId315" Type="http://schemas.openxmlformats.org/officeDocument/2006/relationships/slideLayout" Target="../slideLayouts/slideLayout420.xml"/><Relationship Id="rId357" Type="http://schemas.openxmlformats.org/officeDocument/2006/relationships/theme" Target="../theme/theme15.xml"/><Relationship Id="rId54" Type="http://schemas.openxmlformats.org/officeDocument/2006/relationships/slideLayout" Target="../slideLayouts/slideLayout159.xml"/><Relationship Id="rId96" Type="http://schemas.openxmlformats.org/officeDocument/2006/relationships/slideLayout" Target="../slideLayouts/slideLayout201.xml"/><Relationship Id="rId161" Type="http://schemas.openxmlformats.org/officeDocument/2006/relationships/slideLayout" Target="../slideLayouts/slideLayout266.xml"/><Relationship Id="rId217" Type="http://schemas.openxmlformats.org/officeDocument/2006/relationships/slideLayout" Target="../slideLayouts/slideLayout322.xml"/><Relationship Id="rId259" Type="http://schemas.openxmlformats.org/officeDocument/2006/relationships/slideLayout" Target="../slideLayouts/slideLayout364.xml"/><Relationship Id="rId23" Type="http://schemas.openxmlformats.org/officeDocument/2006/relationships/slideLayout" Target="../slideLayouts/slideLayout128.xml"/><Relationship Id="rId119" Type="http://schemas.openxmlformats.org/officeDocument/2006/relationships/slideLayout" Target="../slideLayouts/slideLayout224.xml"/><Relationship Id="rId270" Type="http://schemas.openxmlformats.org/officeDocument/2006/relationships/slideLayout" Target="../slideLayouts/slideLayout375.xml"/><Relationship Id="rId326" Type="http://schemas.openxmlformats.org/officeDocument/2006/relationships/slideLayout" Target="../slideLayouts/slideLayout431.xml"/><Relationship Id="rId65" Type="http://schemas.openxmlformats.org/officeDocument/2006/relationships/slideLayout" Target="../slideLayouts/slideLayout170.xml"/><Relationship Id="rId130" Type="http://schemas.openxmlformats.org/officeDocument/2006/relationships/slideLayout" Target="../slideLayouts/slideLayout235.xml"/><Relationship Id="rId172" Type="http://schemas.openxmlformats.org/officeDocument/2006/relationships/slideLayout" Target="../slideLayouts/slideLayout277.xml"/><Relationship Id="rId228" Type="http://schemas.openxmlformats.org/officeDocument/2006/relationships/slideLayout" Target="../slideLayouts/slideLayout333.xml"/><Relationship Id="rId281" Type="http://schemas.openxmlformats.org/officeDocument/2006/relationships/slideLayout" Target="../slideLayouts/slideLayout386.xml"/><Relationship Id="rId337" Type="http://schemas.openxmlformats.org/officeDocument/2006/relationships/slideLayout" Target="../slideLayouts/slideLayout442.xml"/><Relationship Id="rId34" Type="http://schemas.openxmlformats.org/officeDocument/2006/relationships/slideLayout" Target="../slideLayouts/slideLayout139.xml"/><Relationship Id="rId76" Type="http://schemas.openxmlformats.org/officeDocument/2006/relationships/slideLayout" Target="../slideLayouts/slideLayout181.xml"/><Relationship Id="rId141" Type="http://schemas.openxmlformats.org/officeDocument/2006/relationships/slideLayout" Target="../slideLayouts/slideLayout246.xml"/><Relationship Id="rId7" Type="http://schemas.openxmlformats.org/officeDocument/2006/relationships/slideLayout" Target="../slideLayouts/slideLayout112.xml"/><Relationship Id="rId183" Type="http://schemas.openxmlformats.org/officeDocument/2006/relationships/slideLayout" Target="../slideLayouts/slideLayout288.xml"/><Relationship Id="rId239" Type="http://schemas.openxmlformats.org/officeDocument/2006/relationships/slideLayout" Target="../slideLayouts/slideLayout344.xml"/><Relationship Id="rId250" Type="http://schemas.openxmlformats.org/officeDocument/2006/relationships/slideLayout" Target="../slideLayouts/slideLayout355.xml"/><Relationship Id="rId292" Type="http://schemas.openxmlformats.org/officeDocument/2006/relationships/slideLayout" Target="../slideLayouts/slideLayout397.xml"/><Relationship Id="rId306" Type="http://schemas.openxmlformats.org/officeDocument/2006/relationships/slideLayout" Target="../slideLayouts/slideLayout411.xml"/><Relationship Id="rId45" Type="http://schemas.openxmlformats.org/officeDocument/2006/relationships/slideLayout" Target="../slideLayouts/slideLayout150.xml"/><Relationship Id="rId87" Type="http://schemas.openxmlformats.org/officeDocument/2006/relationships/slideLayout" Target="../slideLayouts/slideLayout192.xml"/><Relationship Id="rId110" Type="http://schemas.openxmlformats.org/officeDocument/2006/relationships/slideLayout" Target="../slideLayouts/slideLayout215.xml"/><Relationship Id="rId348" Type="http://schemas.openxmlformats.org/officeDocument/2006/relationships/slideLayout" Target="../slideLayouts/slideLayout453.xml"/><Relationship Id="rId152" Type="http://schemas.openxmlformats.org/officeDocument/2006/relationships/slideLayout" Target="../slideLayouts/slideLayout257.xml"/><Relationship Id="rId194" Type="http://schemas.openxmlformats.org/officeDocument/2006/relationships/slideLayout" Target="../slideLayouts/slideLayout299.xml"/><Relationship Id="rId208" Type="http://schemas.openxmlformats.org/officeDocument/2006/relationships/slideLayout" Target="../slideLayouts/slideLayout313.xml"/><Relationship Id="rId261" Type="http://schemas.openxmlformats.org/officeDocument/2006/relationships/slideLayout" Target="../slideLayouts/slideLayout366.xml"/><Relationship Id="rId14" Type="http://schemas.openxmlformats.org/officeDocument/2006/relationships/slideLayout" Target="../slideLayouts/slideLayout119.xml"/><Relationship Id="rId56" Type="http://schemas.openxmlformats.org/officeDocument/2006/relationships/slideLayout" Target="../slideLayouts/slideLayout161.xml"/><Relationship Id="rId317" Type="http://schemas.openxmlformats.org/officeDocument/2006/relationships/slideLayout" Target="../slideLayouts/slideLayout422.xml"/><Relationship Id="rId98" Type="http://schemas.openxmlformats.org/officeDocument/2006/relationships/slideLayout" Target="../slideLayouts/slideLayout203.xml"/><Relationship Id="rId121" Type="http://schemas.openxmlformats.org/officeDocument/2006/relationships/slideLayout" Target="../slideLayouts/slideLayout226.xml"/><Relationship Id="rId163" Type="http://schemas.openxmlformats.org/officeDocument/2006/relationships/slideLayout" Target="../slideLayouts/slideLayout268.xml"/><Relationship Id="rId219" Type="http://schemas.openxmlformats.org/officeDocument/2006/relationships/slideLayout" Target="../slideLayouts/slideLayout324.xml"/><Relationship Id="rId230" Type="http://schemas.openxmlformats.org/officeDocument/2006/relationships/slideLayout" Target="../slideLayouts/slideLayout335.xml"/><Relationship Id="rId25" Type="http://schemas.openxmlformats.org/officeDocument/2006/relationships/slideLayout" Target="../slideLayouts/slideLayout130.xml"/><Relationship Id="rId46" Type="http://schemas.openxmlformats.org/officeDocument/2006/relationships/slideLayout" Target="../slideLayouts/slideLayout151.xml"/><Relationship Id="rId67" Type="http://schemas.openxmlformats.org/officeDocument/2006/relationships/slideLayout" Target="../slideLayouts/slideLayout172.xml"/><Relationship Id="rId272" Type="http://schemas.openxmlformats.org/officeDocument/2006/relationships/slideLayout" Target="../slideLayouts/slideLayout377.xml"/><Relationship Id="rId293" Type="http://schemas.openxmlformats.org/officeDocument/2006/relationships/slideLayout" Target="../slideLayouts/slideLayout398.xml"/><Relationship Id="rId307" Type="http://schemas.openxmlformats.org/officeDocument/2006/relationships/slideLayout" Target="../slideLayouts/slideLayout412.xml"/><Relationship Id="rId328" Type="http://schemas.openxmlformats.org/officeDocument/2006/relationships/slideLayout" Target="../slideLayouts/slideLayout433.xml"/><Relationship Id="rId349" Type="http://schemas.openxmlformats.org/officeDocument/2006/relationships/slideLayout" Target="../slideLayouts/slideLayout454.xml"/><Relationship Id="rId88" Type="http://schemas.openxmlformats.org/officeDocument/2006/relationships/slideLayout" Target="../slideLayouts/slideLayout193.xml"/><Relationship Id="rId111" Type="http://schemas.openxmlformats.org/officeDocument/2006/relationships/slideLayout" Target="../slideLayouts/slideLayout216.xml"/><Relationship Id="rId132" Type="http://schemas.openxmlformats.org/officeDocument/2006/relationships/slideLayout" Target="../slideLayouts/slideLayout237.xml"/><Relationship Id="rId153" Type="http://schemas.openxmlformats.org/officeDocument/2006/relationships/slideLayout" Target="../slideLayouts/slideLayout258.xml"/><Relationship Id="rId174" Type="http://schemas.openxmlformats.org/officeDocument/2006/relationships/slideLayout" Target="../slideLayouts/slideLayout279.xml"/><Relationship Id="rId195" Type="http://schemas.openxmlformats.org/officeDocument/2006/relationships/slideLayout" Target="../slideLayouts/slideLayout300.xml"/><Relationship Id="rId209" Type="http://schemas.openxmlformats.org/officeDocument/2006/relationships/slideLayout" Target="../slideLayouts/slideLayout314.xml"/><Relationship Id="rId220" Type="http://schemas.openxmlformats.org/officeDocument/2006/relationships/slideLayout" Target="../slideLayouts/slideLayout325.xml"/><Relationship Id="rId241" Type="http://schemas.openxmlformats.org/officeDocument/2006/relationships/slideLayout" Target="../slideLayouts/slideLayout346.xml"/><Relationship Id="rId15" Type="http://schemas.openxmlformats.org/officeDocument/2006/relationships/slideLayout" Target="../slideLayouts/slideLayout120.xml"/><Relationship Id="rId36" Type="http://schemas.openxmlformats.org/officeDocument/2006/relationships/slideLayout" Target="../slideLayouts/slideLayout141.xml"/><Relationship Id="rId57" Type="http://schemas.openxmlformats.org/officeDocument/2006/relationships/slideLayout" Target="../slideLayouts/slideLayout162.xml"/><Relationship Id="rId262" Type="http://schemas.openxmlformats.org/officeDocument/2006/relationships/slideLayout" Target="../slideLayouts/slideLayout367.xml"/><Relationship Id="rId283" Type="http://schemas.openxmlformats.org/officeDocument/2006/relationships/slideLayout" Target="../slideLayouts/slideLayout388.xml"/><Relationship Id="rId318" Type="http://schemas.openxmlformats.org/officeDocument/2006/relationships/slideLayout" Target="../slideLayouts/slideLayout423.xml"/><Relationship Id="rId339" Type="http://schemas.openxmlformats.org/officeDocument/2006/relationships/slideLayout" Target="../slideLayouts/slideLayout444.xml"/><Relationship Id="rId78" Type="http://schemas.openxmlformats.org/officeDocument/2006/relationships/slideLayout" Target="../slideLayouts/slideLayout183.xml"/><Relationship Id="rId99" Type="http://schemas.openxmlformats.org/officeDocument/2006/relationships/slideLayout" Target="../slideLayouts/slideLayout204.xml"/><Relationship Id="rId101" Type="http://schemas.openxmlformats.org/officeDocument/2006/relationships/slideLayout" Target="../slideLayouts/slideLayout206.xml"/><Relationship Id="rId122" Type="http://schemas.openxmlformats.org/officeDocument/2006/relationships/slideLayout" Target="../slideLayouts/slideLayout227.xml"/><Relationship Id="rId143" Type="http://schemas.openxmlformats.org/officeDocument/2006/relationships/slideLayout" Target="../slideLayouts/slideLayout248.xml"/><Relationship Id="rId164" Type="http://schemas.openxmlformats.org/officeDocument/2006/relationships/slideLayout" Target="../slideLayouts/slideLayout269.xml"/><Relationship Id="rId185" Type="http://schemas.openxmlformats.org/officeDocument/2006/relationships/slideLayout" Target="../slideLayouts/slideLayout290.xml"/><Relationship Id="rId350" Type="http://schemas.openxmlformats.org/officeDocument/2006/relationships/slideLayout" Target="../slideLayouts/slideLayout455.xml"/><Relationship Id="rId9" Type="http://schemas.openxmlformats.org/officeDocument/2006/relationships/slideLayout" Target="../slideLayouts/slideLayout114.xml"/><Relationship Id="rId210" Type="http://schemas.openxmlformats.org/officeDocument/2006/relationships/slideLayout" Target="../slideLayouts/slideLayout315.xml"/><Relationship Id="rId26" Type="http://schemas.openxmlformats.org/officeDocument/2006/relationships/slideLayout" Target="../slideLayouts/slideLayout131.xml"/><Relationship Id="rId231" Type="http://schemas.openxmlformats.org/officeDocument/2006/relationships/slideLayout" Target="../slideLayouts/slideLayout336.xml"/><Relationship Id="rId252" Type="http://schemas.openxmlformats.org/officeDocument/2006/relationships/slideLayout" Target="../slideLayouts/slideLayout357.xml"/><Relationship Id="rId273" Type="http://schemas.openxmlformats.org/officeDocument/2006/relationships/slideLayout" Target="../slideLayouts/slideLayout378.xml"/><Relationship Id="rId294" Type="http://schemas.openxmlformats.org/officeDocument/2006/relationships/slideLayout" Target="../slideLayouts/slideLayout399.xml"/><Relationship Id="rId308" Type="http://schemas.openxmlformats.org/officeDocument/2006/relationships/slideLayout" Target="../slideLayouts/slideLayout413.xml"/><Relationship Id="rId329" Type="http://schemas.openxmlformats.org/officeDocument/2006/relationships/slideLayout" Target="../slideLayouts/slideLayout434.xml"/><Relationship Id="rId47" Type="http://schemas.openxmlformats.org/officeDocument/2006/relationships/slideLayout" Target="../slideLayouts/slideLayout152.xml"/><Relationship Id="rId68" Type="http://schemas.openxmlformats.org/officeDocument/2006/relationships/slideLayout" Target="../slideLayouts/slideLayout173.xml"/><Relationship Id="rId89" Type="http://schemas.openxmlformats.org/officeDocument/2006/relationships/slideLayout" Target="../slideLayouts/slideLayout194.xml"/><Relationship Id="rId112" Type="http://schemas.openxmlformats.org/officeDocument/2006/relationships/slideLayout" Target="../slideLayouts/slideLayout217.xml"/><Relationship Id="rId133" Type="http://schemas.openxmlformats.org/officeDocument/2006/relationships/slideLayout" Target="../slideLayouts/slideLayout238.xml"/><Relationship Id="rId154" Type="http://schemas.openxmlformats.org/officeDocument/2006/relationships/slideLayout" Target="../slideLayouts/slideLayout259.xml"/><Relationship Id="rId175" Type="http://schemas.openxmlformats.org/officeDocument/2006/relationships/slideLayout" Target="../slideLayouts/slideLayout280.xml"/><Relationship Id="rId340" Type="http://schemas.openxmlformats.org/officeDocument/2006/relationships/slideLayout" Target="../slideLayouts/slideLayout445.xml"/><Relationship Id="rId196" Type="http://schemas.openxmlformats.org/officeDocument/2006/relationships/slideLayout" Target="../slideLayouts/slideLayout301.xml"/><Relationship Id="rId200" Type="http://schemas.openxmlformats.org/officeDocument/2006/relationships/slideLayout" Target="../slideLayouts/slideLayout305.xml"/><Relationship Id="rId16" Type="http://schemas.openxmlformats.org/officeDocument/2006/relationships/slideLayout" Target="../slideLayouts/slideLayout121.xml"/><Relationship Id="rId221" Type="http://schemas.openxmlformats.org/officeDocument/2006/relationships/slideLayout" Target="../slideLayouts/slideLayout326.xml"/><Relationship Id="rId242" Type="http://schemas.openxmlformats.org/officeDocument/2006/relationships/slideLayout" Target="../slideLayouts/slideLayout347.xml"/><Relationship Id="rId263" Type="http://schemas.openxmlformats.org/officeDocument/2006/relationships/slideLayout" Target="../slideLayouts/slideLayout368.xml"/><Relationship Id="rId284" Type="http://schemas.openxmlformats.org/officeDocument/2006/relationships/slideLayout" Target="../slideLayouts/slideLayout389.xml"/><Relationship Id="rId319" Type="http://schemas.openxmlformats.org/officeDocument/2006/relationships/slideLayout" Target="../slideLayouts/slideLayout424.xml"/><Relationship Id="rId37" Type="http://schemas.openxmlformats.org/officeDocument/2006/relationships/slideLayout" Target="../slideLayouts/slideLayout142.xml"/><Relationship Id="rId58" Type="http://schemas.openxmlformats.org/officeDocument/2006/relationships/slideLayout" Target="../slideLayouts/slideLayout163.xml"/><Relationship Id="rId79" Type="http://schemas.openxmlformats.org/officeDocument/2006/relationships/slideLayout" Target="../slideLayouts/slideLayout184.xml"/><Relationship Id="rId102" Type="http://schemas.openxmlformats.org/officeDocument/2006/relationships/slideLayout" Target="../slideLayouts/slideLayout207.xml"/><Relationship Id="rId123" Type="http://schemas.openxmlformats.org/officeDocument/2006/relationships/slideLayout" Target="../slideLayouts/slideLayout228.xml"/><Relationship Id="rId144" Type="http://schemas.openxmlformats.org/officeDocument/2006/relationships/slideLayout" Target="../slideLayouts/slideLayout249.xml"/><Relationship Id="rId330" Type="http://schemas.openxmlformats.org/officeDocument/2006/relationships/slideLayout" Target="../slideLayouts/slideLayout435.xml"/><Relationship Id="rId90" Type="http://schemas.openxmlformats.org/officeDocument/2006/relationships/slideLayout" Target="../slideLayouts/slideLayout195.xml"/><Relationship Id="rId165" Type="http://schemas.openxmlformats.org/officeDocument/2006/relationships/slideLayout" Target="../slideLayouts/slideLayout270.xml"/><Relationship Id="rId186" Type="http://schemas.openxmlformats.org/officeDocument/2006/relationships/slideLayout" Target="../slideLayouts/slideLayout291.xml"/><Relationship Id="rId351" Type="http://schemas.openxmlformats.org/officeDocument/2006/relationships/slideLayout" Target="../slideLayouts/slideLayout456.xml"/><Relationship Id="rId211" Type="http://schemas.openxmlformats.org/officeDocument/2006/relationships/slideLayout" Target="../slideLayouts/slideLayout316.xml"/><Relationship Id="rId232" Type="http://schemas.openxmlformats.org/officeDocument/2006/relationships/slideLayout" Target="../slideLayouts/slideLayout337.xml"/><Relationship Id="rId253" Type="http://schemas.openxmlformats.org/officeDocument/2006/relationships/slideLayout" Target="../slideLayouts/slideLayout358.xml"/><Relationship Id="rId274" Type="http://schemas.openxmlformats.org/officeDocument/2006/relationships/slideLayout" Target="../slideLayouts/slideLayout379.xml"/><Relationship Id="rId295" Type="http://schemas.openxmlformats.org/officeDocument/2006/relationships/slideLayout" Target="../slideLayouts/slideLayout400.xml"/><Relationship Id="rId309" Type="http://schemas.openxmlformats.org/officeDocument/2006/relationships/slideLayout" Target="../slideLayouts/slideLayout414.xml"/><Relationship Id="rId27" Type="http://schemas.openxmlformats.org/officeDocument/2006/relationships/slideLayout" Target="../slideLayouts/slideLayout132.xml"/><Relationship Id="rId48" Type="http://schemas.openxmlformats.org/officeDocument/2006/relationships/slideLayout" Target="../slideLayouts/slideLayout153.xml"/><Relationship Id="rId69" Type="http://schemas.openxmlformats.org/officeDocument/2006/relationships/slideLayout" Target="../slideLayouts/slideLayout174.xml"/><Relationship Id="rId113" Type="http://schemas.openxmlformats.org/officeDocument/2006/relationships/slideLayout" Target="../slideLayouts/slideLayout218.xml"/><Relationship Id="rId134" Type="http://schemas.openxmlformats.org/officeDocument/2006/relationships/slideLayout" Target="../slideLayouts/slideLayout239.xml"/><Relationship Id="rId320" Type="http://schemas.openxmlformats.org/officeDocument/2006/relationships/slideLayout" Target="../slideLayouts/slideLayout425.xml"/><Relationship Id="rId80" Type="http://schemas.openxmlformats.org/officeDocument/2006/relationships/slideLayout" Target="../slideLayouts/slideLayout185.xml"/><Relationship Id="rId155" Type="http://schemas.openxmlformats.org/officeDocument/2006/relationships/slideLayout" Target="../slideLayouts/slideLayout260.xml"/><Relationship Id="rId176" Type="http://schemas.openxmlformats.org/officeDocument/2006/relationships/slideLayout" Target="../slideLayouts/slideLayout281.xml"/><Relationship Id="rId197" Type="http://schemas.openxmlformats.org/officeDocument/2006/relationships/slideLayout" Target="../slideLayouts/slideLayout302.xml"/><Relationship Id="rId341" Type="http://schemas.openxmlformats.org/officeDocument/2006/relationships/slideLayout" Target="../slideLayouts/slideLayout446.xml"/><Relationship Id="rId201" Type="http://schemas.openxmlformats.org/officeDocument/2006/relationships/slideLayout" Target="../slideLayouts/slideLayout306.xml"/><Relationship Id="rId222" Type="http://schemas.openxmlformats.org/officeDocument/2006/relationships/slideLayout" Target="../slideLayouts/slideLayout327.xml"/><Relationship Id="rId243" Type="http://schemas.openxmlformats.org/officeDocument/2006/relationships/slideLayout" Target="../slideLayouts/slideLayout348.xml"/><Relationship Id="rId264" Type="http://schemas.openxmlformats.org/officeDocument/2006/relationships/slideLayout" Target="../slideLayouts/slideLayout369.xml"/><Relationship Id="rId285" Type="http://schemas.openxmlformats.org/officeDocument/2006/relationships/slideLayout" Target="../slideLayouts/slideLayout390.xml"/><Relationship Id="rId17" Type="http://schemas.openxmlformats.org/officeDocument/2006/relationships/slideLayout" Target="../slideLayouts/slideLayout122.xml"/><Relationship Id="rId38" Type="http://schemas.openxmlformats.org/officeDocument/2006/relationships/slideLayout" Target="../slideLayouts/slideLayout143.xml"/><Relationship Id="rId59" Type="http://schemas.openxmlformats.org/officeDocument/2006/relationships/slideLayout" Target="../slideLayouts/slideLayout164.xml"/><Relationship Id="rId103" Type="http://schemas.openxmlformats.org/officeDocument/2006/relationships/slideLayout" Target="../slideLayouts/slideLayout208.xml"/><Relationship Id="rId124" Type="http://schemas.openxmlformats.org/officeDocument/2006/relationships/slideLayout" Target="../slideLayouts/slideLayout229.xml"/><Relationship Id="rId310" Type="http://schemas.openxmlformats.org/officeDocument/2006/relationships/slideLayout" Target="../slideLayouts/slideLayout415.xml"/><Relationship Id="rId70" Type="http://schemas.openxmlformats.org/officeDocument/2006/relationships/slideLayout" Target="../slideLayouts/slideLayout175.xml"/><Relationship Id="rId91" Type="http://schemas.openxmlformats.org/officeDocument/2006/relationships/slideLayout" Target="../slideLayouts/slideLayout196.xml"/><Relationship Id="rId145" Type="http://schemas.openxmlformats.org/officeDocument/2006/relationships/slideLayout" Target="../slideLayouts/slideLayout250.xml"/><Relationship Id="rId166" Type="http://schemas.openxmlformats.org/officeDocument/2006/relationships/slideLayout" Target="../slideLayouts/slideLayout271.xml"/><Relationship Id="rId187" Type="http://schemas.openxmlformats.org/officeDocument/2006/relationships/slideLayout" Target="../slideLayouts/slideLayout292.xml"/><Relationship Id="rId331" Type="http://schemas.openxmlformats.org/officeDocument/2006/relationships/slideLayout" Target="../slideLayouts/slideLayout436.xml"/><Relationship Id="rId352" Type="http://schemas.openxmlformats.org/officeDocument/2006/relationships/slideLayout" Target="../slideLayouts/slideLayout457.xml"/><Relationship Id="rId1" Type="http://schemas.openxmlformats.org/officeDocument/2006/relationships/slideLayout" Target="../slideLayouts/slideLayout106.xml"/><Relationship Id="rId212" Type="http://schemas.openxmlformats.org/officeDocument/2006/relationships/slideLayout" Target="../slideLayouts/slideLayout317.xml"/><Relationship Id="rId233" Type="http://schemas.openxmlformats.org/officeDocument/2006/relationships/slideLayout" Target="../slideLayouts/slideLayout338.xml"/><Relationship Id="rId254" Type="http://schemas.openxmlformats.org/officeDocument/2006/relationships/slideLayout" Target="../slideLayouts/slideLayout359.xml"/><Relationship Id="rId28" Type="http://schemas.openxmlformats.org/officeDocument/2006/relationships/slideLayout" Target="../slideLayouts/slideLayout133.xml"/><Relationship Id="rId49" Type="http://schemas.openxmlformats.org/officeDocument/2006/relationships/slideLayout" Target="../slideLayouts/slideLayout154.xml"/><Relationship Id="rId114" Type="http://schemas.openxmlformats.org/officeDocument/2006/relationships/slideLayout" Target="../slideLayouts/slideLayout219.xml"/><Relationship Id="rId275" Type="http://schemas.openxmlformats.org/officeDocument/2006/relationships/slideLayout" Target="../slideLayouts/slideLayout380.xml"/><Relationship Id="rId296" Type="http://schemas.openxmlformats.org/officeDocument/2006/relationships/slideLayout" Target="../slideLayouts/slideLayout401.xml"/><Relationship Id="rId300" Type="http://schemas.openxmlformats.org/officeDocument/2006/relationships/slideLayout" Target="../slideLayouts/slideLayout405.xml"/><Relationship Id="rId60" Type="http://schemas.openxmlformats.org/officeDocument/2006/relationships/slideLayout" Target="../slideLayouts/slideLayout165.xml"/><Relationship Id="rId81" Type="http://schemas.openxmlformats.org/officeDocument/2006/relationships/slideLayout" Target="../slideLayouts/slideLayout186.xml"/><Relationship Id="rId135" Type="http://schemas.openxmlformats.org/officeDocument/2006/relationships/slideLayout" Target="../slideLayouts/slideLayout240.xml"/><Relationship Id="rId156" Type="http://schemas.openxmlformats.org/officeDocument/2006/relationships/slideLayout" Target="../slideLayouts/slideLayout261.xml"/><Relationship Id="rId177" Type="http://schemas.openxmlformats.org/officeDocument/2006/relationships/slideLayout" Target="../slideLayouts/slideLayout282.xml"/><Relationship Id="rId198" Type="http://schemas.openxmlformats.org/officeDocument/2006/relationships/slideLayout" Target="../slideLayouts/slideLayout303.xml"/><Relationship Id="rId321" Type="http://schemas.openxmlformats.org/officeDocument/2006/relationships/slideLayout" Target="../slideLayouts/slideLayout426.xml"/><Relationship Id="rId342" Type="http://schemas.openxmlformats.org/officeDocument/2006/relationships/slideLayout" Target="../slideLayouts/slideLayout447.xml"/><Relationship Id="rId202" Type="http://schemas.openxmlformats.org/officeDocument/2006/relationships/slideLayout" Target="../slideLayouts/slideLayout307.xml"/><Relationship Id="rId223" Type="http://schemas.openxmlformats.org/officeDocument/2006/relationships/slideLayout" Target="../slideLayouts/slideLayout328.xml"/><Relationship Id="rId244" Type="http://schemas.openxmlformats.org/officeDocument/2006/relationships/slideLayout" Target="../slideLayouts/slideLayout349.xml"/><Relationship Id="rId18" Type="http://schemas.openxmlformats.org/officeDocument/2006/relationships/slideLayout" Target="../slideLayouts/slideLayout123.xml"/><Relationship Id="rId39" Type="http://schemas.openxmlformats.org/officeDocument/2006/relationships/slideLayout" Target="../slideLayouts/slideLayout144.xml"/><Relationship Id="rId265" Type="http://schemas.openxmlformats.org/officeDocument/2006/relationships/slideLayout" Target="../slideLayouts/slideLayout370.xml"/><Relationship Id="rId286" Type="http://schemas.openxmlformats.org/officeDocument/2006/relationships/slideLayout" Target="../slideLayouts/slideLayout391.xml"/><Relationship Id="rId50" Type="http://schemas.openxmlformats.org/officeDocument/2006/relationships/slideLayout" Target="../slideLayouts/slideLayout155.xml"/><Relationship Id="rId104" Type="http://schemas.openxmlformats.org/officeDocument/2006/relationships/slideLayout" Target="../slideLayouts/slideLayout209.xml"/><Relationship Id="rId125" Type="http://schemas.openxmlformats.org/officeDocument/2006/relationships/slideLayout" Target="../slideLayouts/slideLayout230.xml"/><Relationship Id="rId146" Type="http://schemas.openxmlformats.org/officeDocument/2006/relationships/slideLayout" Target="../slideLayouts/slideLayout251.xml"/><Relationship Id="rId167" Type="http://schemas.openxmlformats.org/officeDocument/2006/relationships/slideLayout" Target="../slideLayouts/slideLayout272.xml"/><Relationship Id="rId188" Type="http://schemas.openxmlformats.org/officeDocument/2006/relationships/slideLayout" Target="../slideLayouts/slideLayout293.xml"/><Relationship Id="rId311" Type="http://schemas.openxmlformats.org/officeDocument/2006/relationships/slideLayout" Target="../slideLayouts/slideLayout416.xml"/><Relationship Id="rId332" Type="http://schemas.openxmlformats.org/officeDocument/2006/relationships/slideLayout" Target="../slideLayouts/slideLayout437.xml"/><Relationship Id="rId353" Type="http://schemas.openxmlformats.org/officeDocument/2006/relationships/slideLayout" Target="../slideLayouts/slideLayout458.xml"/><Relationship Id="rId71" Type="http://schemas.openxmlformats.org/officeDocument/2006/relationships/slideLayout" Target="../slideLayouts/slideLayout176.xml"/><Relationship Id="rId92" Type="http://schemas.openxmlformats.org/officeDocument/2006/relationships/slideLayout" Target="../slideLayouts/slideLayout197.xml"/><Relationship Id="rId213" Type="http://schemas.openxmlformats.org/officeDocument/2006/relationships/slideLayout" Target="../slideLayouts/slideLayout318.xml"/><Relationship Id="rId234" Type="http://schemas.openxmlformats.org/officeDocument/2006/relationships/slideLayout" Target="../slideLayouts/slideLayout339.xml"/><Relationship Id="rId2" Type="http://schemas.openxmlformats.org/officeDocument/2006/relationships/slideLayout" Target="../slideLayouts/slideLayout107.xml"/><Relationship Id="rId29" Type="http://schemas.openxmlformats.org/officeDocument/2006/relationships/slideLayout" Target="../slideLayouts/slideLayout134.xml"/><Relationship Id="rId255" Type="http://schemas.openxmlformats.org/officeDocument/2006/relationships/slideLayout" Target="../slideLayouts/slideLayout360.xml"/><Relationship Id="rId276" Type="http://schemas.openxmlformats.org/officeDocument/2006/relationships/slideLayout" Target="../slideLayouts/slideLayout381.xml"/><Relationship Id="rId297" Type="http://schemas.openxmlformats.org/officeDocument/2006/relationships/slideLayout" Target="../slideLayouts/slideLayout402.xml"/><Relationship Id="rId40" Type="http://schemas.openxmlformats.org/officeDocument/2006/relationships/slideLayout" Target="../slideLayouts/slideLayout145.xml"/><Relationship Id="rId115" Type="http://schemas.openxmlformats.org/officeDocument/2006/relationships/slideLayout" Target="../slideLayouts/slideLayout220.xml"/><Relationship Id="rId136" Type="http://schemas.openxmlformats.org/officeDocument/2006/relationships/slideLayout" Target="../slideLayouts/slideLayout241.xml"/><Relationship Id="rId157" Type="http://schemas.openxmlformats.org/officeDocument/2006/relationships/slideLayout" Target="../slideLayouts/slideLayout262.xml"/><Relationship Id="rId178" Type="http://schemas.openxmlformats.org/officeDocument/2006/relationships/slideLayout" Target="../slideLayouts/slideLayout283.xml"/><Relationship Id="rId301" Type="http://schemas.openxmlformats.org/officeDocument/2006/relationships/slideLayout" Target="../slideLayouts/slideLayout406.xml"/><Relationship Id="rId322" Type="http://schemas.openxmlformats.org/officeDocument/2006/relationships/slideLayout" Target="../slideLayouts/slideLayout427.xml"/><Relationship Id="rId343" Type="http://schemas.openxmlformats.org/officeDocument/2006/relationships/slideLayout" Target="../slideLayouts/slideLayout448.xml"/><Relationship Id="rId61" Type="http://schemas.openxmlformats.org/officeDocument/2006/relationships/slideLayout" Target="../slideLayouts/slideLayout166.xml"/><Relationship Id="rId82" Type="http://schemas.openxmlformats.org/officeDocument/2006/relationships/slideLayout" Target="../slideLayouts/slideLayout187.xml"/><Relationship Id="rId199" Type="http://schemas.openxmlformats.org/officeDocument/2006/relationships/slideLayout" Target="../slideLayouts/slideLayout304.xml"/><Relationship Id="rId203" Type="http://schemas.openxmlformats.org/officeDocument/2006/relationships/slideLayout" Target="../slideLayouts/slideLayout308.xml"/><Relationship Id="rId19" Type="http://schemas.openxmlformats.org/officeDocument/2006/relationships/slideLayout" Target="../slideLayouts/slideLayout124.xml"/><Relationship Id="rId224" Type="http://schemas.openxmlformats.org/officeDocument/2006/relationships/slideLayout" Target="../slideLayouts/slideLayout329.xml"/><Relationship Id="rId245" Type="http://schemas.openxmlformats.org/officeDocument/2006/relationships/slideLayout" Target="../slideLayouts/slideLayout350.xml"/><Relationship Id="rId266" Type="http://schemas.openxmlformats.org/officeDocument/2006/relationships/slideLayout" Target="../slideLayouts/slideLayout371.xml"/><Relationship Id="rId287" Type="http://schemas.openxmlformats.org/officeDocument/2006/relationships/slideLayout" Target="../slideLayouts/slideLayout392.xml"/><Relationship Id="rId30" Type="http://schemas.openxmlformats.org/officeDocument/2006/relationships/slideLayout" Target="../slideLayouts/slideLayout135.xml"/><Relationship Id="rId105" Type="http://schemas.openxmlformats.org/officeDocument/2006/relationships/slideLayout" Target="../slideLayouts/slideLayout210.xml"/><Relationship Id="rId126" Type="http://schemas.openxmlformats.org/officeDocument/2006/relationships/slideLayout" Target="../slideLayouts/slideLayout231.xml"/><Relationship Id="rId147" Type="http://schemas.openxmlformats.org/officeDocument/2006/relationships/slideLayout" Target="../slideLayouts/slideLayout252.xml"/><Relationship Id="rId168" Type="http://schemas.openxmlformats.org/officeDocument/2006/relationships/slideLayout" Target="../slideLayouts/slideLayout273.xml"/><Relationship Id="rId312" Type="http://schemas.openxmlformats.org/officeDocument/2006/relationships/slideLayout" Target="../slideLayouts/slideLayout417.xml"/><Relationship Id="rId333" Type="http://schemas.openxmlformats.org/officeDocument/2006/relationships/slideLayout" Target="../slideLayouts/slideLayout438.xml"/><Relationship Id="rId354" Type="http://schemas.openxmlformats.org/officeDocument/2006/relationships/slideLayout" Target="../slideLayouts/slideLayout459.xml"/><Relationship Id="rId51" Type="http://schemas.openxmlformats.org/officeDocument/2006/relationships/slideLayout" Target="../slideLayouts/slideLayout156.xml"/><Relationship Id="rId72" Type="http://schemas.openxmlformats.org/officeDocument/2006/relationships/slideLayout" Target="../slideLayouts/slideLayout177.xml"/><Relationship Id="rId93" Type="http://schemas.openxmlformats.org/officeDocument/2006/relationships/slideLayout" Target="../slideLayouts/slideLayout198.xml"/><Relationship Id="rId189" Type="http://schemas.openxmlformats.org/officeDocument/2006/relationships/slideLayout" Target="../slideLayouts/slideLayout294.xml"/><Relationship Id="rId3" Type="http://schemas.openxmlformats.org/officeDocument/2006/relationships/slideLayout" Target="../slideLayouts/slideLayout108.xml"/><Relationship Id="rId214" Type="http://schemas.openxmlformats.org/officeDocument/2006/relationships/slideLayout" Target="../slideLayouts/slideLayout319.xml"/><Relationship Id="rId235" Type="http://schemas.openxmlformats.org/officeDocument/2006/relationships/slideLayout" Target="../slideLayouts/slideLayout340.xml"/><Relationship Id="rId256" Type="http://schemas.openxmlformats.org/officeDocument/2006/relationships/slideLayout" Target="../slideLayouts/slideLayout361.xml"/><Relationship Id="rId277" Type="http://schemas.openxmlformats.org/officeDocument/2006/relationships/slideLayout" Target="../slideLayouts/slideLayout382.xml"/><Relationship Id="rId298" Type="http://schemas.openxmlformats.org/officeDocument/2006/relationships/slideLayout" Target="../slideLayouts/slideLayout403.xml"/><Relationship Id="rId116" Type="http://schemas.openxmlformats.org/officeDocument/2006/relationships/slideLayout" Target="../slideLayouts/slideLayout221.xml"/><Relationship Id="rId137" Type="http://schemas.openxmlformats.org/officeDocument/2006/relationships/slideLayout" Target="../slideLayouts/slideLayout242.xml"/><Relationship Id="rId158" Type="http://schemas.openxmlformats.org/officeDocument/2006/relationships/slideLayout" Target="../slideLayouts/slideLayout263.xml"/><Relationship Id="rId302" Type="http://schemas.openxmlformats.org/officeDocument/2006/relationships/slideLayout" Target="../slideLayouts/slideLayout407.xml"/><Relationship Id="rId323" Type="http://schemas.openxmlformats.org/officeDocument/2006/relationships/slideLayout" Target="../slideLayouts/slideLayout428.xml"/><Relationship Id="rId344" Type="http://schemas.openxmlformats.org/officeDocument/2006/relationships/slideLayout" Target="../slideLayouts/slideLayout449.xml"/><Relationship Id="rId20" Type="http://schemas.openxmlformats.org/officeDocument/2006/relationships/slideLayout" Target="../slideLayouts/slideLayout125.xml"/><Relationship Id="rId41" Type="http://schemas.openxmlformats.org/officeDocument/2006/relationships/slideLayout" Target="../slideLayouts/slideLayout146.xml"/><Relationship Id="rId62" Type="http://schemas.openxmlformats.org/officeDocument/2006/relationships/slideLayout" Target="../slideLayouts/slideLayout167.xml"/><Relationship Id="rId83" Type="http://schemas.openxmlformats.org/officeDocument/2006/relationships/slideLayout" Target="../slideLayouts/slideLayout188.xml"/><Relationship Id="rId179" Type="http://schemas.openxmlformats.org/officeDocument/2006/relationships/slideLayout" Target="../slideLayouts/slideLayout284.xml"/><Relationship Id="rId190" Type="http://schemas.openxmlformats.org/officeDocument/2006/relationships/slideLayout" Target="../slideLayouts/slideLayout295.xml"/><Relationship Id="rId204" Type="http://schemas.openxmlformats.org/officeDocument/2006/relationships/slideLayout" Target="../slideLayouts/slideLayout309.xml"/><Relationship Id="rId225" Type="http://schemas.openxmlformats.org/officeDocument/2006/relationships/slideLayout" Target="../slideLayouts/slideLayout330.xml"/><Relationship Id="rId246" Type="http://schemas.openxmlformats.org/officeDocument/2006/relationships/slideLayout" Target="../slideLayouts/slideLayout351.xml"/><Relationship Id="rId267" Type="http://schemas.openxmlformats.org/officeDocument/2006/relationships/slideLayout" Target="../slideLayouts/slideLayout372.xml"/><Relationship Id="rId288" Type="http://schemas.openxmlformats.org/officeDocument/2006/relationships/slideLayout" Target="../slideLayouts/slideLayout393.xml"/><Relationship Id="rId106" Type="http://schemas.openxmlformats.org/officeDocument/2006/relationships/slideLayout" Target="../slideLayouts/slideLayout211.xml"/><Relationship Id="rId127" Type="http://schemas.openxmlformats.org/officeDocument/2006/relationships/slideLayout" Target="../slideLayouts/slideLayout232.xml"/><Relationship Id="rId313" Type="http://schemas.openxmlformats.org/officeDocument/2006/relationships/slideLayout" Target="../slideLayouts/slideLayout418.xml"/><Relationship Id="rId10" Type="http://schemas.openxmlformats.org/officeDocument/2006/relationships/slideLayout" Target="../slideLayouts/slideLayout115.xml"/><Relationship Id="rId31" Type="http://schemas.openxmlformats.org/officeDocument/2006/relationships/slideLayout" Target="../slideLayouts/slideLayout136.xml"/><Relationship Id="rId52" Type="http://schemas.openxmlformats.org/officeDocument/2006/relationships/slideLayout" Target="../slideLayouts/slideLayout157.xml"/><Relationship Id="rId73" Type="http://schemas.openxmlformats.org/officeDocument/2006/relationships/slideLayout" Target="../slideLayouts/slideLayout178.xml"/><Relationship Id="rId94" Type="http://schemas.openxmlformats.org/officeDocument/2006/relationships/slideLayout" Target="../slideLayouts/slideLayout199.xml"/><Relationship Id="rId148" Type="http://schemas.openxmlformats.org/officeDocument/2006/relationships/slideLayout" Target="../slideLayouts/slideLayout253.xml"/><Relationship Id="rId169" Type="http://schemas.openxmlformats.org/officeDocument/2006/relationships/slideLayout" Target="../slideLayouts/slideLayout274.xml"/><Relationship Id="rId334" Type="http://schemas.openxmlformats.org/officeDocument/2006/relationships/slideLayout" Target="../slideLayouts/slideLayout439.xml"/><Relationship Id="rId355" Type="http://schemas.openxmlformats.org/officeDocument/2006/relationships/slideLayout" Target="../slideLayouts/slideLayout460.xml"/><Relationship Id="rId4" Type="http://schemas.openxmlformats.org/officeDocument/2006/relationships/slideLayout" Target="../slideLayouts/slideLayout109.xml"/><Relationship Id="rId180" Type="http://schemas.openxmlformats.org/officeDocument/2006/relationships/slideLayout" Target="../slideLayouts/slideLayout285.xml"/><Relationship Id="rId215" Type="http://schemas.openxmlformats.org/officeDocument/2006/relationships/slideLayout" Target="../slideLayouts/slideLayout320.xml"/><Relationship Id="rId236" Type="http://schemas.openxmlformats.org/officeDocument/2006/relationships/slideLayout" Target="../slideLayouts/slideLayout341.xml"/><Relationship Id="rId257" Type="http://schemas.openxmlformats.org/officeDocument/2006/relationships/slideLayout" Target="../slideLayouts/slideLayout362.xml"/><Relationship Id="rId278" Type="http://schemas.openxmlformats.org/officeDocument/2006/relationships/slideLayout" Target="../slideLayouts/slideLayout383.xml"/><Relationship Id="rId303" Type="http://schemas.openxmlformats.org/officeDocument/2006/relationships/slideLayout" Target="../slideLayouts/slideLayout408.xml"/><Relationship Id="rId42" Type="http://schemas.openxmlformats.org/officeDocument/2006/relationships/slideLayout" Target="../slideLayouts/slideLayout147.xml"/><Relationship Id="rId84" Type="http://schemas.openxmlformats.org/officeDocument/2006/relationships/slideLayout" Target="../slideLayouts/slideLayout189.xml"/><Relationship Id="rId138" Type="http://schemas.openxmlformats.org/officeDocument/2006/relationships/slideLayout" Target="../slideLayouts/slideLayout243.xml"/><Relationship Id="rId345" Type="http://schemas.openxmlformats.org/officeDocument/2006/relationships/slideLayout" Target="../slideLayouts/slideLayout450.xml"/><Relationship Id="rId191" Type="http://schemas.openxmlformats.org/officeDocument/2006/relationships/slideLayout" Target="../slideLayouts/slideLayout296.xml"/><Relationship Id="rId205" Type="http://schemas.openxmlformats.org/officeDocument/2006/relationships/slideLayout" Target="../slideLayouts/slideLayout310.xml"/><Relationship Id="rId247" Type="http://schemas.openxmlformats.org/officeDocument/2006/relationships/slideLayout" Target="../slideLayouts/slideLayout352.xml"/><Relationship Id="rId107" Type="http://schemas.openxmlformats.org/officeDocument/2006/relationships/slideLayout" Target="../slideLayouts/slideLayout212.xml"/><Relationship Id="rId289" Type="http://schemas.openxmlformats.org/officeDocument/2006/relationships/slideLayout" Target="../slideLayouts/slideLayout394.xml"/><Relationship Id="rId11" Type="http://schemas.openxmlformats.org/officeDocument/2006/relationships/slideLayout" Target="../slideLayouts/slideLayout116.xml"/><Relationship Id="rId53" Type="http://schemas.openxmlformats.org/officeDocument/2006/relationships/slideLayout" Target="../slideLayouts/slideLayout158.xml"/><Relationship Id="rId149" Type="http://schemas.openxmlformats.org/officeDocument/2006/relationships/slideLayout" Target="../slideLayouts/slideLayout254.xml"/><Relationship Id="rId314" Type="http://schemas.openxmlformats.org/officeDocument/2006/relationships/slideLayout" Target="../slideLayouts/slideLayout419.xml"/><Relationship Id="rId356" Type="http://schemas.openxmlformats.org/officeDocument/2006/relationships/slideLayout" Target="../slideLayouts/slideLayout461.xml"/><Relationship Id="rId95" Type="http://schemas.openxmlformats.org/officeDocument/2006/relationships/slideLayout" Target="../slideLayouts/slideLayout200.xml"/><Relationship Id="rId160" Type="http://schemas.openxmlformats.org/officeDocument/2006/relationships/slideLayout" Target="../slideLayouts/slideLayout265.xml"/><Relationship Id="rId216" Type="http://schemas.openxmlformats.org/officeDocument/2006/relationships/slideLayout" Target="../slideLayouts/slideLayout321.xml"/><Relationship Id="rId258" Type="http://schemas.openxmlformats.org/officeDocument/2006/relationships/slideLayout" Target="../slideLayouts/slideLayout363.xml"/><Relationship Id="rId22" Type="http://schemas.openxmlformats.org/officeDocument/2006/relationships/slideLayout" Target="../slideLayouts/slideLayout127.xml"/><Relationship Id="rId64" Type="http://schemas.openxmlformats.org/officeDocument/2006/relationships/slideLayout" Target="../slideLayouts/slideLayout169.xml"/><Relationship Id="rId118" Type="http://schemas.openxmlformats.org/officeDocument/2006/relationships/slideLayout" Target="../slideLayouts/slideLayout223.xml"/><Relationship Id="rId325" Type="http://schemas.openxmlformats.org/officeDocument/2006/relationships/slideLayout" Target="../slideLayouts/slideLayout430.xml"/><Relationship Id="rId171" Type="http://schemas.openxmlformats.org/officeDocument/2006/relationships/slideLayout" Target="../slideLayouts/slideLayout276.xml"/><Relationship Id="rId227" Type="http://schemas.openxmlformats.org/officeDocument/2006/relationships/slideLayout" Target="../slideLayouts/slideLayout332.xml"/><Relationship Id="rId269" Type="http://schemas.openxmlformats.org/officeDocument/2006/relationships/slideLayout" Target="../slideLayouts/slideLayout374.xml"/><Relationship Id="rId33" Type="http://schemas.openxmlformats.org/officeDocument/2006/relationships/slideLayout" Target="../slideLayouts/slideLayout138.xml"/><Relationship Id="rId129" Type="http://schemas.openxmlformats.org/officeDocument/2006/relationships/slideLayout" Target="../slideLayouts/slideLayout234.xml"/><Relationship Id="rId280" Type="http://schemas.openxmlformats.org/officeDocument/2006/relationships/slideLayout" Target="../slideLayouts/slideLayout385.xml"/><Relationship Id="rId336" Type="http://schemas.openxmlformats.org/officeDocument/2006/relationships/slideLayout" Target="../slideLayouts/slideLayout441.xml"/><Relationship Id="rId75" Type="http://schemas.openxmlformats.org/officeDocument/2006/relationships/slideLayout" Target="../slideLayouts/slideLayout180.xml"/><Relationship Id="rId140" Type="http://schemas.openxmlformats.org/officeDocument/2006/relationships/slideLayout" Target="../slideLayouts/slideLayout245.xml"/><Relationship Id="rId182" Type="http://schemas.openxmlformats.org/officeDocument/2006/relationships/slideLayout" Target="../slideLayouts/slideLayout287.xml"/><Relationship Id="rId6" Type="http://schemas.openxmlformats.org/officeDocument/2006/relationships/slideLayout" Target="../slideLayouts/slideLayout111.xml"/><Relationship Id="rId238" Type="http://schemas.openxmlformats.org/officeDocument/2006/relationships/slideLayout" Target="../slideLayouts/slideLayout343.xml"/><Relationship Id="rId291" Type="http://schemas.openxmlformats.org/officeDocument/2006/relationships/slideLayout" Target="../slideLayouts/slideLayout396.xml"/><Relationship Id="rId305" Type="http://schemas.openxmlformats.org/officeDocument/2006/relationships/slideLayout" Target="../slideLayouts/slideLayout410.xml"/><Relationship Id="rId347" Type="http://schemas.openxmlformats.org/officeDocument/2006/relationships/slideLayout" Target="../slideLayouts/slideLayout452.xml"/><Relationship Id="rId44" Type="http://schemas.openxmlformats.org/officeDocument/2006/relationships/slideLayout" Target="../slideLayouts/slideLayout149.xml"/><Relationship Id="rId86" Type="http://schemas.openxmlformats.org/officeDocument/2006/relationships/slideLayout" Target="../slideLayouts/slideLayout191.xml"/><Relationship Id="rId151" Type="http://schemas.openxmlformats.org/officeDocument/2006/relationships/slideLayout" Target="../slideLayouts/slideLayout256.xml"/><Relationship Id="rId193" Type="http://schemas.openxmlformats.org/officeDocument/2006/relationships/slideLayout" Target="../slideLayouts/slideLayout298.xml"/><Relationship Id="rId207" Type="http://schemas.openxmlformats.org/officeDocument/2006/relationships/slideLayout" Target="../slideLayouts/slideLayout312.xml"/><Relationship Id="rId249" Type="http://schemas.openxmlformats.org/officeDocument/2006/relationships/slideLayout" Target="../slideLayouts/slideLayout354.xml"/><Relationship Id="rId13" Type="http://schemas.openxmlformats.org/officeDocument/2006/relationships/slideLayout" Target="../slideLayouts/slideLayout118.xml"/><Relationship Id="rId109" Type="http://schemas.openxmlformats.org/officeDocument/2006/relationships/slideLayout" Target="../slideLayouts/slideLayout214.xml"/><Relationship Id="rId260" Type="http://schemas.openxmlformats.org/officeDocument/2006/relationships/slideLayout" Target="../slideLayouts/slideLayout365.xml"/><Relationship Id="rId316" Type="http://schemas.openxmlformats.org/officeDocument/2006/relationships/slideLayout" Target="../slideLayouts/slideLayout421.xml"/><Relationship Id="rId55" Type="http://schemas.openxmlformats.org/officeDocument/2006/relationships/slideLayout" Target="../slideLayouts/slideLayout160.xml"/><Relationship Id="rId97" Type="http://schemas.openxmlformats.org/officeDocument/2006/relationships/slideLayout" Target="../slideLayouts/slideLayout202.xml"/><Relationship Id="rId120" Type="http://schemas.openxmlformats.org/officeDocument/2006/relationships/slideLayout" Target="../slideLayouts/slideLayout225.xml"/><Relationship Id="rId358" Type="http://schemas.openxmlformats.org/officeDocument/2006/relationships/image" Target="../media/image2.png"/><Relationship Id="rId162" Type="http://schemas.openxmlformats.org/officeDocument/2006/relationships/slideLayout" Target="../slideLayouts/slideLayout267.xml"/><Relationship Id="rId218" Type="http://schemas.openxmlformats.org/officeDocument/2006/relationships/slideLayout" Target="../slideLayouts/slideLayout323.xml"/><Relationship Id="rId271" Type="http://schemas.openxmlformats.org/officeDocument/2006/relationships/slideLayout" Target="../slideLayouts/slideLayout376.xml"/><Relationship Id="rId24" Type="http://schemas.openxmlformats.org/officeDocument/2006/relationships/slideLayout" Target="../slideLayouts/slideLayout129.xml"/><Relationship Id="rId66" Type="http://schemas.openxmlformats.org/officeDocument/2006/relationships/slideLayout" Target="../slideLayouts/slideLayout171.xml"/><Relationship Id="rId131" Type="http://schemas.openxmlformats.org/officeDocument/2006/relationships/slideLayout" Target="../slideLayouts/slideLayout236.xml"/><Relationship Id="rId327" Type="http://schemas.openxmlformats.org/officeDocument/2006/relationships/slideLayout" Target="../slideLayouts/slideLayout432.xml"/><Relationship Id="rId173" Type="http://schemas.openxmlformats.org/officeDocument/2006/relationships/slideLayout" Target="../slideLayouts/slideLayout278.xml"/><Relationship Id="rId229" Type="http://schemas.openxmlformats.org/officeDocument/2006/relationships/slideLayout" Target="../slideLayouts/slideLayout334.xml"/><Relationship Id="rId240" Type="http://schemas.openxmlformats.org/officeDocument/2006/relationships/slideLayout" Target="../slideLayouts/slideLayout345.xml"/><Relationship Id="rId35" Type="http://schemas.openxmlformats.org/officeDocument/2006/relationships/slideLayout" Target="../slideLayouts/slideLayout140.xml"/><Relationship Id="rId77" Type="http://schemas.openxmlformats.org/officeDocument/2006/relationships/slideLayout" Target="../slideLayouts/slideLayout182.xml"/><Relationship Id="rId100" Type="http://schemas.openxmlformats.org/officeDocument/2006/relationships/slideLayout" Target="../slideLayouts/slideLayout205.xml"/><Relationship Id="rId282" Type="http://schemas.openxmlformats.org/officeDocument/2006/relationships/slideLayout" Target="../slideLayouts/slideLayout387.xml"/><Relationship Id="rId338" Type="http://schemas.openxmlformats.org/officeDocument/2006/relationships/slideLayout" Target="../slideLayouts/slideLayout443.xml"/><Relationship Id="rId8" Type="http://schemas.openxmlformats.org/officeDocument/2006/relationships/slideLayout" Target="../slideLayouts/slideLayout113.xml"/><Relationship Id="rId142" Type="http://schemas.openxmlformats.org/officeDocument/2006/relationships/slideLayout" Target="../slideLayouts/slideLayout247.xml"/><Relationship Id="rId184" Type="http://schemas.openxmlformats.org/officeDocument/2006/relationships/slideLayout" Target="../slideLayouts/slideLayout289.xml"/><Relationship Id="rId251" Type="http://schemas.openxmlformats.org/officeDocument/2006/relationships/slideLayout" Target="../slideLayouts/slideLayout35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469.xml"/><Relationship Id="rId3" Type="http://schemas.openxmlformats.org/officeDocument/2006/relationships/slideLayout" Target="../slideLayouts/slideLayout464.xml"/><Relationship Id="rId7" Type="http://schemas.openxmlformats.org/officeDocument/2006/relationships/slideLayout" Target="../slideLayouts/slideLayout468.xml"/><Relationship Id="rId12" Type="http://schemas.openxmlformats.org/officeDocument/2006/relationships/theme" Target="../theme/theme16.xml"/><Relationship Id="rId2" Type="http://schemas.openxmlformats.org/officeDocument/2006/relationships/slideLayout" Target="../slideLayouts/slideLayout463.xml"/><Relationship Id="rId1" Type="http://schemas.openxmlformats.org/officeDocument/2006/relationships/slideLayout" Target="../slideLayouts/slideLayout462.xml"/><Relationship Id="rId6" Type="http://schemas.openxmlformats.org/officeDocument/2006/relationships/slideLayout" Target="../slideLayouts/slideLayout467.xml"/><Relationship Id="rId11" Type="http://schemas.openxmlformats.org/officeDocument/2006/relationships/slideLayout" Target="../slideLayouts/slideLayout472.xml"/><Relationship Id="rId5" Type="http://schemas.openxmlformats.org/officeDocument/2006/relationships/slideLayout" Target="../slideLayouts/slideLayout466.xml"/><Relationship Id="rId10" Type="http://schemas.openxmlformats.org/officeDocument/2006/relationships/slideLayout" Target="../slideLayouts/slideLayout471.xml"/><Relationship Id="rId4" Type="http://schemas.openxmlformats.org/officeDocument/2006/relationships/slideLayout" Target="../slideLayouts/slideLayout465.xml"/><Relationship Id="rId9" Type="http://schemas.openxmlformats.org/officeDocument/2006/relationships/slideLayout" Target="../slideLayouts/slideLayout47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480.xml"/><Relationship Id="rId13" Type="http://schemas.openxmlformats.org/officeDocument/2006/relationships/slideLayout" Target="../slideLayouts/slideLayout485.xml"/><Relationship Id="rId3" Type="http://schemas.openxmlformats.org/officeDocument/2006/relationships/slideLayout" Target="../slideLayouts/slideLayout475.xml"/><Relationship Id="rId7" Type="http://schemas.openxmlformats.org/officeDocument/2006/relationships/slideLayout" Target="../slideLayouts/slideLayout479.xml"/><Relationship Id="rId12" Type="http://schemas.openxmlformats.org/officeDocument/2006/relationships/slideLayout" Target="../slideLayouts/slideLayout484.xml"/><Relationship Id="rId2" Type="http://schemas.openxmlformats.org/officeDocument/2006/relationships/slideLayout" Target="../slideLayouts/slideLayout474.xml"/><Relationship Id="rId1" Type="http://schemas.openxmlformats.org/officeDocument/2006/relationships/slideLayout" Target="../slideLayouts/slideLayout473.xml"/><Relationship Id="rId6" Type="http://schemas.openxmlformats.org/officeDocument/2006/relationships/slideLayout" Target="../slideLayouts/slideLayout478.xml"/><Relationship Id="rId11" Type="http://schemas.openxmlformats.org/officeDocument/2006/relationships/slideLayout" Target="../slideLayouts/slideLayout483.xml"/><Relationship Id="rId5" Type="http://schemas.openxmlformats.org/officeDocument/2006/relationships/slideLayout" Target="../slideLayouts/slideLayout477.xml"/><Relationship Id="rId10" Type="http://schemas.openxmlformats.org/officeDocument/2006/relationships/slideLayout" Target="../slideLayouts/slideLayout482.xml"/><Relationship Id="rId4" Type="http://schemas.openxmlformats.org/officeDocument/2006/relationships/slideLayout" Target="../slideLayouts/slideLayout476.xml"/><Relationship Id="rId9" Type="http://schemas.openxmlformats.org/officeDocument/2006/relationships/slideLayout" Target="../slideLayouts/slideLayout481.xml"/><Relationship Id="rId14" Type="http://schemas.openxmlformats.org/officeDocument/2006/relationships/theme" Target="../theme/theme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9.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pPr defTabSz="914400" fontAlgn="base">
              <a:spcBef>
                <a:spcPct val="0"/>
              </a:spcBef>
              <a:spcAft>
                <a:spcPct val="0"/>
              </a:spcAft>
            </a:pPr>
            <a:fld id="{F9636FE9-36AE-7E49-8782-47C0978B3951}" type="slidenum">
              <a:rPr lang="en-US">
                <a:latin typeface="Arial" charset="0"/>
              </a:rPr>
              <a:pPr defTabSz="914400" fontAlgn="base">
                <a:spcBef>
                  <a:spcPct val="0"/>
                </a:spcBef>
                <a:spcAft>
                  <a:spcPct val="0"/>
                </a:spcAft>
              </a:pPr>
              <a:t>‹#›</a:t>
            </a:fld>
            <a:endParaRPr lang="en-US">
              <a:latin typeface="Arial" charset="0"/>
            </a:endParaRPr>
          </a:p>
        </p:txBody>
      </p:sp>
    </p:spTree>
    <p:extLst>
      <p:ext uri="{BB962C8B-B14F-4D97-AF65-F5344CB8AC3E}">
        <p14:creationId xmlns:p14="http://schemas.microsoft.com/office/powerpoint/2010/main" val="3279922467"/>
      </p:ext>
    </p:extLst>
  </p:cSld>
  <p:clrMap bg1="lt1" tx1="dk1" bg2="lt2" tx2="dk2" accent1="accent1" accent2="accent2" accent3="accent3" accent4="accent4" accent5="accent5" accent6="accent6" hlink="hlink" folHlink="folHlink"/>
  <p:sldLayoutIdLst>
    <p:sldLayoutId id="2147483661" r:id="rId1"/>
    <p:sldLayoutId id="2147483663" r:id="rId2"/>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63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8263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8263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C8C73B0B-3C9A-E54D-821F-CD898F349464}"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741371074"/>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1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0BFE85F9-A7D0-7140-8A48-021038361E74}"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48444824"/>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EC317F4A-4B71-B14B-A7E8-6897682DC5F4}"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156800731"/>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651"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0489EF69-4F76-4EBF-B5EB-9B04EFDD85C8}" type="slidenum">
              <a:rPr lang="en-GB"/>
              <a:pPr>
                <a:defRPr/>
              </a:pPr>
              <a:t>‹#›</a:t>
            </a:fld>
            <a:endParaRPr lang="en-GB"/>
          </a:p>
        </p:txBody>
      </p:sp>
    </p:spTree>
    <p:extLst>
      <p:ext uri="{BB962C8B-B14F-4D97-AF65-F5344CB8AC3E}">
        <p14:creationId xmlns:p14="http://schemas.microsoft.com/office/powerpoint/2010/main" val="1517193320"/>
      </p:ext>
    </p:extLst>
  </p:cSld>
  <p:clrMap bg1="lt1" tx1="dk1" bg2="lt2" tx2="dk2" accent1="accent1" accent2="accent2" accent3="accent3" accent4="accent4" accent5="accent5" accent6="accent6" hlink="hlink" folHlink="folHlink"/>
  <p:sldLayoutIdLst>
    <p:sldLayoutId id="2147483910"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8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defTabSz="914400" eaLnBrk="0" fontAlgn="base" hangingPunct="0">
              <a:spcBef>
                <a:spcPct val="0"/>
              </a:spcBef>
              <a:spcAft>
                <a:spcPct val="0"/>
              </a:spcAft>
              <a:defRPr/>
            </a:pPr>
            <a:endParaRPr lang="en-US">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defTabSz="914400" eaLnBrk="0" fontAlgn="base" hangingPunct="0">
              <a:spcBef>
                <a:spcPct val="0"/>
              </a:spcBef>
              <a:spcAft>
                <a:spcPct val="0"/>
              </a:spcAft>
              <a:defRPr/>
            </a:pPr>
            <a:endParaRPr lang="en-US">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78741673-53ED-8C4A-A531-67B05A11595E}"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662538675"/>
      </p:ext>
    </p:extLst>
  </p:cSld>
  <p:clrMap bg1="lt1" tx1="dk1" bg2="lt2" tx2="dk2" accent1="accent1" accent2="accent2" accent3="accent3" accent4="accent4" accent5="accent5" accent6="accent6" hlink="hlink" folHlink="folHlink"/>
  <p:sldLayoutIdLst>
    <p:sldLayoutId id="2147483913" r:id="rId1"/>
    <p:sldLayoutId id="2147483914" r:id="rId2"/>
  </p:sldLayoutIdLst>
  <p:hf hdr="0" ftr="0" dt="0"/>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rotWithShape="1">
          <a:blip r:embed="rId358"/>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85800" y="609600"/>
            <a:ext cx="77724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156292" y="6248400"/>
            <a:ext cx="301909" cy="288824"/>
          </a:xfrm>
          <a:prstGeom prst="rect">
            <a:avLst/>
          </a:prstGeom>
          <a:ln w="12700">
            <a:miter lim="400000"/>
          </a:ln>
        </p:spPr>
        <p:txBody>
          <a:bodyPr wrap="none" lIns="45719" rIns="45719">
            <a:spAutoFit/>
          </a:bodyPr>
          <a:lstStyle>
            <a:lvl1pPr algn="r">
              <a:defRPr sz="1400"/>
            </a:lvl1pPr>
          </a:lstStyle>
          <a:p>
            <a:fld id="{86CB4B4D-7CA3-9044-876B-883B54F8677D}" type="slidenum">
              <a:t>‹#›</a:t>
            </a:fld>
            <a:endParaRPr/>
          </a:p>
        </p:txBody>
      </p:sp>
    </p:spTree>
    <p:extLst>
      <p:ext uri="{BB962C8B-B14F-4D97-AF65-F5344CB8AC3E}">
        <p14:creationId xmlns:p14="http://schemas.microsoft.com/office/powerpoint/2010/main" val="4060920034"/>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 id="2147483929" r:id="rId14"/>
    <p:sldLayoutId id="2147483930" r:id="rId15"/>
    <p:sldLayoutId id="2147483931" r:id="rId16"/>
    <p:sldLayoutId id="2147483932" r:id="rId17"/>
    <p:sldLayoutId id="2147483933" r:id="rId18"/>
    <p:sldLayoutId id="2147483934" r:id="rId19"/>
    <p:sldLayoutId id="2147483935" r:id="rId20"/>
    <p:sldLayoutId id="2147483936" r:id="rId21"/>
    <p:sldLayoutId id="2147483937" r:id="rId22"/>
    <p:sldLayoutId id="2147483938" r:id="rId23"/>
    <p:sldLayoutId id="2147483939" r:id="rId24"/>
    <p:sldLayoutId id="2147483940" r:id="rId25"/>
    <p:sldLayoutId id="2147483941" r:id="rId26"/>
    <p:sldLayoutId id="2147483942" r:id="rId27"/>
    <p:sldLayoutId id="2147483943" r:id="rId28"/>
    <p:sldLayoutId id="2147483944" r:id="rId29"/>
    <p:sldLayoutId id="2147483945" r:id="rId30"/>
    <p:sldLayoutId id="2147483946" r:id="rId31"/>
    <p:sldLayoutId id="2147483947" r:id="rId32"/>
    <p:sldLayoutId id="2147483948" r:id="rId33"/>
    <p:sldLayoutId id="2147483949" r:id="rId34"/>
    <p:sldLayoutId id="2147483950" r:id="rId35"/>
    <p:sldLayoutId id="2147483951" r:id="rId36"/>
    <p:sldLayoutId id="2147483952" r:id="rId37"/>
    <p:sldLayoutId id="2147483953" r:id="rId38"/>
    <p:sldLayoutId id="2147483954" r:id="rId39"/>
    <p:sldLayoutId id="2147483955" r:id="rId40"/>
    <p:sldLayoutId id="2147483956" r:id="rId41"/>
    <p:sldLayoutId id="2147483957" r:id="rId42"/>
    <p:sldLayoutId id="2147483958" r:id="rId43"/>
    <p:sldLayoutId id="2147483959" r:id="rId44"/>
    <p:sldLayoutId id="2147483960" r:id="rId45"/>
    <p:sldLayoutId id="2147483961" r:id="rId46"/>
    <p:sldLayoutId id="2147483962" r:id="rId47"/>
    <p:sldLayoutId id="2147483963" r:id="rId48"/>
    <p:sldLayoutId id="2147483964" r:id="rId49"/>
    <p:sldLayoutId id="2147483965" r:id="rId50"/>
    <p:sldLayoutId id="2147483966" r:id="rId51"/>
    <p:sldLayoutId id="2147483967" r:id="rId52"/>
    <p:sldLayoutId id="2147483968" r:id="rId53"/>
    <p:sldLayoutId id="2147483969" r:id="rId54"/>
    <p:sldLayoutId id="2147483970" r:id="rId55"/>
    <p:sldLayoutId id="2147483971" r:id="rId56"/>
    <p:sldLayoutId id="2147483972" r:id="rId57"/>
    <p:sldLayoutId id="2147483973" r:id="rId58"/>
    <p:sldLayoutId id="2147483974" r:id="rId59"/>
    <p:sldLayoutId id="2147483975" r:id="rId60"/>
    <p:sldLayoutId id="2147483976" r:id="rId61"/>
    <p:sldLayoutId id="2147483977" r:id="rId62"/>
    <p:sldLayoutId id="2147483978" r:id="rId63"/>
    <p:sldLayoutId id="2147483979" r:id="rId64"/>
    <p:sldLayoutId id="2147483980" r:id="rId65"/>
    <p:sldLayoutId id="2147483981" r:id="rId66"/>
    <p:sldLayoutId id="2147483982" r:id="rId67"/>
    <p:sldLayoutId id="2147483983" r:id="rId68"/>
    <p:sldLayoutId id="2147483984" r:id="rId69"/>
    <p:sldLayoutId id="2147483985" r:id="rId70"/>
    <p:sldLayoutId id="2147483986" r:id="rId71"/>
    <p:sldLayoutId id="2147483987" r:id="rId72"/>
    <p:sldLayoutId id="2147483988" r:id="rId73"/>
    <p:sldLayoutId id="2147483989" r:id="rId74"/>
    <p:sldLayoutId id="2147483990" r:id="rId75"/>
    <p:sldLayoutId id="2147483991" r:id="rId76"/>
    <p:sldLayoutId id="2147483992" r:id="rId77"/>
    <p:sldLayoutId id="2147483993" r:id="rId78"/>
    <p:sldLayoutId id="2147483994" r:id="rId79"/>
    <p:sldLayoutId id="2147483995" r:id="rId80"/>
    <p:sldLayoutId id="2147483996" r:id="rId81"/>
    <p:sldLayoutId id="2147483997" r:id="rId82"/>
    <p:sldLayoutId id="2147483998" r:id="rId83"/>
    <p:sldLayoutId id="2147483999" r:id="rId84"/>
    <p:sldLayoutId id="2147484000" r:id="rId85"/>
    <p:sldLayoutId id="2147484001" r:id="rId86"/>
    <p:sldLayoutId id="2147484002" r:id="rId87"/>
    <p:sldLayoutId id="2147484003" r:id="rId88"/>
    <p:sldLayoutId id="2147484004" r:id="rId89"/>
    <p:sldLayoutId id="2147484005" r:id="rId90"/>
    <p:sldLayoutId id="2147484006" r:id="rId91"/>
    <p:sldLayoutId id="2147484007" r:id="rId92"/>
    <p:sldLayoutId id="2147484008" r:id="rId93"/>
    <p:sldLayoutId id="2147484009" r:id="rId94"/>
    <p:sldLayoutId id="2147484010" r:id="rId95"/>
    <p:sldLayoutId id="2147484011" r:id="rId96"/>
    <p:sldLayoutId id="2147484012" r:id="rId97"/>
    <p:sldLayoutId id="2147484013" r:id="rId98"/>
    <p:sldLayoutId id="2147484014" r:id="rId99"/>
    <p:sldLayoutId id="2147484015" r:id="rId100"/>
    <p:sldLayoutId id="2147484016" r:id="rId101"/>
    <p:sldLayoutId id="2147484017" r:id="rId102"/>
    <p:sldLayoutId id="2147484018" r:id="rId103"/>
    <p:sldLayoutId id="2147484019" r:id="rId104"/>
    <p:sldLayoutId id="2147484020" r:id="rId105"/>
    <p:sldLayoutId id="2147484021" r:id="rId106"/>
    <p:sldLayoutId id="2147484022" r:id="rId107"/>
    <p:sldLayoutId id="2147484023" r:id="rId108"/>
    <p:sldLayoutId id="2147484024" r:id="rId109"/>
    <p:sldLayoutId id="2147484025" r:id="rId110"/>
    <p:sldLayoutId id="2147484026" r:id="rId111"/>
    <p:sldLayoutId id="2147484027" r:id="rId112"/>
    <p:sldLayoutId id="2147484028" r:id="rId113"/>
    <p:sldLayoutId id="2147484029" r:id="rId114"/>
    <p:sldLayoutId id="2147484030" r:id="rId115"/>
    <p:sldLayoutId id="2147484031" r:id="rId116"/>
    <p:sldLayoutId id="2147484032" r:id="rId117"/>
    <p:sldLayoutId id="2147484033" r:id="rId118"/>
    <p:sldLayoutId id="2147484034" r:id="rId119"/>
    <p:sldLayoutId id="2147484035" r:id="rId120"/>
    <p:sldLayoutId id="2147484036" r:id="rId121"/>
    <p:sldLayoutId id="2147484037" r:id="rId122"/>
    <p:sldLayoutId id="2147484038" r:id="rId123"/>
    <p:sldLayoutId id="2147484039" r:id="rId124"/>
    <p:sldLayoutId id="2147484040" r:id="rId125"/>
    <p:sldLayoutId id="2147484041" r:id="rId126"/>
    <p:sldLayoutId id="2147484042" r:id="rId127"/>
    <p:sldLayoutId id="2147484043" r:id="rId128"/>
    <p:sldLayoutId id="2147484044" r:id="rId129"/>
    <p:sldLayoutId id="2147484045" r:id="rId130"/>
    <p:sldLayoutId id="2147484046" r:id="rId131"/>
    <p:sldLayoutId id="2147484047" r:id="rId132"/>
    <p:sldLayoutId id="2147484048" r:id="rId133"/>
    <p:sldLayoutId id="2147484049" r:id="rId134"/>
    <p:sldLayoutId id="2147484050" r:id="rId135"/>
    <p:sldLayoutId id="2147484051" r:id="rId136"/>
    <p:sldLayoutId id="2147484052" r:id="rId137"/>
    <p:sldLayoutId id="2147484053" r:id="rId138"/>
    <p:sldLayoutId id="2147484054" r:id="rId139"/>
    <p:sldLayoutId id="2147484055" r:id="rId140"/>
    <p:sldLayoutId id="2147484056" r:id="rId141"/>
    <p:sldLayoutId id="2147484057" r:id="rId142"/>
    <p:sldLayoutId id="2147484058" r:id="rId143"/>
    <p:sldLayoutId id="2147484059" r:id="rId144"/>
    <p:sldLayoutId id="2147484060" r:id="rId145"/>
    <p:sldLayoutId id="2147484061" r:id="rId146"/>
    <p:sldLayoutId id="2147484062" r:id="rId147"/>
    <p:sldLayoutId id="2147484063" r:id="rId148"/>
    <p:sldLayoutId id="2147484064" r:id="rId149"/>
    <p:sldLayoutId id="2147484065" r:id="rId150"/>
    <p:sldLayoutId id="2147484066" r:id="rId151"/>
    <p:sldLayoutId id="2147484067" r:id="rId152"/>
    <p:sldLayoutId id="2147484068" r:id="rId153"/>
    <p:sldLayoutId id="2147484069" r:id="rId154"/>
    <p:sldLayoutId id="2147484070" r:id="rId155"/>
    <p:sldLayoutId id="2147484071" r:id="rId156"/>
    <p:sldLayoutId id="2147484072" r:id="rId157"/>
    <p:sldLayoutId id="2147484073" r:id="rId158"/>
    <p:sldLayoutId id="2147484074" r:id="rId159"/>
    <p:sldLayoutId id="2147484075" r:id="rId160"/>
    <p:sldLayoutId id="2147484076" r:id="rId161"/>
    <p:sldLayoutId id="2147484077" r:id="rId162"/>
    <p:sldLayoutId id="2147484078" r:id="rId163"/>
    <p:sldLayoutId id="2147484079" r:id="rId164"/>
    <p:sldLayoutId id="2147484080" r:id="rId165"/>
    <p:sldLayoutId id="2147484081" r:id="rId166"/>
    <p:sldLayoutId id="2147484082" r:id="rId167"/>
    <p:sldLayoutId id="2147484083" r:id="rId168"/>
    <p:sldLayoutId id="2147484084" r:id="rId169"/>
    <p:sldLayoutId id="2147484085" r:id="rId170"/>
    <p:sldLayoutId id="2147484086" r:id="rId171"/>
    <p:sldLayoutId id="2147484087" r:id="rId172"/>
    <p:sldLayoutId id="2147484088" r:id="rId173"/>
    <p:sldLayoutId id="2147484089" r:id="rId174"/>
    <p:sldLayoutId id="2147484090" r:id="rId175"/>
    <p:sldLayoutId id="2147484091" r:id="rId176"/>
    <p:sldLayoutId id="2147484092" r:id="rId177"/>
    <p:sldLayoutId id="2147484093" r:id="rId178"/>
    <p:sldLayoutId id="2147484094" r:id="rId179"/>
    <p:sldLayoutId id="2147484095" r:id="rId180"/>
    <p:sldLayoutId id="2147484096" r:id="rId181"/>
    <p:sldLayoutId id="2147484097" r:id="rId182"/>
    <p:sldLayoutId id="2147484098" r:id="rId183"/>
    <p:sldLayoutId id="2147484099" r:id="rId184"/>
    <p:sldLayoutId id="2147484100" r:id="rId185"/>
    <p:sldLayoutId id="2147484101" r:id="rId186"/>
    <p:sldLayoutId id="2147484102" r:id="rId187"/>
    <p:sldLayoutId id="2147484103" r:id="rId188"/>
    <p:sldLayoutId id="2147484104" r:id="rId189"/>
    <p:sldLayoutId id="2147484105" r:id="rId190"/>
    <p:sldLayoutId id="2147484106" r:id="rId191"/>
    <p:sldLayoutId id="2147484107" r:id="rId192"/>
    <p:sldLayoutId id="2147484108" r:id="rId193"/>
    <p:sldLayoutId id="2147484109" r:id="rId194"/>
    <p:sldLayoutId id="2147484110" r:id="rId195"/>
    <p:sldLayoutId id="2147484111" r:id="rId196"/>
    <p:sldLayoutId id="2147484112" r:id="rId197"/>
    <p:sldLayoutId id="2147484113" r:id="rId198"/>
    <p:sldLayoutId id="2147484114" r:id="rId199"/>
    <p:sldLayoutId id="2147484115" r:id="rId200"/>
    <p:sldLayoutId id="2147484116" r:id="rId201"/>
    <p:sldLayoutId id="2147484117" r:id="rId202"/>
    <p:sldLayoutId id="2147484118" r:id="rId203"/>
    <p:sldLayoutId id="2147484119" r:id="rId204"/>
    <p:sldLayoutId id="2147484120" r:id="rId205"/>
    <p:sldLayoutId id="2147484121" r:id="rId206"/>
    <p:sldLayoutId id="2147484122" r:id="rId207"/>
    <p:sldLayoutId id="2147484123" r:id="rId208"/>
    <p:sldLayoutId id="2147484124" r:id="rId209"/>
    <p:sldLayoutId id="2147484125" r:id="rId210"/>
    <p:sldLayoutId id="2147484126" r:id="rId211"/>
    <p:sldLayoutId id="2147484127" r:id="rId212"/>
    <p:sldLayoutId id="2147484128" r:id="rId213"/>
    <p:sldLayoutId id="2147484129" r:id="rId214"/>
    <p:sldLayoutId id="2147484130" r:id="rId215"/>
    <p:sldLayoutId id="2147484131" r:id="rId216"/>
    <p:sldLayoutId id="2147484132" r:id="rId217"/>
    <p:sldLayoutId id="2147484133" r:id="rId218"/>
    <p:sldLayoutId id="2147484134" r:id="rId219"/>
    <p:sldLayoutId id="2147484135" r:id="rId220"/>
    <p:sldLayoutId id="2147484136" r:id="rId221"/>
    <p:sldLayoutId id="2147484137" r:id="rId222"/>
    <p:sldLayoutId id="2147484138" r:id="rId223"/>
    <p:sldLayoutId id="2147484139" r:id="rId224"/>
    <p:sldLayoutId id="2147484140" r:id="rId225"/>
    <p:sldLayoutId id="2147484141" r:id="rId226"/>
    <p:sldLayoutId id="2147484142" r:id="rId227"/>
    <p:sldLayoutId id="2147484143" r:id="rId228"/>
    <p:sldLayoutId id="2147484144" r:id="rId229"/>
    <p:sldLayoutId id="2147484145" r:id="rId230"/>
    <p:sldLayoutId id="2147484146" r:id="rId231"/>
    <p:sldLayoutId id="2147484147" r:id="rId232"/>
    <p:sldLayoutId id="2147484148" r:id="rId233"/>
    <p:sldLayoutId id="2147484149" r:id="rId234"/>
    <p:sldLayoutId id="2147484150" r:id="rId235"/>
    <p:sldLayoutId id="2147484151" r:id="rId236"/>
    <p:sldLayoutId id="2147484152" r:id="rId237"/>
    <p:sldLayoutId id="2147484153" r:id="rId238"/>
    <p:sldLayoutId id="2147484154" r:id="rId239"/>
    <p:sldLayoutId id="2147484155" r:id="rId240"/>
    <p:sldLayoutId id="2147484156" r:id="rId241"/>
    <p:sldLayoutId id="2147484157" r:id="rId242"/>
    <p:sldLayoutId id="2147484158" r:id="rId243"/>
    <p:sldLayoutId id="2147484159" r:id="rId244"/>
    <p:sldLayoutId id="2147484160" r:id="rId245"/>
    <p:sldLayoutId id="2147484161" r:id="rId246"/>
    <p:sldLayoutId id="2147484162" r:id="rId247"/>
    <p:sldLayoutId id="2147484163" r:id="rId248"/>
    <p:sldLayoutId id="2147484164" r:id="rId249"/>
    <p:sldLayoutId id="2147484165" r:id="rId250"/>
    <p:sldLayoutId id="2147484166" r:id="rId251"/>
    <p:sldLayoutId id="2147484167" r:id="rId252"/>
    <p:sldLayoutId id="2147484168" r:id="rId253"/>
    <p:sldLayoutId id="2147484169" r:id="rId254"/>
    <p:sldLayoutId id="2147484170" r:id="rId255"/>
    <p:sldLayoutId id="2147484171" r:id="rId256"/>
    <p:sldLayoutId id="2147484172" r:id="rId257"/>
    <p:sldLayoutId id="2147484173" r:id="rId258"/>
    <p:sldLayoutId id="2147484174" r:id="rId259"/>
    <p:sldLayoutId id="2147484175" r:id="rId260"/>
    <p:sldLayoutId id="2147484176" r:id="rId261"/>
    <p:sldLayoutId id="2147484177" r:id="rId262"/>
    <p:sldLayoutId id="2147484178" r:id="rId263"/>
    <p:sldLayoutId id="2147484179" r:id="rId264"/>
    <p:sldLayoutId id="2147484180" r:id="rId265"/>
    <p:sldLayoutId id="2147484181" r:id="rId266"/>
    <p:sldLayoutId id="2147484182" r:id="rId267"/>
    <p:sldLayoutId id="2147484183" r:id="rId268"/>
    <p:sldLayoutId id="2147484184" r:id="rId269"/>
    <p:sldLayoutId id="2147484185" r:id="rId270"/>
    <p:sldLayoutId id="2147484186" r:id="rId271"/>
    <p:sldLayoutId id="2147484187" r:id="rId272"/>
    <p:sldLayoutId id="2147484188" r:id="rId273"/>
    <p:sldLayoutId id="2147484189" r:id="rId274"/>
    <p:sldLayoutId id="2147484190" r:id="rId275"/>
    <p:sldLayoutId id="2147484191" r:id="rId276"/>
    <p:sldLayoutId id="2147484192" r:id="rId277"/>
    <p:sldLayoutId id="2147484193" r:id="rId278"/>
    <p:sldLayoutId id="2147484194" r:id="rId279"/>
    <p:sldLayoutId id="2147484195" r:id="rId280"/>
    <p:sldLayoutId id="2147484196" r:id="rId281"/>
    <p:sldLayoutId id="2147484197" r:id="rId282"/>
    <p:sldLayoutId id="2147484198" r:id="rId283"/>
    <p:sldLayoutId id="2147484199" r:id="rId284"/>
    <p:sldLayoutId id="2147484200" r:id="rId285"/>
    <p:sldLayoutId id="2147484201" r:id="rId286"/>
    <p:sldLayoutId id="2147484202" r:id="rId287"/>
    <p:sldLayoutId id="2147484203" r:id="rId288"/>
    <p:sldLayoutId id="2147484204" r:id="rId289"/>
    <p:sldLayoutId id="2147484205" r:id="rId290"/>
    <p:sldLayoutId id="2147484206" r:id="rId291"/>
    <p:sldLayoutId id="2147484207" r:id="rId292"/>
    <p:sldLayoutId id="2147484208" r:id="rId293"/>
    <p:sldLayoutId id="2147484209" r:id="rId294"/>
    <p:sldLayoutId id="2147484210" r:id="rId295"/>
    <p:sldLayoutId id="2147484211" r:id="rId296"/>
    <p:sldLayoutId id="2147484212" r:id="rId297"/>
    <p:sldLayoutId id="2147484213" r:id="rId298"/>
    <p:sldLayoutId id="2147484214" r:id="rId299"/>
    <p:sldLayoutId id="2147484215" r:id="rId300"/>
    <p:sldLayoutId id="2147484216" r:id="rId301"/>
    <p:sldLayoutId id="2147484217" r:id="rId302"/>
    <p:sldLayoutId id="2147484218" r:id="rId303"/>
    <p:sldLayoutId id="2147484219" r:id="rId304"/>
    <p:sldLayoutId id="2147484220" r:id="rId305"/>
    <p:sldLayoutId id="2147484221" r:id="rId306"/>
    <p:sldLayoutId id="2147484222" r:id="rId307"/>
    <p:sldLayoutId id="2147484223" r:id="rId308"/>
    <p:sldLayoutId id="2147484224" r:id="rId309"/>
    <p:sldLayoutId id="2147484225" r:id="rId310"/>
    <p:sldLayoutId id="2147484226" r:id="rId311"/>
    <p:sldLayoutId id="2147484227" r:id="rId312"/>
    <p:sldLayoutId id="2147484228" r:id="rId313"/>
    <p:sldLayoutId id="2147484229" r:id="rId314"/>
    <p:sldLayoutId id="2147484230" r:id="rId315"/>
    <p:sldLayoutId id="2147484231" r:id="rId316"/>
    <p:sldLayoutId id="2147484232" r:id="rId317"/>
    <p:sldLayoutId id="2147484233" r:id="rId318"/>
    <p:sldLayoutId id="2147484234" r:id="rId319"/>
    <p:sldLayoutId id="2147484235" r:id="rId320"/>
    <p:sldLayoutId id="2147484236" r:id="rId321"/>
    <p:sldLayoutId id="2147484237" r:id="rId322"/>
    <p:sldLayoutId id="2147484238" r:id="rId323"/>
    <p:sldLayoutId id="2147484239" r:id="rId324"/>
    <p:sldLayoutId id="2147484240" r:id="rId325"/>
    <p:sldLayoutId id="2147484241" r:id="rId326"/>
    <p:sldLayoutId id="2147484242" r:id="rId327"/>
    <p:sldLayoutId id="2147484243" r:id="rId328"/>
    <p:sldLayoutId id="2147484244" r:id="rId329"/>
    <p:sldLayoutId id="2147484245" r:id="rId330"/>
    <p:sldLayoutId id="2147484246" r:id="rId331"/>
    <p:sldLayoutId id="2147484247" r:id="rId332"/>
    <p:sldLayoutId id="2147484248" r:id="rId333"/>
    <p:sldLayoutId id="2147484249" r:id="rId334"/>
    <p:sldLayoutId id="2147484250" r:id="rId335"/>
    <p:sldLayoutId id="2147484251" r:id="rId336"/>
    <p:sldLayoutId id="2147484252" r:id="rId337"/>
    <p:sldLayoutId id="2147484253" r:id="rId338"/>
    <p:sldLayoutId id="2147484254" r:id="rId339"/>
    <p:sldLayoutId id="2147484255" r:id="rId340"/>
    <p:sldLayoutId id="2147484256" r:id="rId341"/>
    <p:sldLayoutId id="2147484257" r:id="rId342"/>
    <p:sldLayoutId id="2147484258" r:id="rId343"/>
    <p:sldLayoutId id="2147484259" r:id="rId344"/>
    <p:sldLayoutId id="2147484260" r:id="rId345"/>
    <p:sldLayoutId id="2147484261" r:id="rId346"/>
    <p:sldLayoutId id="2147484262" r:id="rId347"/>
    <p:sldLayoutId id="2147484263" r:id="rId348"/>
    <p:sldLayoutId id="2147484264" r:id="rId349"/>
    <p:sldLayoutId id="2147484265" r:id="rId350"/>
    <p:sldLayoutId id="2147484266" r:id="rId351"/>
    <p:sldLayoutId id="2147484267" r:id="rId352"/>
    <p:sldLayoutId id="2147484268" r:id="rId353"/>
    <p:sldLayoutId id="2147484269" r:id="rId354"/>
    <p:sldLayoutId id="2147484270" r:id="rId355"/>
    <p:sldLayoutId id="2147484271" r:id="rId356"/>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378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A5BF60FE-81BF-7E49-9546-FCFC7EE29D3A}"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2278670512"/>
      </p:ext>
    </p:extLst>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1430755611"/>
      </p:ext>
    </p:extLst>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 id="2147484296" r:id="rId12"/>
    <p:sldLayoutId id="214748429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1"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63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8263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8263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AA91FEDB-35C0-2B4F-9245-408B18AAAC2C}"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95507787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Arial" pitchFamily="-107" charset="0"/>
                <a:cs typeface="Arial" pitchFamily="-107" charset="0"/>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Arial" pitchFamily="-107" charset="0"/>
                <a:cs typeface="Arial" pitchFamily="-107" charset="0"/>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defTabSz="914400" fontAlgn="base">
              <a:spcBef>
                <a:spcPct val="0"/>
              </a:spcBef>
              <a:spcAft>
                <a:spcPct val="0"/>
              </a:spcAft>
              <a:defRPr/>
            </a:pPr>
            <a:fld id="{64CD5B50-C309-A74C-B0D8-E0C788AC0953}"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586409739"/>
      </p:ext>
    </p:extLst>
  </p:cSld>
  <p:clrMap bg1="lt1" tx1="dk1" bg2="lt2" tx2="dk2" accent1="accent1" accent2="accent2" accent3="accent3" accent4="accent4" accent5="accent5" accent6="accent6" hlink="hlink" folHlink="folHlink"/>
  <p:sldLayoutIdLst>
    <p:sldLayoutId id="2147483911" r:id="rId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62219956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68290" name="Group 2"/>
          <p:cNvGrpSpPr>
            <a:grpSpLocks/>
          </p:cNvGrpSpPr>
          <p:nvPr/>
        </p:nvGrpSpPr>
        <p:grpSpPr bwMode="auto">
          <a:xfrm>
            <a:off x="0" y="0"/>
            <a:ext cx="9144000" cy="6858000"/>
            <a:chOff x="0" y="0"/>
            <a:chExt cx="5760" cy="4320"/>
          </a:xfrm>
        </p:grpSpPr>
        <p:sp>
          <p:nvSpPr>
            <p:cNvPr id="268296" name="Rectangle 3"/>
            <p:cNvSpPr>
              <a:spLocks noChangeArrowheads="1"/>
            </p:cNvSpPr>
            <p:nvPr/>
          </p:nvSpPr>
          <p:spPr bwMode="blackGray">
            <a:xfrm>
              <a:off x="1008" y="0"/>
              <a:ext cx="4752"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8297" name="Rectangle 4"/>
            <p:cNvSpPr>
              <a:spLocks noChangeArrowheads="1"/>
            </p:cNvSpPr>
            <p:nvPr/>
          </p:nvSpPr>
          <p:spPr bwMode="ltGray">
            <a:xfrm>
              <a:off x="0" y="0"/>
              <a:ext cx="1008"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68298" name="Freeform 5"/>
            <p:cNvSpPr>
              <a:spLocks/>
            </p:cNvSpPr>
            <p:nvPr/>
          </p:nvSpPr>
          <p:spPr bwMode="ltGray">
            <a:xfrm>
              <a:off x="0" y="0"/>
              <a:ext cx="5760" cy="1200"/>
            </a:xfrm>
            <a:custGeom>
              <a:avLst/>
              <a:gdLst>
                <a:gd name="T0" fmla="*/ 0 w 5760"/>
                <a:gd name="T1" fmla="*/ 0 h 1200"/>
                <a:gd name="T2" fmla="*/ 1008 w 5760"/>
                <a:gd name="T3" fmla="*/ 1200 h 1200"/>
                <a:gd name="T4" fmla="*/ 5760 w 5760"/>
                <a:gd name="T5" fmla="*/ 336 h 1200"/>
                <a:gd name="T6" fmla="*/ 5760 w 5760"/>
                <a:gd name="T7" fmla="*/ 0 h 1200"/>
                <a:gd name="T8" fmla="*/ 0 w 5760"/>
                <a:gd name="T9" fmla="*/ 0 h 1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 h="1200">
                  <a:moveTo>
                    <a:pt x="0" y="0"/>
                  </a:moveTo>
                  <a:lnTo>
                    <a:pt x="1008" y="1200"/>
                  </a:lnTo>
                  <a:lnTo>
                    <a:pt x="5760" y="336"/>
                  </a:lnTo>
                  <a:lnTo>
                    <a:pt x="5760"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sp>
        <p:nvSpPr>
          <p:cNvPr id="268291" name="Rectangle 6"/>
          <p:cNvSpPr>
            <a:spLocks noGrp="1" noChangeArrowheads="1"/>
          </p:cNvSpPr>
          <p:nvPr>
            <p:ph type="title"/>
          </p:nvPr>
        </p:nvSpPr>
        <p:spPr bwMode="auto">
          <a:xfrm>
            <a:off x="685800" y="1524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68292" name="Rectangle 7"/>
          <p:cNvSpPr>
            <a:spLocks noGrp="1" noChangeArrowheads="1"/>
          </p:cNvSpPr>
          <p:nvPr>
            <p:ph type="body" idx="1"/>
          </p:nvPr>
        </p:nvSpPr>
        <p:spPr bwMode="white">
          <a:xfrm>
            <a:off x="1266825"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6" name="Rectangle 8"/>
          <p:cNvSpPr>
            <a:spLocks noGrp="1" noChangeArrowheads="1"/>
          </p:cNvSpPr>
          <p:nvPr>
            <p:ph type="dt" sz="half" idx="2"/>
          </p:nvPr>
        </p:nvSpPr>
        <p:spPr bwMode="auto">
          <a:xfrm>
            <a:off x="16002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808080"/>
                </a:solidFill>
                <a:latin typeface="+mn-lt"/>
                <a:ea typeface="ＭＳ Ｐゴシック" charset="-128"/>
                <a:cs typeface="ＭＳ Ｐゴシック" charset="-128"/>
              </a:defRPr>
            </a:lvl1pPr>
          </a:lstStyle>
          <a:p>
            <a:pPr defTabSz="914400" eaLnBrk="0" fontAlgn="base" hangingPunct="0">
              <a:spcAft>
                <a:spcPct val="0"/>
              </a:spcAft>
              <a:defRPr/>
            </a:pPr>
            <a:endParaRPr lang="en-US">
              <a:latin typeface="Tahoma"/>
            </a:endParaRPr>
          </a:p>
        </p:txBody>
      </p:sp>
      <p:sp>
        <p:nvSpPr>
          <p:cNvPr id="2057" name="Rectangle 9"/>
          <p:cNvSpPr>
            <a:spLocks noGrp="1" noChangeArrowheads="1"/>
          </p:cNvSpPr>
          <p:nvPr>
            <p:ph type="ftr" sz="quarter" idx="3"/>
          </p:nvPr>
        </p:nvSpPr>
        <p:spPr bwMode="auto">
          <a:xfrm>
            <a:off x="3886200" y="64008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808080"/>
                </a:solidFill>
                <a:latin typeface="+mn-lt"/>
                <a:ea typeface="ＭＳ Ｐゴシック" charset="-128"/>
                <a:cs typeface="ＭＳ Ｐゴシック" charset="-128"/>
              </a:defRPr>
            </a:lvl1pPr>
          </a:lstStyle>
          <a:p>
            <a:pPr defTabSz="914400" eaLnBrk="0" fontAlgn="base" hangingPunct="0">
              <a:spcAft>
                <a:spcPct val="0"/>
              </a:spcAft>
              <a:defRPr/>
            </a:pPr>
            <a:endParaRPr lang="en-US">
              <a:latin typeface="Tahoma"/>
            </a:endParaRPr>
          </a:p>
        </p:txBody>
      </p:sp>
      <p:sp>
        <p:nvSpPr>
          <p:cNvPr id="2058" name="Rectangle 10"/>
          <p:cNvSpPr>
            <a:spLocks noGrp="1" noChangeArrowheads="1"/>
          </p:cNvSpPr>
          <p:nvPr>
            <p:ph type="sldNum" sz="quarter" idx="4"/>
          </p:nvPr>
        </p:nvSpPr>
        <p:spPr bwMode="auto">
          <a:xfrm>
            <a:off x="71628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808080"/>
                </a:solidFill>
                <a:latin typeface="Tahoma" charset="0"/>
              </a:defRPr>
            </a:lvl1pPr>
          </a:lstStyle>
          <a:p>
            <a:pPr defTabSz="914400" eaLnBrk="0" fontAlgn="base" hangingPunct="0">
              <a:spcAft>
                <a:spcPct val="0"/>
              </a:spcAft>
              <a:defRPr/>
            </a:pPr>
            <a:fld id="{322E4650-2438-E146-8F2F-DB5A26BF39CB}" type="slidenum">
              <a:rPr lang="en-US">
                <a:ea typeface="ＭＳ Ｐゴシック" charset="0"/>
                <a:cs typeface="ＭＳ Ｐゴシック" charset="0"/>
              </a:rPr>
              <a:pPr defTabSz="914400" eaLnBrk="0" fontAlgn="base" hangingPunct="0">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3134480"/>
      </p:ext>
    </p:extLst>
  </p:cSld>
  <p:clrMap bg1="dk2" tx1="lt1" bg2="dk1" tx2="lt2" accent1="accent1" accent2="accent2" accent3="accent3" accent4="accent4" accent5="accent5" accent6="accent6" hlink="hlink" folHlink="folHlink"/>
  <p:sldLayoutIdLst>
    <p:sldLayoutId id="2147483775" r:id="rId1"/>
  </p:sldLayoutIdLst>
  <p:txStyles>
    <p:title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0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44DFED86-F935-DC44-BBB1-6673C3C66E15}"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73734028"/>
      </p:ext>
    </p:extLst>
  </p:cSld>
  <p:clrMap bg1="lt1" tx1="dk1" bg2="lt2" tx2="dk2" accent1="accent1" accent2="accent2" accent3="accent3" accent4="accent4" accent5="accent5" accent6="accent6" hlink="hlink" folHlink="folHlink"/>
  <p:sldLayoutIdLst>
    <p:sldLayoutId id="2147483777" r:id="rId1"/>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20226" name="Rectangle 1026"/>
          <p:cNvSpPr>
            <a:spLocks noGrp="1" noChangeArrowheads="1"/>
          </p:cNvSpPr>
          <p:nvPr>
            <p:ph type="title"/>
          </p:nvPr>
        </p:nvSpPr>
        <p:spPr bwMode="auto">
          <a:xfrm>
            <a:off x="434975" y="609600"/>
            <a:ext cx="84582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20227" name="Rectangle 1027"/>
          <p:cNvSpPr>
            <a:spLocks noGrp="1" noChangeArrowheads="1"/>
          </p:cNvSpPr>
          <p:nvPr>
            <p:ph type="body" idx="1"/>
          </p:nvPr>
        </p:nvSpPr>
        <p:spPr bwMode="auto">
          <a:xfrm>
            <a:off x="434975" y="1981200"/>
            <a:ext cx="84582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2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rebuchet MS" pitchFamily="-111" charset="0"/>
                <a:ea typeface="+mn-ea"/>
                <a:cs typeface="+mn-cs"/>
              </a:defRPr>
            </a:lvl1pPr>
          </a:lstStyle>
          <a:p>
            <a:pPr defTabSz="914400" eaLnBrk="0" fontAlgn="base" hangingPunct="0">
              <a:spcBef>
                <a:spcPct val="0"/>
              </a:spcBef>
              <a:spcAft>
                <a:spcPct val="0"/>
              </a:spcAft>
              <a:defRPr/>
            </a:pPr>
            <a:endParaRPr lang="en-US">
              <a:solidFill>
                <a:srgbClr val="FFFF66"/>
              </a:solidFill>
              <a:ea typeface="Osaka"/>
              <a:cs typeface="Osaka"/>
            </a:endParaRPr>
          </a:p>
        </p:txBody>
      </p:sp>
      <p:sp>
        <p:nvSpPr>
          <p:cNvPr id="82022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rebuchet MS" pitchFamily="-111" charset="0"/>
                <a:ea typeface="+mn-ea"/>
                <a:cs typeface="+mn-cs"/>
              </a:defRPr>
            </a:lvl1pPr>
          </a:lstStyle>
          <a:p>
            <a:pPr defTabSz="914400" eaLnBrk="0" fontAlgn="base" hangingPunct="0">
              <a:spcBef>
                <a:spcPct val="0"/>
              </a:spcBef>
              <a:spcAft>
                <a:spcPct val="0"/>
              </a:spcAft>
              <a:defRPr/>
            </a:pPr>
            <a:endParaRPr lang="en-US">
              <a:solidFill>
                <a:srgbClr val="FFFF66"/>
              </a:solidFill>
              <a:ea typeface="Osaka"/>
              <a:cs typeface="Osaka"/>
            </a:endParaRPr>
          </a:p>
        </p:txBody>
      </p:sp>
      <p:sp>
        <p:nvSpPr>
          <p:cNvPr id="82023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defTabSz="914400" eaLnBrk="0" fontAlgn="base" hangingPunct="0">
              <a:spcBef>
                <a:spcPct val="0"/>
              </a:spcBef>
              <a:spcAft>
                <a:spcPct val="0"/>
              </a:spcAft>
              <a:defRPr/>
            </a:pPr>
            <a:fld id="{EF4014FD-C155-B043-A6B3-9AC3EF20F3E9}" type="slidenum">
              <a:rPr lang="en-US">
                <a:solidFill>
                  <a:srgbClr val="FFFF66"/>
                </a:solidFill>
              </a:rPr>
              <a:pPr defTabSz="914400" eaLnBrk="0" fontAlgn="base" hangingPunct="0">
                <a:spcBef>
                  <a:spcPct val="0"/>
                </a:spcBef>
                <a:spcAft>
                  <a:spcPct val="0"/>
                </a:spcAft>
                <a:defRPr/>
              </a:pPr>
              <a:t>‹#›</a:t>
            </a:fld>
            <a:endParaRPr lang="en-US">
              <a:solidFill>
                <a:srgbClr val="FFFF66"/>
              </a:solidFill>
            </a:endParaRPr>
          </a:p>
        </p:txBody>
      </p:sp>
    </p:spTree>
    <p:extLst>
      <p:ext uri="{BB962C8B-B14F-4D97-AF65-F5344CB8AC3E}">
        <p14:creationId xmlns:p14="http://schemas.microsoft.com/office/powerpoint/2010/main" val="159692136"/>
      </p:ext>
    </p:extLst>
  </p:cSld>
  <p:clrMap bg1="dk2" tx1="lt1" bg2="dk1"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hf sldNum="0" hdr="0" ftr="0" dt="0"/>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Times"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Font typeface="Times" charset="0"/>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5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2D811C3B-D89B-594A-8085-8013789B57A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677995191"/>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p:cNvSpPr>
          <p:nvPr>
            <p:ph type="sldNum" sz="quarter" idx="2"/>
          </p:nvPr>
        </p:nvSpPr>
        <p:spPr bwMode="auto">
          <a:xfrm>
            <a:off x="6553200" y="6403975"/>
            <a:ext cx="2133600" cy="2682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ctr" anchorCtr="0" compatLnSpc="1">
            <a:prstTxWarp prst="textNoShape">
              <a:avLst/>
            </a:prstTxWarp>
          </a:bodyPr>
          <a:lstStyle>
            <a:lvl1pPr algn="r">
              <a:defRPr smtClean="0">
                <a:cs typeface="Trebuchet MS" charset="0"/>
              </a:defRPr>
            </a:lvl1pPr>
          </a:lstStyle>
          <a:p>
            <a:pPr fontAlgn="base" hangingPunct="0">
              <a:spcBef>
                <a:spcPct val="0"/>
              </a:spcBef>
              <a:spcAft>
                <a:spcPct val="0"/>
              </a:spcAft>
              <a:defRPr/>
            </a:pPr>
            <a:fld id="{ED992995-1759-5C42-A416-068E5619D3E0}" type="slidenum">
              <a:rPr lang="en-US">
                <a:solidFill>
                  <a:srgbClr val="000000"/>
                </a:solidFill>
                <a:latin typeface="Trebuchet MS" charset="0"/>
                <a:ea typeface="ＭＳ Ｐゴシック" charset="0"/>
                <a:sym typeface="Trebuchet MS" charset="0"/>
              </a:rPr>
              <a:pPr fontAlgn="base" hangingPunct="0">
                <a:spcBef>
                  <a:spcPct val="0"/>
                </a:spcBef>
                <a:spcAft>
                  <a:spcPct val="0"/>
                </a:spcAft>
                <a:defRPr/>
              </a:pPr>
              <a:t>‹#›</a:t>
            </a:fld>
            <a:endParaRPr lang="en-US" sz="1200">
              <a:solidFill>
                <a:srgbClr val="888888"/>
              </a:solidFill>
              <a:latin typeface="Trebuchet MS" charset="0"/>
              <a:ea typeface="ＭＳ Ｐゴシック" charset="0"/>
              <a:sym typeface="Trebuchet MS" charset="0"/>
            </a:endParaRPr>
          </a:p>
        </p:txBody>
      </p:sp>
    </p:spTree>
    <p:extLst>
      <p:ext uri="{BB962C8B-B14F-4D97-AF65-F5344CB8AC3E}">
        <p14:creationId xmlns:p14="http://schemas.microsoft.com/office/powerpoint/2010/main" val="3248778486"/>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3.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107.xml"/><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7.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7.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7.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07.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9.xml"/><Relationship Id="rId1" Type="http://schemas.openxmlformats.org/officeDocument/2006/relationships/slideLayout" Target="../slideLayouts/slideLayout107.xml"/><Relationship Id="rId4" Type="http://schemas.openxmlformats.org/officeDocument/2006/relationships/image" Target="../media/image52.jpeg"/></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8.xml"/><Relationship Id="rId1" Type="http://schemas.openxmlformats.org/officeDocument/2006/relationships/themeOverride" Target="../theme/themeOverride1.xml"/><Relationship Id="rId4" Type="http://schemas.openxmlformats.org/officeDocument/2006/relationships/image" Target="../media/image54.jpeg"/></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2.xml"/><Relationship Id="rId1" Type="http://schemas.openxmlformats.org/officeDocument/2006/relationships/slideLayout" Target="../slideLayouts/slideLayout6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7.xml"/><Relationship Id="rId1" Type="http://schemas.openxmlformats.org/officeDocument/2006/relationships/themeOverride" Target="../theme/themeOverride2.xml"/><Relationship Id="rId4" Type="http://schemas.openxmlformats.org/officeDocument/2006/relationships/image" Target="../media/image56.jpeg"/></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4.xml"/><Relationship Id="rId1" Type="http://schemas.openxmlformats.org/officeDocument/2006/relationships/slideLayout" Target="../slideLayouts/slideLayout10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42.xml"/><Relationship Id="rId4" Type="http://schemas.openxmlformats.org/officeDocument/2006/relationships/image" Target="../media/image59.jpeg"/></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6.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5.xml"/><Relationship Id="rId1" Type="http://schemas.openxmlformats.org/officeDocument/2006/relationships/themeOverride" Target="../theme/themeOverride3.xml"/><Relationship Id="rId4" Type="http://schemas.openxmlformats.org/officeDocument/2006/relationships/image" Target="../media/image63.jpeg"/></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0.xml"/><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91.xml"/></Relationships>
</file>

<file path=ppt/slides/_rels/slide6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3.xml"/><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2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6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5.xml"/><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6.xml"/><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7.xml"/><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9.xml"/><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0.xml"/><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1.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3.xml"/><Relationship Id="rId1" Type="http://schemas.openxmlformats.org/officeDocument/2006/relationships/slideLayout" Target="../slideLayouts/slideLayout15.xml"/><Relationship Id="rId4" Type="http://schemas.openxmlformats.org/officeDocument/2006/relationships/image" Target="../media/image84.png"/></Relationships>
</file>

<file path=ppt/slides/_rels/slide7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4.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7.xml"/><Relationship Id="rId1" Type="http://schemas.openxmlformats.org/officeDocument/2006/relationships/slideLayout" Target="../slideLayouts/slideLayout15.xml"/><Relationship Id="rId4" Type="http://schemas.openxmlformats.org/officeDocument/2006/relationships/image" Target="../media/image89.jpeg"/></Relationships>
</file>

<file path=ppt/slides/_rels/slide7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8.xml"/><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9.xml"/><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0.xml"/><Relationship Id="rId1" Type="http://schemas.openxmlformats.org/officeDocument/2006/relationships/slideLayout" Target="../slideLayouts/slideLayout106.xml"/><Relationship Id="rId5" Type="http://schemas.openxmlformats.org/officeDocument/2006/relationships/image" Target="../media/image94.jpeg"/><Relationship Id="rId4" Type="http://schemas.openxmlformats.org/officeDocument/2006/relationships/image" Target="../media/image93.jpeg"/></Relationships>
</file>

<file path=ppt/slides/_rels/slide7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1.xml"/><Relationship Id="rId1" Type="http://schemas.openxmlformats.org/officeDocument/2006/relationships/slideLayout" Target="../slideLayouts/slideLayout106.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72.xml"/><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3.xml"/><Relationship Id="rId1"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5.xml"/><Relationship Id="rId1" Type="http://schemas.openxmlformats.org/officeDocument/2006/relationships/slideLayout" Target="../slideLayouts/slideLayout48.xml"/><Relationship Id="rId4" Type="http://schemas.openxmlformats.org/officeDocument/2006/relationships/image" Target="../media/image99.jpe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42.xml"/><Relationship Id="rId1" Type="http://schemas.openxmlformats.org/officeDocument/2006/relationships/themeOverride" Target="../theme/themeOverride4.xml"/><Relationship Id="rId4" Type="http://schemas.openxmlformats.org/officeDocument/2006/relationships/image" Target="../media/image100.jpeg"/></Relationships>
</file>

<file path=ppt/slides/_rels/slide8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7.xml"/><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8.xml"/><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0.xml"/><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1.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2.xml"/><Relationship Id="rId1" Type="http://schemas.openxmlformats.org/officeDocument/2006/relationships/slideLayout" Target="../slideLayouts/slideLayout29.xml"/></Relationships>
</file>

<file path=ppt/slides/_rels/slide9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3.xml"/></Relationships>
</file>

<file path=ppt/slides/_rels/slide9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3.xml"/><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4.xml"/><Relationship Id="rId1" Type="http://schemas.openxmlformats.org/officeDocument/2006/relationships/slideLayout" Target="../slideLayouts/slideLayout467.xml"/></Relationships>
</file>

<file path=ppt/slides/_rels/slide95.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85.xml"/><Relationship Id="rId1" Type="http://schemas.openxmlformats.org/officeDocument/2006/relationships/slideLayout" Target="../slideLayouts/slideLayout4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rev 8 trumpetsapocalipsis_trompeta_5_grafico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2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618" name="Rectangle 2"/>
          <p:cNvSpPr>
            <a:spLocks noGrp="1" noChangeArrowheads="1"/>
          </p:cNvSpPr>
          <p:nvPr>
            <p:ph type="ctrTitle"/>
          </p:nvPr>
        </p:nvSpPr>
        <p:spPr>
          <a:xfrm>
            <a:off x="0" y="541939"/>
            <a:ext cx="9144000" cy="980728"/>
          </a:xfrm>
          <a:noFill/>
        </p:spPr>
        <p:txBody>
          <a:bodyPr/>
          <a:lstStyle/>
          <a:p>
            <a:r>
              <a:rPr lang="ar-JO" sz="6000" b="1" dirty="0">
                <a:solidFill>
                  <a:srgbClr val="FFFFFF"/>
                </a:solidFill>
                <a:effectLst>
                  <a:glow rad="152400">
                    <a:srgbClr val="000000"/>
                  </a:glow>
                </a:effectLst>
                <a:latin typeface="Arial" charset="0"/>
                <a:ea typeface="ＭＳ Ｐゴシック" charset="0"/>
              </a:rPr>
              <a:t>أبواق الإنتصار</a:t>
            </a:r>
            <a:endParaRPr lang="en-US" sz="6000" b="1" dirty="0">
              <a:effectLst>
                <a:glow rad="152400">
                  <a:schemeClr val="tx1"/>
                </a:glow>
              </a:effectLst>
              <a:latin typeface="Arial" charset="0"/>
              <a:ea typeface="ＭＳ Ｐゴシック" charset="0"/>
            </a:endParaRPr>
          </a:p>
        </p:txBody>
      </p:sp>
      <p:sp>
        <p:nvSpPr>
          <p:cNvPr id="7" name="Rectangle 2"/>
          <p:cNvSpPr txBox="1">
            <a:spLocks noChangeArrowheads="1"/>
          </p:cNvSpPr>
          <p:nvPr/>
        </p:nvSpPr>
        <p:spPr bwMode="auto">
          <a:xfrm>
            <a:off x="0" y="5217898"/>
            <a:ext cx="9144000" cy="787390"/>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000" b="1" dirty="0">
                <a:solidFill>
                  <a:srgbClr val="FFFFFF"/>
                </a:solidFill>
                <a:effectLst>
                  <a:glow rad="152400">
                    <a:srgbClr val="000000"/>
                  </a:glow>
                </a:effectLst>
                <a:latin typeface="Arial" charset="0"/>
                <a:ea typeface="ＭＳ Ｐゴシック" charset="0"/>
              </a:rPr>
              <a:t>رؤيا 8-9</a:t>
            </a:r>
            <a:endParaRPr lang="en-US" sz="4000" b="1" dirty="0">
              <a:solidFill>
                <a:srgbClr val="FFFFFF"/>
              </a:solidFill>
              <a:effectLst>
                <a:glow rad="152400">
                  <a:srgbClr val="000000"/>
                </a:glow>
              </a:effectLst>
              <a:latin typeface="Arial" charset="0"/>
              <a:ea typeface="ＭＳ Ｐゴシック" charset="0"/>
            </a:endParaRPr>
          </a:p>
        </p:txBody>
      </p:sp>
      <p:sp>
        <p:nvSpPr>
          <p:cNvPr id="8" name="Rectangle 7"/>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spcAft>
                <a:spcPts val="0"/>
              </a:spcAft>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lang="en-US" sz="2000" b="1" kern="0" dirty="0">
                <a:solidFill>
                  <a:srgbClr val="FFFFFF"/>
                </a:solidFill>
                <a:effectLst>
                  <a:outerShdw blurRad="38100" dist="38100" dir="2700000" algn="tl">
                    <a:srgbClr val="000000"/>
                  </a:outerShdw>
                </a:effectLst>
                <a:latin typeface="Arial"/>
                <a:cs typeface="Arial"/>
              </a:rPr>
              <a:t>, </a:t>
            </a:r>
            <a:r>
              <a:rPr lang="ar-JO" sz="2000" b="1" kern="0" dirty="0">
                <a:solidFill>
                  <a:srgbClr val="FFFFFF"/>
                </a:solidFill>
                <a:effectLst>
                  <a:outerShdw blurRad="38100" dist="38100" dir="2700000" algn="tl">
                    <a:srgbClr val="000000"/>
                  </a:outerShdw>
                </a:effectLst>
                <a:latin typeface="Arial"/>
                <a:cs typeface="Arial"/>
              </a:rPr>
              <a:t>كنيسة الطرق المتقاطعة الدولية سنغافورة</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cicfamily.com &amp; BibleStudyDownloads.org</a:t>
            </a:r>
          </a:p>
        </p:txBody>
      </p:sp>
    </p:spTree>
    <p:extLst>
      <p:ext uri="{BB962C8B-B14F-4D97-AF65-F5344CB8AC3E}">
        <p14:creationId xmlns:p14="http://schemas.microsoft.com/office/powerpoint/2010/main" val="881560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252194"/>
            <a:ext cx="9975924" cy="5605806"/>
          </a:xfrm>
          <a:prstGeom prst="rect">
            <a:avLst/>
          </a:prstGeom>
        </p:spPr>
      </p:pic>
      <p:sp>
        <p:nvSpPr>
          <p:cNvPr id="4" name="Rectangle 1026"/>
          <p:cNvSpPr txBox="1">
            <a:spLocks noChangeArrowheads="1"/>
          </p:cNvSpPr>
          <p:nvPr/>
        </p:nvSpPr>
        <p:spPr bwMode="auto">
          <a:xfrm>
            <a:off x="0" y="761544"/>
            <a:ext cx="9144000" cy="838200"/>
          </a:xfrm>
          <a:prstGeom prst="rect">
            <a:avLst/>
          </a:prstGeom>
          <a:solidFill>
            <a:srgbClr val="000090"/>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t>13 كانون ثاني 2013 مقابل 13 كانون ثاني 2014</a:t>
            </a:r>
            <a:endParaRPr lang="en-US" sz="3600" b="1"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887810" name="Rectangle 1026"/>
          <p:cNvSpPr>
            <a:spLocks noGrp="1" noChangeArrowheads="1"/>
          </p:cNvSpPr>
          <p:nvPr>
            <p:ph type="ctrTitle"/>
          </p:nvPr>
        </p:nvSpPr>
        <p:spPr>
          <a:xfrm>
            <a:off x="0" y="0"/>
            <a:ext cx="9144000" cy="838200"/>
          </a:xfrm>
          <a:solidFill>
            <a:srgbClr val="000090"/>
          </a:solidFill>
          <a:effectLst/>
        </p:spPr>
        <p:txBody>
          <a:bodyPr/>
          <a:lstStyle/>
          <a:p>
            <a:pPr>
              <a:defRPr/>
            </a:pPr>
            <a:r>
              <a:rPr lang="ar-JO" sz="5400" b="1"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t>حزمة الثلج في كاليفورنيا</a:t>
            </a:r>
            <a:endParaRPr lang="en-US" sz="5400"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97782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0"/>
            <a:ext cx="9144000" cy="838200"/>
          </a:xfrm>
          <a:effectLst/>
        </p:spPr>
        <p:txBody>
          <a:bodyPr/>
          <a:lstStyle/>
          <a:p>
            <a:pPr>
              <a:defRPr/>
            </a:pPr>
            <a:r>
              <a:rPr lang="ar-JO" sz="5400" b="1"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t>العواصف والفيضانات</a:t>
            </a:r>
            <a:endParaRPr lang="en-US" sz="5400"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927640"/>
            <a:ext cx="10308320" cy="5798430"/>
          </a:xfrm>
          <a:prstGeom prst="rect">
            <a:avLst/>
          </a:prstGeom>
        </p:spPr>
      </p:pic>
    </p:spTree>
    <p:extLst>
      <p:ext uri="{BB962C8B-B14F-4D97-AF65-F5344CB8AC3E}">
        <p14:creationId xmlns:p14="http://schemas.microsoft.com/office/powerpoint/2010/main" val="2349593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15900"/>
            <a:ext cx="9144000" cy="6421668"/>
          </a:xfrm>
          <a:prstGeom prst="rect">
            <a:avLst/>
          </a:prstGeom>
        </p:spPr>
      </p:pic>
      <p:sp>
        <p:nvSpPr>
          <p:cNvPr id="887810" name="Rectangle 1026"/>
          <p:cNvSpPr>
            <a:spLocks noGrp="1" noChangeArrowheads="1"/>
          </p:cNvSpPr>
          <p:nvPr>
            <p:ph type="ctrTitle"/>
          </p:nvPr>
        </p:nvSpPr>
        <p:spPr>
          <a:xfrm>
            <a:off x="0" y="0"/>
            <a:ext cx="9144000" cy="838200"/>
          </a:xfrm>
          <a:effectLst/>
        </p:spPr>
        <p:txBody>
          <a:bodyPr/>
          <a:lstStyle/>
          <a:p>
            <a:pPr>
              <a:defRPr/>
            </a:pPr>
            <a:r>
              <a:rPr lang="ar-JO" sz="5400" b="1"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t>عواصف وفيضانات المملكة المتحدة</a:t>
            </a:r>
            <a:endParaRPr lang="en-US" sz="5400"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74541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0"/>
            <a:ext cx="9144000" cy="838200"/>
          </a:xfrm>
          <a:effectLst/>
        </p:spPr>
        <p:txBody>
          <a:bodyPr/>
          <a:lstStyle/>
          <a:p>
            <a:pPr>
              <a:defRPr/>
            </a:pPr>
            <a:r>
              <a:rPr lang="ar-JO" sz="5400" b="1"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t>ثلوج المملكة المتحدة</a:t>
            </a:r>
            <a:endParaRPr lang="en-US" sz="5400"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30636"/>
            <a:ext cx="9144000" cy="5362265"/>
          </a:xfrm>
          <a:prstGeom prst="rect">
            <a:avLst/>
          </a:prstGeom>
        </p:spPr>
      </p:pic>
    </p:spTree>
    <p:extLst>
      <p:ext uri="{BB962C8B-B14F-4D97-AF65-F5344CB8AC3E}">
        <p14:creationId xmlns:p14="http://schemas.microsoft.com/office/powerpoint/2010/main" val="3568377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0"/>
            <a:ext cx="9144000" cy="838200"/>
          </a:xfrm>
          <a:effectLst/>
        </p:spPr>
        <p:txBody>
          <a:bodyPr/>
          <a:lstStyle/>
          <a:p>
            <a:pPr>
              <a:defRPr/>
            </a:pPr>
            <a:r>
              <a:rPr lang="ar-JO" sz="5400" b="1"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t>عواصف وفيضانات المملكة المتحدة</a:t>
            </a:r>
            <a:endParaRPr lang="en-US" sz="5400"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635000" y="1086316"/>
            <a:ext cx="7874000" cy="5245100"/>
          </a:xfrm>
          <a:prstGeom prst="rect">
            <a:avLst/>
          </a:prstGeom>
        </p:spPr>
      </p:pic>
    </p:spTree>
    <p:extLst>
      <p:ext uri="{BB962C8B-B14F-4D97-AF65-F5344CB8AC3E}">
        <p14:creationId xmlns:p14="http://schemas.microsoft.com/office/powerpoint/2010/main" val="28490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0"/>
            <a:ext cx="9144000" cy="838200"/>
          </a:xfrm>
          <a:effectLst/>
        </p:spPr>
        <p:txBody>
          <a:bodyPr/>
          <a:lstStyle/>
          <a:p>
            <a:pPr>
              <a:defRPr/>
            </a:pPr>
            <a:r>
              <a:rPr lang="ar-JO" b="1"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t>عواصف وفيضانات الولايات المتحدة الأمريكية</a:t>
            </a:r>
            <a:endParaRPr lang="en-US"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226558"/>
            <a:ext cx="9144000" cy="5139891"/>
          </a:xfrm>
          <a:prstGeom prst="rect">
            <a:avLst/>
          </a:prstGeom>
        </p:spPr>
      </p:pic>
    </p:spTree>
    <p:extLst>
      <p:ext uri="{BB962C8B-B14F-4D97-AF65-F5344CB8AC3E}">
        <p14:creationId xmlns:p14="http://schemas.microsoft.com/office/powerpoint/2010/main" val="2050474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0"/>
            <a:ext cx="9144000" cy="838200"/>
          </a:xfrm>
          <a:effectLst/>
        </p:spPr>
        <p:txBody>
          <a:bodyPr/>
          <a:lstStyle/>
          <a:p>
            <a:pPr>
              <a:defRPr/>
            </a:pPr>
            <a:r>
              <a:rPr lang="ar-JO" sz="5400" b="1"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t>ثلوج الولايات المتحدة الأمريكية</a:t>
            </a:r>
            <a:endParaRPr lang="en-US" sz="5400"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850900"/>
            <a:ext cx="9144000" cy="5143500"/>
          </a:xfrm>
          <a:prstGeom prst="rect">
            <a:avLst/>
          </a:prstGeom>
        </p:spPr>
      </p:pic>
    </p:spTree>
    <p:extLst>
      <p:ext uri="{BB962C8B-B14F-4D97-AF65-F5344CB8AC3E}">
        <p14:creationId xmlns:p14="http://schemas.microsoft.com/office/powerpoint/2010/main" val="2313473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11666" y="838200"/>
            <a:ext cx="8791222" cy="6036639"/>
          </a:xfrm>
          <a:prstGeom prst="rect">
            <a:avLst/>
          </a:prstGeom>
        </p:spPr>
      </p:pic>
      <p:sp>
        <p:nvSpPr>
          <p:cNvPr id="887810" name="Rectangle 1026"/>
          <p:cNvSpPr>
            <a:spLocks noGrp="1" noChangeArrowheads="1"/>
          </p:cNvSpPr>
          <p:nvPr>
            <p:ph type="ctrTitle"/>
          </p:nvPr>
        </p:nvSpPr>
        <p:spPr>
          <a:xfrm>
            <a:off x="0" y="0"/>
            <a:ext cx="9144000" cy="838200"/>
          </a:xfrm>
          <a:effectLst/>
        </p:spPr>
        <p:txBody>
          <a:bodyPr/>
          <a:lstStyle/>
          <a:p>
            <a:pPr>
              <a:defRPr/>
            </a:pPr>
            <a:r>
              <a:rPr kumimoji="0" lang="ar-JO" sz="4400" b="1" i="0" u="none" strike="noStrike" kern="0" cap="none" spc="0" normalizeH="0" baseline="0" noProof="0" dirty="0">
                <a:ln>
                  <a:noFill/>
                </a:ln>
                <a:solidFill>
                  <a:srgbClr val="FFFFFF"/>
                </a:solidFill>
                <a:effectLst>
                  <a:outerShdw blurRad="50800" dist="1397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عواصف وفيضانات الولايات المتحدة الأمريكية</a:t>
            </a:r>
            <a:endParaRPr lang="en-US" sz="5400" dirty="0">
              <a:effectLst>
                <a:outerShdw blurRad="50800" dist="139700" dir="2700000" algn="tl" rotWithShape="0">
                  <a:srgbClr val="000000"/>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69644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99198"/>
            <a:ext cx="9144000" cy="6858000"/>
          </a:xfrm>
          <a:prstGeom prst="rect">
            <a:avLst/>
          </a:prstGeom>
        </p:spPr>
      </p:pic>
      <p:sp>
        <p:nvSpPr>
          <p:cNvPr id="887810" name="Rectangle 1026"/>
          <p:cNvSpPr>
            <a:spLocks noGrp="1" noChangeArrowheads="1"/>
          </p:cNvSpPr>
          <p:nvPr>
            <p:ph type="ctrTitle"/>
          </p:nvPr>
        </p:nvSpPr>
        <p:spPr>
          <a:xfrm>
            <a:off x="0" y="0"/>
            <a:ext cx="9144000" cy="838200"/>
          </a:xfrm>
          <a:effectLst/>
        </p:spPr>
        <p:txBody>
          <a:bodyPr/>
          <a:lstStyle/>
          <a:p>
            <a:pPr>
              <a:defRPr/>
            </a:pPr>
            <a:r>
              <a:rPr lang="ar-JO" sz="5400" b="1"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t>نيران كولورادو</a:t>
            </a:r>
            <a:endParaRPr lang="en-US" sz="5400"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49593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19125"/>
            <a:ext cx="9144000" cy="6238875"/>
          </a:xfrm>
          <a:prstGeom prst="rect">
            <a:avLst/>
          </a:prstGeom>
        </p:spPr>
      </p:pic>
      <p:sp>
        <p:nvSpPr>
          <p:cNvPr id="887810" name="Rectangle 1026"/>
          <p:cNvSpPr>
            <a:spLocks noGrp="1" noChangeArrowheads="1"/>
          </p:cNvSpPr>
          <p:nvPr>
            <p:ph type="ctrTitle"/>
          </p:nvPr>
        </p:nvSpPr>
        <p:spPr>
          <a:xfrm>
            <a:off x="0" y="0"/>
            <a:ext cx="9144000" cy="838200"/>
          </a:xfrm>
          <a:solidFill>
            <a:srgbClr val="000090"/>
          </a:solidFill>
          <a:effectLst/>
        </p:spPr>
        <p:txBody>
          <a:bodyPr/>
          <a:lstStyle/>
          <a:p>
            <a:pPr>
              <a:defRPr/>
            </a:pPr>
            <a:r>
              <a:rPr lang="ar-JO" sz="5400" b="1"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t>فيضانات كولورادو</a:t>
            </a:r>
            <a:endParaRPr lang="en-US" sz="5400"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18073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7000" y="101600"/>
            <a:ext cx="8890000" cy="6642100"/>
          </a:xfrm>
          <a:prstGeom prst="rect">
            <a:avLst/>
          </a:prstGeom>
        </p:spPr>
      </p:pic>
      <p:sp>
        <p:nvSpPr>
          <p:cNvPr id="887810" name="Rectangle 1026"/>
          <p:cNvSpPr>
            <a:spLocks noGrp="1" noChangeArrowheads="1"/>
          </p:cNvSpPr>
          <p:nvPr>
            <p:ph type="ctrTitle"/>
          </p:nvPr>
        </p:nvSpPr>
        <p:spPr>
          <a:xfrm>
            <a:off x="0" y="2665364"/>
            <a:ext cx="9144000" cy="1413189"/>
          </a:xfrm>
          <a:effectLst/>
        </p:spPr>
        <p:txBody>
          <a:bodyPr/>
          <a:lstStyle/>
          <a:p>
            <a:pPr>
              <a:defRPr/>
            </a:pPr>
            <a:r>
              <a:rPr lang="ar-JO" sz="4000" b="1" dirty="0">
                <a:effectLst>
                  <a:glow rad="139700">
                    <a:schemeClr val="tx1"/>
                  </a:glow>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t>نحن نعيش في أوقات محفوفة بالمخاطر، مع العديد مما يسمى بالكوارث الطبيعية.</a:t>
            </a:r>
            <a:endParaRPr lang="en-US" sz="4000" dirty="0">
              <a:effectLst>
                <a:glow rad="139700">
                  <a:schemeClr val="tx1"/>
                </a:glow>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63806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09700" y="0"/>
            <a:ext cx="6315281" cy="6858000"/>
          </a:xfrm>
          <a:prstGeom prst="rect">
            <a:avLst/>
          </a:prstGeom>
        </p:spPr>
      </p:pic>
      <p:sp>
        <p:nvSpPr>
          <p:cNvPr id="887810" name="Rectangle 1026"/>
          <p:cNvSpPr>
            <a:spLocks noGrp="1" noChangeArrowheads="1"/>
          </p:cNvSpPr>
          <p:nvPr>
            <p:ph type="ctrTitle"/>
          </p:nvPr>
        </p:nvSpPr>
        <p:spPr>
          <a:xfrm>
            <a:off x="0" y="0"/>
            <a:ext cx="9144000" cy="838200"/>
          </a:xfrm>
          <a:effectLst/>
        </p:spPr>
        <p:txBody>
          <a:bodyPr/>
          <a:lstStyle/>
          <a:p>
            <a:pPr>
              <a:defRPr/>
            </a:pPr>
            <a:r>
              <a:rPr lang="ar-JO" sz="5400" b="1"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t>الجيولوجيا</a:t>
            </a:r>
            <a:endParaRPr lang="en-US" sz="5400"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01604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339881"/>
            <a:ext cx="9073681" cy="6518119"/>
          </a:xfrm>
          <a:prstGeom prst="rect">
            <a:avLst/>
          </a:prstGeom>
        </p:spPr>
      </p:pic>
      <p:sp>
        <p:nvSpPr>
          <p:cNvPr id="887810" name="Rectangle 1026"/>
          <p:cNvSpPr>
            <a:spLocks noGrp="1" noChangeArrowheads="1"/>
          </p:cNvSpPr>
          <p:nvPr>
            <p:ph type="ctrTitle"/>
          </p:nvPr>
        </p:nvSpPr>
        <p:spPr>
          <a:xfrm>
            <a:off x="0" y="0"/>
            <a:ext cx="9144000" cy="838200"/>
          </a:xfrm>
          <a:effectLst/>
        </p:spPr>
        <p:txBody>
          <a:bodyPr/>
          <a:lstStyle/>
          <a:p>
            <a:pPr>
              <a:defRPr/>
            </a:pPr>
            <a:r>
              <a:rPr lang="ar-JO" sz="5400" b="1"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t>البراكين</a:t>
            </a:r>
            <a:endParaRPr lang="en-US" sz="5400"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5" name="Rectangle 1026"/>
          <p:cNvSpPr txBox="1">
            <a:spLocks noChangeArrowheads="1"/>
          </p:cNvSpPr>
          <p:nvPr/>
        </p:nvSpPr>
        <p:spPr bwMode="auto">
          <a:xfrm>
            <a:off x="-70320" y="2300570"/>
            <a:ext cx="3733442" cy="182205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t>1990:</a:t>
            </a:r>
          </a:p>
          <a:p>
            <a:pPr>
              <a:defRPr/>
            </a:pPr>
            <a:r>
              <a:rPr lang="ar-JO" sz="5400" b="1"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t>55</a:t>
            </a:r>
            <a:endParaRPr lang="en-US" sz="5400"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1026"/>
          <p:cNvSpPr txBox="1">
            <a:spLocks noChangeArrowheads="1"/>
          </p:cNvSpPr>
          <p:nvPr/>
        </p:nvSpPr>
        <p:spPr bwMode="auto">
          <a:xfrm>
            <a:off x="5410558" y="2300570"/>
            <a:ext cx="3733442" cy="182205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t>2013:</a:t>
            </a:r>
          </a:p>
          <a:p>
            <a:pPr>
              <a:defRPr/>
            </a:pPr>
            <a:r>
              <a:rPr lang="ar-JO" sz="5400" b="1"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t>83</a:t>
            </a:r>
            <a:endParaRPr lang="en-US" sz="5400"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89546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0"/>
            <a:ext cx="9144000" cy="838200"/>
          </a:xfrm>
          <a:effectLst/>
        </p:spPr>
        <p:txBody>
          <a:bodyPr/>
          <a:lstStyle/>
          <a:p>
            <a:pPr>
              <a:defRPr/>
            </a:pPr>
            <a:r>
              <a:rPr lang="ar-JO" sz="4800" b="1"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t>التزلج على الحمم البركانية، أي شخص؟</a:t>
            </a:r>
            <a:endParaRPr lang="en-US" sz="4800"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7886" y="1001755"/>
            <a:ext cx="9073056" cy="5856245"/>
          </a:xfrm>
          <a:prstGeom prst="rect">
            <a:avLst/>
          </a:prstGeom>
        </p:spPr>
      </p:pic>
    </p:spTree>
    <p:extLst>
      <p:ext uri="{BB962C8B-B14F-4D97-AF65-F5344CB8AC3E}">
        <p14:creationId xmlns:p14="http://schemas.microsoft.com/office/powerpoint/2010/main" val="2739948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520522"/>
            <a:ext cx="9158986" cy="5337478"/>
          </a:xfrm>
          <a:prstGeom prst="rect">
            <a:avLst/>
          </a:prstGeom>
        </p:spPr>
      </p:pic>
      <p:sp>
        <p:nvSpPr>
          <p:cNvPr id="887810" name="Rectangle 1026"/>
          <p:cNvSpPr>
            <a:spLocks noGrp="1" noChangeArrowheads="1"/>
          </p:cNvSpPr>
          <p:nvPr>
            <p:ph type="ctrTitle"/>
          </p:nvPr>
        </p:nvSpPr>
        <p:spPr>
          <a:xfrm>
            <a:off x="0" y="143104"/>
            <a:ext cx="9144000" cy="1681528"/>
          </a:xfrm>
          <a:effectLst/>
        </p:spPr>
        <p:txBody>
          <a:bodyPr/>
          <a:lstStyle/>
          <a:p>
            <a:pPr>
              <a:defRPr/>
            </a:pPr>
            <a:r>
              <a:rPr lang="en-US" sz="4000" b="1"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t> </a:t>
            </a:r>
            <a:r>
              <a:rPr lang="ar-JO" sz="4000" b="1"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t>أصبح قلب الأرض أكثر سخونة بمقدار 1000 درجة عما كانت عليه في التجارب السابقة التي أجريت قبل 20 عاماً فقط</a:t>
            </a:r>
            <a:endParaRPr lang="en-US" sz="4000"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35749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6000"/>
          </a:xfrm>
          <a:prstGeom prst="rect">
            <a:avLst/>
          </a:prstGeom>
        </p:spPr>
      </p:pic>
      <p:sp>
        <p:nvSpPr>
          <p:cNvPr id="887810" name="Rectangle 1026"/>
          <p:cNvSpPr>
            <a:spLocks noGrp="1" noChangeArrowheads="1"/>
          </p:cNvSpPr>
          <p:nvPr>
            <p:ph type="ctrTitle"/>
          </p:nvPr>
        </p:nvSpPr>
        <p:spPr>
          <a:xfrm>
            <a:off x="0" y="419100"/>
            <a:ext cx="9144000" cy="838200"/>
          </a:xfrm>
          <a:noFill/>
          <a:ln>
            <a:noFill/>
          </a:ln>
          <a:effectLst/>
        </p:spPr>
        <p:txBody>
          <a:bodyPr vert="horz" wrap="square" lIns="91440" tIns="45720" rIns="91440" bIns="45720" numCol="1" anchor="ctr" anchorCtr="0" compatLnSpc="1">
            <a:prstTxWarp prst="textNoShape">
              <a:avLst/>
            </a:prstTxWarp>
          </a:bodyPr>
          <a:lstStyle/>
          <a:p>
            <a:r>
              <a:rPr lang="ar-JO" sz="5400" b="1" dirty="0">
                <a:effectLst>
                  <a:glow rad="279400">
                    <a:schemeClr val="tx1"/>
                  </a:glow>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t>الزلازل</a:t>
            </a:r>
            <a:endParaRPr lang="en-US" sz="5400" b="1" dirty="0">
              <a:effectLst>
                <a:glow rad="279400">
                  <a:schemeClr val="tx1"/>
                </a:glow>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942506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1316"/>
            <a:ext cx="9144000" cy="6999316"/>
          </a:xfrm>
          <a:prstGeom prst="rect">
            <a:avLst/>
          </a:prstGeom>
        </p:spPr>
      </p:pic>
      <p:sp>
        <p:nvSpPr>
          <p:cNvPr id="887810" name="Rectangle 1026"/>
          <p:cNvSpPr>
            <a:spLocks noGrp="1" noChangeArrowheads="1"/>
          </p:cNvSpPr>
          <p:nvPr>
            <p:ph type="ctrTitle"/>
          </p:nvPr>
        </p:nvSpPr>
        <p:spPr>
          <a:xfrm>
            <a:off x="0" y="5791200"/>
            <a:ext cx="9144000" cy="1066800"/>
          </a:xfrm>
          <a:noFill/>
          <a:ln>
            <a:noFill/>
          </a:ln>
          <a:effectLst/>
        </p:spPr>
        <p:txBody>
          <a:bodyPr vert="horz" wrap="square" lIns="91440" tIns="45720" rIns="91440" bIns="45720" numCol="1" anchor="ctr" anchorCtr="0" compatLnSpc="1">
            <a:prstTxWarp prst="textNoShape">
              <a:avLst/>
            </a:prstTxWarp>
          </a:bodyPr>
          <a:lstStyle/>
          <a:p>
            <a:r>
              <a:rPr lang="ar-JO" sz="4800" b="1" dirty="0">
                <a:effectLst>
                  <a:glow rad="279400">
                    <a:schemeClr val="tx1"/>
                  </a:glow>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t>تسبب الزلازل التسونامي</a:t>
            </a:r>
            <a:endParaRPr lang="en-US" sz="4800" b="1" dirty="0">
              <a:effectLst>
                <a:glow rad="279400">
                  <a:schemeClr val="tx1"/>
                </a:glow>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605290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55600" y="0"/>
            <a:ext cx="8432541" cy="6858000"/>
          </a:xfrm>
          <a:prstGeom prst="rect">
            <a:avLst/>
          </a:prstGeom>
        </p:spPr>
      </p:pic>
      <p:sp>
        <p:nvSpPr>
          <p:cNvPr id="887810" name="Rectangle 1026"/>
          <p:cNvSpPr>
            <a:spLocks noGrp="1" noChangeArrowheads="1"/>
          </p:cNvSpPr>
          <p:nvPr>
            <p:ph type="ctrTitle"/>
          </p:nvPr>
        </p:nvSpPr>
        <p:spPr>
          <a:xfrm>
            <a:off x="0" y="5106"/>
            <a:ext cx="9144000" cy="838200"/>
          </a:xfrm>
          <a:effectLst/>
        </p:spPr>
        <p:txBody>
          <a:bodyPr/>
          <a:lstStyle/>
          <a:p>
            <a:pPr>
              <a:defRPr/>
            </a:pPr>
            <a:r>
              <a:rPr lang="ar-JO" sz="5400" b="1" dirty="0">
                <a:effectLst>
                  <a:glow rad="279400">
                    <a:schemeClr val="tx1"/>
                  </a:glow>
                  <a:outerShdw blurRad="50800" dist="139700" dir="2700000" algn="tl" rotWithShape="0">
                    <a:srgbClr val="000000"/>
                  </a:outerShdw>
                </a:effectLst>
                <a:latin typeface="Arial" charset="0"/>
                <a:ea typeface="ＭＳ Ｐゴシック" charset="0"/>
                <a:cs typeface="ＭＳ Ｐゴシック" charset="0"/>
              </a:rPr>
              <a:t>الزلازل</a:t>
            </a:r>
            <a:endParaRPr lang="en-US" sz="5400" dirty="0">
              <a:effectLst>
                <a:glow rad="279400">
                  <a:schemeClr val="tx1"/>
                </a:glow>
                <a:outerShdw blurRad="50800" dist="139700" dir="2700000" algn="tl" rotWithShape="0">
                  <a:srgbClr val="000000"/>
                </a:outerShdw>
              </a:effectLst>
              <a:latin typeface="Times New Roman" charset="0"/>
              <a:ea typeface="ＭＳ Ｐゴシック" charset="0"/>
              <a:cs typeface="ＭＳ Ｐゴシック" charset="0"/>
            </a:endParaRPr>
          </a:p>
        </p:txBody>
      </p:sp>
      <p:sp>
        <p:nvSpPr>
          <p:cNvPr id="5" name="Rectangle 1026"/>
          <p:cNvSpPr txBox="1">
            <a:spLocks noChangeArrowheads="1"/>
          </p:cNvSpPr>
          <p:nvPr/>
        </p:nvSpPr>
        <p:spPr bwMode="auto">
          <a:xfrm>
            <a:off x="-107312" y="1484745"/>
            <a:ext cx="9144000" cy="4919335"/>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lnSpc>
                <a:spcPct val="120000"/>
              </a:lnSpc>
              <a:tabLst>
                <a:tab pos="3524250" algn="l"/>
                <a:tab pos="6153150" algn="l"/>
              </a:tabLst>
              <a:defRPr/>
            </a:pPr>
            <a:r>
              <a:rPr lang="ar-JO" b="1" u="sng" dirty="0"/>
              <a:t>التواريخ</a:t>
            </a:r>
            <a:r>
              <a:rPr lang="en-US" b="1" dirty="0"/>
              <a:t>	</a:t>
            </a:r>
            <a:r>
              <a:rPr lang="ar-JO" b="1" u="sng" dirty="0"/>
              <a:t>الفترة</a:t>
            </a:r>
            <a:r>
              <a:rPr lang="en-US" b="1" dirty="0"/>
              <a:t>	</a:t>
            </a:r>
            <a:r>
              <a:rPr lang="ar-JO" b="1" u="sng" dirty="0"/>
              <a:t>0ر7</a:t>
            </a:r>
            <a:r>
              <a:rPr lang="en-US" b="1" u="sng" dirty="0"/>
              <a:t> ≥</a:t>
            </a:r>
            <a:r>
              <a:rPr lang="ar-JO" b="1" u="sng" dirty="0"/>
              <a:t>العدد </a:t>
            </a:r>
            <a:br>
              <a:rPr lang="en-US" b="1" dirty="0"/>
            </a:br>
            <a:r>
              <a:rPr lang="ar-JO" b="1" dirty="0"/>
              <a:t>1863-1900</a:t>
            </a:r>
            <a:r>
              <a:rPr lang="en-US" b="1" dirty="0"/>
              <a:t>	</a:t>
            </a:r>
            <a:r>
              <a:rPr lang="ar-JO" b="1" dirty="0"/>
              <a:t>38 سنة</a:t>
            </a:r>
            <a:r>
              <a:rPr lang="en-US" b="1" dirty="0"/>
              <a:t>	</a:t>
            </a:r>
            <a:r>
              <a:rPr lang="ar-JO" b="1" dirty="0"/>
              <a:t>12</a:t>
            </a:r>
            <a:br>
              <a:rPr lang="en-US" b="1" dirty="0"/>
            </a:br>
            <a:r>
              <a:rPr lang="ar-JO" b="1" dirty="0"/>
              <a:t>1901-1938</a:t>
            </a:r>
            <a:r>
              <a:rPr lang="en-US" b="1" dirty="0"/>
              <a:t>	</a:t>
            </a:r>
            <a:r>
              <a:rPr lang="ar-JO" b="1" dirty="0"/>
              <a:t>38 سنة</a:t>
            </a:r>
            <a:r>
              <a:rPr lang="en-US" b="1" dirty="0"/>
              <a:t>	</a:t>
            </a:r>
            <a:r>
              <a:rPr lang="ar-JO" b="1" dirty="0"/>
              <a:t>53</a:t>
            </a:r>
            <a:br>
              <a:rPr lang="en-US" b="1" dirty="0"/>
            </a:br>
            <a:r>
              <a:rPr lang="ar-JO" b="1" dirty="0"/>
              <a:t>1939-1976</a:t>
            </a:r>
            <a:r>
              <a:rPr lang="en-US" b="1" dirty="0"/>
              <a:t>	</a:t>
            </a:r>
            <a:r>
              <a:rPr lang="ar-JO" b="1" dirty="0"/>
              <a:t>38 سنة</a:t>
            </a:r>
            <a:r>
              <a:rPr lang="en-US" b="1" dirty="0"/>
              <a:t>	</a:t>
            </a:r>
            <a:r>
              <a:rPr lang="ar-JO" b="1" dirty="0"/>
              <a:t>71</a:t>
            </a:r>
            <a:br>
              <a:rPr lang="en-US" b="1" dirty="0"/>
            </a:br>
            <a:r>
              <a:rPr lang="ar-JO" b="1" dirty="0"/>
              <a:t>1977-2014</a:t>
            </a:r>
            <a:r>
              <a:rPr lang="en-US" b="1" dirty="0"/>
              <a:t>	</a:t>
            </a:r>
            <a:r>
              <a:rPr lang="ar-JO" b="1" dirty="0"/>
              <a:t>38 سنة</a:t>
            </a:r>
            <a:r>
              <a:rPr lang="en-US" b="1" dirty="0"/>
              <a:t>	 (</a:t>
            </a:r>
            <a:r>
              <a:rPr lang="ar-JO" b="1" dirty="0"/>
              <a:t>190</a:t>
            </a:r>
            <a:r>
              <a:rPr lang="en-US" b="1" dirty="0"/>
              <a:t>&gt;)</a:t>
            </a:r>
            <a:r>
              <a:rPr lang="ar-JO" b="1" dirty="0"/>
              <a:t>164</a:t>
            </a:r>
            <a:endParaRPr lang="en-US" b="1" dirty="0">
              <a:effectLst>
                <a:outerShdw blurRad="50800" dist="139700" dir="2700000" algn="tl" rotWithShape="0">
                  <a:srgbClr val="000000"/>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4067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60277" y="0"/>
            <a:ext cx="7283722" cy="6858000"/>
          </a:xfrm>
          <a:prstGeom prst="rect">
            <a:avLst/>
          </a:prstGeom>
        </p:spPr>
      </p:pic>
      <p:sp>
        <p:nvSpPr>
          <p:cNvPr id="887810" name="Rectangle 1026"/>
          <p:cNvSpPr>
            <a:spLocks noGrp="1" noChangeArrowheads="1"/>
          </p:cNvSpPr>
          <p:nvPr>
            <p:ph type="ctrTitle"/>
          </p:nvPr>
        </p:nvSpPr>
        <p:spPr>
          <a:xfrm>
            <a:off x="1" y="-1"/>
            <a:ext cx="3865606" cy="1564389"/>
          </a:xfrm>
          <a:solidFill>
            <a:srgbClr val="000000"/>
          </a:solidFill>
          <a:effectLst>
            <a:outerShdw blurRad="63500" dist="35921" dir="2700000" algn="ctr" rotWithShape="0">
              <a:schemeClr val="tx2">
                <a:alpha val="74998"/>
              </a:schemeClr>
            </a:outerShdw>
          </a:effectLst>
        </p:spPr>
        <p:txBody>
          <a:bodyPr/>
          <a:lstStyle/>
          <a:p>
            <a:pPr>
              <a:defRPr/>
            </a:pPr>
            <a:r>
              <a:rPr lang="ar-JO" sz="4000" b="1" dirty="0">
                <a:latin typeface="Arial" panose="020B0604020202020204" pitchFamily="34" charset="0"/>
                <a:ea typeface="ＭＳ Ｐゴシック" charset="0"/>
                <a:cs typeface="Arial" panose="020B0604020202020204" pitchFamily="34" charset="0"/>
              </a:rPr>
              <a:t>انقراض</a:t>
            </a:r>
            <a:br>
              <a:rPr lang="ar-JO" sz="4000" b="1" dirty="0">
                <a:latin typeface="Arial" panose="020B0604020202020204" pitchFamily="34" charset="0"/>
                <a:ea typeface="ＭＳ Ｐゴシック" charset="0"/>
                <a:cs typeface="Arial" panose="020B0604020202020204" pitchFamily="34" charset="0"/>
              </a:rPr>
            </a:br>
            <a:r>
              <a:rPr lang="ar-JO" sz="4000" b="1" dirty="0">
                <a:latin typeface="Arial" panose="020B0604020202020204" pitchFamily="34" charset="0"/>
                <a:ea typeface="ＭＳ Ｐゴシック" charset="0"/>
                <a:cs typeface="Arial" panose="020B0604020202020204" pitchFamily="34" charset="0"/>
              </a:rPr>
              <a:t>الحياة البرية</a:t>
            </a:r>
            <a:endParaRPr lang="en-US" sz="400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700838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5000" y="317500"/>
            <a:ext cx="6477000" cy="6198635"/>
          </a:xfrm>
          <a:prstGeom prst="ellipse">
            <a:avLst/>
          </a:prstGeom>
        </p:spPr>
      </p:pic>
      <p:sp>
        <p:nvSpPr>
          <p:cNvPr id="887810" name="Rectangle 1026"/>
          <p:cNvSpPr>
            <a:spLocks noGrp="1" noChangeArrowheads="1"/>
          </p:cNvSpPr>
          <p:nvPr>
            <p:ph type="ctrTitle"/>
          </p:nvPr>
        </p:nvSpPr>
        <p:spPr>
          <a:xfrm>
            <a:off x="0" y="0"/>
            <a:ext cx="9144000" cy="838200"/>
          </a:xfrm>
          <a:effectLst/>
        </p:spPr>
        <p:txBody>
          <a:bodyPr/>
          <a:lstStyle/>
          <a:p>
            <a:pPr>
              <a:defRPr/>
            </a:pPr>
            <a:r>
              <a:rPr lang="ar-JO" sz="7200" b="1"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t>الحشرات</a:t>
            </a:r>
            <a:endParaRPr lang="en-US" sz="5400"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3" name="Isosceles Triangle 2"/>
          <p:cNvSpPr/>
          <p:nvPr/>
        </p:nvSpPr>
        <p:spPr bwMode="auto">
          <a:xfrm rot="2482456">
            <a:off x="488016" y="2743405"/>
            <a:ext cx="6559301" cy="3953525"/>
          </a:xfrm>
          <a:prstGeom prst="triangle">
            <a:avLst>
              <a:gd name="adj" fmla="val 49599"/>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 name="Isosceles Triangle 5"/>
          <p:cNvSpPr/>
          <p:nvPr/>
        </p:nvSpPr>
        <p:spPr bwMode="auto">
          <a:xfrm rot="4631105">
            <a:off x="-161095" y="1659648"/>
            <a:ext cx="6559301" cy="3953525"/>
          </a:xfrm>
          <a:prstGeom prst="triangle">
            <a:avLst>
              <a:gd name="adj" fmla="val 49599"/>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4" name="Rectangle 1026"/>
          <p:cNvSpPr txBox="1">
            <a:spLocks noChangeArrowheads="1"/>
          </p:cNvSpPr>
          <p:nvPr/>
        </p:nvSpPr>
        <p:spPr bwMode="auto">
          <a:xfrm>
            <a:off x="127001" y="2963333"/>
            <a:ext cx="4670778" cy="3711222"/>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t>مات 30-40%  من النحل في العالم منذ عام 2006</a:t>
            </a:r>
            <a:endParaRPr lang="en-US" sz="5400"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01604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1000"/>
                                        <p:tgtEl>
                                          <p:spTgt spid="6"/>
                                        </p:tgtEl>
                                      </p:cBhvr>
                                    </p:animEffect>
                                  </p:childTnLst>
                                </p:cTn>
                              </p:par>
                            </p:childTnLst>
                          </p:cTn>
                        </p:par>
                        <p:par>
                          <p:cTn id="12" fill="hold">
                            <p:stCondLst>
                              <p:cond delay="2000"/>
                            </p:stCondLst>
                            <p:childTnLst>
                              <p:par>
                                <p:cTn id="13" presetID="9" presetClass="entr" presetSubtype="0" fill="hold" grpId="0"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dissolve">
                                      <p:cBhvr>
                                        <p:cTn id="15"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4" grpId="0"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84666"/>
            <a:ext cx="9144000" cy="838200"/>
          </a:xfrm>
          <a:effectLst/>
        </p:spPr>
        <p:txBody>
          <a:bodyPr/>
          <a:lstStyle/>
          <a:p>
            <a:pPr>
              <a:defRPr/>
            </a:pPr>
            <a:r>
              <a:rPr lang="ar-JO" sz="4000" b="1"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t>الإنخفاض السريع في أعداد الحيوانات</a:t>
            </a:r>
            <a:endParaRPr lang="en-US" sz="4000"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80135"/>
            <a:ext cx="9144000" cy="5777865"/>
          </a:xfrm>
          <a:prstGeom prst="rect">
            <a:avLst/>
          </a:prstGeom>
        </p:spPr>
      </p:pic>
      <p:sp>
        <p:nvSpPr>
          <p:cNvPr id="4" name="Rectangle 1026"/>
          <p:cNvSpPr txBox="1">
            <a:spLocks noChangeArrowheads="1"/>
          </p:cNvSpPr>
          <p:nvPr/>
        </p:nvSpPr>
        <p:spPr bwMode="auto">
          <a:xfrm>
            <a:off x="0" y="2695223"/>
            <a:ext cx="9144000" cy="191911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latin typeface="Arial" panose="020B0604020202020204" pitchFamily="34" charset="0"/>
                <a:ea typeface="ＭＳ Ｐゴシック" charset="0"/>
                <a:cs typeface="Arial" panose="020B0604020202020204" pitchFamily="34" charset="0"/>
              </a:rPr>
              <a:t>يبدو أن معدل انقراض البرمائيات هو الأسوأ، حيث يزيد 200 مرة عن المتوسط</a:t>
            </a:r>
            <a:endParaRPr lang="en-US" sz="40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89546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4572000" y="-1"/>
            <a:ext cx="4572000" cy="2101145"/>
          </a:xfrm>
          <a:effectLst/>
        </p:spPr>
        <p:txBody>
          <a:bodyPr/>
          <a:lstStyle/>
          <a:p>
            <a:pPr>
              <a:defRPr/>
            </a:pPr>
            <a:r>
              <a:rPr lang="ar-JO" sz="5400" b="1"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t>الزراعة في     كاليفورنيا</a:t>
            </a:r>
            <a:endParaRPr lang="en-US" sz="5400"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833511" y="2101145"/>
            <a:ext cx="6045200" cy="4533900"/>
          </a:xfrm>
          <a:prstGeom prst="rect">
            <a:avLst/>
          </a:prstGeom>
        </p:spPr>
      </p:pic>
      <p:pic>
        <p:nvPicPr>
          <p:cNvPr id="5" name="Picture 4"/>
          <p:cNvPicPr>
            <a:picLocks noChangeAspect="1"/>
          </p:cNvPicPr>
          <p:nvPr/>
        </p:nvPicPr>
        <p:blipFill>
          <a:blip r:embed="rId4"/>
          <a:stretch>
            <a:fillRect/>
          </a:stretch>
        </p:blipFill>
        <p:spPr>
          <a:xfrm>
            <a:off x="127000" y="0"/>
            <a:ext cx="4445000" cy="6350000"/>
          </a:xfrm>
          <a:prstGeom prst="rect">
            <a:avLst/>
          </a:prstGeom>
        </p:spPr>
      </p:pic>
    </p:spTree>
    <p:extLst>
      <p:ext uri="{BB962C8B-B14F-4D97-AF65-F5344CB8AC3E}">
        <p14:creationId xmlns:p14="http://schemas.microsoft.com/office/powerpoint/2010/main" val="14733712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0" y="1199445"/>
            <a:ext cx="7620000" cy="5067300"/>
          </a:xfrm>
          <a:prstGeom prst="rect">
            <a:avLst/>
          </a:prstGeom>
        </p:spPr>
      </p:pic>
      <p:sp>
        <p:nvSpPr>
          <p:cNvPr id="3" name="Cloud Callout 2"/>
          <p:cNvSpPr/>
          <p:nvPr/>
        </p:nvSpPr>
        <p:spPr bwMode="auto">
          <a:xfrm>
            <a:off x="4924779" y="105834"/>
            <a:ext cx="4021666" cy="2187222"/>
          </a:xfrm>
          <a:prstGeom prst="cloudCallout">
            <a:avLst>
              <a:gd name="adj1" fmla="val -47129"/>
              <a:gd name="adj2" fmla="val 58629"/>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87810" name="Rectangle 1026"/>
          <p:cNvSpPr>
            <a:spLocks noGrp="1" noChangeArrowheads="1"/>
          </p:cNvSpPr>
          <p:nvPr>
            <p:ph type="ctrTitle"/>
          </p:nvPr>
        </p:nvSpPr>
        <p:spPr>
          <a:xfrm>
            <a:off x="4924778" y="275168"/>
            <a:ext cx="4219221" cy="1566333"/>
          </a:xfrm>
          <a:effectLst/>
        </p:spPr>
        <p:txBody>
          <a:bodyPr/>
          <a:lstStyle/>
          <a:p>
            <a:pPr>
              <a:defRPr/>
            </a:pPr>
            <a:r>
              <a:rPr lang="ar-JO" sz="6000" b="1" dirty="0">
                <a:solidFill>
                  <a:schemeClr val="tx1"/>
                </a:solidFill>
                <a:latin typeface="Arial" panose="020B0604020202020204" pitchFamily="34" charset="0"/>
                <a:ea typeface="ＭＳ Ｐゴシック" charset="0"/>
                <a:cs typeface="Arial" panose="020B0604020202020204" pitchFamily="34" charset="0"/>
              </a:rPr>
              <a:t>لماذا نحن؟</a:t>
            </a:r>
            <a:endParaRPr lang="en-US" sz="6000"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058579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972981"/>
            <a:ext cx="9144000" cy="5885019"/>
          </a:xfrm>
          <a:prstGeom prst="rect">
            <a:avLst/>
          </a:prstGeom>
        </p:spPr>
      </p:pic>
      <p:sp>
        <p:nvSpPr>
          <p:cNvPr id="887810" name="Rectangle 1026"/>
          <p:cNvSpPr>
            <a:spLocks noGrp="1" noChangeArrowheads="1"/>
          </p:cNvSpPr>
          <p:nvPr>
            <p:ph type="ctrTitle"/>
          </p:nvPr>
        </p:nvSpPr>
        <p:spPr>
          <a:xfrm>
            <a:off x="0" y="0"/>
            <a:ext cx="8927709" cy="1012252"/>
          </a:xfrm>
          <a:solidFill>
            <a:srgbClr val="000000"/>
          </a:solidFill>
          <a:effectLst>
            <a:outerShdw blurRad="63500" dist="35921" dir="2700000" algn="ctr" rotWithShape="0">
              <a:schemeClr val="tx2">
                <a:alpha val="74998"/>
              </a:schemeClr>
            </a:outerShdw>
          </a:effectLst>
        </p:spPr>
        <p:txBody>
          <a:bodyPr/>
          <a:lstStyle/>
          <a:p>
            <a:pPr>
              <a:defRPr/>
            </a:pPr>
            <a:r>
              <a:rPr lang="ar-JO" sz="4000" b="1" dirty="0">
                <a:latin typeface="Arial" panose="020B0604020202020204" pitchFamily="34" charset="0"/>
                <a:ea typeface="ＭＳ Ｐゴシック" charset="0"/>
                <a:cs typeface="Arial" panose="020B0604020202020204" pitchFamily="34" charset="0"/>
              </a:rPr>
              <a:t>تموت الأسماك بشكل غامض</a:t>
            </a:r>
            <a:endParaRPr lang="en-US" sz="400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802396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35778" y="1679221"/>
            <a:ext cx="5138910" cy="3414889"/>
          </a:xfrm>
          <a:prstGeom prst="rect">
            <a:avLst/>
          </a:prstGeom>
        </p:spPr>
      </p:pic>
      <p:sp>
        <p:nvSpPr>
          <p:cNvPr id="887810" name="Rectangle 1026"/>
          <p:cNvSpPr>
            <a:spLocks noGrp="1" noChangeArrowheads="1"/>
          </p:cNvSpPr>
          <p:nvPr>
            <p:ph type="ctrTitle"/>
          </p:nvPr>
        </p:nvSpPr>
        <p:spPr>
          <a:xfrm>
            <a:off x="0" y="0"/>
            <a:ext cx="9144000" cy="838200"/>
          </a:xfrm>
          <a:effectLst/>
        </p:spPr>
        <p:txBody>
          <a:bodyPr/>
          <a:lstStyle/>
          <a:p>
            <a:pPr>
              <a:defRPr/>
            </a:pPr>
            <a:r>
              <a:rPr lang="ar-JO" sz="5400" b="1"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t>المجاعة الزراعية</a:t>
            </a:r>
            <a:endParaRPr lang="en-US" sz="5400"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0" y="1679222"/>
            <a:ext cx="4553185" cy="3414889"/>
          </a:xfrm>
          <a:prstGeom prst="rect">
            <a:avLst/>
          </a:prstGeom>
        </p:spPr>
      </p:pic>
      <p:sp>
        <p:nvSpPr>
          <p:cNvPr id="4" name="Striped Right Arrow 3"/>
          <p:cNvSpPr/>
          <p:nvPr/>
        </p:nvSpPr>
        <p:spPr bwMode="auto">
          <a:xfrm>
            <a:off x="3513667" y="1255889"/>
            <a:ext cx="2328333" cy="4543778"/>
          </a:xfrm>
          <a:prstGeom prst="stripedRightArrow">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69425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3" presetClass="entr" presetSubtype="10" fill="hold" nodeType="afterEffect">
                                  <p:stCondLst>
                                    <p:cond delay="300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8000" y="381000"/>
            <a:ext cx="8128000" cy="6096000"/>
          </a:xfrm>
          <a:prstGeom prst="rect">
            <a:avLst/>
          </a:prstGeom>
        </p:spPr>
      </p:pic>
      <p:sp>
        <p:nvSpPr>
          <p:cNvPr id="887810" name="Rectangle 1026"/>
          <p:cNvSpPr>
            <a:spLocks noGrp="1" noChangeArrowheads="1"/>
          </p:cNvSpPr>
          <p:nvPr>
            <p:ph type="ctrTitle"/>
          </p:nvPr>
        </p:nvSpPr>
        <p:spPr>
          <a:xfrm>
            <a:off x="0" y="0"/>
            <a:ext cx="9144000" cy="838200"/>
          </a:xfrm>
          <a:effectLst/>
        </p:spPr>
        <p:txBody>
          <a:bodyPr/>
          <a:lstStyle/>
          <a:p>
            <a:pPr>
              <a:defRPr/>
            </a:pPr>
            <a:r>
              <a:rPr lang="ar-JO" sz="4800" b="1"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t>لماذا الكثير من المصائب؟</a:t>
            </a:r>
            <a:endParaRPr lang="en-US" sz="4800"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261720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679763"/>
            <a:ext cx="9180338" cy="6178237"/>
          </a:xfrm>
          <a:prstGeom prst="rect">
            <a:avLst/>
          </a:prstGeom>
        </p:spPr>
      </p:pic>
      <p:sp>
        <p:nvSpPr>
          <p:cNvPr id="887810" name="Rectangle 1026"/>
          <p:cNvSpPr>
            <a:spLocks noGrp="1" noChangeArrowheads="1"/>
          </p:cNvSpPr>
          <p:nvPr>
            <p:ph type="ctrTitle"/>
          </p:nvPr>
        </p:nvSpPr>
        <p:spPr>
          <a:xfrm>
            <a:off x="0" y="0"/>
            <a:ext cx="9144000" cy="838200"/>
          </a:xfrm>
          <a:effectLst/>
        </p:spPr>
        <p:txBody>
          <a:bodyPr/>
          <a:lstStyle/>
          <a:p>
            <a:pPr>
              <a:defRPr/>
            </a:pPr>
            <a:r>
              <a:rPr lang="ar-JO" sz="4800" b="1"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t>هل الله غاضب؟</a:t>
            </a:r>
            <a:endParaRPr lang="en-US" sz="4800"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495938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9377" name="Picture 2" descr="Revelation%20PowerPoint%20Sermon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p:txBody>
          <a:bodyPr/>
          <a:lstStyle/>
          <a:p>
            <a:pPr>
              <a:defRPr/>
            </a:pPr>
            <a:r>
              <a:rPr lang="ar-JO"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الكشف</a:t>
            </a:r>
            <a:endParaRPr lang="en-US"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 Box 30"/>
          <p:cNvSpPr txBox="1">
            <a:spLocks noChangeArrowheads="1"/>
          </p:cNvSpPr>
          <p:nvPr/>
        </p:nvSpPr>
        <p:spPr bwMode="auto">
          <a:xfrm>
            <a:off x="8423207" y="4763"/>
            <a:ext cx="701131" cy="463846"/>
          </a:xfrm>
          <a:prstGeom prst="rect">
            <a:avLst/>
          </a:prstGeom>
          <a:solidFill>
            <a:srgbClr val="00009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381</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3857714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6978" name="Rectangle 5"/>
          <p:cNvSpPr>
            <a:spLocks noGrp="1" noChangeArrowheads="1"/>
          </p:cNvSpPr>
          <p:nvPr>
            <p:ph type="title"/>
          </p:nvPr>
        </p:nvSpPr>
        <p:spPr>
          <a:xfrm rot="5400000">
            <a:off x="5041899" y="2863851"/>
            <a:ext cx="6985001" cy="1219200"/>
          </a:xfrm>
          <a:solidFill>
            <a:srgbClr val="000000"/>
          </a:solidFill>
        </p:spPr>
        <p:txBody>
          <a:bodyPr anchor="b"/>
          <a:lstStyle/>
          <a:p>
            <a:r>
              <a:rPr lang="ar-JO" sz="8800" dirty="0">
                <a:latin typeface="Arial" charset="0"/>
                <a:ea typeface="ＭＳ Ｐゴシック" charset="0"/>
              </a:rPr>
              <a:t>رؤيا يوحنا</a:t>
            </a:r>
          </a:p>
        </p:txBody>
      </p:sp>
      <p:graphicFrame>
        <p:nvGraphicFramePr>
          <p:cNvPr id="9" name="Table 8"/>
          <p:cNvGraphicFramePr>
            <a:graphicFrameLocks noGrp="1"/>
          </p:cNvGraphicFramePr>
          <p:nvPr>
            <p:extLst>
              <p:ext uri="{D42A27DB-BD31-4B8C-83A1-F6EECF244321}">
                <p14:modId xmlns:p14="http://schemas.microsoft.com/office/powerpoint/2010/main" val="740255673"/>
              </p:ext>
            </p:extLst>
          </p:nvPr>
        </p:nvGraphicFramePr>
        <p:xfrm>
          <a:off x="0" y="0"/>
          <a:ext cx="7924800" cy="6822067"/>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868680">
                  <a:extLst>
                    <a:ext uri="{9D8B030D-6E8A-4147-A177-3AD203B41FA5}">
                      <a16:colId xmlns:a16="http://schemas.microsoft.com/office/drawing/2014/main" val="20004"/>
                    </a:ext>
                  </a:extLst>
                </a:gridCol>
                <a:gridCol w="603504">
                  <a:extLst>
                    <a:ext uri="{9D8B030D-6E8A-4147-A177-3AD203B41FA5}">
                      <a16:colId xmlns:a16="http://schemas.microsoft.com/office/drawing/2014/main" val="20005"/>
                    </a:ext>
                  </a:extLst>
                </a:gridCol>
                <a:gridCol w="795528">
                  <a:extLst>
                    <a:ext uri="{9D8B030D-6E8A-4147-A177-3AD203B41FA5}">
                      <a16:colId xmlns:a16="http://schemas.microsoft.com/office/drawing/2014/main" val="20006"/>
                    </a:ext>
                  </a:extLst>
                </a:gridCol>
                <a:gridCol w="732663">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474632">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سيادة المسيح في النصر المستقبلي</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0397">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في شخصه</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 على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الكنائس</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في أحداث النهاية </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22212">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الإصحاحات 1</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الإصحاحات</a:t>
                      </a: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2-3</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الإصحاحات 4-22</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58591">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مَا رَأَيْتَ</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19 أ)</a:t>
                      </a:r>
                      <a:endParaRPr kumimoji="0" lang="en-US" sz="1800" b="0"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وَمَا هُوَ كَائِنٌ</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endParaRPr kumimoji="0" lang="en-US" altLang="ja-JP" sz="1800" b="0"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19 ب)</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وَمَا هُوَ عَتِيدٌ أَنْ يَكُونَ بَعْدَ هذَا.</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endPar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19 ت)</a:t>
                      </a:r>
                      <a:endPar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59228">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ماضي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حاضر</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مستقبل</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13964">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كشف</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المسيح</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كشف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الكنائس</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اكتمال</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كشف</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3366">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الله على</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الأرض</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سفراء الله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على الأرض</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الجهنم على الأرض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إلى السماء على الأرض</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73528">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القاضي</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الواجبات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الدينونة والمكافآت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806544">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موضوع</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1:1-3</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عبادة الثالوث</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4-8</a:t>
                      </a:r>
                    </a:p>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المسيح</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الممجد</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9-20</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سبع كنائس في آسيا: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أفسس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سميرنا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برغامس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ثياتيرا</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ساردس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فيلادلفيا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لاودكية</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الضيقة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4: 1- 19:10</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المجيء</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الثاني</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19: 1-21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الألفية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20</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الحالة الأبدية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21: 1- 22: 5</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الخاتمة: وشيكة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22: 6-21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63515">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95 م</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766979" name="Text Box 7"/>
          <p:cNvSpPr txBox="1">
            <a:spLocks noChangeArrowheads="1"/>
          </p:cNvSpPr>
          <p:nvPr/>
        </p:nvSpPr>
        <p:spPr bwMode="auto">
          <a:xfrm>
            <a:off x="7783615" y="4763"/>
            <a:ext cx="1456515"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318، 324م</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5318700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6978"/>
                                        </p:tgtEl>
                                        <p:attrNameLst>
                                          <p:attrName>style.visibility</p:attrName>
                                        </p:attrNameLst>
                                      </p:cBhvr>
                                      <p:to>
                                        <p:strVal val="visible"/>
                                      </p:to>
                                    </p:set>
                                    <p:anim calcmode="lin" valueType="num">
                                      <p:cBhvr additive="base">
                                        <p:cTn id="7" dur="500" fill="hold"/>
                                        <p:tgtEl>
                                          <p:spTgt spid="766978"/>
                                        </p:tgtEl>
                                        <p:attrNameLst>
                                          <p:attrName>ppt_x</p:attrName>
                                        </p:attrNameLst>
                                      </p:cBhvr>
                                      <p:tavLst>
                                        <p:tav tm="0">
                                          <p:val>
                                            <p:strVal val="#ppt_x"/>
                                          </p:val>
                                        </p:tav>
                                        <p:tav tm="100000">
                                          <p:val>
                                            <p:strVal val="#ppt_x"/>
                                          </p:val>
                                        </p:tav>
                                      </p:tavLst>
                                    </p:anim>
                                    <p:anim calcmode="lin" valueType="num">
                                      <p:cBhvr additive="base">
                                        <p:cTn id="8" dur="500" fill="hold"/>
                                        <p:tgtEl>
                                          <p:spTgt spid="7669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7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58" name="Picture 4" descr="christ001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063"/>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3" name="Title 1"/>
          <p:cNvSpPr>
            <a:spLocks noGrp="1"/>
          </p:cNvSpPr>
          <p:nvPr>
            <p:ph type="title"/>
          </p:nvPr>
        </p:nvSpPr>
        <p:spPr>
          <a:xfrm>
            <a:off x="-26218" y="15875"/>
            <a:ext cx="5296718" cy="2222500"/>
          </a:xfrm>
          <a:noFill/>
          <a:ln>
            <a:noFill/>
          </a:ln>
        </p:spPr>
        <p:txBody>
          <a:bodyPr vert="horz" wrap="square" lIns="91440" tIns="45720" rIns="91440" bIns="45720" numCol="1" anchor="ctr" anchorCtr="0" compatLnSpc="1">
            <a:prstTxWarp prst="textNoShape">
              <a:avLst/>
            </a:prstTxWarp>
          </a:bodyPr>
          <a:lstStyle/>
          <a:p>
            <a:r>
              <a:rPr lang="ar-JO" sz="4800" b="1" kern="1200" dirty="0">
                <a:solidFill>
                  <a:srgbClr val="FFFFFF"/>
                </a:solidFill>
                <a:effectLst>
                  <a:glow rad="279400">
                    <a:srgbClr val="000090">
                      <a:alpha val="75000"/>
                    </a:srgbClr>
                  </a:glow>
                  <a:outerShdw blurRad="38100" dist="38100" dir="2700000" algn="tl">
                    <a:srgbClr val="000000">
                      <a:alpha val="43137"/>
                    </a:srgbClr>
                  </a:outerShdw>
                </a:effectLst>
                <a:latin typeface="Arial" panose="020B0604020202020204" pitchFamily="34" charset="0"/>
                <a:ea typeface="ヒラギノ角ゴ Pro W3" charset="0"/>
                <a:cs typeface="Arial" panose="020B0604020202020204" pitchFamily="34" charset="0"/>
              </a:rPr>
              <a:t>الحُكم الحقيقي             لا يتغير أبداً </a:t>
            </a:r>
            <a:endParaRPr lang="en-US" sz="4800" b="1" kern="1200" dirty="0">
              <a:solidFill>
                <a:srgbClr val="FFFFFF"/>
              </a:solidFill>
              <a:effectLst>
                <a:glow rad="279400">
                  <a:srgbClr val="000090">
                    <a:alpha val="75000"/>
                  </a:srgbClr>
                </a:glow>
                <a:outerShdw blurRad="38100" dist="38100" dir="2700000" algn="tl">
                  <a:srgbClr val="000000">
                    <a:alpha val="43137"/>
                  </a:srgbClr>
                </a:outerShdw>
              </a:effectLst>
              <a:latin typeface="Arial" panose="020B0604020202020204" pitchFamily="34" charset="0"/>
              <a:ea typeface="ヒラギノ角ゴ Pro W3" charset="0"/>
              <a:cs typeface="Arial" panose="020B0604020202020204" pitchFamily="34" charset="0"/>
            </a:endParaRPr>
          </a:p>
        </p:txBody>
      </p:sp>
      <p:sp>
        <p:nvSpPr>
          <p:cNvPr id="4"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367</a:t>
            </a:r>
            <a:endParaRPr lang="en-US" b="1" dirty="0">
              <a:solidFill>
                <a:srgbClr val="000000"/>
              </a:solidFill>
              <a:latin typeface="Arial" panose="020B0604020202020204" pitchFamily="34" charset="0"/>
              <a:cs typeface="Arial" panose="020B0604020202020204" pitchFamily="34" charset="0"/>
            </a:endParaRPr>
          </a:p>
        </p:txBody>
      </p:sp>
      <p:sp>
        <p:nvSpPr>
          <p:cNvPr id="5" name="Title 1"/>
          <p:cNvSpPr txBox="1">
            <a:spLocks/>
          </p:cNvSpPr>
          <p:nvPr/>
        </p:nvSpPr>
        <p:spPr bwMode="auto">
          <a:xfrm>
            <a:off x="15875" y="3643409"/>
            <a:ext cx="9074968" cy="274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defTabSz="914400"/>
            <a:r>
              <a:rPr lang="ar-JO" sz="3600" b="1" dirty="0">
                <a:solidFill>
                  <a:srgbClr val="FFFFFF"/>
                </a:solidFill>
                <a:effectLst>
                  <a:glow rad="279400">
                    <a:srgbClr val="000090">
                      <a:alpha val="75000"/>
                    </a:srgbClr>
                  </a:glow>
                  <a:outerShdw blurRad="38100" dist="38100" dir="2700000" algn="tl">
                    <a:srgbClr val="000000">
                      <a:alpha val="43137"/>
                    </a:srgbClr>
                  </a:outerShdw>
                </a:effectLst>
                <a:latin typeface="Arial" panose="020B0604020202020204" pitchFamily="34" charset="0"/>
                <a:ea typeface="ヒラギノ角ゴ Pro W3" charset="0"/>
                <a:cs typeface="Arial" panose="020B0604020202020204" pitchFamily="34" charset="0"/>
              </a:rPr>
              <a:t>3: يسود يسوع على مستقبلنا </a:t>
            </a:r>
          </a:p>
          <a:p>
            <a:pPr defTabSz="914400"/>
            <a:r>
              <a:rPr lang="ar-JO" sz="3600" b="1" dirty="0">
                <a:solidFill>
                  <a:srgbClr val="FFFFFF"/>
                </a:solidFill>
                <a:effectLst>
                  <a:glow rad="279400">
                    <a:srgbClr val="000090">
                      <a:alpha val="75000"/>
                    </a:srgbClr>
                  </a:glow>
                  <a:outerShdw blurRad="38100" dist="38100" dir="2700000" algn="tl">
                    <a:srgbClr val="000000">
                      <a:alpha val="43137"/>
                    </a:srgbClr>
                  </a:outerShdw>
                </a:effectLst>
                <a:latin typeface="Arial" panose="020B0604020202020204" pitchFamily="34" charset="0"/>
                <a:ea typeface="ヒラギノ角ゴ Pro W3" charset="0"/>
                <a:cs typeface="Arial" panose="020B0604020202020204" pitchFamily="34" charset="0"/>
              </a:rPr>
              <a:t>( رؤيا 4 - 22)</a:t>
            </a:r>
            <a:endParaRPr lang="en-US" sz="3600" b="1" dirty="0">
              <a:solidFill>
                <a:srgbClr val="FFFFFF"/>
              </a:solidFill>
              <a:effectLst>
                <a:glow rad="279400">
                  <a:srgbClr val="000090">
                    <a:alpha val="75000"/>
                  </a:srgbClr>
                </a:glow>
                <a:outerShdw blurRad="38100" dist="38100" dir="2700000" algn="tl">
                  <a:srgbClr val="000000">
                    <a:alpha val="43137"/>
                  </a:srgbClr>
                </a:outerShdw>
              </a:effectLst>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22290669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sp>
        <p:nvSpPr>
          <p:cNvPr id="32774" name="Text Box 6"/>
          <p:cNvSpPr txBox="1">
            <a:spLocks noChangeArrowheads="1"/>
          </p:cNvSpPr>
          <p:nvPr/>
        </p:nvSpPr>
        <p:spPr bwMode="auto">
          <a:xfrm>
            <a:off x="2484438" y="3524250"/>
            <a:ext cx="2725737" cy="956288"/>
          </a:xfrm>
          <a:prstGeom prst="rect">
            <a:avLst/>
          </a:prstGeom>
          <a:solidFill>
            <a:srgbClr val="CCFF66"/>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الضيقة</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زك ١٤: ١-٢)</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23" name="AutoShape 2">
            <a:extLst>
              <a:ext uri="{FF2B5EF4-FFF2-40B4-BE49-F238E27FC236}">
                <a16:creationId xmlns:a16="http://schemas.microsoft.com/office/drawing/2014/main" id="{AB16F651-853E-F849-BF88-3E5199D87072}"/>
              </a:ext>
            </a:extLst>
          </p:cNvPr>
          <p:cNvSpPr>
            <a:spLocks noChangeArrowheads="1"/>
          </p:cNvSpPr>
          <p:nvPr/>
        </p:nvSpPr>
        <p:spPr bwMode="auto">
          <a:xfrm>
            <a:off x="-31750" y="4403211"/>
            <a:ext cx="8185150" cy="2467489"/>
          </a:xfrm>
          <a:prstGeom prst="upArrowCallout">
            <a:avLst>
              <a:gd name="adj1" fmla="val 63690"/>
              <a:gd name="adj2" fmla="val 63690"/>
              <a:gd name="adj3" fmla="val 11259"/>
              <a:gd name="adj4" fmla="val 57822"/>
            </a:avLst>
          </a:prstGeom>
          <a:solidFill>
            <a:srgbClr val="FF0000"/>
          </a:solidFill>
          <a:ln w="9525">
            <a:solidFill>
              <a:schemeClr val="tx1"/>
            </a:solidFill>
            <a:miter lim="800000"/>
            <a:headEnd/>
            <a:tailEnd/>
          </a:ln>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4" name="Text Box 22">
            <a:extLst>
              <a:ext uri="{FF2B5EF4-FFF2-40B4-BE49-F238E27FC236}">
                <a16:creationId xmlns:a16="http://schemas.microsoft.com/office/drawing/2014/main" id="{446F8ACF-B9C2-414D-8EB2-2C68E58F39D1}"/>
              </a:ext>
            </a:extLst>
          </p:cNvPr>
          <p:cNvSpPr txBox="1">
            <a:spLocks noChangeArrowheads="1"/>
          </p:cNvSpPr>
          <p:nvPr/>
        </p:nvSpPr>
        <p:spPr bwMode="auto">
          <a:xfrm>
            <a:off x="0" y="5412371"/>
            <a:ext cx="8101013"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0"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إرميا ٣٠ : ٧</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altLang="ja-JP" sz="3200" dirty="0">
                <a:solidFill>
                  <a:srgbClr val="FFFFFF"/>
                </a:solidFill>
                <a:latin typeface="Traditional Arabic" panose="02020603050405020304" pitchFamily="18" charset="-78"/>
                <a:cs typeface="Traditional Arabic" panose="02020603050405020304" pitchFamily="18" charset="-78"/>
              </a:rPr>
              <a:t>آه لأن ذلك اليوم عظيم وايس مثله، وهو وقت ضيق على يعقوب، ولكنه سيخلص منه.</a:t>
            </a:r>
            <a:r>
              <a:rPr kumimoji="0" lang="ar-SA" altLang="ja-JP" sz="2400" b="0"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 </a:t>
            </a:r>
          </a:p>
        </p:txBody>
      </p:sp>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grpSp>
      <p:sp>
        <p:nvSpPr>
          <p:cNvPr id="32772" name="Text Box 4"/>
          <p:cNvSpPr txBox="1">
            <a:spLocks noChangeArrowheads="1"/>
          </p:cNvSpPr>
          <p:nvPr/>
        </p:nvSpPr>
        <p:spPr bwMode="auto">
          <a:xfrm>
            <a:off x="509588" y="3524250"/>
            <a:ext cx="1765300" cy="525463"/>
          </a:xfrm>
          <a:prstGeom prst="rect">
            <a:avLst/>
          </a:prstGeom>
          <a:solidFill>
            <a:schemeClr val="accent6">
              <a:lumMod val="75000"/>
            </a:schemeClr>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عصر الكنيسة</a:t>
            </a:r>
            <a:endParaRPr kumimoji="0" lang="en-GB" sz="28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32775" name="Text Box 7"/>
          <p:cNvSpPr txBox="1">
            <a:spLocks noChangeArrowheads="1"/>
          </p:cNvSpPr>
          <p:nvPr/>
        </p:nvSpPr>
        <p:spPr bwMode="auto">
          <a:xfrm>
            <a:off x="5422798" y="3524250"/>
            <a:ext cx="1927429" cy="894733"/>
          </a:xfrm>
          <a:prstGeom prst="rect">
            <a:avLst/>
          </a:prstGeom>
          <a:solidFill>
            <a:srgbClr val="99FF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الملك الألفي</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زك ١٤: ٦-٢١)</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ln>
            <a:headEnd/>
            <a:tailEnd type="triangle" w="med" len="med"/>
          </a:ln>
        </p:spPr>
        <p:style>
          <a:lnRef idx="3">
            <a:schemeClr val="dk1"/>
          </a:lnRef>
          <a:fillRef idx="0">
            <a:schemeClr val="dk1"/>
          </a:fillRef>
          <a:effectRef idx="2">
            <a:schemeClr val="dk1"/>
          </a:effectRef>
          <a:fontRef idx="minor">
            <a:schemeClr val="tx1"/>
          </a:fontRef>
        </p:style>
      </p:cxnSp>
      <p:sp>
        <p:nvSpPr>
          <p:cNvPr id="32777" name="Text Box 9"/>
          <p:cNvSpPr txBox="1">
            <a:spLocks noChangeArrowheads="1"/>
          </p:cNvSpPr>
          <p:nvPr/>
        </p:nvSpPr>
        <p:spPr bwMode="auto">
          <a:xfrm>
            <a:off x="1258888" y="1759782"/>
            <a:ext cx="2808287" cy="833438"/>
          </a:xfrm>
          <a:prstGeom prst="rect">
            <a:avLst/>
          </a:prstGeom>
          <a:solidFill>
            <a:srgbClr val="FFFF99"/>
          </a:solidFill>
          <a:ln w="9525">
            <a:noFill/>
            <a:miter lim="800000"/>
            <a:headEnd/>
            <a:tailEnd/>
          </a:ln>
        </p:spPr>
        <p:txBody>
          <a:bodyPr lIns="90000" tIns="46800" rIns="90000" bIns="46800">
            <a:spAutoFit/>
          </a:bodyPr>
          <a:lstStyle/>
          <a:p>
            <a:pPr marL="0" marR="0" lvl="0" indent="0" algn="ctr" defTabSz="449263" rtl="1"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الإختطاف</a:t>
            </a:r>
            <a:b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br>
            <a:r>
              <a:rPr kumimoji="0" lang="ar-SA"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(١</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تس ٤: ١٣-١٨)</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78" name="Line 10"/>
          <p:cNvSpPr>
            <a:spLocks noChangeShapeType="1"/>
          </p:cNvSpPr>
          <p:nvPr/>
        </p:nvSpPr>
        <p:spPr bwMode="auto">
          <a:xfrm>
            <a:off x="5173663" y="2276475"/>
            <a:ext cx="1587" cy="1162050"/>
          </a:xfrm>
          <a:prstGeom prst="line">
            <a:avLst/>
          </a:prstGeom>
          <a:noFill/>
          <a:ln w="38100">
            <a:solidFill>
              <a:srgbClr val="000000"/>
            </a:solidFill>
            <a:miter lim="800000"/>
            <a:headEnd/>
            <a:tailEnd type="triangle" w="med" len="med"/>
          </a:ln>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9" name="Text Box 11"/>
          <p:cNvSpPr txBox="1">
            <a:spLocks noChangeArrowheads="1"/>
          </p:cNvSpPr>
          <p:nvPr/>
        </p:nvSpPr>
        <p:spPr bwMode="auto">
          <a:xfrm>
            <a:off x="4262801" y="1698487"/>
            <a:ext cx="1831248" cy="894733"/>
          </a:xfrm>
          <a:prstGeom prst="rect">
            <a:avLst/>
          </a:prstGeom>
          <a:solidFill>
            <a:srgbClr val="FF99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المجيء الثاني</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زك ١٤: ٣-٥)</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80" name="Text Box 12"/>
          <p:cNvSpPr txBox="1">
            <a:spLocks noChangeArrowheads="1"/>
          </p:cNvSpPr>
          <p:nvPr/>
        </p:nvSpPr>
        <p:spPr bwMode="auto">
          <a:xfrm>
            <a:off x="3497264" y="4725144"/>
            <a:ext cx="2989262" cy="833178"/>
          </a:xfrm>
          <a:prstGeom prst="rect">
            <a:avLst/>
          </a:prstGeom>
          <a:solidFill>
            <a:srgbClr val="FFCC66"/>
          </a:solidFill>
          <a:ln w="9525">
            <a:noFill/>
            <a:miter lim="800000"/>
            <a:headEnd/>
            <a:tailEnd/>
          </a:ln>
        </p:spPr>
        <p:txBody>
          <a:bodyPr wrap="square" lIns="90000" tIns="46800" rIns="90000" bIns="46800">
            <a:spAutoFit/>
          </a:bodyPr>
          <a:lstStyle/>
          <a:p>
            <a:pPr marL="0" marR="0" lvl="0" indent="0" algn="ctr" defTabSz="449263" rtl="1"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جوج وماجوج</a:t>
            </a:r>
            <a:r>
              <a:rPr kumimoji="0" 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 </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(هرمجدون)</a:t>
            </a:r>
            <a:b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br>
            <a:r>
              <a:rPr kumimoji="0" lang="ar-SA"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حز ٣٨-٣٩)</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81" name="Text Box 13"/>
          <p:cNvSpPr txBox="1">
            <a:spLocks noChangeArrowheads="1"/>
          </p:cNvSpPr>
          <p:nvPr/>
        </p:nvSpPr>
        <p:spPr bwMode="auto">
          <a:xfrm>
            <a:off x="6313401" y="4726748"/>
            <a:ext cx="2680840" cy="833178"/>
          </a:xfrm>
          <a:prstGeom prst="rect">
            <a:avLst/>
          </a:prstGeom>
          <a:solidFill>
            <a:srgbClr val="99CC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العودة إلى جوج وماجوج</a:t>
            </a:r>
            <a:endParaRPr kumimoji="0" lang="ar-SA"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رؤ ٢٠: ٧-١٠</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endParaRPr kumimoji="0" 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83" name="Line 15"/>
          <p:cNvSpPr>
            <a:spLocks noChangeShapeType="1"/>
          </p:cNvSpPr>
          <p:nvPr/>
        </p:nvSpPr>
        <p:spPr bwMode="auto">
          <a:xfrm flipV="1">
            <a:off x="5189538" y="3864719"/>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4" name="Line 16"/>
          <p:cNvSpPr>
            <a:spLocks noChangeShapeType="1"/>
          </p:cNvSpPr>
          <p:nvPr/>
        </p:nvSpPr>
        <p:spPr bwMode="auto">
          <a:xfrm flipV="1">
            <a:off x="7566025" y="3883769"/>
            <a:ext cx="1588"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275471" name="Title 18"/>
          <p:cNvSpPr>
            <a:spLocks noGrp="1"/>
          </p:cNvSpPr>
          <p:nvPr>
            <p:ph type="title" idx="4294967295"/>
          </p:nvPr>
        </p:nvSpPr>
        <p:spPr>
          <a:xfrm>
            <a:off x="0" y="0"/>
            <a:ext cx="9144000" cy="789502"/>
          </a:xfrm>
          <a:solidFill>
            <a:srgbClr val="000000"/>
          </a:solidFill>
        </p:spPr>
        <p:txBody>
          <a:bodyPr/>
          <a:lstStyle/>
          <a:p>
            <a:r>
              <a:rPr lang="ar-JO" sz="3600" b="1" dirty="0">
                <a:solidFill>
                  <a:schemeClr val="bg1"/>
                </a:solidFill>
                <a:latin typeface="Arial" pitchFamily="34" charset="0"/>
                <a:cs typeface="Arial" pitchFamily="34" charset="0"/>
              </a:rPr>
              <a:t>نظرة عامة إلى المستقبَل</a:t>
            </a:r>
            <a:endParaRPr lang="en-US" sz="5400" b="1" dirty="0">
              <a:latin typeface="Arial" pitchFamily="34" charset="0"/>
              <a:cs typeface="Arial" pitchFamily="34" charset="0"/>
            </a:endParaRPr>
          </a:p>
        </p:txBody>
      </p:sp>
      <p:sp>
        <p:nvSpPr>
          <p:cNvPr id="19" name="Line 10"/>
          <p:cNvSpPr>
            <a:spLocks noChangeShapeType="1"/>
          </p:cNvSpPr>
          <p:nvPr/>
        </p:nvSpPr>
        <p:spPr bwMode="auto">
          <a:xfrm>
            <a:off x="7796213" y="2276475"/>
            <a:ext cx="1587" cy="116205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2" name="Text Box 14"/>
          <p:cNvSpPr txBox="1">
            <a:spLocks noChangeArrowheads="1"/>
          </p:cNvSpPr>
          <p:nvPr/>
        </p:nvSpPr>
        <p:spPr bwMode="auto">
          <a:xfrm>
            <a:off x="6760357" y="836712"/>
            <a:ext cx="2073301" cy="1756508"/>
          </a:xfrm>
          <a:prstGeom prst="rect">
            <a:avLst/>
          </a:prstGeom>
          <a:solidFill>
            <a:srgbClr val="FFFF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العرش</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الأبيض</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رؤ ٢٠: ١١-١٤</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p>
        </p:txBody>
      </p:sp>
      <p:sp>
        <p:nvSpPr>
          <p:cNvPr id="20" name="Line 15"/>
          <p:cNvSpPr>
            <a:spLocks noChangeShapeType="1"/>
          </p:cNvSpPr>
          <p:nvPr/>
        </p:nvSpPr>
        <p:spPr bwMode="auto">
          <a:xfrm flipV="1">
            <a:off x="2484438" y="2708275"/>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275475" name="Text Box 4"/>
          <p:cNvSpPr txBox="1">
            <a:spLocks noChangeArrowheads="1"/>
          </p:cNvSpPr>
          <p:nvPr/>
        </p:nvSpPr>
        <p:spPr bwMode="auto">
          <a:xfrm>
            <a:off x="8101013" y="158155"/>
            <a:ext cx="1042987"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437</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2" name="Text Box 14">
            <a:extLst>
              <a:ext uri="{FF2B5EF4-FFF2-40B4-BE49-F238E27FC236}">
                <a16:creationId xmlns:a16="http://schemas.microsoft.com/office/drawing/2014/main" id="{2088235D-4B19-134B-A398-BAC98555A0FD}"/>
              </a:ext>
            </a:extLst>
          </p:cNvPr>
          <p:cNvSpPr txBox="1">
            <a:spLocks noChangeArrowheads="1"/>
          </p:cNvSpPr>
          <p:nvPr/>
        </p:nvSpPr>
        <p:spPr bwMode="auto">
          <a:xfrm>
            <a:off x="2589311" y="2681692"/>
            <a:ext cx="5168703" cy="648512"/>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يوم الرب </a:t>
            </a:r>
            <a:endParaRPr kumimoji="0" lang="en-GB"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3351361"/>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p:stCondLst>
                              <p:cond delay="8000"/>
                            </p:stCondLst>
                            <p:childTnLst>
                              <p:par>
                                <p:cTn id="24" presetID="42" presetClass="entr" fill="hold" nodeType="afterEffect">
                                  <p:stCondLst>
                                    <p:cond delay="0"/>
                                  </p:stCondLst>
                                  <p:childTnLst>
                                    <p:set>
                                      <p:cBhvr additive="repl">
                                        <p:cTn id="25" dur="1" fill="hold">
                                          <p:stCondLst>
                                            <p:cond delay="0"/>
                                          </p:stCondLst>
                                        </p:cTn>
                                        <p:tgtEl>
                                          <p:spTgt spid="20"/>
                                        </p:tgtEl>
                                        <p:attrNameLst>
                                          <p:attrName>style.visibility</p:attrName>
                                        </p:attrNameLst>
                                      </p:cBhvr>
                                      <p:to>
                                        <p:strVal val="visible"/>
                                      </p:to>
                                    </p:set>
                                    <p:animEffect transition="in" filter="fade">
                                      <p:cBhvr additive="repl">
                                        <p:cTn id="26" dur="2000"/>
                                        <p:tgtEl>
                                          <p:spTgt spid="20"/>
                                        </p:tgtEl>
                                      </p:cBhvr>
                                    </p:animEffect>
                                    <p:anim calcmode="lin" valueType="num">
                                      <p:cBhvr additive="repl">
                                        <p:cTn id="27" dur="2000" fill="hold"/>
                                        <p:tgtEl>
                                          <p:spTgt spid="20"/>
                                        </p:tgtEl>
                                        <p:attrNameLst>
                                          <p:attrName>ppt_x</p:attrName>
                                        </p:attrNameLst>
                                      </p:cBhvr>
                                      <p:tavLst>
                                        <p:tav tm="100000">
                                          <p:val>
                                            <p:strVal val="#ppt_x"/>
                                          </p:val>
                                        </p:tav>
                                        <p:tav>
                                          <p:val>
                                            <p:strVal val="#ppt_x"/>
                                          </p:val>
                                        </p:tav>
                                      </p:tavLst>
                                    </p:anim>
                                    <p:anim calcmode="lin" valueType="num">
                                      <p:cBhvr additive="repl">
                                        <p:cTn id="28" dur="2000" fill="hold"/>
                                        <p:tgtEl>
                                          <p:spTgt spid="20"/>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42" presetClass="entr" fill="hold" nodeType="afterEffect">
                                  <p:stCondLst>
                                    <p:cond delay="0"/>
                                  </p:stCondLst>
                                  <p:childTnLst>
                                    <p:set>
                                      <p:cBhvr additive="repl">
                                        <p:cTn id="31" dur="1" fill="hold">
                                          <p:stCondLst>
                                            <p:cond delay="0"/>
                                          </p:stCondLst>
                                        </p:cTn>
                                        <p:tgtEl>
                                          <p:spTgt spid="32776"/>
                                        </p:tgtEl>
                                        <p:attrNameLst>
                                          <p:attrName>style.visibility</p:attrName>
                                        </p:attrNameLst>
                                      </p:cBhvr>
                                      <p:to>
                                        <p:strVal val="visible"/>
                                      </p:to>
                                    </p:set>
                                    <p:animEffect transition="in" filter="fade">
                                      <p:cBhvr additive="repl">
                                        <p:cTn id="32" dur="2000"/>
                                        <p:tgtEl>
                                          <p:spTgt spid="32776"/>
                                        </p:tgtEl>
                                      </p:cBhvr>
                                    </p:animEffect>
                                    <p:anim calcmode="lin" valueType="num">
                                      <p:cBhvr additive="repl">
                                        <p:cTn id="33" dur="2000" fill="hold"/>
                                        <p:tgtEl>
                                          <p:spTgt spid="32776"/>
                                        </p:tgtEl>
                                        <p:attrNameLst>
                                          <p:attrName>ppt_x</p:attrName>
                                        </p:attrNameLst>
                                      </p:cBhvr>
                                      <p:tavLst>
                                        <p:tav tm="100000">
                                          <p:val>
                                            <p:strVal val="#ppt_x"/>
                                          </p:val>
                                        </p:tav>
                                        <p:tav>
                                          <p:val>
                                            <p:strVal val="#ppt_x"/>
                                          </p:val>
                                        </p:tav>
                                      </p:tavLst>
                                    </p:anim>
                                    <p:anim calcmode="lin" valueType="num">
                                      <p:cBhvr additive="repl">
                                        <p:cTn id="34" dur="2000" fill="hold"/>
                                        <p:tgtEl>
                                          <p:spTgt spid="32776"/>
                                        </p:tgtEl>
                                        <p:attrNameLst>
                                          <p:attrName>ppt_y</p:attrName>
                                        </p:attrNameLst>
                                      </p:cBhvr>
                                      <p:tavLst>
                                        <p:tav tm="100000">
                                          <p:val>
                                            <p:strVal val="#ppt_y+.1"/>
                                          </p:val>
                                        </p:tav>
                                        <p:tav>
                                          <p:val>
                                            <p:strVal val="#ppt_y"/>
                                          </p:val>
                                        </p:tav>
                                      </p:tavLst>
                                    </p:anim>
                                  </p:childTnLst>
                                </p:cTn>
                              </p:par>
                            </p:childTnLst>
                          </p:cTn>
                        </p:par>
                        <p:par>
                          <p:cTn id="35" fill="hold" nodeType="afterGroup">
                            <p:stCondLst>
                              <p:cond delay="12000"/>
                            </p:stCondLst>
                            <p:childTnLst>
                              <p:par>
                                <p:cTn id="36" presetID="9" presetClass="entr" fill="hold" nodeType="afterEffect">
                                  <p:stCondLst>
                                    <p:cond delay="0"/>
                                  </p:stCondLst>
                                  <p:childTnLst>
                                    <p:set>
                                      <p:cBhvr additive="repl">
                                        <p:cTn id="37" dur="1" fill="hold">
                                          <p:stCondLst>
                                            <p:cond delay="0"/>
                                          </p:stCondLst>
                                        </p:cTn>
                                        <p:tgtEl>
                                          <p:spTgt spid="32774"/>
                                        </p:tgtEl>
                                        <p:attrNameLst>
                                          <p:attrName>style.visibility</p:attrName>
                                        </p:attrNameLst>
                                      </p:cBhvr>
                                      <p:to>
                                        <p:strVal val="visible"/>
                                      </p:to>
                                    </p:set>
                                    <p:animEffect transition="in" filter="dissolve">
                                      <p:cBhvr additive="repl">
                                        <p:cTn id="38" dur="2000"/>
                                        <p:tgtEl>
                                          <p:spTgt spid="32774"/>
                                        </p:tgtEl>
                                      </p:cBhvr>
                                    </p:animEffect>
                                  </p:childTnLst>
                                </p:cTn>
                              </p:par>
                            </p:childTnLst>
                          </p:cTn>
                        </p:par>
                        <p:par>
                          <p:cTn id="39" fill="hold" nodeType="afterGroup">
                            <p:stCondLst>
                              <p:cond delay="14000"/>
                            </p:stCondLst>
                            <p:childTnLst>
                              <p:par>
                                <p:cTn id="40" presetID="22" presetClass="entr" presetSubtype="4"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par>
                          <p:cTn id="43" fill="hold">
                            <p:stCondLst>
                              <p:cond delay="14500"/>
                            </p:stCondLst>
                            <p:childTnLst>
                              <p:par>
                                <p:cTn id="44" presetID="22" presetClass="entr" presetSubtype="4"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down)">
                                      <p:cBhvr>
                                        <p:cTn id="46" dur="500"/>
                                        <p:tgtEl>
                                          <p:spTgt spid="24"/>
                                        </p:tgtEl>
                                      </p:cBhvr>
                                    </p:animEffect>
                                  </p:childTnLst>
                                </p:cTn>
                              </p:par>
                            </p:childTnLst>
                          </p:cTn>
                        </p:par>
                        <p:par>
                          <p:cTn id="47" fill="hold">
                            <p:stCondLst>
                              <p:cond delay="15000"/>
                            </p:stCondLst>
                            <p:childTnLst>
                              <p:par>
                                <p:cTn id="48" presetID="9" presetClass="entr" fill="hold" nodeType="afterEffect">
                                  <p:stCondLst>
                                    <p:cond delay="0"/>
                                  </p:stCondLst>
                                  <p:childTnLst>
                                    <p:set>
                                      <p:cBhvr additive="repl">
                                        <p:cTn id="49" dur="1" fill="hold">
                                          <p:stCondLst>
                                            <p:cond delay="0"/>
                                          </p:stCondLst>
                                        </p:cTn>
                                        <p:tgtEl>
                                          <p:spTgt spid="32779"/>
                                        </p:tgtEl>
                                        <p:attrNameLst>
                                          <p:attrName>style.visibility</p:attrName>
                                        </p:attrNameLst>
                                      </p:cBhvr>
                                      <p:to>
                                        <p:strVal val="visible"/>
                                      </p:to>
                                    </p:set>
                                    <p:animEffect transition="in" filter="dissolve">
                                      <p:cBhvr additive="repl">
                                        <p:cTn id="50" dur="2000"/>
                                        <p:tgtEl>
                                          <p:spTgt spid="32779"/>
                                        </p:tgtEl>
                                      </p:cBhvr>
                                    </p:animEffect>
                                  </p:childTnLst>
                                </p:cTn>
                              </p:par>
                            </p:childTnLst>
                          </p:cTn>
                        </p:par>
                        <p:par>
                          <p:cTn id="51" fill="hold">
                            <p:stCondLst>
                              <p:cond delay="17000"/>
                            </p:stCondLst>
                            <p:childTnLst>
                              <p:par>
                                <p:cTn id="52" presetID="47" presetClass="entr" fill="hold" nodeType="afterEffect">
                                  <p:stCondLst>
                                    <p:cond delay="0"/>
                                  </p:stCondLst>
                                  <p:childTnLst>
                                    <p:set>
                                      <p:cBhvr additive="repl">
                                        <p:cTn id="53" dur="1" fill="hold">
                                          <p:stCondLst>
                                            <p:cond delay="0"/>
                                          </p:stCondLst>
                                        </p:cTn>
                                        <p:tgtEl>
                                          <p:spTgt spid="32778"/>
                                        </p:tgtEl>
                                        <p:attrNameLst>
                                          <p:attrName>style.visibility</p:attrName>
                                        </p:attrNameLst>
                                      </p:cBhvr>
                                      <p:to>
                                        <p:strVal val="visible"/>
                                      </p:to>
                                    </p:set>
                                    <p:animEffect transition="in" filter="fade">
                                      <p:cBhvr additive="repl">
                                        <p:cTn id="54" dur="2000"/>
                                        <p:tgtEl>
                                          <p:spTgt spid="32778"/>
                                        </p:tgtEl>
                                      </p:cBhvr>
                                    </p:animEffect>
                                    <p:anim calcmode="lin" valueType="num">
                                      <p:cBhvr additive="repl">
                                        <p:cTn id="55" dur="2000" fill="hold"/>
                                        <p:tgtEl>
                                          <p:spTgt spid="32778"/>
                                        </p:tgtEl>
                                        <p:attrNameLst>
                                          <p:attrName>ppt_x</p:attrName>
                                        </p:attrNameLst>
                                      </p:cBhvr>
                                      <p:tavLst>
                                        <p:tav tm="100000">
                                          <p:val>
                                            <p:strVal val="#ppt_x"/>
                                          </p:val>
                                        </p:tav>
                                        <p:tav>
                                          <p:val>
                                            <p:strVal val="#ppt_x"/>
                                          </p:val>
                                        </p:tav>
                                      </p:tavLst>
                                    </p:anim>
                                    <p:anim calcmode="lin" valueType="num">
                                      <p:cBhvr additive="repl">
                                        <p:cTn id="56" dur="2000" fill="hold"/>
                                        <p:tgtEl>
                                          <p:spTgt spid="32778"/>
                                        </p:tgtEl>
                                        <p:attrNameLst>
                                          <p:attrName>ppt_y</p:attrName>
                                        </p:attrNameLst>
                                      </p:cBhvr>
                                      <p:tavLst>
                                        <p:tav tm="100000">
                                          <p:val>
                                            <p:strVal val="#ppt_y-.1"/>
                                          </p:val>
                                        </p:tav>
                                        <p:tav>
                                          <p:val>
                                            <p:strVal val="#ppt_y"/>
                                          </p:val>
                                        </p:tav>
                                      </p:tavLst>
                                    </p:anim>
                                  </p:childTnLst>
                                </p:cTn>
                              </p:par>
                            </p:childTnLst>
                          </p:cTn>
                        </p:par>
                        <p:par>
                          <p:cTn id="57" fill="hold">
                            <p:stCondLst>
                              <p:cond delay="19000"/>
                            </p:stCondLst>
                            <p:childTnLst>
                              <p:par>
                                <p:cTn id="58" presetID="9" presetClass="entr" fill="hold" nodeType="afterEffect">
                                  <p:stCondLst>
                                    <p:cond delay="0"/>
                                  </p:stCondLst>
                                  <p:childTnLst>
                                    <p:set>
                                      <p:cBhvr additive="repl">
                                        <p:cTn id="59" dur="1" fill="hold">
                                          <p:stCondLst>
                                            <p:cond delay="0"/>
                                          </p:stCondLst>
                                        </p:cTn>
                                        <p:tgtEl>
                                          <p:spTgt spid="32780"/>
                                        </p:tgtEl>
                                        <p:attrNameLst>
                                          <p:attrName>style.visibility</p:attrName>
                                        </p:attrNameLst>
                                      </p:cBhvr>
                                      <p:to>
                                        <p:strVal val="visible"/>
                                      </p:to>
                                    </p:set>
                                    <p:animEffect transition="in" filter="dissolve">
                                      <p:cBhvr additive="repl">
                                        <p:cTn id="60" dur="2000"/>
                                        <p:tgtEl>
                                          <p:spTgt spid="32780"/>
                                        </p:tgtEl>
                                      </p:cBhvr>
                                    </p:animEffect>
                                  </p:childTnLst>
                                </p:cTn>
                              </p:par>
                            </p:childTnLst>
                          </p:cTn>
                        </p:par>
                        <p:par>
                          <p:cTn id="61" fill="hold">
                            <p:stCondLst>
                              <p:cond delay="21000"/>
                            </p:stCondLst>
                            <p:childTnLst>
                              <p:par>
                                <p:cTn id="62" presetID="9" presetClass="entr" fill="hold" nodeType="afterEffect">
                                  <p:stCondLst>
                                    <p:cond delay="0"/>
                                  </p:stCondLst>
                                  <p:iterate type="lt">
                                    <p:tmPct val="0"/>
                                  </p:iterate>
                                  <p:childTnLst>
                                    <p:set>
                                      <p:cBhvr additive="repl">
                                        <p:cTn id="63"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64" dur="2000"/>
                                        <p:tgtEl>
                                          <p:spTgt spid="32780">
                                            <p:txEl>
                                              <p:pRg st="0" end="0"/>
                                            </p:txEl>
                                          </p:spTgt>
                                        </p:tgtEl>
                                      </p:cBhvr>
                                    </p:animEffect>
                                  </p:childTnLst>
                                </p:cTn>
                              </p:par>
                            </p:childTnLst>
                          </p:cTn>
                        </p:par>
                        <p:par>
                          <p:cTn id="65" fill="hold">
                            <p:stCondLst>
                              <p:cond delay="23000"/>
                            </p:stCondLst>
                            <p:childTnLst>
                              <p:par>
                                <p:cTn id="66" presetID="42" presetClass="entr" fill="hold" nodeType="afterEffect">
                                  <p:stCondLst>
                                    <p:cond delay="0"/>
                                  </p:stCondLst>
                                  <p:childTnLst>
                                    <p:set>
                                      <p:cBhvr additive="repl">
                                        <p:cTn id="67" dur="1" fill="hold">
                                          <p:stCondLst>
                                            <p:cond delay="0"/>
                                          </p:stCondLst>
                                        </p:cTn>
                                        <p:tgtEl>
                                          <p:spTgt spid="32783"/>
                                        </p:tgtEl>
                                        <p:attrNameLst>
                                          <p:attrName>style.visibility</p:attrName>
                                        </p:attrNameLst>
                                      </p:cBhvr>
                                      <p:to>
                                        <p:strVal val="visible"/>
                                      </p:to>
                                    </p:set>
                                    <p:animEffect transition="in" filter="fade">
                                      <p:cBhvr additive="repl">
                                        <p:cTn id="68" dur="2000"/>
                                        <p:tgtEl>
                                          <p:spTgt spid="32783"/>
                                        </p:tgtEl>
                                      </p:cBhvr>
                                    </p:animEffect>
                                    <p:anim calcmode="lin" valueType="num">
                                      <p:cBhvr additive="repl">
                                        <p:cTn id="69" dur="2000" fill="hold"/>
                                        <p:tgtEl>
                                          <p:spTgt spid="32783"/>
                                        </p:tgtEl>
                                        <p:attrNameLst>
                                          <p:attrName>ppt_x</p:attrName>
                                        </p:attrNameLst>
                                      </p:cBhvr>
                                      <p:tavLst>
                                        <p:tav tm="100000">
                                          <p:val>
                                            <p:strVal val="#ppt_x"/>
                                          </p:val>
                                        </p:tav>
                                        <p:tav>
                                          <p:val>
                                            <p:strVal val="#ppt_x"/>
                                          </p:val>
                                        </p:tav>
                                      </p:tavLst>
                                    </p:anim>
                                    <p:anim calcmode="lin" valueType="num">
                                      <p:cBhvr additive="repl">
                                        <p:cTn id="70" dur="2000" fill="hold"/>
                                        <p:tgtEl>
                                          <p:spTgt spid="32783"/>
                                        </p:tgtEl>
                                        <p:attrNameLst>
                                          <p:attrName>ppt_y</p:attrName>
                                        </p:attrNameLst>
                                      </p:cBhvr>
                                      <p:tavLst>
                                        <p:tav tm="100000">
                                          <p:val>
                                            <p:strVal val="#ppt_y+.1"/>
                                          </p:val>
                                        </p:tav>
                                        <p:tav>
                                          <p:val>
                                            <p:strVal val="#ppt_y"/>
                                          </p:val>
                                        </p:tav>
                                      </p:tavLst>
                                    </p:anim>
                                  </p:childTnLst>
                                </p:cTn>
                              </p:par>
                            </p:childTnLst>
                          </p:cTn>
                        </p:par>
                        <p:par>
                          <p:cTn id="71" fill="hold" nodeType="afterGroup">
                            <p:stCondLst>
                              <p:cond delay="25000"/>
                            </p:stCondLst>
                            <p:childTnLst>
                              <p:par>
                                <p:cTn id="72" presetID="9" presetClass="entr" fill="hold" nodeType="afterEffect">
                                  <p:stCondLst>
                                    <p:cond delay="0"/>
                                  </p:stCondLst>
                                  <p:childTnLst>
                                    <p:set>
                                      <p:cBhvr additive="repl">
                                        <p:cTn id="73" dur="1" fill="hold">
                                          <p:stCondLst>
                                            <p:cond delay="0"/>
                                          </p:stCondLst>
                                        </p:cTn>
                                        <p:tgtEl>
                                          <p:spTgt spid="32775"/>
                                        </p:tgtEl>
                                        <p:attrNameLst>
                                          <p:attrName>style.visibility</p:attrName>
                                        </p:attrNameLst>
                                      </p:cBhvr>
                                      <p:to>
                                        <p:strVal val="visible"/>
                                      </p:to>
                                    </p:set>
                                    <p:animEffect transition="in" filter="dissolve">
                                      <p:cBhvr additive="repl">
                                        <p:cTn id="74" dur="2000"/>
                                        <p:tgtEl>
                                          <p:spTgt spid="32775"/>
                                        </p:tgtEl>
                                      </p:cBhvr>
                                    </p:animEffect>
                                  </p:childTnLst>
                                </p:cTn>
                              </p:par>
                            </p:childTnLst>
                          </p:cTn>
                        </p:par>
                        <p:par>
                          <p:cTn id="75" fill="hold" nodeType="afterGroup">
                            <p:stCondLst>
                              <p:cond delay="27000"/>
                            </p:stCondLst>
                            <p:childTnLst>
                              <p:par>
                                <p:cTn id="76" presetID="9" presetClass="entr" fill="hold" nodeType="afterEffect">
                                  <p:stCondLst>
                                    <p:cond delay="0"/>
                                  </p:stCondLst>
                                  <p:childTnLst>
                                    <p:set>
                                      <p:cBhvr additive="repl">
                                        <p:cTn id="77" dur="1" fill="hold">
                                          <p:stCondLst>
                                            <p:cond delay="0"/>
                                          </p:stCondLst>
                                        </p:cTn>
                                        <p:tgtEl>
                                          <p:spTgt spid="32781"/>
                                        </p:tgtEl>
                                        <p:attrNameLst>
                                          <p:attrName>style.visibility</p:attrName>
                                        </p:attrNameLst>
                                      </p:cBhvr>
                                      <p:to>
                                        <p:strVal val="visible"/>
                                      </p:to>
                                    </p:set>
                                    <p:animEffect transition="in" filter="dissolve">
                                      <p:cBhvr additive="repl">
                                        <p:cTn id="78" dur="2000"/>
                                        <p:tgtEl>
                                          <p:spTgt spid="32781"/>
                                        </p:tgtEl>
                                      </p:cBhvr>
                                    </p:animEffect>
                                  </p:childTnLst>
                                </p:cTn>
                              </p:par>
                            </p:childTnLst>
                          </p:cTn>
                        </p:par>
                        <p:par>
                          <p:cTn id="79" fill="hold" nodeType="afterGroup">
                            <p:stCondLst>
                              <p:cond delay="29000"/>
                            </p:stCondLst>
                            <p:childTnLst>
                              <p:par>
                                <p:cTn id="80" presetID="9" presetClass="entr" fill="hold" nodeType="afterEffect">
                                  <p:stCondLst>
                                    <p:cond delay="0"/>
                                  </p:stCondLst>
                                  <p:iterate type="lt">
                                    <p:tmPct val="0"/>
                                  </p:iterate>
                                  <p:childTnLst>
                                    <p:set>
                                      <p:cBhvr additive="repl">
                                        <p:cTn id="81"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82" dur="2000"/>
                                        <p:tgtEl>
                                          <p:spTgt spid="32781">
                                            <p:txEl>
                                              <p:pRg st="0" end="0"/>
                                            </p:txEl>
                                          </p:spTgt>
                                        </p:tgtEl>
                                      </p:cBhvr>
                                    </p:animEffect>
                                  </p:childTnLst>
                                </p:cTn>
                              </p:par>
                              <p:par>
                                <p:cTn id="83" presetID="9" presetClass="entr" fill="hold" nodeType="withEffect">
                                  <p:stCondLst>
                                    <p:cond delay="0"/>
                                  </p:stCondLst>
                                  <p:iterate type="lt">
                                    <p:tmPct val="0"/>
                                  </p:iterate>
                                  <p:childTnLst>
                                    <p:set>
                                      <p:cBhvr additive="repl">
                                        <p:cTn id="84"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85" dur="2000"/>
                                        <p:tgtEl>
                                          <p:spTgt spid="32781">
                                            <p:txEl>
                                              <p:pRg st="1" end="1"/>
                                            </p:txEl>
                                          </p:spTgt>
                                        </p:tgtEl>
                                      </p:cBhvr>
                                    </p:animEffect>
                                  </p:childTnLst>
                                </p:cTn>
                              </p:par>
                            </p:childTnLst>
                          </p:cTn>
                        </p:par>
                        <p:par>
                          <p:cTn id="86" fill="hold" nodeType="afterGroup">
                            <p:stCondLst>
                              <p:cond delay="31000"/>
                            </p:stCondLst>
                            <p:childTnLst>
                              <p:par>
                                <p:cTn id="87" presetID="42" presetClass="entr" fill="hold" nodeType="afterEffect">
                                  <p:stCondLst>
                                    <p:cond delay="0"/>
                                  </p:stCondLst>
                                  <p:childTnLst>
                                    <p:set>
                                      <p:cBhvr additive="repl">
                                        <p:cTn id="88" dur="1" fill="hold">
                                          <p:stCondLst>
                                            <p:cond delay="0"/>
                                          </p:stCondLst>
                                        </p:cTn>
                                        <p:tgtEl>
                                          <p:spTgt spid="32784"/>
                                        </p:tgtEl>
                                        <p:attrNameLst>
                                          <p:attrName>style.visibility</p:attrName>
                                        </p:attrNameLst>
                                      </p:cBhvr>
                                      <p:to>
                                        <p:strVal val="visible"/>
                                      </p:to>
                                    </p:set>
                                    <p:animEffect transition="in" filter="fade">
                                      <p:cBhvr additive="repl">
                                        <p:cTn id="89" dur="2000"/>
                                        <p:tgtEl>
                                          <p:spTgt spid="32784"/>
                                        </p:tgtEl>
                                      </p:cBhvr>
                                    </p:animEffect>
                                    <p:anim calcmode="lin" valueType="num">
                                      <p:cBhvr additive="repl">
                                        <p:cTn id="90" dur="2000" fill="hold"/>
                                        <p:tgtEl>
                                          <p:spTgt spid="32784"/>
                                        </p:tgtEl>
                                        <p:attrNameLst>
                                          <p:attrName>ppt_x</p:attrName>
                                        </p:attrNameLst>
                                      </p:cBhvr>
                                      <p:tavLst>
                                        <p:tav tm="100000">
                                          <p:val>
                                            <p:strVal val="#ppt_x"/>
                                          </p:val>
                                        </p:tav>
                                        <p:tav>
                                          <p:val>
                                            <p:strVal val="#ppt_x"/>
                                          </p:val>
                                        </p:tav>
                                      </p:tavLst>
                                    </p:anim>
                                    <p:anim calcmode="lin" valueType="num">
                                      <p:cBhvr additive="repl">
                                        <p:cTn id="91" dur="2000" fill="hold"/>
                                        <p:tgtEl>
                                          <p:spTgt spid="32784"/>
                                        </p:tgtEl>
                                        <p:attrNameLst>
                                          <p:attrName>ppt_y</p:attrName>
                                        </p:attrNameLst>
                                      </p:cBhvr>
                                      <p:tavLst>
                                        <p:tav tm="100000">
                                          <p:val>
                                            <p:strVal val="#ppt_y+.1"/>
                                          </p:val>
                                        </p:tav>
                                        <p:tav>
                                          <p:val>
                                            <p:strVal val="#ppt_y"/>
                                          </p:val>
                                        </p:tav>
                                      </p:tavLst>
                                    </p:anim>
                                  </p:childTnLst>
                                </p:cTn>
                              </p:par>
                            </p:childTnLst>
                          </p:cTn>
                        </p:par>
                        <p:par>
                          <p:cTn id="92" fill="hold" nodeType="afterGroup">
                            <p:stCondLst>
                              <p:cond delay="33000"/>
                            </p:stCondLst>
                            <p:childTnLst>
                              <p:par>
                                <p:cTn id="93" presetID="9" presetClass="entr" fill="hold" nodeType="afterEffect">
                                  <p:stCondLst>
                                    <p:cond delay="0"/>
                                  </p:stCondLst>
                                  <p:childTnLst>
                                    <p:set>
                                      <p:cBhvr additive="repl">
                                        <p:cTn id="94" dur="1" fill="hold">
                                          <p:stCondLst>
                                            <p:cond delay="0"/>
                                          </p:stCondLst>
                                        </p:cTn>
                                        <p:tgtEl>
                                          <p:spTgt spid="32782"/>
                                        </p:tgtEl>
                                        <p:attrNameLst>
                                          <p:attrName>style.visibility</p:attrName>
                                        </p:attrNameLst>
                                      </p:cBhvr>
                                      <p:to>
                                        <p:strVal val="visible"/>
                                      </p:to>
                                    </p:set>
                                    <p:animEffect transition="in" filter="dissolve">
                                      <p:cBhvr additive="repl">
                                        <p:cTn id="95" dur="2000"/>
                                        <p:tgtEl>
                                          <p:spTgt spid="32782"/>
                                        </p:tgtEl>
                                      </p:cBhvr>
                                    </p:animEffect>
                                  </p:childTnLst>
                                </p:cTn>
                              </p:par>
                            </p:childTnLst>
                          </p:cTn>
                        </p:par>
                        <p:par>
                          <p:cTn id="96" fill="hold" nodeType="afterGroup">
                            <p:stCondLst>
                              <p:cond delay="35000"/>
                            </p:stCondLst>
                            <p:childTnLst>
                              <p:par>
                                <p:cTn id="97" presetID="47" presetClass="entr" fill="hold" nodeType="afterEffect">
                                  <p:stCondLst>
                                    <p:cond delay="0"/>
                                  </p:stCondLst>
                                  <p:childTnLst>
                                    <p:set>
                                      <p:cBhvr additive="repl">
                                        <p:cTn id="98" dur="1" fill="hold">
                                          <p:stCondLst>
                                            <p:cond delay="0"/>
                                          </p:stCondLst>
                                        </p:cTn>
                                        <p:tgtEl>
                                          <p:spTgt spid="19"/>
                                        </p:tgtEl>
                                        <p:attrNameLst>
                                          <p:attrName>style.visibility</p:attrName>
                                        </p:attrNameLst>
                                      </p:cBhvr>
                                      <p:to>
                                        <p:strVal val="visible"/>
                                      </p:to>
                                    </p:set>
                                    <p:animEffect transition="in" filter="fade">
                                      <p:cBhvr additive="repl">
                                        <p:cTn id="99" dur="2000"/>
                                        <p:tgtEl>
                                          <p:spTgt spid="19"/>
                                        </p:tgtEl>
                                      </p:cBhvr>
                                    </p:animEffect>
                                    <p:anim calcmode="lin" valueType="num">
                                      <p:cBhvr additive="repl">
                                        <p:cTn id="100" dur="2000" fill="hold"/>
                                        <p:tgtEl>
                                          <p:spTgt spid="19"/>
                                        </p:tgtEl>
                                        <p:attrNameLst>
                                          <p:attrName>ppt_x</p:attrName>
                                        </p:attrNameLst>
                                      </p:cBhvr>
                                      <p:tavLst>
                                        <p:tav tm="100000">
                                          <p:val>
                                            <p:strVal val="#ppt_x"/>
                                          </p:val>
                                        </p:tav>
                                        <p:tav>
                                          <p:val>
                                            <p:strVal val="#ppt_x"/>
                                          </p:val>
                                        </p:tav>
                                      </p:tavLst>
                                    </p:anim>
                                    <p:anim calcmode="lin" valueType="num">
                                      <p:cBhvr additive="repl">
                                        <p:cTn id="101" dur="2000" fill="hold"/>
                                        <p:tgtEl>
                                          <p:spTgt spid="19"/>
                                        </p:tgtEl>
                                        <p:attrNameLst>
                                          <p:attrName>ppt_y</p:attrName>
                                        </p:attrNameLst>
                                      </p:cBhvr>
                                      <p:tavLst>
                                        <p:tav tm="100000">
                                          <p:val>
                                            <p:strVal val="#ppt_y-.1"/>
                                          </p:val>
                                        </p:tav>
                                        <p:tav>
                                          <p:val>
                                            <p:strVal val="#ppt_y"/>
                                          </p:val>
                                        </p:tav>
                                      </p:tavLst>
                                    </p:anim>
                                  </p:childTnLst>
                                </p:cTn>
                              </p:par>
                            </p:childTnLst>
                          </p:cTn>
                        </p:par>
                        <p:par>
                          <p:cTn id="102" fill="hold">
                            <p:stCondLst>
                              <p:cond delay="37000"/>
                            </p:stCondLst>
                            <p:childTnLst>
                              <p:par>
                                <p:cTn id="103" presetID="22" presetClass="entr" presetSubtype="8" fill="hold" grpId="0" nodeType="afterEffect">
                                  <p:stCondLst>
                                    <p:cond delay="0"/>
                                  </p:stCondLst>
                                  <p:childTnLst>
                                    <p:set>
                                      <p:cBhvr>
                                        <p:cTn id="104" dur="1" fill="hold">
                                          <p:stCondLst>
                                            <p:cond delay="0"/>
                                          </p:stCondLst>
                                        </p:cTn>
                                        <p:tgtEl>
                                          <p:spTgt spid="22"/>
                                        </p:tgtEl>
                                        <p:attrNameLst>
                                          <p:attrName>style.visibility</p:attrName>
                                        </p:attrNameLst>
                                      </p:cBhvr>
                                      <p:to>
                                        <p:strVal val="visible"/>
                                      </p:to>
                                    </p:set>
                                    <p:animEffect transition="in" filter="wipe(left)">
                                      <p:cBhvr>
                                        <p:cTn id="10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529" name="Rectangle 7"/>
          <p:cNvSpPr/>
          <p:nvPr/>
        </p:nvSpPr>
        <p:spPr>
          <a:xfrm>
            <a:off x="0" y="0"/>
            <a:ext cx="9144000" cy="6858000"/>
          </a:xfrm>
          <a:prstGeom prst="rect">
            <a:avLst/>
          </a:prstGeom>
          <a:solidFill>
            <a:srgbClr val="000000"/>
          </a:solidFill>
          <a:ln w="12700">
            <a:miter lim="400000"/>
          </a:ln>
          <a:effectLst>
            <a:outerShdw blurRad="38100" dist="23000" dir="5400000" rotWithShape="0">
              <a:srgbClr val="000000">
                <a:alpha val="35000"/>
              </a:srgbClr>
            </a:outerShdw>
          </a:effectLst>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1800">
                <a:solidFill>
                  <a:srgbClr val="8F8F8F">
                    <a:lumOff val="44000"/>
                  </a:srgbClr>
                </a:solidFill>
              </a:defRPr>
            </a:pPr>
            <a:endParaRPr kumimoji="0" sz="1800" b="0"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pic>
        <p:nvPicPr>
          <p:cNvPr id="7530" name="Picture 3" descr="Picture 3"/>
          <p:cNvPicPr>
            <a:picLocks noChangeAspect="1"/>
          </p:cNvPicPr>
          <p:nvPr/>
        </p:nvPicPr>
        <p:blipFill>
          <a:blip r:embed="rId3"/>
          <a:stretch>
            <a:fillRect/>
          </a:stretch>
        </p:blipFill>
        <p:spPr>
          <a:xfrm rot="16200000">
            <a:off x="176212" y="441325"/>
            <a:ext cx="3136901" cy="2679700"/>
          </a:xfrm>
          <a:prstGeom prst="rect">
            <a:avLst/>
          </a:prstGeom>
          <a:ln w="12700">
            <a:miter lim="400000"/>
          </a:ln>
        </p:spPr>
      </p:pic>
      <p:sp>
        <p:nvSpPr>
          <p:cNvPr id="7531" name="Title 1"/>
          <p:cNvSpPr txBox="1">
            <a:spLocks noGrp="1"/>
          </p:cNvSpPr>
          <p:nvPr>
            <p:ph type="title"/>
          </p:nvPr>
        </p:nvSpPr>
        <p:spPr>
          <a:xfrm>
            <a:off x="2284413" y="0"/>
            <a:ext cx="4529138" cy="2816225"/>
          </a:xfrm>
          <a:prstGeom prst="rect">
            <a:avLst/>
          </a:prstGeom>
        </p:spPr>
        <p:txBody>
          <a:bodyPr/>
          <a:lstStyle/>
          <a:p>
            <a:pPr>
              <a:defRPr sz="6600">
                <a:solidFill>
                  <a:srgbClr val="FFFF00"/>
                </a:solidFill>
              </a:defRPr>
            </a:pPr>
            <a:r>
              <a:rPr lang="ar-JO" dirty="0">
                <a:latin typeface="Arial" panose="020B0604020202020204" pitchFamily="34" charset="0"/>
                <a:cs typeface="Arial" panose="020B0604020202020204" pitchFamily="34" charset="0"/>
              </a:rPr>
              <a:t>مقاصد</a:t>
            </a:r>
            <a:br>
              <a:rPr lang="ar-JO" dirty="0">
                <a:latin typeface="Arial" panose="020B0604020202020204" pitchFamily="34" charset="0"/>
                <a:cs typeface="Arial" panose="020B0604020202020204" pitchFamily="34" charset="0"/>
              </a:rPr>
            </a:br>
            <a:r>
              <a:rPr lang="ar-JO" dirty="0">
                <a:solidFill>
                  <a:schemeClr val="bg1"/>
                </a:solidFill>
                <a:latin typeface="Arial" panose="020B0604020202020204" pitchFamily="34" charset="0"/>
                <a:cs typeface="Arial" panose="020B0604020202020204" pitchFamily="34" charset="0"/>
              </a:rPr>
              <a:t>الضيقة</a:t>
            </a:r>
            <a:endParaRPr dirty="0">
              <a:solidFill>
                <a:schemeClr val="bg1"/>
              </a:solidFill>
              <a:latin typeface="Arial" panose="020B0604020202020204" pitchFamily="34" charset="0"/>
              <a:cs typeface="Arial" panose="020B0604020202020204" pitchFamily="34" charset="0"/>
            </a:endParaRPr>
          </a:p>
        </p:txBody>
      </p:sp>
      <p:sp>
        <p:nvSpPr>
          <p:cNvPr id="7532" name="Title 1"/>
          <p:cNvSpPr txBox="1"/>
          <p:nvPr/>
        </p:nvSpPr>
        <p:spPr>
          <a:xfrm>
            <a:off x="145732" y="3644900"/>
            <a:ext cx="8841424" cy="646331"/>
          </a:xfrm>
          <a:prstGeom prst="rect">
            <a:avLst/>
          </a:prstGeom>
          <a:ln w="12700">
            <a:miter lim="400000"/>
          </a:ln>
          <a:effectLst>
            <a:outerShdw blurRad="50800" dist="38100" dir="2700000" rotWithShape="0">
              <a:srgbClr val="000000">
                <a:alpha val="43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marL="541337" indent="-541337" algn="l">
              <a:buSzPct val="100000"/>
              <a:buAutoNum type="arabicPeriod"/>
              <a:defRPr sz="3600" b="1">
                <a:solidFill>
                  <a:schemeClr val="accent3">
                    <a:lumOff val="44000"/>
                  </a:schemeClr>
                </a:solidFill>
              </a:defRPr>
            </a:lvl1pPr>
          </a:lstStyle>
          <a:p>
            <a:pPr marL="541337" marR="0" lvl="0" indent="-541337" algn="r" defTabSz="914400" rtl="1" eaLnBrk="1" fontAlgn="auto" latinLnBrk="0" hangingPunct="0">
              <a:lnSpc>
                <a:spcPct val="100000"/>
              </a:lnSpc>
              <a:spcBef>
                <a:spcPts val="0"/>
              </a:spcBef>
              <a:spcAft>
                <a:spcPts val="0"/>
              </a:spcAft>
              <a:buClrTx/>
              <a:buSzPct val="100000"/>
              <a:buFontTx/>
              <a:buAutoNum type="arabicPeriod"/>
              <a:tabLst/>
              <a:defRPr/>
            </a:pPr>
            <a:r>
              <a:rPr kumimoji="0" lang="ar-JO" sz="36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لإدانة الأمم</a:t>
            </a:r>
            <a:endParaRPr kumimoji="0" sz="36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7533" name="Text Box 60"/>
          <p:cNvSpPr txBox="1"/>
          <p:nvPr/>
        </p:nvSpPr>
        <p:spPr>
          <a:xfrm>
            <a:off x="8322243" y="84833"/>
            <a:ext cx="700447" cy="463844"/>
          </a:xfrm>
          <a:prstGeom prst="rect">
            <a:avLst/>
          </a:prstGeom>
          <a:ln w="12700">
            <a:miter lim="400000"/>
          </a:ln>
          <a:effectLst>
            <a:outerShdw blurRad="63500" dist="35921" dir="2700000" rotWithShape="0">
              <a:srgbClr val="000013">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86 خ</a:t>
            </a:r>
            <a:endPar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pic>
        <p:nvPicPr>
          <p:cNvPr id="7534" name="Picture 5" descr="Picture 5"/>
          <p:cNvPicPr>
            <a:picLocks noChangeAspect="1"/>
          </p:cNvPicPr>
          <p:nvPr/>
        </p:nvPicPr>
        <p:blipFill>
          <a:blip r:embed="rId4"/>
          <a:stretch>
            <a:fillRect/>
          </a:stretch>
        </p:blipFill>
        <p:spPr>
          <a:xfrm>
            <a:off x="5181600" y="4303712"/>
            <a:ext cx="3962400" cy="25400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7532"/>
                                        </p:tgtEl>
                                        <p:attrNameLst>
                                          <p:attrName>style.visibility</p:attrName>
                                        </p:attrNameLst>
                                      </p:cBhvr>
                                      <p:to>
                                        <p:strVal val="visible"/>
                                      </p:to>
                                    </p:set>
                                    <p:anim calcmode="lin" valueType="num">
                                      <p:cBhvr>
                                        <p:cTn id="7" dur="1000" fill="hold"/>
                                        <p:tgtEl>
                                          <p:spTgt spid="7532"/>
                                        </p:tgtEl>
                                        <p:attrNameLst>
                                          <p:attrName>ppt_w</p:attrName>
                                        </p:attrNameLst>
                                      </p:cBhvr>
                                      <p:tavLst>
                                        <p:tav tm="0">
                                          <p:val>
                                            <p:fltVal val="0"/>
                                          </p:val>
                                        </p:tav>
                                        <p:tav tm="100000">
                                          <p:val>
                                            <p:strVal val="#ppt_w"/>
                                          </p:val>
                                        </p:tav>
                                      </p:tavLst>
                                    </p:anim>
                                    <p:anim calcmode="lin" valueType="num">
                                      <p:cBhvr>
                                        <p:cTn id="8" dur="1000" fill="hold"/>
                                        <p:tgtEl>
                                          <p:spTgt spid="75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32"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26172" y="0"/>
            <a:ext cx="12179508" cy="6858000"/>
          </a:xfrm>
          <a:prstGeom prst="rect">
            <a:avLst/>
          </a:prstGeom>
        </p:spPr>
      </p:pic>
      <p:sp>
        <p:nvSpPr>
          <p:cNvPr id="887810" name="Rectangle 1026"/>
          <p:cNvSpPr>
            <a:spLocks noGrp="1" noChangeArrowheads="1"/>
          </p:cNvSpPr>
          <p:nvPr>
            <p:ph type="ctrTitle"/>
          </p:nvPr>
        </p:nvSpPr>
        <p:spPr>
          <a:xfrm>
            <a:off x="0" y="0"/>
            <a:ext cx="9144000" cy="838200"/>
          </a:xfrm>
          <a:effectLst/>
        </p:spPr>
        <p:txBody>
          <a:bodyPr/>
          <a:lstStyle/>
          <a:p>
            <a:pPr>
              <a:defRPr/>
            </a:pPr>
            <a:r>
              <a:rPr lang="ar-JO" sz="5400" b="1"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t>الجفاف في كاليفورنيا</a:t>
            </a:r>
            <a:endParaRPr lang="en-US" sz="5400"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4" name="Rectangle 1026"/>
          <p:cNvSpPr txBox="1">
            <a:spLocks noChangeArrowheads="1"/>
          </p:cNvSpPr>
          <p:nvPr/>
        </p:nvSpPr>
        <p:spPr bwMode="auto">
          <a:xfrm>
            <a:off x="0" y="636328"/>
            <a:ext cx="9144000" cy="838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t>21 كانون ثاني 2014</a:t>
            </a:r>
            <a:endParaRPr lang="en-US" sz="4800"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495938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8" name="Rectangle 6"/>
          <p:cNvSpPr/>
          <p:nvPr/>
        </p:nvSpPr>
        <p:spPr>
          <a:xfrm>
            <a:off x="0" y="0"/>
            <a:ext cx="9144000" cy="6858000"/>
          </a:xfrm>
          <a:prstGeom prst="rect">
            <a:avLst/>
          </a:prstGeom>
          <a:solidFill>
            <a:srgbClr val="000000"/>
          </a:solidFill>
          <a:ln w="12700">
            <a:miter lim="400000"/>
          </a:ln>
          <a:effectLst>
            <a:outerShdw blurRad="38100" dist="23000" dir="5400000" rotWithShape="0">
              <a:srgbClr val="000000">
                <a:alpha val="35000"/>
              </a:srgbClr>
            </a:outerShdw>
          </a:effectLst>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1800">
                <a:solidFill>
                  <a:srgbClr val="8F8F8F">
                    <a:lumOff val="44000"/>
                  </a:srgbClr>
                </a:solidFill>
              </a:defRPr>
            </a:pPr>
            <a:endParaRPr kumimoji="0" sz="1800" b="0"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pic>
        <p:nvPicPr>
          <p:cNvPr id="7539" name="Picture 4" descr="Picture 4"/>
          <p:cNvPicPr>
            <a:picLocks noChangeAspect="1"/>
          </p:cNvPicPr>
          <p:nvPr/>
        </p:nvPicPr>
        <p:blipFill>
          <a:blip r:embed="rId2"/>
          <a:stretch>
            <a:fillRect/>
          </a:stretch>
        </p:blipFill>
        <p:spPr>
          <a:xfrm>
            <a:off x="0" y="0"/>
            <a:ext cx="5257800" cy="6872289"/>
          </a:xfrm>
          <a:prstGeom prst="rect">
            <a:avLst/>
          </a:prstGeom>
          <a:ln w="12700">
            <a:miter lim="400000"/>
          </a:ln>
        </p:spPr>
      </p:pic>
      <p:sp>
        <p:nvSpPr>
          <p:cNvPr id="7540" name="Title 1"/>
          <p:cNvSpPr txBox="1">
            <a:spLocks noGrp="1"/>
          </p:cNvSpPr>
          <p:nvPr>
            <p:ph type="title"/>
          </p:nvPr>
        </p:nvSpPr>
        <p:spPr>
          <a:xfrm>
            <a:off x="5334000" y="274637"/>
            <a:ext cx="3657600" cy="5897564"/>
          </a:xfrm>
          <a:prstGeom prst="rect">
            <a:avLst/>
          </a:prstGeom>
          <a:solidFill>
            <a:srgbClr val="000000"/>
          </a:solidFill>
        </p:spPr>
        <p:txBody>
          <a:bodyPr/>
          <a:lstStyle/>
          <a:p>
            <a:pPr>
              <a:defRPr>
                <a:effectLst/>
              </a:defRPr>
            </a:pPr>
            <a:r>
              <a:rPr lang="ar-JO" b="1" dirty="0">
                <a:solidFill>
                  <a:schemeClr val="bg1"/>
                </a:solidFill>
                <a:latin typeface="Arial" panose="020B0604020202020204" pitchFamily="34" charset="0"/>
                <a:cs typeface="Arial" panose="020B0604020202020204" pitchFamily="34" charset="0"/>
              </a:rPr>
              <a:t>يسوع</a:t>
            </a:r>
            <a:br>
              <a:rPr lang="ar-JO" b="1" dirty="0">
                <a:solidFill>
                  <a:schemeClr val="bg1"/>
                </a:solidFill>
                <a:latin typeface="Arial" panose="020B0604020202020204" pitchFamily="34" charset="0"/>
                <a:cs typeface="Arial" panose="020B0604020202020204" pitchFamily="34" charset="0"/>
              </a:rPr>
            </a:br>
            <a:r>
              <a:rPr lang="ar-JO" b="1" dirty="0">
                <a:solidFill>
                  <a:schemeClr val="bg1"/>
                </a:solidFill>
                <a:latin typeface="Arial" panose="020B0604020202020204" pitchFamily="34" charset="0"/>
                <a:cs typeface="Arial" panose="020B0604020202020204" pitchFamily="34" charset="0"/>
              </a:rPr>
              <a:t>هو مصدر</a:t>
            </a:r>
            <a:br>
              <a:rPr lang="ar-JO" b="1" dirty="0">
                <a:solidFill>
                  <a:schemeClr val="bg1"/>
                </a:solidFill>
                <a:latin typeface="Arial" panose="020B0604020202020204" pitchFamily="34" charset="0"/>
                <a:cs typeface="Arial" panose="020B0604020202020204" pitchFamily="34" charset="0"/>
              </a:rPr>
            </a:br>
            <a:r>
              <a:rPr lang="ar-JO" b="1" dirty="0">
                <a:solidFill>
                  <a:schemeClr val="bg1"/>
                </a:solidFill>
                <a:latin typeface="Arial" panose="020B0604020202020204" pitchFamily="34" charset="0"/>
                <a:cs typeface="Arial" panose="020B0604020202020204" pitchFamily="34" charset="0"/>
              </a:rPr>
              <a:t>كل الأشياء</a:t>
            </a:r>
            <a:br>
              <a:rPr lang="ar-JO" b="1" dirty="0">
                <a:solidFill>
                  <a:schemeClr val="bg1"/>
                </a:solidFill>
                <a:latin typeface="Arial" panose="020B0604020202020204" pitchFamily="34" charset="0"/>
                <a:cs typeface="Arial" panose="020B0604020202020204" pitchFamily="34" charset="0"/>
              </a:rPr>
            </a:br>
            <a:r>
              <a:rPr lang="ar-JO" b="1" dirty="0">
                <a:solidFill>
                  <a:schemeClr val="bg1"/>
                </a:solidFill>
                <a:latin typeface="Arial" panose="020B0604020202020204" pitchFamily="34" charset="0"/>
                <a:cs typeface="Arial" panose="020B0604020202020204" pitchFamily="34" charset="0"/>
              </a:rPr>
              <a:t>الموجودة</a:t>
            </a:r>
            <a:br>
              <a:rPr lang="ar-JO" b="1" dirty="0">
                <a:solidFill>
                  <a:schemeClr val="bg1"/>
                </a:solidFill>
                <a:latin typeface="Arial" panose="020B0604020202020204" pitchFamily="34" charset="0"/>
                <a:cs typeface="Arial" panose="020B0604020202020204" pitchFamily="34" charset="0"/>
              </a:rPr>
            </a:br>
            <a:r>
              <a:rPr lang="ar-JO" b="1" dirty="0">
                <a:solidFill>
                  <a:schemeClr val="bg1"/>
                </a:solidFill>
                <a:latin typeface="Arial" panose="020B0604020202020204" pitchFamily="34" charset="0"/>
                <a:cs typeface="Arial" panose="020B0604020202020204" pitchFamily="34" charset="0"/>
              </a:rPr>
              <a:t>اليوم</a:t>
            </a:r>
            <a:endParaRPr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42" name="Picture 4" descr="Picture 4"/>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7543" name="Title 1"/>
          <p:cNvSpPr txBox="1">
            <a:spLocks noGrp="1"/>
          </p:cNvSpPr>
          <p:nvPr>
            <p:ph type="title"/>
          </p:nvPr>
        </p:nvSpPr>
        <p:spPr>
          <a:xfrm>
            <a:off x="76200" y="3856037"/>
            <a:ext cx="4800600" cy="2925763"/>
          </a:xfrm>
          <a:prstGeom prst="rect">
            <a:avLst/>
          </a:prstGeom>
        </p:spPr>
        <p:txBody>
          <a:bodyPr>
            <a:normAutofit/>
          </a:bodyPr>
          <a:lstStyle/>
          <a:p>
            <a:r>
              <a:rPr lang="ar-JO" sz="5400" b="1" dirty="0">
                <a:solidFill>
                  <a:schemeClr val="bg1"/>
                </a:solidFill>
                <a:effectLst>
                  <a:glow rad="228600">
                    <a:schemeClr val="tx1">
                      <a:alpha val="80111"/>
                    </a:schemeClr>
                  </a:glow>
                </a:effectLst>
                <a:latin typeface="Arial" panose="020B0604020202020204" pitchFamily="34" charset="0"/>
                <a:cs typeface="Arial" panose="020B0604020202020204" pitchFamily="34" charset="0"/>
              </a:rPr>
              <a:t>يدعم يسوع</a:t>
            </a:r>
            <a:br>
              <a:rPr lang="ar-JO" sz="5400" b="1" dirty="0">
                <a:solidFill>
                  <a:schemeClr val="bg1"/>
                </a:solidFill>
                <a:effectLst>
                  <a:glow rad="228600">
                    <a:schemeClr val="tx1">
                      <a:alpha val="80111"/>
                    </a:schemeClr>
                  </a:glow>
                </a:effectLst>
                <a:latin typeface="Arial" panose="020B0604020202020204" pitchFamily="34" charset="0"/>
                <a:cs typeface="Arial" panose="020B0604020202020204" pitchFamily="34" charset="0"/>
              </a:rPr>
            </a:br>
            <a:r>
              <a:rPr lang="ar-JO" sz="5400" b="1" dirty="0">
                <a:solidFill>
                  <a:schemeClr val="bg1"/>
                </a:solidFill>
                <a:effectLst>
                  <a:glow rad="228600">
                    <a:schemeClr val="tx1">
                      <a:alpha val="80111"/>
                    </a:schemeClr>
                  </a:glow>
                </a:effectLst>
                <a:latin typeface="Arial" panose="020B0604020202020204" pitchFamily="34" charset="0"/>
                <a:cs typeface="Arial" panose="020B0604020202020204" pitchFamily="34" charset="0"/>
              </a:rPr>
              <a:t>خليقته أيضاً</a:t>
            </a:r>
            <a:endParaRPr sz="5400" b="1" dirty="0">
              <a:solidFill>
                <a:schemeClr val="bg1"/>
              </a:solidFill>
              <a:effectLst>
                <a:glow rad="228600">
                  <a:schemeClr val="tx1">
                    <a:alpha val="80111"/>
                  </a:schemeClr>
                </a:glow>
              </a:effectLst>
              <a:latin typeface="Arial" panose="020B0604020202020204" pitchFamily="34" charset="0"/>
              <a:cs typeface="Arial" panose="020B0604020202020204" pitchFamily="34" charset="0"/>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45" name="Picture 2" descr="Picture 2"/>
          <p:cNvPicPr>
            <a:picLocks noChangeAspect="1"/>
          </p:cNvPicPr>
          <p:nvPr/>
        </p:nvPicPr>
        <p:blipFill>
          <a:blip r:embed="rId2"/>
          <a:stretch>
            <a:fillRect/>
          </a:stretch>
        </p:blipFill>
        <p:spPr>
          <a:xfrm>
            <a:off x="-7939" y="0"/>
            <a:ext cx="9196390" cy="6858000"/>
          </a:xfrm>
          <a:prstGeom prst="rect">
            <a:avLst/>
          </a:prstGeom>
          <a:ln w="12700">
            <a:miter lim="400000"/>
          </a:ln>
        </p:spPr>
      </p:pic>
      <p:sp>
        <p:nvSpPr>
          <p:cNvPr id="7546" name="Title 1"/>
          <p:cNvSpPr txBox="1">
            <a:spLocks noGrp="1"/>
          </p:cNvSpPr>
          <p:nvPr>
            <p:ph type="title"/>
          </p:nvPr>
        </p:nvSpPr>
        <p:spPr>
          <a:xfrm>
            <a:off x="76200" y="3856037"/>
            <a:ext cx="4800600" cy="2925763"/>
          </a:xfrm>
          <a:prstGeom prst="rect">
            <a:avLst/>
          </a:prstGeom>
          <a:ln w="12700">
            <a:miter lim="400000"/>
          </a:ln>
        </p:spPr>
        <p:txBody>
          <a:bodyPr lIns="45719" rIns="45719" anchor="ctr">
            <a:normAutofit/>
          </a:bodyPr>
          <a:lstStyle/>
          <a:p>
            <a:r>
              <a:rPr lang="ar-JO" sz="5400" b="1" dirty="0">
                <a:solidFill>
                  <a:schemeClr val="bg1"/>
                </a:solidFill>
                <a:effectLst>
                  <a:glow rad="228600">
                    <a:schemeClr val="tx1">
                      <a:alpha val="80111"/>
                    </a:schemeClr>
                  </a:glow>
                </a:effectLst>
                <a:latin typeface="Arial" panose="020B0604020202020204" pitchFamily="34" charset="0"/>
                <a:cs typeface="Arial" panose="020B0604020202020204" pitchFamily="34" charset="0"/>
              </a:rPr>
              <a:t>وسيدين يسوع</a:t>
            </a:r>
            <a:br>
              <a:rPr lang="ar-JO" sz="5400" b="1" dirty="0">
                <a:solidFill>
                  <a:schemeClr val="bg1"/>
                </a:solidFill>
                <a:effectLst>
                  <a:glow rad="228600">
                    <a:schemeClr val="tx1">
                      <a:alpha val="80111"/>
                    </a:schemeClr>
                  </a:glow>
                </a:effectLst>
                <a:latin typeface="Arial" panose="020B0604020202020204" pitchFamily="34" charset="0"/>
                <a:cs typeface="Arial" panose="020B0604020202020204" pitchFamily="34" charset="0"/>
              </a:rPr>
            </a:br>
            <a:r>
              <a:rPr lang="ar-JO" sz="5400" b="1" dirty="0">
                <a:solidFill>
                  <a:schemeClr val="bg1"/>
                </a:solidFill>
                <a:effectLst>
                  <a:glow rad="228600">
                    <a:schemeClr val="tx1">
                      <a:alpha val="80111"/>
                    </a:schemeClr>
                  </a:glow>
                </a:effectLst>
                <a:latin typeface="Arial" panose="020B0604020202020204" pitchFamily="34" charset="0"/>
                <a:cs typeface="Arial" panose="020B0604020202020204" pitchFamily="34" charset="0"/>
              </a:rPr>
              <a:t>الناس الذين     خلقهم أيضاً</a:t>
            </a:r>
            <a:endParaRPr sz="5400" b="1" dirty="0">
              <a:solidFill>
                <a:schemeClr val="bg1"/>
              </a:solidFill>
              <a:effectLst>
                <a:glow rad="228600">
                  <a:schemeClr val="tx1">
                    <a:alpha val="80111"/>
                  </a:schemeClr>
                </a:glow>
              </a:effectLst>
              <a:latin typeface="Arial" panose="020B0604020202020204" pitchFamily="34" charset="0"/>
              <a:cs typeface="Arial" panose="020B0604020202020204" pitchFamily="34" charset="0"/>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548" name="Picture 3" descr="Picture 3"/>
          <p:cNvPicPr>
            <a:picLocks noChangeAspect="1"/>
          </p:cNvPicPr>
          <p:nvPr/>
        </p:nvPicPr>
        <p:blipFill>
          <a:blip r:embed="rId2"/>
          <a:stretch>
            <a:fillRect/>
          </a:stretch>
        </p:blipFill>
        <p:spPr>
          <a:xfrm rot="16200000">
            <a:off x="176212" y="441325"/>
            <a:ext cx="3136901" cy="2679700"/>
          </a:xfrm>
          <a:prstGeom prst="rect">
            <a:avLst/>
          </a:prstGeom>
          <a:ln w="12700">
            <a:miter lim="400000"/>
          </a:ln>
        </p:spPr>
      </p:pic>
      <p:sp>
        <p:nvSpPr>
          <p:cNvPr id="7549" name="Title 1"/>
          <p:cNvSpPr txBox="1">
            <a:spLocks noGrp="1"/>
          </p:cNvSpPr>
          <p:nvPr>
            <p:ph type="title"/>
          </p:nvPr>
        </p:nvSpPr>
        <p:spPr>
          <a:xfrm>
            <a:off x="2284413" y="0"/>
            <a:ext cx="4529138" cy="2816225"/>
          </a:xfrm>
          <a:prstGeom prst="rect">
            <a:avLst/>
          </a:prstGeom>
        </p:spPr>
        <p:txBody>
          <a:bodyPr/>
          <a:lstStyle/>
          <a:p>
            <a:pPr>
              <a:defRPr sz="6600">
                <a:solidFill>
                  <a:srgbClr val="FFFF00"/>
                </a:solidFill>
              </a:defRPr>
            </a:pPr>
            <a:r>
              <a:rPr lang="ar-JO" dirty="0">
                <a:latin typeface="Arial" panose="020B0604020202020204" pitchFamily="34" charset="0"/>
                <a:cs typeface="Arial" panose="020B0604020202020204" pitchFamily="34" charset="0"/>
              </a:rPr>
              <a:t>مقاصد</a:t>
            </a:r>
            <a:br>
              <a:rPr lang="ar-JO" dirty="0">
                <a:latin typeface="Arial" panose="020B0604020202020204" pitchFamily="34" charset="0"/>
                <a:cs typeface="Arial" panose="020B0604020202020204" pitchFamily="34" charset="0"/>
              </a:rPr>
            </a:br>
            <a:r>
              <a:rPr lang="ar-JO" dirty="0">
                <a:solidFill>
                  <a:schemeClr val="bg1"/>
                </a:solidFill>
                <a:latin typeface="Arial" panose="020B0604020202020204" pitchFamily="34" charset="0"/>
                <a:cs typeface="Arial" panose="020B0604020202020204" pitchFamily="34" charset="0"/>
              </a:rPr>
              <a:t>الضيقة</a:t>
            </a:r>
            <a:endParaRPr dirty="0">
              <a:solidFill>
                <a:schemeClr val="bg1"/>
              </a:solidFill>
              <a:latin typeface="Arial" panose="020B0604020202020204" pitchFamily="34" charset="0"/>
              <a:cs typeface="Arial" panose="020B0604020202020204" pitchFamily="34" charset="0"/>
            </a:endParaRPr>
          </a:p>
        </p:txBody>
      </p:sp>
      <p:sp>
        <p:nvSpPr>
          <p:cNvPr id="7550" name="Title 1"/>
          <p:cNvSpPr txBox="1"/>
          <p:nvPr/>
        </p:nvSpPr>
        <p:spPr>
          <a:xfrm>
            <a:off x="145732" y="3671838"/>
            <a:ext cx="8841424" cy="2308324"/>
          </a:xfrm>
          <a:prstGeom prst="rect">
            <a:avLst/>
          </a:prstGeom>
          <a:ln w="12700">
            <a:miter lim="400000"/>
          </a:ln>
          <a:effectLst>
            <a:outerShdw blurRad="50800" dist="38100" dir="2700000" rotWithShape="0">
              <a:srgbClr val="000000">
                <a:alpha val="43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541337" marR="0" lvl="0" indent="-541337" algn="r" defTabSz="914400" rtl="1" eaLnBrk="1" fontAlgn="auto" latinLnBrk="0" hangingPunct="0">
              <a:lnSpc>
                <a:spcPct val="100000"/>
              </a:lnSpc>
              <a:spcBef>
                <a:spcPts val="0"/>
              </a:spcBef>
              <a:spcAft>
                <a:spcPts val="0"/>
              </a:spcAft>
              <a:buClrTx/>
              <a:buSzPct val="100000"/>
              <a:buFontTx/>
              <a:buAutoNum type="arabicPeriod"/>
              <a:tabLst/>
              <a:defRPr sz="3600" b="1">
                <a:solidFill>
                  <a:srgbClr val="8F8F8F">
                    <a:lumOff val="44000"/>
                  </a:srgbClr>
                </a:solidFill>
              </a:defRPr>
            </a:pPr>
            <a:r>
              <a:rPr kumimoji="0" lang="ar-JO" sz="36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لإدانة الأمم</a:t>
            </a:r>
            <a:endParaRPr kumimoji="0" sz="4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a:p>
            <a:pPr marL="541337" marR="0" lvl="0" indent="-541337" algn="r" defTabSz="914400" rtl="1" eaLnBrk="1" fontAlgn="auto" latinLnBrk="0" hangingPunct="0">
              <a:lnSpc>
                <a:spcPct val="100000"/>
              </a:lnSpc>
              <a:spcBef>
                <a:spcPts val="0"/>
              </a:spcBef>
              <a:spcAft>
                <a:spcPts val="0"/>
              </a:spcAft>
              <a:buClrTx/>
              <a:buSzPct val="100000"/>
              <a:buFontTx/>
              <a:buAutoNum type="arabicPeriod"/>
              <a:tabLst/>
              <a:defRPr sz="3600" b="1">
                <a:solidFill>
                  <a:srgbClr val="8F8F8F">
                    <a:lumOff val="44000"/>
                  </a:srgbClr>
                </a:solidFill>
              </a:defRPr>
            </a:pPr>
            <a:r>
              <a:rPr kumimoji="0" lang="ar-JO" sz="36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لتأديب إسرائيل</a:t>
            </a:r>
            <a:endParaRPr kumimoji="0" sz="4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a:p>
            <a:pPr marL="541337" marR="0" lvl="0" indent="-541337" algn="r" defTabSz="914400" rtl="1" eaLnBrk="1" fontAlgn="auto" latinLnBrk="0" hangingPunct="0">
              <a:lnSpc>
                <a:spcPct val="100000"/>
              </a:lnSpc>
              <a:spcBef>
                <a:spcPts val="0"/>
              </a:spcBef>
              <a:spcAft>
                <a:spcPts val="0"/>
              </a:spcAft>
              <a:buClrTx/>
              <a:buSzPct val="100000"/>
              <a:buFontTx/>
              <a:buAutoNum type="arabicPeriod"/>
              <a:tabLst/>
              <a:defRPr sz="3600" b="1">
                <a:solidFill>
                  <a:srgbClr val="8F8F8F">
                    <a:lumOff val="44000"/>
                  </a:srgbClr>
                </a:solidFill>
              </a:defRPr>
            </a:pPr>
            <a:r>
              <a:rPr kumimoji="0" lang="ar-JO" sz="36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لخلاص إسرائيل</a:t>
            </a:r>
            <a:endParaRPr kumimoji="0" sz="4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a:p>
            <a:pPr marL="541337" marR="0" lvl="0" indent="-541337" algn="r" defTabSz="914400" rtl="1" eaLnBrk="1" fontAlgn="auto" latinLnBrk="0" hangingPunct="0">
              <a:lnSpc>
                <a:spcPct val="100000"/>
              </a:lnSpc>
              <a:spcBef>
                <a:spcPts val="0"/>
              </a:spcBef>
              <a:spcAft>
                <a:spcPts val="0"/>
              </a:spcAft>
              <a:buClrTx/>
              <a:buSzPct val="100000"/>
              <a:buFontTx/>
              <a:buAutoNum type="arabicPeriod"/>
              <a:tabLst/>
              <a:defRPr sz="3600" b="1">
                <a:solidFill>
                  <a:srgbClr val="8F8F8F">
                    <a:lumOff val="44000"/>
                  </a:srgbClr>
                </a:solidFill>
              </a:defRPr>
            </a:pPr>
            <a:r>
              <a:rPr kumimoji="0" lang="ar-JO" sz="36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لتأسيس الملكوت الألفي</a:t>
            </a:r>
            <a:endParaRPr kumimoji="0" sz="36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7551" name="Text Box 60"/>
          <p:cNvSpPr txBox="1"/>
          <p:nvPr/>
        </p:nvSpPr>
        <p:spPr>
          <a:xfrm>
            <a:off x="8322290" y="42862"/>
            <a:ext cx="700447" cy="463844"/>
          </a:xfrm>
          <a:prstGeom prst="rect">
            <a:avLst/>
          </a:prstGeom>
          <a:ln w="12700">
            <a:miter lim="400000"/>
          </a:ln>
          <a:effectLst>
            <a:outerShdw blurRad="63500" dist="35921" dir="2700000" rotWithShape="0">
              <a:srgbClr val="000013">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86 خ</a:t>
            </a:r>
            <a:endPar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7550">
                                            <p:txEl>
                                              <p:pRg st="1" end="1"/>
                                            </p:txEl>
                                          </p:spTgt>
                                        </p:tgtEl>
                                        <p:attrNameLst>
                                          <p:attrName>style.visibility</p:attrName>
                                        </p:attrNameLst>
                                      </p:cBhvr>
                                      <p:to>
                                        <p:strVal val="visible"/>
                                      </p:to>
                                    </p:set>
                                    <p:anim calcmode="lin" valueType="num">
                                      <p:cBhvr>
                                        <p:cTn id="7" dur="1000" fill="hold"/>
                                        <p:tgtEl>
                                          <p:spTgt spid="7550">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755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p:tmAbs val="0"/>
                                  </p:iterate>
                                  <p:childTnLst>
                                    <p:set>
                                      <p:cBhvr>
                                        <p:cTn id="12" fill="hold"/>
                                        <p:tgtEl>
                                          <p:spTgt spid="7550">
                                            <p:txEl>
                                              <p:pRg st="2" end="2"/>
                                            </p:txEl>
                                          </p:spTgt>
                                        </p:tgtEl>
                                        <p:attrNameLst>
                                          <p:attrName>style.visibility</p:attrName>
                                        </p:attrNameLst>
                                      </p:cBhvr>
                                      <p:to>
                                        <p:strVal val="visible"/>
                                      </p:to>
                                    </p:set>
                                    <p:anim calcmode="lin" valueType="num">
                                      <p:cBhvr>
                                        <p:cTn id="13" dur="1000" fill="hold"/>
                                        <p:tgtEl>
                                          <p:spTgt spid="7550">
                                            <p:txEl>
                                              <p:pRg st="2" end="2"/>
                                            </p:txEl>
                                          </p:spTgt>
                                        </p:tgtEl>
                                        <p:attrNameLst>
                                          <p:attrName>ppt_w</p:attrName>
                                        </p:attrNameLst>
                                      </p:cBhvr>
                                      <p:tavLst>
                                        <p:tav tm="0">
                                          <p:val>
                                            <p:fltVal val="0"/>
                                          </p:val>
                                        </p:tav>
                                        <p:tav tm="100000">
                                          <p:val>
                                            <p:strVal val="#ppt_w"/>
                                          </p:val>
                                        </p:tav>
                                      </p:tavLst>
                                    </p:anim>
                                    <p:anim calcmode="lin" valueType="num">
                                      <p:cBhvr>
                                        <p:cTn id="14" dur="1000" fill="hold"/>
                                        <p:tgtEl>
                                          <p:spTgt spid="755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iterate>
                                    <p:tmAbs val="0"/>
                                  </p:iterate>
                                  <p:childTnLst>
                                    <p:set>
                                      <p:cBhvr>
                                        <p:cTn id="18" fill="hold"/>
                                        <p:tgtEl>
                                          <p:spTgt spid="7550">
                                            <p:txEl>
                                              <p:pRg st="3" end="3"/>
                                            </p:txEl>
                                          </p:spTgt>
                                        </p:tgtEl>
                                        <p:attrNameLst>
                                          <p:attrName>style.visibility</p:attrName>
                                        </p:attrNameLst>
                                      </p:cBhvr>
                                      <p:to>
                                        <p:strVal val="visible"/>
                                      </p:to>
                                    </p:set>
                                    <p:anim calcmode="lin" valueType="num">
                                      <p:cBhvr>
                                        <p:cTn id="19" dur="1000" fill="hold"/>
                                        <p:tgtEl>
                                          <p:spTgt spid="7550">
                                            <p:txEl>
                                              <p:pRg st="3" end="3"/>
                                            </p:txEl>
                                          </p:spTgt>
                                        </p:tgtEl>
                                        <p:attrNameLst>
                                          <p:attrName>ppt_w</p:attrName>
                                        </p:attrNameLst>
                                      </p:cBhvr>
                                      <p:tavLst>
                                        <p:tav tm="0">
                                          <p:val>
                                            <p:fltVal val="0"/>
                                          </p:val>
                                        </p:tav>
                                        <p:tav tm="100000">
                                          <p:val>
                                            <p:strVal val="#ppt_w"/>
                                          </p:val>
                                        </p:tav>
                                      </p:tavLst>
                                    </p:anim>
                                    <p:anim calcmode="lin" valueType="num">
                                      <p:cBhvr>
                                        <p:cTn id="20" dur="1000" fill="hold"/>
                                        <p:tgtEl>
                                          <p:spTgt spid="7550">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50" grpId="0" build="p" bldLvl="5"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553" name="Picture 2" descr="Picture 2"/>
          <p:cNvPicPr>
            <a:picLocks noChangeAspect="1"/>
          </p:cNvPicPr>
          <p:nvPr/>
        </p:nvPicPr>
        <p:blipFill>
          <a:blip r:embed="rId3"/>
          <a:stretch>
            <a:fillRect/>
          </a:stretch>
        </p:blipFill>
        <p:spPr>
          <a:xfrm>
            <a:off x="5808662" y="339725"/>
            <a:ext cx="3335338" cy="2622550"/>
          </a:xfrm>
          <a:prstGeom prst="rect">
            <a:avLst/>
          </a:prstGeom>
          <a:ln w="12700">
            <a:miter lim="400000"/>
          </a:ln>
        </p:spPr>
      </p:pic>
      <p:pic>
        <p:nvPicPr>
          <p:cNvPr id="7554" name="Picture 6" descr="Picture 6"/>
          <p:cNvPicPr>
            <a:picLocks noChangeAspect="1"/>
          </p:cNvPicPr>
          <p:nvPr/>
        </p:nvPicPr>
        <p:blipFill>
          <a:blip r:embed="rId4"/>
          <a:stretch>
            <a:fillRect/>
          </a:stretch>
        </p:blipFill>
        <p:spPr>
          <a:xfrm>
            <a:off x="0" y="0"/>
            <a:ext cx="3424238" cy="2738439"/>
          </a:xfrm>
          <a:prstGeom prst="rect">
            <a:avLst/>
          </a:prstGeom>
          <a:ln w="12700">
            <a:miter lim="400000"/>
          </a:ln>
        </p:spPr>
      </p:pic>
      <p:sp>
        <p:nvSpPr>
          <p:cNvPr id="7555" name="Title 1"/>
          <p:cNvSpPr txBox="1">
            <a:spLocks noGrp="1"/>
          </p:cNvSpPr>
          <p:nvPr>
            <p:ph type="title"/>
          </p:nvPr>
        </p:nvSpPr>
        <p:spPr>
          <a:xfrm>
            <a:off x="2284413" y="0"/>
            <a:ext cx="4529138" cy="2816225"/>
          </a:xfrm>
          <a:prstGeom prst="rect">
            <a:avLst/>
          </a:prstGeom>
        </p:spPr>
        <p:txBody>
          <a:bodyPr/>
          <a:lstStyle/>
          <a:p>
            <a:pPr>
              <a:defRPr sz="6600">
                <a:solidFill>
                  <a:srgbClr val="FFFF00"/>
                </a:solidFill>
              </a:defRPr>
            </a:pPr>
            <a:r>
              <a:rPr lang="ar-JO" dirty="0"/>
              <a:t>أسماء</a:t>
            </a:r>
            <a:br>
              <a:rPr lang="ar-JO" dirty="0"/>
            </a:br>
            <a:r>
              <a:rPr lang="ar-JO" dirty="0">
                <a:solidFill>
                  <a:schemeClr val="bg1"/>
                </a:solidFill>
              </a:rPr>
              <a:t>للضيقة</a:t>
            </a:r>
            <a:endParaRPr dirty="0">
              <a:solidFill>
                <a:schemeClr val="bg1"/>
              </a:solidFill>
            </a:endParaRPr>
          </a:p>
        </p:txBody>
      </p:sp>
      <p:sp>
        <p:nvSpPr>
          <p:cNvPr id="7556" name="Title 1"/>
          <p:cNvSpPr txBox="1"/>
          <p:nvPr/>
        </p:nvSpPr>
        <p:spPr>
          <a:xfrm>
            <a:off x="145732" y="3282841"/>
            <a:ext cx="8841424" cy="3108543"/>
          </a:xfrm>
          <a:prstGeom prst="rect">
            <a:avLst/>
          </a:prstGeom>
          <a:ln w="12700">
            <a:miter lim="400000"/>
          </a:ln>
          <a:effectLst>
            <a:outerShdw blurRad="50800" dist="38100" dir="2700000" rotWithShape="0">
              <a:srgbClr val="000000">
                <a:alpha val="43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354013" marR="0" lvl="0" indent="-354013" algn="r" defTabSz="914400" rtl="1" eaLnBrk="1" fontAlgn="auto" latinLnBrk="0" hangingPunct="0">
              <a:lnSpc>
                <a:spcPct val="100000"/>
              </a:lnSpc>
              <a:spcBef>
                <a:spcPts val="0"/>
              </a:spcBef>
              <a:spcAft>
                <a:spcPts val="0"/>
              </a:spcAft>
              <a:buClrTx/>
              <a:buSzTx/>
              <a:buFontTx/>
              <a:buNone/>
              <a:tabLst/>
              <a:defRPr sz="2800" b="1">
                <a:solidFill>
                  <a:srgbClr val="8F8F8F">
                    <a:lumOff val="44000"/>
                  </a:srgbClr>
                </a:solidFill>
              </a:defRPr>
            </a:pPr>
            <a:r>
              <a:rPr kumimoji="0" sz="2800" b="1" i="0" u="none" strike="noStrike" kern="0" cap="none" spc="0" normalizeH="0" baseline="0" noProof="0" dirty="0">
                <a:ln>
                  <a:noFill/>
                </a:ln>
                <a:solidFill>
                  <a:srgbClr val="8F8F8F">
                    <a:lumOff val="44000"/>
                  </a:srgbClr>
                </a:solidFill>
                <a:effectLst/>
                <a:uLnTx/>
                <a:uFillTx/>
                <a:latin typeface="Arial"/>
                <a:cs typeface="Arial"/>
                <a:sym typeface="Arial"/>
              </a:rPr>
              <a:t>•	</a:t>
            </a:r>
            <a:r>
              <a:rPr kumimoji="0" lang="ar-JO" sz="2800" b="1" i="0" u="none" strike="noStrike" kern="0" cap="none" spc="0" normalizeH="0" baseline="0" noProof="0" dirty="0">
                <a:ln>
                  <a:noFill/>
                </a:ln>
                <a:solidFill>
                  <a:srgbClr val="8F8F8F">
                    <a:lumOff val="44000"/>
                  </a:srgbClr>
                </a:solidFill>
                <a:effectLst/>
                <a:uLnTx/>
                <a:uFillTx/>
                <a:latin typeface="Arial"/>
                <a:cs typeface="Arial"/>
                <a:sym typeface="Arial"/>
              </a:rPr>
              <a:t>اليوم أو </a:t>
            </a:r>
            <a:r>
              <a:rPr kumimoji="0" lang="ar-JO" sz="2800" b="1" i="0" u="none" strike="noStrike" kern="0" cap="none" spc="0" normalizeH="0" baseline="0" noProof="0" dirty="0">
                <a:ln>
                  <a:noFill/>
                </a:ln>
                <a:solidFill>
                  <a:srgbClr val="FFFF00"/>
                </a:solidFill>
                <a:effectLst/>
                <a:uLnTx/>
                <a:uFillTx/>
                <a:latin typeface="Arial"/>
                <a:cs typeface="Arial"/>
                <a:sym typeface="Arial"/>
              </a:rPr>
              <a:t>يوم الرب </a:t>
            </a:r>
            <a:r>
              <a:rPr kumimoji="0" lang="ar-JO" sz="2800" b="1" i="0" u="none" strike="noStrike" kern="0" cap="none" spc="0" normalizeH="0" baseline="0" noProof="0" dirty="0">
                <a:ln>
                  <a:noFill/>
                </a:ln>
                <a:solidFill>
                  <a:srgbClr val="8F8F8F">
                    <a:lumOff val="44000"/>
                  </a:srgbClr>
                </a:solidFill>
                <a:effectLst/>
                <a:uLnTx/>
                <a:uFillTx/>
                <a:latin typeface="Arial"/>
                <a:cs typeface="Arial"/>
                <a:sym typeface="Arial"/>
              </a:rPr>
              <a:t>- </a:t>
            </a:r>
            <a:r>
              <a:rPr lang="ar-JO" sz="2800" b="1" kern="0" dirty="0">
                <a:solidFill>
                  <a:srgbClr val="8F8F8F">
                    <a:lumOff val="44000"/>
                  </a:srgbClr>
                </a:solidFill>
                <a:latin typeface="Arial"/>
                <a:cs typeface="Arial"/>
                <a:sym typeface="Arial"/>
              </a:rPr>
              <a:t>أ</a:t>
            </a:r>
            <a:r>
              <a:rPr kumimoji="0" lang="ar-JO" sz="2800" b="1" i="0" u="none" strike="noStrike" kern="0" cap="none" spc="0" normalizeH="0" baseline="0" noProof="0" dirty="0">
                <a:ln>
                  <a:noFill/>
                </a:ln>
                <a:solidFill>
                  <a:srgbClr val="8F8F8F">
                    <a:lumOff val="44000"/>
                  </a:srgbClr>
                </a:solidFill>
                <a:effectLst/>
                <a:uLnTx/>
                <a:uFillTx/>
                <a:latin typeface="Arial"/>
                <a:cs typeface="Arial"/>
                <a:sym typeface="Arial"/>
              </a:rPr>
              <a:t>ش 30: 23- 25؛ 34: 1- 8؛ 35: 1- 10؛ يؤ 2: 28- 32؛ 3: 1- 21؛ صف 3: 8، 16- 20؛ زك 14: 1- 21</a:t>
            </a:r>
            <a:endParaRPr kumimoji="0" sz="4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a:p>
            <a:pPr marL="354013" marR="0" lvl="0" indent="-354013" algn="r" defTabSz="914400" rtl="1" eaLnBrk="1" fontAlgn="auto" latinLnBrk="0" hangingPunct="0">
              <a:lnSpc>
                <a:spcPct val="100000"/>
              </a:lnSpc>
              <a:spcBef>
                <a:spcPts val="0"/>
              </a:spcBef>
              <a:spcAft>
                <a:spcPts val="0"/>
              </a:spcAft>
              <a:buClrTx/>
              <a:buSzTx/>
              <a:buFontTx/>
              <a:buNone/>
              <a:tabLst/>
              <a:defRPr sz="2800" b="1">
                <a:solidFill>
                  <a:srgbClr val="8F8F8F">
                    <a:lumOff val="44000"/>
                  </a:srgbClr>
                </a:solidFill>
              </a:defRPr>
            </a:pPr>
            <a:r>
              <a:rPr kumimoji="0" sz="2800" b="1" i="0" u="none" strike="noStrike" kern="0" cap="none" spc="0" normalizeH="0" baseline="0" noProof="0" dirty="0">
                <a:ln>
                  <a:noFill/>
                </a:ln>
                <a:solidFill>
                  <a:srgbClr val="8F8F8F">
                    <a:lumOff val="44000"/>
                  </a:srgbClr>
                </a:solidFill>
                <a:effectLst/>
                <a:uLnTx/>
                <a:uFillTx/>
                <a:latin typeface="Arial"/>
                <a:cs typeface="Arial"/>
                <a:sym typeface="Arial"/>
              </a:rPr>
              <a:t>•	</a:t>
            </a:r>
            <a:r>
              <a:rPr kumimoji="0" lang="ar-JO" sz="2800" b="1" i="0" u="none" strike="noStrike" kern="0" cap="none" spc="0" normalizeH="0" baseline="0" noProof="0" dirty="0">
                <a:ln>
                  <a:noFill/>
                </a:ln>
                <a:solidFill>
                  <a:srgbClr val="FFFF00"/>
                </a:solidFill>
                <a:effectLst/>
                <a:uLnTx/>
                <a:uFillTx/>
                <a:latin typeface="Arial"/>
                <a:cs typeface="Arial"/>
                <a:sym typeface="Arial"/>
              </a:rPr>
              <a:t>الضيقة</a:t>
            </a:r>
            <a:r>
              <a:rPr kumimoji="0" lang="ar-JO" sz="2800" b="1" i="0" u="none" strike="noStrike" kern="0" cap="none" spc="0" normalizeH="0" baseline="0" noProof="0" dirty="0">
                <a:ln>
                  <a:noFill/>
                </a:ln>
                <a:solidFill>
                  <a:srgbClr val="8F8F8F">
                    <a:lumOff val="44000"/>
                  </a:srgbClr>
                </a:solidFill>
                <a:effectLst/>
                <a:uLnTx/>
                <a:uFillTx/>
                <a:latin typeface="Arial"/>
                <a:cs typeface="Arial"/>
                <a:sym typeface="Arial"/>
              </a:rPr>
              <a:t> – تث 4: 30؛ مت 24: 9، 21، 29؛ رؤ 7: 14</a:t>
            </a:r>
            <a:endParaRPr kumimoji="0" sz="4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a:p>
            <a:pPr marL="354013" marR="0" lvl="0" indent="-354013" algn="r" defTabSz="914400" rtl="1" eaLnBrk="1" fontAlgn="auto" latinLnBrk="0" hangingPunct="0">
              <a:lnSpc>
                <a:spcPct val="100000"/>
              </a:lnSpc>
              <a:spcBef>
                <a:spcPts val="0"/>
              </a:spcBef>
              <a:spcAft>
                <a:spcPts val="0"/>
              </a:spcAft>
              <a:buClrTx/>
              <a:buSzTx/>
              <a:buFontTx/>
              <a:buNone/>
              <a:tabLst/>
              <a:defRPr sz="2800" b="1">
                <a:solidFill>
                  <a:srgbClr val="8F8F8F">
                    <a:lumOff val="44000"/>
                  </a:srgbClr>
                </a:solidFill>
              </a:defRPr>
            </a:pPr>
            <a:r>
              <a:rPr kumimoji="0" sz="2800" b="1" i="0" u="none" strike="noStrike" kern="0" cap="none" spc="0" normalizeH="0" baseline="0" noProof="0" dirty="0">
                <a:ln>
                  <a:noFill/>
                </a:ln>
                <a:solidFill>
                  <a:srgbClr val="8F8F8F">
                    <a:lumOff val="44000"/>
                  </a:srgbClr>
                </a:solidFill>
                <a:effectLst/>
                <a:uLnTx/>
                <a:uFillTx/>
                <a:latin typeface="Arial"/>
                <a:cs typeface="Arial"/>
                <a:sym typeface="Arial"/>
              </a:rPr>
              <a:t>•	</a:t>
            </a:r>
            <a:r>
              <a:rPr kumimoji="0" lang="ar-JO" sz="2800" b="1" i="0" u="none" strike="noStrike" kern="0" cap="none" spc="0" normalizeH="0" baseline="0" noProof="0" dirty="0">
                <a:ln>
                  <a:noFill/>
                </a:ln>
                <a:solidFill>
                  <a:srgbClr val="FFFF00"/>
                </a:solidFill>
                <a:effectLst/>
                <a:uLnTx/>
                <a:uFillTx/>
                <a:latin typeface="Arial"/>
                <a:cs typeface="Arial"/>
                <a:sym typeface="Arial"/>
              </a:rPr>
              <a:t>وقت ضيق على يعقوب</a:t>
            </a:r>
            <a:r>
              <a:rPr kumimoji="0" lang="ar-JO" sz="2800" b="1" i="0" u="none" strike="noStrike" kern="0" cap="none" spc="0" normalizeH="0" baseline="0" noProof="0" dirty="0">
                <a:ln>
                  <a:noFill/>
                </a:ln>
                <a:solidFill>
                  <a:srgbClr val="8F8F8F">
                    <a:lumOff val="44000"/>
                  </a:srgbClr>
                </a:solidFill>
                <a:effectLst/>
                <a:uLnTx/>
                <a:uFillTx/>
                <a:latin typeface="Arial"/>
                <a:cs typeface="Arial"/>
                <a:sym typeface="Arial"/>
              </a:rPr>
              <a:t> – إر 30: 7</a:t>
            </a:r>
            <a:endParaRPr kumimoji="0" sz="4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a:p>
            <a:pPr marL="354013" marR="0" lvl="0" indent="-354013" algn="just" defTabSz="914400" rtl="1" eaLnBrk="1" fontAlgn="auto" latinLnBrk="0" hangingPunct="0">
              <a:lnSpc>
                <a:spcPct val="100000"/>
              </a:lnSpc>
              <a:spcBef>
                <a:spcPts val="0"/>
              </a:spcBef>
              <a:spcAft>
                <a:spcPts val="0"/>
              </a:spcAft>
              <a:buClrTx/>
              <a:buSzTx/>
              <a:buFontTx/>
              <a:buNone/>
              <a:tabLst/>
              <a:defRPr sz="2800" b="1">
                <a:solidFill>
                  <a:srgbClr val="8F8F8F">
                    <a:lumOff val="44000"/>
                  </a:srgbClr>
                </a:solidFill>
              </a:defRPr>
            </a:pPr>
            <a:r>
              <a:rPr kumimoji="0" sz="2800" b="1" i="0" u="none" strike="noStrike" kern="0" cap="none" spc="0" normalizeH="0" baseline="0" noProof="0" dirty="0">
                <a:ln>
                  <a:noFill/>
                </a:ln>
                <a:solidFill>
                  <a:srgbClr val="8F8F8F">
                    <a:lumOff val="44000"/>
                  </a:srgbClr>
                </a:solidFill>
                <a:effectLst/>
                <a:uLnTx/>
                <a:uFillTx/>
                <a:latin typeface="Arial"/>
                <a:cs typeface="Arial"/>
                <a:sym typeface="Arial"/>
              </a:rPr>
              <a:t>•	</a:t>
            </a:r>
            <a:r>
              <a:rPr kumimoji="0" lang="ar-JO" sz="2800" b="1" i="0" u="none" strike="noStrike" kern="0" cap="none" spc="0" normalizeH="0" baseline="0" noProof="0" dirty="0">
                <a:ln>
                  <a:noFill/>
                </a:ln>
                <a:solidFill>
                  <a:srgbClr val="FFFF00"/>
                </a:solidFill>
                <a:effectLst/>
                <a:uLnTx/>
                <a:uFillTx/>
                <a:latin typeface="Arial"/>
                <a:cs typeface="Arial"/>
                <a:sym typeface="Arial"/>
              </a:rPr>
              <a:t>غضب الله</a:t>
            </a:r>
            <a:r>
              <a:rPr kumimoji="0" lang="ar-JO" sz="2800" b="1" i="0" u="none" strike="noStrike" kern="0" cap="none" spc="0" normalizeH="0" baseline="0" noProof="0" dirty="0">
                <a:ln>
                  <a:noFill/>
                </a:ln>
                <a:solidFill>
                  <a:srgbClr val="8F8F8F">
                    <a:lumOff val="44000"/>
                  </a:srgbClr>
                </a:solidFill>
                <a:effectLst/>
                <a:uLnTx/>
                <a:uFillTx/>
                <a:latin typeface="Arial"/>
                <a:cs typeface="Arial"/>
                <a:sym typeface="Arial"/>
              </a:rPr>
              <a:t> – صف 1: 15؛ 1 تس 1: 10؛ 5: 9؛ رؤ 11: 18؛</a:t>
            </a:r>
          </a:p>
          <a:p>
            <a:pPr marL="354013" marR="0" lvl="0" indent="-354013" algn="just" defTabSz="914400" rtl="1" eaLnBrk="1" fontAlgn="auto" latinLnBrk="0" hangingPunct="0">
              <a:lnSpc>
                <a:spcPct val="100000"/>
              </a:lnSpc>
              <a:spcBef>
                <a:spcPts val="0"/>
              </a:spcBef>
              <a:spcAft>
                <a:spcPts val="0"/>
              </a:spcAft>
              <a:buClrTx/>
              <a:buSzTx/>
              <a:buFontTx/>
              <a:buNone/>
              <a:tabLst/>
              <a:defRPr sz="2800" b="1">
                <a:solidFill>
                  <a:srgbClr val="8F8F8F">
                    <a:lumOff val="44000"/>
                  </a:srgbClr>
                </a:solidFill>
              </a:defRPr>
            </a:pPr>
            <a:r>
              <a:rPr kumimoji="0" lang="ar-JO" sz="2800" b="1" i="0" u="none" strike="noStrike" kern="0" cap="none" spc="0" normalizeH="0" baseline="0" noProof="0" dirty="0">
                <a:ln>
                  <a:noFill/>
                </a:ln>
                <a:solidFill>
                  <a:srgbClr val="8F8F8F">
                    <a:lumOff val="44000"/>
                  </a:srgbClr>
                </a:solidFill>
                <a:effectLst/>
                <a:uLnTx/>
                <a:uFillTx/>
                <a:latin typeface="Arial"/>
                <a:cs typeface="Arial"/>
                <a:sym typeface="Arial"/>
              </a:rPr>
              <a:t>     15: 1؛ 16: 1</a:t>
            </a:r>
            <a:endParaRPr kumimoji="0" sz="4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a:p>
            <a:pPr marL="354013" marR="0" lvl="0" indent="-354013" algn="r" defTabSz="914400" rtl="1" eaLnBrk="1" fontAlgn="auto" latinLnBrk="0" hangingPunct="0">
              <a:lnSpc>
                <a:spcPct val="100000"/>
              </a:lnSpc>
              <a:spcBef>
                <a:spcPts val="0"/>
              </a:spcBef>
              <a:spcAft>
                <a:spcPts val="0"/>
              </a:spcAft>
              <a:buClrTx/>
              <a:buSzTx/>
              <a:buFontTx/>
              <a:buNone/>
              <a:tabLst/>
              <a:defRPr sz="2800" b="1">
                <a:solidFill>
                  <a:srgbClr val="8F8F8F">
                    <a:lumOff val="44000"/>
                  </a:srgbClr>
                </a:solidFill>
              </a:defRPr>
            </a:pPr>
            <a:r>
              <a:rPr kumimoji="0" sz="2800" b="1" i="0" u="none" strike="noStrike" kern="0" cap="none" spc="0" normalizeH="0" baseline="0" noProof="0" dirty="0">
                <a:ln>
                  <a:noFill/>
                </a:ln>
                <a:solidFill>
                  <a:srgbClr val="8F8F8F">
                    <a:lumOff val="44000"/>
                  </a:srgbClr>
                </a:solidFill>
                <a:effectLst/>
                <a:uLnTx/>
                <a:uFillTx/>
                <a:latin typeface="Arial"/>
                <a:cs typeface="Arial"/>
                <a:sym typeface="Arial"/>
              </a:rPr>
              <a:t>•	</a:t>
            </a:r>
            <a:r>
              <a:rPr kumimoji="0" lang="ar-JO" sz="2800" b="1" i="0" u="none" strike="noStrike" kern="0" cap="none" spc="0" normalizeH="0" baseline="0" noProof="0" dirty="0">
                <a:ln>
                  <a:noFill/>
                </a:ln>
                <a:solidFill>
                  <a:srgbClr val="FFFF00"/>
                </a:solidFill>
                <a:effectLst/>
                <a:uLnTx/>
                <a:uFillTx/>
                <a:latin typeface="Arial"/>
                <a:cs typeface="Arial"/>
                <a:sym typeface="Arial"/>
              </a:rPr>
              <a:t>الأسبوع</a:t>
            </a:r>
            <a:r>
              <a:rPr kumimoji="0" lang="ar-JO" sz="2800" b="1" i="0" u="none" strike="noStrike" kern="0" cap="none" spc="0" normalizeH="0" baseline="0" noProof="0" dirty="0">
                <a:ln>
                  <a:noFill/>
                </a:ln>
                <a:solidFill>
                  <a:srgbClr val="8F8F8F">
                    <a:lumOff val="44000"/>
                  </a:srgbClr>
                </a:solidFill>
                <a:effectLst/>
                <a:uLnTx/>
                <a:uFillTx/>
                <a:latin typeface="Arial"/>
                <a:cs typeface="Arial"/>
                <a:sym typeface="Arial"/>
              </a:rPr>
              <a:t> – دا 9: 27</a:t>
            </a:r>
            <a:endParaRPr kumimoji="0" sz="28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sp>
        <p:nvSpPr>
          <p:cNvPr id="7557" name="Text Box 60"/>
          <p:cNvSpPr txBox="1"/>
          <p:nvPr/>
        </p:nvSpPr>
        <p:spPr>
          <a:xfrm>
            <a:off x="8322290" y="42862"/>
            <a:ext cx="700447" cy="463844"/>
          </a:xfrm>
          <a:prstGeom prst="rect">
            <a:avLst/>
          </a:prstGeom>
          <a:ln w="12700">
            <a:miter lim="400000"/>
          </a:ln>
          <a:effectLst>
            <a:outerShdw blurRad="63500" dist="35921" dir="2700000" rotWithShape="0">
              <a:srgbClr val="000013">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86 خ</a:t>
            </a:r>
            <a:endPar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7556">
                                            <p:bg/>
                                          </p:spTgt>
                                        </p:tgtEl>
                                        <p:attrNameLst>
                                          <p:attrName>style.visibility</p:attrName>
                                        </p:attrNameLst>
                                      </p:cBhvr>
                                      <p:to>
                                        <p:strVal val="visible"/>
                                      </p:to>
                                    </p:set>
                                    <p:anim calcmode="lin" valueType="num">
                                      <p:cBhvr>
                                        <p:cTn id="7" dur="1000" fill="hold"/>
                                        <p:tgtEl>
                                          <p:spTgt spid="7556">
                                            <p:bg/>
                                          </p:spTgt>
                                        </p:tgtEl>
                                        <p:attrNameLst>
                                          <p:attrName>ppt_w</p:attrName>
                                        </p:attrNameLst>
                                      </p:cBhvr>
                                      <p:tavLst>
                                        <p:tav tm="0">
                                          <p:val>
                                            <p:fltVal val="0"/>
                                          </p:val>
                                        </p:tav>
                                        <p:tav tm="100000">
                                          <p:val>
                                            <p:strVal val="#ppt_w"/>
                                          </p:val>
                                        </p:tav>
                                      </p:tavLst>
                                    </p:anim>
                                    <p:anim calcmode="lin" valueType="num">
                                      <p:cBhvr>
                                        <p:cTn id="8" dur="1000" fill="hold"/>
                                        <p:tgtEl>
                                          <p:spTgt spid="7556">
                                            <p:bg/>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iterate>
                                    <p:tmAbs val="0"/>
                                  </p:iterate>
                                  <p:childTnLst>
                                    <p:set>
                                      <p:cBhvr>
                                        <p:cTn id="10" fill="hold"/>
                                        <p:tgtEl>
                                          <p:spTgt spid="7556">
                                            <p:txEl>
                                              <p:pRg st="0" end="0"/>
                                            </p:txEl>
                                          </p:spTgt>
                                        </p:tgtEl>
                                        <p:attrNameLst>
                                          <p:attrName>style.visibility</p:attrName>
                                        </p:attrNameLst>
                                      </p:cBhvr>
                                      <p:to>
                                        <p:strVal val="visible"/>
                                      </p:to>
                                    </p:set>
                                    <p:anim calcmode="lin" valueType="num">
                                      <p:cBhvr>
                                        <p:cTn id="11" dur="1000" fill="hold"/>
                                        <p:tgtEl>
                                          <p:spTgt spid="7556">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755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iterate>
                                    <p:tmAbs val="0"/>
                                  </p:iterate>
                                  <p:childTnLst>
                                    <p:set>
                                      <p:cBhvr>
                                        <p:cTn id="16" fill="hold"/>
                                        <p:tgtEl>
                                          <p:spTgt spid="7556">
                                            <p:txEl>
                                              <p:pRg st="1" end="1"/>
                                            </p:txEl>
                                          </p:spTgt>
                                        </p:tgtEl>
                                        <p:attrNameLst>
                                          <p:attrName>style.visibility</p:attrName>
                                        </p:attrNameLst>
                                      </p:cBhvr>
                                      <p:to>
                                        <p:strVal val="visible"/>
                                      </p:to>
                                    </p:set>
                                    <p:anim calcmode="lin" valueType="num">
                                      <p:cBhvr>
                                        <p:cTn id="17" dur="1000" fill="hold"/>
                                        <p:tgtEl>
                                          <p:spTgt spid="7556">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755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iterate>
                                    <p:tmAbs val="0"/>
                                  </p:iterate>
                                  <p:childTnLst>
                                    <p:set>
                                      <p:cBhvr>
                                        <p:cTn id="22" fill="hold"/>
                                        <p:tgtEl>
                                          <p:spTgt spid="7556">
                                            <p:txEl>
                                              <p:pRg st="2" end="2"/>
                                            </p:txEl>
                                          </p:spTgt>
                                        </p:tgtEl>
                                        <p:attrNameLst>
                                          <p:attrName>style.visibility</p:attrName>
                                        </p:attrNameLst>
                                      </p:cBhvr>
                                      <p:to>
                                        <p:strVal val="visible"/>
                                      </p:to>
                                    </p:set>
                                    <p:anim calcmode="lin" valueType="num">
                                      <p:cBhvr>
                                        <p:cTn id="23" dur="1000" fill="hold"/>
                                        <p:tgtEl>
                                          <p:spTgt spid="7556">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755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iterate>
                                    <p:tmAbs val="0"/>
                                  </p:iterate>
                                  <p:childTnLst>
                                    <p:set>
                                      <p:cBhvr>
                                        <p:cTn id="28" fill="hold"/>
                                        <p:tgtEl>
                                          <p:spTgt spid="7556">
                                            <p:txEl>
                                              <p:pRg st="3" end="3"/>
                                            </p:txEl>
                                          </p:spTgt>
                                        </p:tgtEl>
                                        <p:attrNameLst>
                                          <p:attrName>style.visibility</p:attrName>
                                        </p:attrNameLst>
                                      </p:cBhvr>
                                      <p:to>
                                        <p:strVal val="visible"/>
                                      </p:to>
                                    </p:set>
                                    <p:anim calcmode="lin" valueType="num">
                                      <p:cBhvr>
                                        <p:cTn id="29" dur="1000" fill="hold"/>
                                        <p:tgtEl>
                                          <p:spTgt spid="7556">
                                            <p:txEl>
                                              <p:pRg st="3" end="3"/>
                                            </p:txEl>
                                          </p:spTgt>
                                        </p:tgtEl>
                                        <p:attrNameLst>
                                          <p:attrName>ppt_w</p:attrName>
                                        </p:attrNameLst>
                                      </p:cBhvr>
                                      <p:tavLst>
                                        <p:tav tm="0">
                                          <p:val>
                                            <p:fltVal val="0"/>
                                          </p:val>
                                        </p:tav>
                                        <p:tav tm="100000">
                                          <p:val>
                                            <p:strVal val="#ppt_w"/>
                                          </p:val>
                                        </p:tav>
                                      </p:tavLst>
                                    </p:anim>
                                    <p:anim calcmode="lin" valueType="num">
                                      <p:cBhvr>
                                        <p:cTn id="30" dur="1000" fill="hold"/>
                                        <p:tgtEl>
                                          <p:spTgt spid="7556">
                                            <p:txEl>
                                              <p:pRg st="3" end="3"/>
                                            </p:txEl>
                                          </p:spTgt>
                                        </p:tgtEl>
                                        <p:attrNameLst>
                                          <p:attrName>ppt_h</p:attrName>
                                        </p:attrNameLst>
                                      </p:cBhvr>
                                      <p:tavLst>
                                        <p:tav tm="0">
                                          <p:val>
                                            <p:fltVal val="0"/>
                                          </p:val>
                                        </p:tav>
                                        <p:tav tm="100000">
                                          <p:val>
                                            <p:strVal val="#ppt_h"/>
                                          </p:val>
                                        </p:tav>
                                      </p:tavLst>
                                    </p:anim>
                                  </p:childTnLst>
                                </p:cTn>
                              </p:par>
                              <p:par>
                                <p:cTn id="31" presetID="23" presetClass="entr" presetSubtype="16" fill="hold" grpId="0" nodeType="withEffect">
                                  <p:stCondLst>
                                    <p:cond delay="0"/>
                                  </p:stCondLst>
                                  <p:iterate>
                                    <p:tmAbs val="0"/>
                                  </p:iterate>
                                  <p:childTnLst>
                                    <p:set>
                                      <p:cBhvr>
                                        <p:cTn id="32" fill="hold"/>
                                        <p:tgtEl>
                                          <p:spTgt spid="7556">
                                            <p:txEl>
                                              <p:pRg st="4" end="4"/>
                                            </p:txEl>
                                          </p:spTgt>
                                        </p:tgtEl>
                                        <p:attrNameLst>
                                          <p:attrName>style.visibility</p:attrName>
                                        </p:attrNameLst>
                                      </p:cBhvr>
                                      <p:to>
                                        <p:strVal val="visible"/>
                                      </p:to>
                                    </p:set>
                                    <p:anim calcmode="lin" valueType="num">
                                      <p:cBhvr>
                                        <p:cTn id="33" dur="1000" fill="hold"/>
                                        <p:tgtEl>
                                          <p:spTgt spid="7556">
                                            <p:txEl>
                                              <p:pRg st="4" end="4"/>
                                            </p:txEl>
                                          </p:spTgt>
                                        </p:tgtEl>
                                        <p:attrNameLst>
                                          <p:attrName>ppt_w</p:attrName>
                                        </p:attrNameLst>
                                      </p:cBhvr>
                                      <p:tavLst>
                                        <p:tav tm="0">
                                          <p:val>
                                            <p:fltVal val="0"/>
                                          </p:val>
                                        </p:tav>
                                        <p:tav tm="100000">
                                          <p:val>
                                            <p:strVal val="#ppt_w"/>
                                          </p:val>
                                        </p:tav>
                                      </p:tavLst>
                                    </p:anim>
                                    <p:anim calcmode="lin" valueType="num">
                                      <p:cBhvr>
                                        <p:cTn id="34" dur="1000" fill="hold"/>
                                        <p:tgtEl>
                                          <p:spTgt spid="7556">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0" nodeType="clickEffect">
                                  <p:stCondLst>
                                    <p:cond delay="0"/>
                                  </p:stCondLst>
                                  <p:iterate>
                                    <p:tmAbs val="0"/>
                                  </p:iterate>
                                  <p:childTnLst>
                                    <p:set>
                                      <p:cBhvr>
                                        <p:cTn id="38" fill="hold"/>
                                        <p:tgtEl>
                                          <p:spTgt spid="7556">
                                            <p:txEl>
                                              <p:pRg st="5" end="5"/>
                                            </p:txEl>
                                          </p:spTgt>
                                        </p:tgtEl>
                                        <p:attrNameLst>
                                          <p:attrName>style.visibility</p:attrName>
                                        </p:attrNameLst>
                                      </p:cBhvr>
                                      <p:to>
                                        <p:strVal val="visible"/>
                                      </p:to>
                                    </p:set>
                                    <p:anim calcmode="lin" valueType="num">
                                      <p:cBhvr>
                                        <p:cTn id="39" dur="1000" fill="hold"/>
                                        <p:tgtEl>
                                          <p:spTgt spid="7556">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7556">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56" grpId="0" uiExpand="1" build="p" bldLvl="5"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5 authority in scrol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64030"/>
            <a:ext cx="9144000" cy="4903470"/>
          </a:xfrm>
          <a:prstGeom prst="rect">
            <a:avLst/>
          </a:prstGeom>
        </p:spPr>
      </p:pic>
      <p:sp>
        <p:nvSpPr>
          <p:cNvPr id="837634" name="Text Box 3"/>
          <p:cNvSpPr txBox="1">
            <a:spLocks noChangeArrowheads="1"/>
          </p:cNvSpPr>
          <p:nvPr/>
        </p:nvSpPr>
        <p:spPr bwMode="auto">
          <a:xfrm>
            <a:off x="-13674" y="6178253"/>
            <a:ext cx="9189859" cy="584776"/>
          </a:xfrm>
          <a:prstGeom prst="rect">
            <a:avLst/>
          </a:prstGeom>
          <a:noFill/>
          <a:ln w="9525">
            <a:noFill/>
            <a:miter lim="800000"/>
            <a:headEnd/>
            <a:tailEnd/>
          </a:ln>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في يمين الآب (5:1)</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837642" name="Text Box 11"/>
          <p:cNvSpPr txBox="1">
            <a:spLocks noChangeArrowheads="1"/>
          </p:cNvSpPr>
          <p:nvPr/>
        </p:nvSpPr>
        <p:spPr bwMode="auto">
          <a:xfrm>
            <a:off x="685800" y="582613"/>
            <a:ext cx="7696200" cy="604837"/>
          </a:xfrm>
          <a:prstGeom prst="rect">
            <a:avLst/>
          </a:prstGeom>
          <a:noFill/>
          <a:ln w="9525">
            <a:no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3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السفر المختوم بسبعة ختوم...</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837643" name="Rectangle 12"/>
          <p:cNvSpPr>
            <a:spLocks noGrp="1" noChangeArrowheads="1"/>
          </p:cNvSpPr>
          <p:nvPr>
            <p:ph type="title" idx="4294967295"/>
          </p:nvPr>
        </p:nvSpPr>
        <p:spPr>
          <a:xfrm>
            <a:off x="0" y="0"/>
            <a:ext cx="9144000" cy="549275"/>
          </a:xfrm>
        </p:spPr>
        <p:txBody>
          <a:bodyPr>
            <a:normAutofit fontScale="90000"/>
          </a:bodyPr>
          <a:lstStyle/>
          <a:p>
            <a:r>
              <a:rPr lang="ar-JO" sz="3200" b="1" dirty="0">
                <a:solidFill>
                  <a:srgbClr val="0000FF"/>
                </a:solidFill>
                <a:latin typeface="Arial" panose="020B0604020202020204" pitchFamily="34" charset="0"/>
                <a:ea typeface="ＭＳ Ｐゴシック" charset="0"/>
                <a:cs typeface="Arial" panose="020B0604020202020204" pitchFamily="34" charset="0"/>
              </a:rPr>
              <a:t>دينونات الختوم (رؤيا 5- 6)</a:t>
            </a:r>
            <a:endParaRPr lang="en-US" sz="3200" b="1" dirty="0">
              <a:solidFill>
                <a:srgbClr val="0000FF"/>
              </a:solidFill>
              <a:latin typeface="Arial" panose="020B0604020202020204" pitchFamily="34" charset="0"/>
              <a:ea typeface="ＭＳ Ｐゴシック" charset="0"/>
              <a:cs typeface="Arial" panose="020B0604020202020204" pitchFamily="34" charset="0"/>
            </a:endParaRPr>
          </a:p>
        </p:txBody>
      </p:sp>
      <p:sp>
        <p:nvSpPr>
          <p:cNvPr id="13" name="Text Box 1041"/>
          <p:cNvSpPr txBox="1">
            <a:spLocks noChangeArrowheads="1"/>
          </p:cNvSpPr>
          <p:nvPr/>
        </p:nvSpPr>
        <p:spPr bwMode="auto">
          <a:xfrm>
            <a:off x="8404299" y="6032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a:ea typeface="ＭＳ Ｐゴシック" charset="0"/>
                <a:cs typeface="Arial"/>
              </a:rPr>
              <a:t>369</a:t>
            </a:r>
            <a:endParaRPr kumimoji="0" lang="en-US" sz="2400" b="1" i="0" u="none" strike="noStrike" kern="1200" cap="none" spc="0" normalizeH="0" baseline="0" noProof="0" dirty="0">
              <a:ln>
                <a:noFill/>
              </a:ln>
              <a:solidFill>
                <a:srgbClr val="0000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83787425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9570" name="Picture 2" descr="08 The Four Horseme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2413" y="0"/>
            <a:ext cx="87836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22" name="Rectangle 2"/>
          <p:cNvSpPr>
            <a:spLocks noGrp="1" noChangeArrowheads="1"/>
          </p:cNvSpPr>
          <p:nvPr>
            <p:ph type="title"/>
          </p:nvPr>
        </p:nvSpPr>
        <p:spPr>
          <a:xfrm>
            <a:off x="1" y="4603383"/>
            <a:ext cx="9143999" cy="830997"/>
          </a:xfrm>
          <a:ln>
            <a:miter lim="800000"/>
            <a:headEnd/>
            <a:tailEnd/>
          </a:ln>
        </p:spPr>
        <p:txBody>
          <a:bodyPr wrap="square">
            <a:spAutoFit/>
          </a:bodyPr>
          <a:lstStyle/>
          <a:p>
            <a:pPr eaLnBrk="1" hangingPunct="1">
              <a:defRPr/>
            </a:pPr>
            <a:r>
              <a:rPr lang="ar-JO" sz="4800" b="1" kern="1200" dirty="0">
                <a:solidFill>
                  <a:srgbClr val="FFFFFF"/>
                </a:solidFill>
                <a:effectLst>
                  <a:glow rad="292100">
                    <a:srgbClr val="000000">
                      <a:alpha val="75000"/>
                    </a:srgbClr>
                  </a:glow>
                  <a:outerShdw blurRad="38100" dist="38100" dir="2700000" algn="tl">
                    <a:srgbClr val="000000"/>
                  </a:outerShdw>
                </a:effectLst>
                <a:latin typeface="Arial" charset="0"/>
                <a:ea typeface="ＭＳ Ｐゴシック" charset="0"/>
                <a:cs typeface="Arial" charset="0"/>
              </a:rPr>
              <a:t>الختوم 1-4 في رؤيا 6</a:t>
            </a:r>
            <a:endParaRPr lang="en-US" sz="4800" b="1" kern="1200" dirty="0">
              <a:solidFill>
                <a:srgbClr val="FFFFFF"/>
              </a:solidFill>
              <a:effectLst>
                <a:glow rad="292100">
                  <a:srgbClr val="000000">
                    <a:alpha val="75000"/>
                  </a:srgbClr>
                </a:glow>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236714217"/>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1" descr="10 Destruction in Natur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938"/>
            <a:ext cx="10475913" cy="6850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22" name="Rectangle 2"/>
          <p:cNvSpPr>
            <a:spLocks noGrp="1" noChangeArrowheads="1"/>
          </p:cNvSpPr>
          <p:nvPr>
            <p:ph type="title"/>
          </p:nvPr>
        </p:nvSpPr>
        <p:spPr>
          <a:xfrm>
            <a:off x="2916238" y="5589588"/>
            <a:ext cx="3429000" cy="1268412"/>
          </a:xfrm>
          <a:effectLst>
            <a:outerShdw blurRad="63500" dist="35921" dir="2700000" algn="ctr" rotWithShape="0">
              <a:schemeClr val="bg1">
                <a:alpha val="74998"/>
              </a:schemeClr>
            </a:outerShdw>
          </a:effectLst>
        </p:spPr>
        <p:txBody>
          <a:bodyPr/>
          <a:lstStyle/>
          <a:p>
            <a:pPr eaLnBrk="1" hangingPunct="1">
              <a:defRPr/>
            </a:pPr>
            <a:r>
              <a:rPr lang="ar-JO" b="1" dirty="0">
                <a:latin typeface="Arial" panose="020B0604020202020204" pitchFamily="34" charset="0"/>
                <a:ea typeface="ＭＳ Ｐゴシック" pitchFamily="-111" charset="-128"/>
                <a:cs typeface="Arial" panose="020B0604020202020204" pitchFamily="34" charset="0"/>
              </a:rPr>
              <a:t>الختم السادس</a:t>
            </a:r>
            <a:br>
              <a:rPr lang="en-US" b="1" dirty="0">
                <a:latin typeface="Arial" panose="020B0604020202020204" pitchFamily="34" charset="0"/>
                <a:ea typeface="ＭＳ Ｐゴシック" pitchFamily="-111" charset="-128"/>
                <a:cs typeface="Arial" panose="020B0604020202020204" pitchFamily="34" charset="0"/>
              </a:rPr>
            </a:br>
            <a:r>
              <a:rPr lang="en-US" b="1" dirty="0">
                <a:latin typeface="Arial" panose="020B0604020202020204" pitchFamily="34" charset="0"/>
                <a:ea typeface="ＭＳ Ｐゴシック" pitchFamily="-111" charset="-128"/>
                <a:cs typeface="Arial" panose="020B0604020202020204" pitchFamily="34" charset="0"/>
              </a:rPr>
              <a:t>(</a:t>
            </a:r>
            <a:r>
              <a:rPr lang="ar-JO" b="1" dirty="0">
                <a:latin typeface="Arial" panose="020B0604020202020204" pitchFamily="34" charset="0"/>
                <a:ea typeface="ＭＳ Ｐゴシック" pitchFamily="-111" charset="-128"/>
                <a:cs typeface="Arial" panose="020B0604020202020204" pitchFamily="34" charset="0"/>
              </a:rPr>
              <a:t>6: 12-17</a:t>
            </a:r>
            <a:r>
              <a:rPr lang="en-US" b="1" dirty="0">
                <a:latin typeface="Arial" panose="020B0604020202020204" pitchFamily="34" charset="0"/>
                <a:ea typeface="ＭＳ Ｐゴシック" pitchFamily="-111" charset="-128"/>
                <a:cs typeface="Arial" panose="020B0604020202020204" pitchFamily="34" charset="0"/>
              </a:rPr>
              <a:t>)</a:t>
            </a:r>
          </a:p>
        </p:txBody>
      </p:sp>
    </p:spTree>
    <p:extLst>
      <p:ext uri="{BB962C8B-B14F-4D97-AF65-F5344CB8AC3E}">
        <p14:creationId xmlns:p14="http://schemas.microsoft.com/office/powerpoint/2010/main" val="34426328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1618" name="Picture 1" descr="11 Recieving the Seal of Go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513" y="0"/>
            <a:ext cx="9180513" cy="7177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5762" name="Rectangle 2"/>
          <p:cNvSpPr>
            <a:spLocks noGrp="1" noChangeArrowheads="1"/>
          </p:cNvSpPr>
          <p:nvPr>
            <p:ph type="ctrTitle"/>
          </p:nvPr>
        </p:nvSpPr>
        <p:spPr>
          <a:xfrm>
            <a:off x="0" y="0"/>
            <a:ext cx="6477000" cy="914400"/>
          </a:xfrm>
          <a:effectLst>
            <a:outerShdw blurRad="63500" dist="35921" dir="2700000" algn="ctr" rotWithShape="0">
              <a:schemeClr val="tx2">
                <a:alpha val="74998"/>
              </a:schemeClr>
            </a:outerShdw>
          </a:effectLst>
        </p:spPr>
        <p:txBody>
          <a:bodyPr/>
          <a:lstStyle/>
          <a:p>
            <a:pPr>
              <a:defRPr/>
            </a:pPr>
            <a:r>
              <a:rPr lang="ar-JO" sz="3600" b="1" dirty="0">
                <a:latin typeface="Arial" panose="020B0604020202020204" pitchFamily="34" charset="0"/>
                <a:ea typeface="ＭＳ Ｐゴシック" charset="0"/>
                <a:cs typeface="Arial" panose="020B0604020202020204" pitchFamily="34" charset="0"/>
              </a:rPr>
              <a:t>144000 مختوم (7: 3)</a:t>
            </a:r>
            <a:endParaRPr lang="en-US" sz="360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76101088"/>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a:extLst>
              <a:ext uri="{FF2B5EF4-FFF2-40B4-BE49-F238E27FC236}">
                <a16:creationId xmlns:a16="http://schemas.microsoft.com/office/drawing/2014/main" id="{5031FE0D-C5BF-8F4E-89EE-3EB74A80EA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06"/>
          <a:stretch/>
        </p:blipFill>
        <p:spPr bwMode="auto">
          <a:xfrm>
            <a:off x="-36513" y="-26988"/>
            <a:ext cx="9180513" cy="6884988"/>
          </a:xfrm>
          <a:prstGeom prst="rect">
            <a:avLst/>
          </a:prstGeom>
          <a:noFill/>
          <a:extLst>
            <a:ext uri="{909E8E84-426E-40DD-AFC4-6F175D3DCCD1}">
              <a14:hiddenFill xmlns:a14="http://schemas.microsoft.com/office/drawing/2010/main">
                <a:solidFill>
                  <a:srgbClr val="FFFFFF"/>
                </a:solidFill>
              </a14:hiddenFill>
            </a:ext>
          </a:extLst>
        </p:spPr>
      </p:pic>
      <p:sp>
        <p:nvSpPr>
          <p:cNvPr id="850946" name="Rectangle 2"/>
          <p:cNvSpPr>
            <a:spLocks noGrp="1" noChangeArrowheads="1"/>
          </p:cNvSpPr>
          <p:nvPr>
            <p:ph type="ctrTitle"/>
          </p:nvPr>
        </p:nvSpPr>
        <p:spPr>
          <a:xfrm>
            <a:off x="1640909" y="5300440"/>
            <a:ext cx="7290148" cy="728597"/>
          </a:xfrm>
        </p:spPr>
        <p:txBody>
          <a:bodyPr/>
          <a:lstStyle/>
          <a:p>
            <a:pPr algn="r" rtl="1" eaLnBrk="1" hangingPunct="1">
              <a:defRPr/>
            </a:pPr>
            <a:r>
              <a:rPr lang="ar-JO" sz="3600" b="1" dirty="0">
                <a:solidFill>
                  <a:srgbClr val="FFFFFF"/>
                </a:solidFill>
                <a:effectLst>
                  <a:glow rad="228600">
                    <a:schemeClr val="accent4">
                      <a:satMod val="175000"/>
                      <a:alpha val="80000"/>
                    </a:schemeClr>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المختومين مئة وأربعة وأربعين ألفاً</a:t>
            </a:r>
            <a:endParaRPr lang="en-US" sz="3600" b="1" dirty="0">
              <a:solidFill>
                <a:srgbClr val="FFFFFF"/>
              </a:solidFill>
              <a:effectLst>
                <a:glow rad="228600">
                  <a:schemeClr val="accent4">
                    <a:satMod val="175000"/>
                    <a:alpha val="80000"/>
                  </a:schemeClr>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252932" name="Text Box 4"/>
          <p:cNvSpPr txBox="1">
            <a:spLocks noChangeArrowheads="1"/>
          </p:cNvSpPr>
          <p:nvPr/>
        </p:nvSpPr>
        <p:spPr bwMode="auto">
          <a:xfrm>
            <a:off x="0" y="555627"/>
            <a:ext cx="8991600" cy="4157165"/>
          </a:xfrm>
          <a:prstGeom prst="rect">
            <a:avLst/>
          </a:prstGeom>
          <a:noFill/>
          <a:ln w="9525">
            <a:noFill/>
            <a:miter lim="800000"/>
            <a:headEnd/>
            <a:tailEnd type="none" w="lg" len="lg"/>
          </a:ln>
          <a:effec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 وبعد هذا رأيت أربعة ملائكة واقفين على أربع زوايا الأرض، ممسكين أربع رياح الأرض لكيلا تهب ريح على الأرض، ولا على البحر، ولا على شجرة ما</a:t>
            </a:r>
            <a:r>
              <a:rPr kumimoji="0" lang="ar-JO" sz="2400" b="1" i="0" u="none" strike="noStrike" kern="120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2 </a:t>
            </a:r>
            <a:r>
              <a:rPr kumimoji="0" lang="ar-SA" sz="2400" b="1" i="0" u="none" strike="noStrike" kern="120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ورأيت ملاكا</a:t>
            </a:r>
            <a:r>
              <a:rPr kumimoji="0" lang="ar-JO" sz="2400" b="1" i="0" u="none" strike="noStrike" kern="120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a:t>
            </a:r>
            <a:r>
              <a:rPr kumimoji="0" lang="ar-SA" sz="2400" b="1" i="0" u="none" strike="noStrike" kern="120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آخر طالعا</a:t>
            </a:r>
            <a:r>
              <a:rPr kumimoji="0" lang="ar-JO" sz="2400" b="1" i="0" u="none" strike="noStrike" kern="120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a:t>
            </a:r>
            <a:r>
              <a:rPr kumimoji="0" lang="ar-SA" sz="2400" b="1" i="0" u="none" strike="noStrike" kern="120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من مشرق الشمس معه ختم الله الحي، فنادى بصوت عظيم إلى الملائكة الأربعة، الذين أعطوا أن يضروا الأرض والبحر</a:t>
            </a:r>
            <a:r>
              <a:rPr kumimoji="0" lang="ar-JO" sz="2400" b="1" i="0" u="none" strike="noStrike" kern="120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3 </a:t>
            </a:r>
            <a:r>
              <a:rPr kumimoji="0" lang="ar-SA" sz="2400" b="1" i="0" u="none" strike="noStrike" kern="120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قائلا</a:t>
            </a:r>
            <a:r>
              <a:rPr kumimoji="0" lang="ar-JO" sz="2400" b="1" i="0" u="none" strike="noStrike" kern="120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a:t>
            </a:r>
            <a:r>
              <a:rPr kumimoji="0" lang="ar-SA" sz="2400" b="1" i="0" u="none" strike="noStrike" kern="120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لا تضروا الأرض ولا البحر ولا الأشجار، حتى نختم عبيد إلهنا على جباههم</a:t>
            </a:r>
            <a:r>
              <a:rPr kumimoji="0" lang="ar-JO" sz="2400" b="1" i="0" u="none" strike="noStrike" kern="120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4 </a:t>
            </a:r>
            <a:r>
              <a:rPr kumimoji="0" lang="ar-SA" sz="2400" b="1" i="0" u="none" strike="noStrike" kern="120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وسمعت عدد المختومين مئة وأربعة وأربعين ألفا</a:t>
            </a:r>
            <a:r>
              <a:rPr kumimoji="0" lang="ar-JO" sz="2400" b="1" i="0" u="none" strike="noStrike" kern="120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a:t>
            </a:r>
            <a:r>
              <a:rPr kumimoji="0" lang="ar-SA" sz="2400" b="1" i="0" u="none" strike="noStrike" kern="120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مختومين من كل سبط من بني إسرائيل:</a:t>
            </a:r>
            <a:r>
              <a:rPr kumimoji="0" lang="ar-JO" sz="2400" b="1" i="0" u="none" strike="noStrike" kern="120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5 </a:t>
            </a:r>
            <a:r>
              <a:rPr kumimoji="0" lang="ar-SA" sz="2400" b="1" i="0" u="none" strike="noStrike" kern="120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من سبط يهوذا اثنا عشر ألف مختوم. من سبط رأوبين اثنا عشر ألف مختوم. من سبط جاد اثنا عشر ألف مختوم</a:t>
            </a:r>
            <a:r>
              <a:rPr kumimoji="0" lang="ar-JO" sz="2400" b="1" i="0" u="none" strike="noStrike" kern="120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6 </a:t>
            </a:r>
            <a:r>
              <a:rPr kumimoji="0" lang="ar-SA" sz="2400" b="1" i="0" u="none" strike="noStrike" kern="120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من سبط أشير اثنا عشر ألف مختوم. من سبط نفتالي اثنا عشر ألف مختوم. من سبط منس</a:t>
            </a:r>
            <a:r>
              <a:rPr kumimoji="0" lang="ar-JO" sz="2400" b="1" i="0" u="none" strike="noStrike" kern="120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a:t>
            </a:r>
            <a:r>
              <a:rPr kumimoji="0" lang="ar-SA" sz="2400" b="1" i="0" u="none" strike="noStrike" kern="120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ى اثنا عشر ألف مختوم</a:t>
            </a:r>
            <a:r>
              <a:rPr kumimoji="0" lang="ar-JO" sz="2400" b="1" i="0" u="none" strike="noStrike" kern="120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7 </a:t>
            </a:r>
            <a:r>
              <a:rPr kumimoji="0" lang="ar-SA" sz="2400" b="1" i="0" u="none" strike="noStrike" kern="120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من سبط شمعون اثنا عشر ألف مختوم. من سبط لاوي اثنا عشر ألف مختوم. من سبط يساكر اثنا عشر ألف مختوم</a:t>
            </a:r>
            <a:r>
              <a:rPr kumimoji="0" lang="ar-JO" sz="2400" b="1" i="0" u="none" strike="noStrike" kern="120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8 </a:t>
            </a:r>
            <a:r>
              <a:rPr kumimoji="0" lang="ar-SA" sz="2400" b="1" i="0" u="none" strike="noStrike" kern="120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من سبط زبولون اثنا عشر ألف مختوم. من سبط يوسف اثنا عشر ألف مختوم. من سبط بنيامين اثنا عشر ألف مختوم.</a:t>
            </a:r>
            <a:endParaRPr kumimoji="0" lang="en-US" sz="2400" b="1" i="0" u="none" strike="noStrike" kern="120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5" name="Text Box 30"/>
          <p:cNvSpPr txBox="1">
            <a:spLocks noChangeArrowheads="1"/>
          </p:cNvSpPr>
          <p:nvPr/>
        </p:nvSpPr>
        <p:spPr bwMode="auto">
          <a:xfrm>
            <a:off x="8426136" y="4763"/>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377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162A8055-F1DE-564A-A3E3-3C6F52FF228D}"/>
              </a:ext>
            </a:extLst>
          </p:cNvPr>
          <p:cNvSpPr txBox="1">
            <a:spLocks noChangeArrowheads="1"/>
          </p:cNvSpPr>
          <p:nvPr/>
        </p:nvSpPr>
        <p:spPr bwMode="auto">
          <a:xfrm>
            <a:off x="3945698" y="6026949"/>
            <a:ext cx="4985359" cy="728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3600" b="1" i="0" u="none" strike="noStrike" kern="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رؤيا ٧ : ١-٨</a:t>
            </a:r>
          </a:p>
        </p:txBody>
      </p:sp>
    </p:spTree>
    <p:extLst>
      <p:ext uri="{BB962C8B-B14F-4D97-AF65-F5344CB8AC3E}">
        <p14:creationId xmlns:p14="http://schemas.microsoft.com/office/powerpoint/2010/main" val="105231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52932"/>
                                        </p:tgtEl>
                                        <p:attrNameLst>
                                          <p:attrName>style.visibility</p:attrName>
                                        </p:attrNameLst>
                                      </p:cBhvr>
                                      <p:to>
                                        <p:strVal val="visible"/>
                                      </p:to>
                                    </p:set>
                                    <p:animEffect transition="in" filter="checkerboard(across)">
                                      <p:cBhvr>
                                        <p:cTn id="7" dur="500"/>
                                        <p:tgtEl>
                                          <p:spTgt spid="252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80191"/>
          </a:xfrm>
          <a:prstGeom prst="rect">
            <a:avLst/>
          </a:prstGeom>
        </p:spPr>
      </p:pic>
      <p:sp>
        <p:nvSpPr>
          <p:cNvPr id="887810" name="Rectangle 1026"/>
          <p:cNvSpPr>
            <a:spLocks noGrp="1" noChangeArrowheads="1"/>
          </p:cNvSpPr>
          <p:nvPr>
            <p:ph type="ctrTitle"/>
          </p:nvPr>
        </p:nvSpPr>
        <p:spPr>
          <a:xfrm>
            <a:off x="0" y="0"/>
            <a:ext cx="9144000" cy="838200"/>
          </a:xfrm>
          <a:effectLst/>
        </p:spPr>
        <p:txBody>
          <a:bodyPr/>
          <a:lstStyle/>
          <a:p>
            <a:pPr>
              <a:defRPr/>
            </a:pPr>
            <a:r>
              <a:rPr lang="ar-JO" sz="5400" b="1"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t>الجفاف في كاليفورنيا</a:t>
            </a:r>
            <a:endParaRPr lang="en-US" sz="5400"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065711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18752" y="1359222"/>
            <a:ext cx="6225247" cy="4690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11618" name="Rectangle 2"/>
          <p:cNvSpPr>
            <a:spLocks noGrp="1" noChangeArrowheads="1"/>
          </p:cNvSpPr>
          <p:nvPr>
            <p:ph type="ctrTitle"/>
          </p:nvPr>
        </p:nvSpPr>
        <p:spPr>
          <a:xfrm>
            <a:off x="0" y="370985"/>
            <a:ext cx="9144000" cy="980728"/>
          </a:xfrm>
          <a:noFill/>
        </p:spPr>
        <p:txBody>
          <a:bodyPr/>
          <a:lstStyle/>
          <a:p>
            <a:r>
              <a:rPr lang="ar-JO" sz="6600" b="1" dirty="0">
                <a:solidFill>
                  <a:srgbClr val="FFFFFF"/>
                </a:solidFill>
                <a:effectLst>
                  <a:glow rad="152400">
                    <a:srgbClr val="000000"/>
                  </a:glow>
                </a:effectLst>
                <a:latin typeface="Arial" charset="0"/>
                <a:ea typeface="ＭＳ Ｐゴシック" charset="0"/>
              </a:rPr>
              <a:t>يوازن المسيح</a:t>
            </a:r>
            <a:endParaRPr lang="en-US" sz="6600" b="1" dirty="0">
              <a:effectLst>
                <a:glow rad="152400">
                  <a:schemeClr val="tx1"/>
                </a:glow>
              </a:effectLst>
              <a:latin typeface="Arial" charset="0"/>
              <a:ea typeface="ＭＳ Ｐゴシック" charset="0"/>
            </a:endParaRPr>
          </a:p>
        </p:txBody>
      </p:sp>
      <p:sp>
        <p:nvSpPr>
          <p:cNvPr id="8" name="Text Box 1028"/>
          <p:cNvSpPr txBox="1">
            <a:spLocks noChangeArrowheads="1"/>
          </p:cNvSpPr>
          <p:nvPr/>
        </p:nvSpPr>
        <p:spPr bwMode="auto">
          <a:xfrm>
            <a:off x="1" y="7337882"/>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1" u="none" strike="noStrike" kern="1200" cap="none" spc="0" normalizeH="0" baseline="0" noProof="0" dirty="0">
                <a:ln>
                  <a:noFill/>
                </a:ln>
                <a:solidFill>
                  <a:srgbClr val="E5E5FF"/>
                </a:solidFill>
                <a:effectLst/>
                <a:uLnTx/>
                <a:uFillTx/>
                <a:latin typeface="Arial" charset="0"/>
                <a:ea typeface="ＭＳ Ｐゴシック" charset="0"/>
                <a:cs typeface="Arial" charset="0"/>
              </a:rPr>
              <a:t>د. ريك جريفيث</a:t>
            </a:r>
            <a:r>
              <a:rPr kumimoji="0" lang="en-US" sz="1600" b="1" i="1" u="none" strike="noStrike" kern="1200" cap="none" spc="0" normalizeH="0" baseline="0" noProof="0" dirty="0">
                <a:ln>
                  <a:noFill/>
                </a:ln>
                <a:solidFill>
                  <a:srgbClr val="E5E5FF"/>
                </a:solidFill>
                <a:effectLst/>
                <a:uLnTx/>
                <a:uFillTx/>
                <a:latin typeface="Arial" charset="0"/>
                <a:ea typeface="ＭＳ Ｐゴシック" charset="0"/>
                <a:cs typeface="Arial" charset="0"/>
              </a:rPr>
              <a:t> • </a:t>
            </a:r>
            <a:r>
              <a:rPr kumimoji="0" lang="ar-JO" sz="1600" b="1" i="1" u="none" strike="noStrike" kern="1200" cap="none" spc="0" normalizeH="0" baseline="0" noProof="0" dirty="0">
                <a:ln>
                  <a:noFill/>
                </a:ln>
                <a:solidFill>
                  <a:srgbClr val="E5E5FF"/>
                </a:solidFill>
                <a:effectLst/>
                <a:uLnTx/>
                <a:uFillTx/>
                <a:latin typeface="Arial" charset="0"/>
                <a:ea typeface="ＭＳ Ｐゴシック" charset="0"/>
                <a:cs typeface="Arial" charset="0"/>
              </a:rPr>
              <a:t>كلية الكتاب المقدس سنغافورة</a:t>
            </a:r>
            <a:r>
              <a:rPr kumimoji="0" lang="en-US" sz="1600" b="1" i="1" u="none" strike="noStrike" kern="1200" cap="none" spc="0" normalizeH="0" baseline="0" noProof="0" dirty="0">
                <a:ln>
                  <a:noFill/>
                </a:ln>
                <a:solidFill>
                  <a:srgbClr val="E5E5FF"/>
                </a:solidFill>
                <a:effectLst/>
                <a:uLnTx/>
                <a:uFillTx/>
                <a:latin typeface="Arial" charset="0"/>
                <a:ea typeface="ＭＳ Ｐゴシック" charset="0"/>
                <a:cs typeface="Arial" charset="0"/>
              </a:rPr>
              <a:t> • biblestudydownloads.com</a:t>
            </a:r>
          </a:p>
        </p:txBody>
      </p:sp>
      <p:pic>
        <p:nvPicPr>
          <p:cNvPr id="11" name="Picture 10" descr="rev 4 scrol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506749"/>
            <a:ext cx="3900916" cy="4470964"/>
          </a:xfrm>
          <a:prstGeom prst="rect">
            <a:avLst/>
          </a:prstGeom>
        </p:spPr>
      </p:pic>
      <p:sp>
        <p:nvSpPr>
          <p:cNvPr id="10" name="Rectangle 2"/>
          <p:cNvSpPr txBox="1">
            <a:spLocks noChangeArrowheads="1"/>
          </p:cNvSpPr>
          <p:nvPr/>
        </p:nvSpPr>
        <p:spPr bwMode="auto">
          <a:xfrm>
            <a:off x="0" y="1221694"/>
            <a:ext cx="4540551" cy="128529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1" u="none" strike="noStrike" kern="1200" cap="none" spc="0" normalizeH="0" baseline="0" noProof="0" dirty="0">
                <a:ln>
                  <a:noFill/>
                </a:ln>
                <a:solidFill>
                  <a:srgbClr val="FFFF00"/>
                </a:solidFill>
                <a:effectLst>
                  <a:glow rad="152400">
                    <a:srgbClr val="000000"/>
                  </a:glow>
                </a:effectLst>
                <a:uLnTx/>
                <a:uFillTx/>
                <a:latin typeface="Arial" charset="0"/>
                <a:ea typeface="ＭＳ Ｐゴシック" charset="0"/>
                <a:cs typeface="Arial"/>
              </a:rPr>
              <a:t>دينونته</a:t>
            </a:r>
            <a:endParaRPr kumimoji="0" lang="en-US" sz="4400" b="1" i="1" u="none" strike="noStrike" kern="1200" cap="none" spc="0" normalizeH="0" baseline="0" noProof="0" dirty="0">
              <a:ln>
                <a:noFill/>
              </a:ln>
              <a:solidFill>
                <a:srgbClr val="FFFF00"/>
              </a:solidFill>
              <a:effectLst>
                <a:glow rad="152400">
                  <a:srgbClr val="000000"/>
                </a:glow>
              </a:effectLst>
              <a:uLnTx/>
              <a:uFillTx/>
              <a:latin typeface="Arial" charset="0"/>
              <a:ea typeface="ＭＳ Ｐゴシック" charset="0"/>
              <a:cs typeface="Arial"/>
            </a:endParaRPr>
          </a:p>
        </p:txBody>
      </p:sp>
      <p:sp>
        <p:nvSpPr>
          <p:cNvPr id="7" name="Rectangle 2"/>
          <p:cNvSpPr txBox="1">
            <a:spLocks noChangeArrowheads="1"/>
          </p:cNvSpPr>
          <p:nvPr/>
        </p:nvSpPr>
        <p:spPr bwMode="auto">
          <a:xfrm>
            <a:off x="-1" y="5977713"/>
            <a:ext cx="9144000" cy="88028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الفكرة الرئيسية في رؤيا 6-7</a:t>
            </a:r>
            <a:endParaRPr kumimoji="0" lang="en-US"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endParaRPr>
          </a:p>
        </p:txBody>
      </p:sp>
      <p:sp>
        <p:nvSpPr>
          <p:cNvPr id="9" name="Rectangle 2"/>
          <p:cNvSpPr txBox="1">
            <a:spLocks noChangeArrowheads="1"/>
          </p:cNvSpPr>
          <p:nvPr/>
        </p:nvSpPr>
        <p:spPr bwMode="auto">
          <a:xfrm>
            <a:off x="3900917" y="1221694"/>
            <a:ext cx="5243084" cy="128529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1"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مع </a:t>
            </a:r>
            <a:r>
              <a:rPr kumimoji="0" lang="ar-JO" sz="4400" b="1" i="1" u="none" strike="noStrike" kern="1200" cap="none" spc="0" normalizeH="0" baseline="0" noProof="0" dirty="0">
                <a:ln>
                  <a:noFill/>
                </a:ln>
                <a:solidFill>
                  <a:srgbClr val="FFFF00"/>
                </a:solidFill>
                <a:effectLst>
                  <a:glow rad="152400">
                    <a:srgbClr val="000000"/>
                  </a:glow>
                </a:effectLst>
                <a:uLnTx/>
                <a:uFillTx/>
                <a:latin typeface="Arial" charset="0"/>
                <a:ea typeface="ＭＳ Ｐゴシック" charset="0"/>
                <a:cs typeface="Arial"/>
              </a:rPr>
              <a:t>نعمته</a:t>
            </a:r>
            <a:endParaRPr kumimoji="0" lang="en-US" sz="4400" b="1" i="1" u="none" strike="noStrike" kern="1200" cap="none" spc="0" normalizeH="0" baseline="0" noProof="0" dirty="0">
              <a:ln>
                <a:noFill/>
              </a:ln>
              <a:solidFill>
                <a:srgbClr val="FFFF00"/>
              </a:solidFill>
              <a:effectLst>
                <a:glow rad="1524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394380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51386"/>
            <a:ext cx="9144000" cy="5348748"/>
          </a:xfrm>
          <a:prstGeom prst="rect">
            <a:avLst/>
          </a:prstGeom>
        </p:spPr>
      </p:pic>
      <p:sp>
        <p:nvSpPr>
          <p:cNvPr id="887810" name="Rectangle 1026"/>
          <p:cNvSpPr>
            <a:spLocks noGrp="1" noChangeArrowheads="1"/>
          </p:cNvSpPr>
          <p:nvPr>
            <p:ph type="ctrTitle"/>
          </p:nvPr>
        </p:nvSpPr>
        <p:spPr>
          <a:xfrm>
            <a:off x="0" y="0"/>
            <a:ext cx="9144000" cy="838200"/>
          </a:xfrm>
          <a:effectLst/>
        </p:spPr>
        <p:txBody>
          <a:bodyPr/>
          <a:lstStyle/>
          <a:p>
            <a:pPr>
              <a:defRPr/>
            </a:pPr>
            <a:r>
              <a:rPr lang="ar-JO" sz="4800" b="1" dirty="0">
                <a:solidFill>
                  <a:srgbClr val="FFFF00"/>
                </a:solidFill>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t>لماذا </a:t>
            </a:r>
            <a:r>
              <a:rPr lang="ar-JO" sz="4800" b="1"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t>الكثير من المصائب؟</a:t>
            </a:r>
            <a:endParaRPr lang="en-US" sz="4800"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4" name="Rectangle 1026"/>
          <p:cNvSpPr txBox="1">
            <a:spLocks noChangeArrowheads="1"/>
          </p:cNvSpPr>
          <p:nvPr/>
        </p:nvSpPr>
        <p:spPr bwMode="auto">
          <a:xfrm>
            <a:off x="0" y="5969981"/>
            <a:ext cx="9144000" cy="838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srgbClr val="FFFF00"/>
                </a:solidFill>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t>ما </a:t>
            </a:r>
            <a:r>
              <a:rPr lang="ar-JO" sz="4800" b="1"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t>هي الدينونات المقبلة؟</a:t>
            </a:r>
            <a:endParaRPr lang="en-US" sz="4800"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3" name="Oval Callout 2"/>
          <p:cNvSpPr/>
          <p:nvPr/>
        </p:nvSpPr>
        <p:spPr bwMode="auto">
          <a:xfrm>
            <a:off x="1636889" y="1494589"/>
            <a:ext cx="4459111" cy="1690957"/>
          </a:xfrm>
          <a:prstGeom prst="wedgeEllipseCallout">
            <a:avLst>
              <a:gd name="adj1" fmla="val -51355"/>
              <a:gd name="adj2" fmla="val -99567"/>
            </a:avLst>
          </a:prstGeom>
          <a:solidFill>
            <a:srgbClr val="8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3600" b="1" dirty="0">
                <a:solidFill>
                  <a:schemeClr val="bg1"/>
                </a:solidFill>
                <a:effectLst>
                  <a:outerShdw blurRad="38100" dist="38100" dir="2700000" algn="tl">
                    <a:srgbClr val="000000">
                      <a:alpha val="43137"/>
                    </a:srgbClr>
                  </a:outerShdw>
                </a:effectLst>
                <a:latin typeface="Arial"/>
                <a:cs typeface="Arial"/>
              </a:rPr>
              <a:t>رؤيا</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a:cs typeface="Arial"/>
              </a:rPr>
              <a:t>8: 1-5</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169823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21409" cy="6858000"/>
          </a:xfrm>
          <a:prstGeom prst="rect">
            <a:avLst/>
          </a:prstGeom>
        </p:spPr>
      </p:pic>
      <p:sp>
        <p:nvSpPr>
          <p:cNvPr id="887810" name="Rectangle 1026"/>
          <p:cNvSpPr>
            <a:spLocks noGrp="1" noChangeArrowheads="1"/>
          </p:cNvSpPr>
          <p:nvPr>
            <p:ph type="ctrTitle"/>
          </p:nvPr>
        </p:nvSpPr>
        <p:spPr>
          <a:xfrm>
            <a:off x="0" y="-110066"/>
            <a:ext cx="4303889" cy="6841066"/>
          </a:xfrm>
          <a:effectLst/>
        </p:spPr>
        <p:txBody>
          <a:bodyPr/>
          <a:lstStyle/>
          <a:p>
            <a:pPr>
              <a:defRPr/>
            </a:pPr>
            <a:r>
              <a:rPr lang="ar-JO" sz="4800" b="1" dirty="0">
                <a:solidFill>
                  <a:schemeClr val="bg1"/>
                </a:solidFill>
                <a:effectLst>
                  <a:glow rad="139700">
                    <a:schemeClr val="tx1"/>
                  </a:glow>
                </a:effectLst>
                <a:latin typeface="Arial" panose="020B0604020202020204" pitchFamily="34" charset="0"/>
                <a:ea typeface="ＭＳ Ｐゴシック" charset="0"/>
                <a:cs typeface="Arial" panose="020B0604020202020204" pitchFamily="34" charset="0"/>
              </a:rPr>
              <a:t>1. سوف يستجيب الله لصلوات شعبه من أجل </a:t>
            </a:r>
            <a:r>
              <a:rPr lang="ar-JO" sz="4800" b="1" dirty="0">
                <a:solidFill>
                  <a:srgbClr val="FFFF00"/>
                </a:solidFill>
                <a:effectLst>
                  <a:glow rad="139700">
                    <a:schemeClr val="tx1"/>
                  </a:glow>
                </a:effectLst>
                <a:latin typeface="Arial" panose="020B0604020202020204" pitchFamily="34" charset="0"/>
                <a:ea typeface="ＭＳ Ｐゴシック" charset="0"/>
                <a:cs typeface="Arial" panose="020B0604020202020204" pitchFamily="34" charset="0"/>
              </a:rPr>
              <a:t>التبرير</a:t>
            </a:r>
            <a:r>
              <a:rPr lang="ar-JO" sz="4800" b="1" dirty="0">
                <a:solidFill>
                  <a:schemeClr val="bg1"/>
                </a:solidFill>
                <a:effectLst>
                  <a:glow rad="139700">
                    <a:schemeClr val="tx1"/>
                  </a:glow>
                </a:effectLst>
                <a:latin typeface="Arial" panose="020B0604020202020204" pitchFamily="34" charset="0"/>
                <a:ea typeface="ＭＳ Ｐゴシック" charset="0"/>
                <a:cs typeface="Arial" panose="020B0604020202020204" pitchFamily="34" charset="0"/>
              </a:rPr>
              <a:t> (رؤيا 8: 1-5).</a:t>
            </a:r>
            <a:endParaRPr lang="en-US" sz="4800" dirty="0">
              <a:solidFill>
                <a:schemeClr val="bg1"/>
              </a:solidFill>
              <a:effectLst>
                <a:glow rad="1397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544873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descr="7thSeal.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73224226"/>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1" descr="13 Seven Angels, Seven Trumpets.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0" y="-88415"/>
            <a:ext cx="9144000" cy="6973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3657599" y="5799667"/>
            <a:ext cx="5486401" cy="879191"/>
          </a:xfrm>
          <a:effectLst>
            <a:outerShdw blurRad="63500" dist="35921" dir="2700000" algn="ctr" rotWithShape="0">
              <a:schemeClr val="tx2">
                <a:alpha val="74998"/>
              </a:schemeClr>
            </a:outerShdw>
          </a:effectLst>
        </p:spPr>
        <p:txBody>
          <a:bodyPr/>
          <a:lstStyle/>
          <a:p>
            <a:pPr>
              <a:defRPr/>
            </a:pPr>
            <a:r>
              <a:rPr lang="ar-JO" sz="3600" b="1" dirty="0">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الختم السابع (8: 1-2)</a:t>
            </a:r>
            <a:endParaRPr lang="en-US" sz="3600" dirty="0">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4" name="Rectangle 1026"/>
          <p:cNvSpPr txBox="1">
            <a:spLocks noChangeArrowheads="1"/>
          </p:cNvSpPr>
          <p:nvPr/>
        </p:nvSpPr>
        <p:spPr bwMode="auto">
          <a:xfrm>
            <a:off x="0" y="0"/>
            <a:ext cx="3236274" cy="67818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rtl="1" eaLnBrk="0" fontAlgn="base" hangingPunct="0">
              <a:spcBef>
                <a:spcPct val="0"/>
              </a:spcBef>
              <a:spcAft>
                <a:spcPct val="0"/>
              </a:spcAft>
              <a:defRPr/>
            </a:pPr>
            <a:r>
              <a:rPr lang="ar-JO" sz="2800" b="1" dirty="0">
                <a:solidFill>
                  <a:srgbClr val="FFFFFF"/>
                </a:solidFill>
                <a:effectLst>
                  <a:glow rad="228600">
                    <a:srgbClr val="000000">
                      <a:alpha val="75000"/>
                    </a:srgbClr>
                  </a:glow>
                </a:effectLst>
                <a:latin typeface="Arial" panose="020B0604020202020204" pitchFamily="34" charset="0"/>
                <a:cs typeface="Arial" panose="020B0604020202020204" pitchFamily="34" charset="0"/>
              </a:rPr>
              <a:t>1 ولما فتح الختم السابع حدث </a:t>
            </a:r>
            <a:r>
              <a:rPr lang="ar-JO" sz="2800" b="1" dirty="0">
                <a:solidFill>
                  <a:srgbClr val="FFFF00"/>
                </a:solidFill>
                <a:effectLst>
                  <a:glow rad="228600">
                    <a:srgbClr val="000000">
                      <a:alpha val="75000"/>
                    </a:srgbClr>
                  </a:glow>
                </a:effectLst>
                <a:latin typeface="Arial" panose="020B0604020202020204" pitchFamily="34" charset="0"/>
                <a:cs typeface="Arial" panose="020B0604020202020204" pitchFamily="34" charset="0"/>
              </a:rPr>
              <a:t>سكوت</a:t>
            </a:r>
            <a:r>
              <a:rPr lang="ar-JO" sz="2800" b="1" dirty="0">
                <a:solidFill>
                  <a:srgbClr val="FFFFFF"/>
                </a:solidFill>
                <a:effectLst>
                  <a:glow rad="228600">
                    <a:srgbClr val="000000">
                      <a:alpha val="75000"/>
                    </a:srgbClr>
                  </a:glow>
                </a:effectLst>
                <a:latin typeface="Arial" panose="020B0604020202020204" pitchFamily="34" charset="0"/>
                <a:cs typeface="Arial" panose="020B0604020202020204" pitchFamily="34" charset="0"/>
              </a:rPr>
              <a:t> في السماء نحو نصف ساعة 2 ورأيت السبعة الملائكة الذين يقفون أمام الله، وقد أعطوا سبعة </a:t>
            </a:r>
            <a:r>
              <a:rPr lang="ar-JO" sz="2800" b="1" dirty="0">
                <a:solidFill>
                  <a:srgbClr val="FFFF00"/>
                </a:solidFill>
                <a:effectLst>
                  <a:glow rad="228600">
                    <a:srgbClr val="000000">
                      <a:alpha val="75000"/>
                    </a:srgbClr>
                  </a:glow>
                </a:effectLst>
                <a:latin typeface="Arial" panose="020B0604020202020204" pitchFamily="34" charset="0"/>
                <a:cs typeface="Arial" panose="020B0604020202020204" pitchFamily="34" charset="0"/>
              </a:rPr>
              <a:t>أبواق</a:t>
            </a:r>
            <a:r>
              <a:rPr lang="ar-JO" sz="2800" b="1" dirty="0">
                <a:solidFill>
                  <a:srgbClr val="FFFFFF"/>
                </a:solidFill>
                <a:effectLst>
                  <a:glow rad="228600">
                    <a:srgbClr val="000000">
                      <a:alpha val="75000"/>
                    </a:srgbClr>
                  </a:glow>
                </a:effectLst>
                <a:latin typeface="Arial" panose="020B0604020202020204" pitchFamily="34" charset="0"/>
                <a:cs typeface="Arial" panose="020B0604020202020204" pitchFamily="34" charset="0"/>
              </a:rPr>
              <a:t>.</a:t>
            </a:r>
            <a:endParaRPr lang="en-US" sz="2800" b="1" dirty="0">
              <a:solidFill>
                <a:srgbClr val="FFFFFF"/>
              </a:solidFill>
              <a:effectLst>
                <a:glow rad="228600">
                  <a:srgbClr val="000000">
                    <a:alpha val="7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3607252"/>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218739" cy="6852354"/>
          </a:xfrm>
          <a:prstGeom prst="rect">
            <a:avLst/>
          </a:prstGeom>
        </p:spPr>
      </p:pic>
      <p:sp>
        <p:nvSpPr>
          <p:cNvPr id="887810" name="Rectangle 1026"/>
          <p:cNvSpPr>
            <a:spLocks noGrp="1" noChangeArrowheads="1"/>
          </p:cNvSpPr>
          <p:nvPr>
            <p:ph type="ctrTitle"/>
          </p:nvPr>
        </p:nvSpPr>
        <p:spPr>
          <a:xfrm>
            <a:off x="5410200" y="228600"/>
            <a:ext cx="3733800" cy="1371600"/>
          </a:xfrm>
          <a:noFill/>
          <a:ln w="9525">
            <a:noFill/>
            <a:miter lim="800000"/>
            <a:headEnd/>
            <a:tailEnd/>
          </a:ln>
          <a:effectLst>
            <a:outerShdw blurRad="63500" dist="35921" dir="2700000" algn="ctr" rotWithShape="0">
              <a:schemeClr val="tx2">
                <a:alpha val="74998"/>
              </a:schemeClr>
            </a:outerShdw>
          </a:effectLst>
        </p:spPr>
        <p:txBody>
          <a:bodyPr anchor="ctr"/>
          <a:lstStyle/>
          <a:p>
            <a:r>
              <a:rPr lang="ar-JO" b="1" kern="1200" dirty="0">
                <a:solidFill>
                  <a:srgbClr val="FFFFFF"/>
                </a:solidFill>
                <a:effectLst>
                  <a:glow rad="279400">
                    <a:schemeClr val="tx1"/>
                  </a:glow>
                </a:effectLst>
                <a:latin typeface="Arial" panose="020B0604020202020204" pitchFamily="34" charset="0"/>
                <a:ea typeface="ＭＳ Ｐゴシック" charset="0"/>
                <a:cs typeface="Arial" panose="020B0604020202020204" pitchFamily="34" charset="0"/>
              </a:rPr>
              <a:t>البخور</a:t>
            </a:r>
            <a:br>
              <a:rPr lang="en-US" b="1" kern="1200" dirty="0">
                <a:solidFill>
                  <a:srgbClr val="FFFFFF"/>
                </a:solidFill>
                <a:effectLst>
                  <a:glow rad="279400">
                    <a:schemeClr val="tx1"/>
                  </a:glow>
                </a:effectLst>
                <a:latin typeface="Arial" panose="020B0604020202020204" pitchFamily="34" charset="0"/>
                <a:ea typeface="ＭＳ Ｐゴシック" charset="0"/>
                <a:cs typeface="Arial" panose="020B0604020202020204" pitchFamily="34" charset="0"/>
              </a:rPr>
            </a:br>
            <a:r>
              <a:rPr lang="en-US" b="1" kern="1200" dirty="0">
                <a:solidFill>
                  <a:srgbClr val="FFFFFF"/>
                </a:solidFill>
                <a:effectLst>
                  <a:glow rad="279400">
                    <a:schemeClr val="tx1"/>
                  </a:glow>
                </a:effectLst>
                <a:latin typeface="Arial" panose="020B0604020202020204" pitchFamily="34" charset="0"/>
                <a:ea typeface="ＭＳ Ｐゴシック" charset="0"/>
                <a:cs typeface="Arial" panose="020B0604020202020204" pitchFamily="34" charset="0"/>
              </a:rPr>
              <a:t>(</a:t>
            </a:r>
            <a:r>
              <a:rPr lang="ar-JO" b="1" kern="1200" dirty="0">
                <a:solidFill>
                  <a:srgbClr val="FFFFFF"/>
                </a:solidFill>
                <a:effectLst>
                  <a:glow rad="279400">
                    <a:schemeClr val="tx1"/>
                  </a:glow>
                </a:effectLst>
                <a:latin typeface="Arial" panose="020B0604020202020204" pitchFamily="34" charset="0"/>
                <a:ea typeface="ＭＳ Ｐゴシック" charset="0"/>
                <a:cs typeface="Arial" panose="020B0604020202020204" pitchFamily="34" charset="0"/>
              </a:rPr>
              <a:t>رؤ 8: 3-4</a:t>
            </a:r>
            <a:r>
              <a:rPr lang="en-US" b="1" kern="1200" dirty="0">
                <a:solidFill>
                  <a:srgbClr val="FFFFFF"/>
                </a:solidFill>
                <a:effectLst>
                  <a:glow rad="279400">
                    <a:schemeClr val="tx1"/>
                  </a:glow>
                </a:effectLst>
                <a:latin typeface="Arial" panose="020B0604020202020204" pitchFamily="34" charset="0"/>
                <a:ea typeface="ＭＳ Ｐゴシック" charset="0"/>
                <a:cs typeface="Arial" panose="020B0604020202020204" pitchFamily="34" charset="0"/>
              </a:rPr>
              <a:t>)</a:t>
            </a:r>
          </a:p>
        </p:txBody>
      </p:sp>
      <p:sp>
        <p:nvSpPr>
          <p:cNvPr id="4" name="Rectangle 1026"/>
          <p:cNvSpPr txBox="1">
            <a:spLocks noChangeArrowheads="1"/>
          </p:cNvSpPr>
          <p:nvPr/>
        </p:nvSpPr>
        <p:spPr bwMode="auto">
          <a:xfrm>
            <a:off x="72078" y="5080000"/>
            <a:ext cx="9081474" cy="1772354"/>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rtl="1" eaLnBrk="0" fontAlgn="base" hangingPunct="0">
              <a:spcBef>
                <a:spcPct val="0"/>
              </a:spcBef>
              <a:spcAft>
                <a:spcPct val="0"/>
              </a:spcAft>
              <a:defRPr/>
            </a:pPr>
            <a:r>
              <a:rPr lang="ar-JO" sz="2800" b="1" dirty="0">
                <a:solidFill>
                  <a:srgbClr val="FFFFFF"/>
                </a:solidFill>
                <a:effectLst>
                  <a:glow rad="279400">
                    <a:schemeClr val="tx1"/>
                  </a:glow>
                </a:effectLst>
                <a:latin typeface="Arial" panose="020B0604020202020204" pitchFamily="34" charset="0"/>
                <a:cs typeface="Arial" panose="020B0604020202020204" pitchFamily="34" charset="0"/>
              </a:rPr>
              <a:t>4 فصعد دخان البخور </a:t>
            </a:r>
            <a:r>
              <a:rPr lang="ar-JO" sz="2800" b="1" dirty="0">
                <a:solidFill>
                  <a:srgbClr val="FFFF00"/>
                </a:solidFill>
                <a:effectLst>
                  <a:glow rad="279400">
                    <a:schemeClr val="tx1"/>
                  </a:glow>
                </a:effectLst>
                <a:latin typeface="Arial" panose="020B0604020202020204" pitchFamily="34" charset="0"/>
                <a:cs typeface="Arial" panose="020B0604020202020204" pitchFamily="34" charset="0"/>
              </a:rPr>
              <a:t>مع صلوات القديسين </a:t>
            </a:r>
            <a:r>
              <a:rPr lang="ar-JO" sz="2800" b="1" dirty="0">
                <a:solidFill>
                  <a:srgbClr val="FFFFFF"/>
                </a:solidFill>
                <a:effectLst>
                  <a:glow rad="279400">
                    <a:schemeClr val="tx1"/>
                  </a:glow>
                </a:effectLst>
                <a:latin typeface="Arial" panose="020B0604020202020204" pitchFamily="34" charset="0"/>
                <a:cs typeface="Arial" panose="020B0604020202020204" pitchFamily="34" charset="0"/>
              </a:rPr>
              <a:t>من يد الملاك أمام الله.</a:t>
            </a:r>
            <a:endParaRPr lang="en-US" sz="2800" b="1" dirty="0">
              <a:solidFill>
                <a:srgbClr val="FFFFFF"/>
              </a:solidFill>
              <a:effectLst>
                <a:glow rad="279400">
                  <a:schemeClr val="tx1"/>
                </a:glow>
              </a:effectLst>
              <a:latin typeface="Arial" panose="020B0604020202020204" pitchFamily="34" charset="0"/>
              <a:cs typeface="Arial" panose="020B0604020202020204" pitchFamily="34" charset="0"/>
            </a:endParaRPr>
          </a:p>
        </p:txBody>
      </p:sp>
      <p:sp>
        <p:nvSpPr>
          <p:cNvPr id="7" name="Rectangle 1026"/>
          <p:cNvSpPr txBox="1">
            <a:spLocks noChangeArrowheads="1"/>
          </p:cNvSpPr>
          <p:nvPr/>
        </p:nvSpPr>
        <p:spPr bwMode="auto">
          <a:xfrm>
            <a:off x="208844" y="136766"/>
            <a:ext cx="4578079" cy="3653688"/>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rtl="1" eaLnBrk="0" fontAlgn="base" hangingPunct="0">
              <a:spcBef>
                <a:spcPct val="0"/>
              </a:spcBef>
              <a:spcAft>
                <a:spcPct val="0"/>
              </a:spcAft>
              <a:defRPr/>
            </a:pPr>
            <a:r>
              <a:rPr lang="ar-JO" sz="2800" b="1" dirty="0">
                <a:solidFill>
                  <a:srgbClr val="FFFFFF"/>
                </a:solidFill>
                <a:effectLst>
                  <a:glow rad="279400">
                    <a:schemeClr val="tx1"/>
                  </a:glow>
                </a:effectLst>
                <a:latin typeface="Arial" panose="020B0604020202020204" pitchFamily="34" charset="0"/>
                <a:cs typeface="Arial" panose="020B0604020202020204" pitchFamily="34" charset="0"/>
              </a:rPr>
              <a:t>3 وجاء ملاك آخر ووقف عند المذبح، ومعه مبخرة من ذهب، وأعطي بخوراً كثيراً لكي يقدمه مع </a:t>
            </a:r>
            <a:r>
              <a:rPr lang="ar-JO" sz="2800" b="1" dirty="0">
                <a:solidFill>
                  <a:srgbClr val="FFFF00"/>
                </a:solidFill>
                <a:effectLst>
                  <a:glow rad="279400">
                    <a:schemeClr val="tx1"/>
                  </a:glow>
                </a:effectLst>
                <a:latin typeface="Arial" panose="020B0604020202020204" pitchFamily="34" charset="0"/>
                <a:cs typeface="Arial" panose="020B0604020202020204" pitchFamily="34" charset="0"/>
              </a:rPr>
              <a:t>صلوات القديسين </a:t>
            </a:r>
            <a:r>
              <a:rPr lang="ar-JO" sz="2800" b="1" dirty="0">
                <a:solidFill>
                  <a:srgbClr val="FFFFFF"/>
                </a:solidFill>
                <a:effectLst>
                  <a:glow rad="279400">
                    <a:schemeClr val="tx1"/>
                  </a:glow>
                </a:effectLst>
                <a:latin typeface="Arial" panose="020B0604020202020204" pitchFamily="34" charset="0"/>
                <a:cs typeface="Arial" panose="020B0604020202020204" pitchFamily="34" charset="0"/>
              </a:rPr>
              <a:t>جميعهم على مذبح الذهب الذي أمام العرش.</a:t>
            </a:r>
            <a:endParaRPr lang="en-US" sz="2800" b="1" dirty="0">
              <a:solidFill>
                <a:srgbClr val="FFFFFF"/>
              </a:solidFill>
              <a:effectLst>
                <a:glow rad="2794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029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1026"/>
          <p:cNvSpPr txBox="1">
            <a:spLocks noChangeArrowheads="1"/>
          </p:cNvSpPr>
          <p:nvPr/>
        </p:nvSpPr>
        <p:spPr bwMode="auto">
          <a:xfrm>
            <a:off x="152401" y="4763"/>
            <a:ext cx="3859486" cy="6777037"/>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rtl="1" eaLnBrk="0" fontAlgn="base" hangingPunct="0">
              <a:spcBef>
                <a:spcPct val="0"/>
              </a:spcBef>
              <a:spcAft>
                <a:spcPct val="0"/>
              </a:spcAft>
              <a:defRPr/>
            </a:pPr>
            <a:r>
              <a:rPr lang="ar-JO" sz="3200" b="1" dirty="0">
                <a:solidFill>
                  <a:srgbClr val="FFFFFF"/>
                </a:solidFill>
                <a:latin typeface="Arial" panose="020B0604020202020204" pitchFamily="34" charset="0"/>
                <a:cs typeface="Arial" panose="020B0604020202020204" pitchFamily="34" charset="0"/>
              </a:rPr>
              <a:t>5 ثم أخذ الملاك المبخرة وملأها من نار المذبح وألقاها إلى الأرض، فحدثت أصوات، ورعود، وبروق وزلزلة.</a:t>
            </a:r>
            <a:endParaRPr lang="en-US" sz="3200" b="1" dirty="0">
              <a:solidFill>
                <a:srgbClr val="FFFFFF"/>
              </a:solidFill>
              <a:latin typeface="Arial" panose="020B0604020202020204" pitchFamily="34" charset="0"/>
              <a:cs typeface="Arial" panose="020B0604020202020204" pitchFamily="34" charset="0"/>
            </a:endParaRPr>
          </a:p>
        </p:txBody>
      </p:sp>
      <p:sp>
        <p:nvSpPr>
          <p:cNvPr id="5" name="Text Box 30"/>
          <p:cNvSpPr txBox="1">
            <a:spLocks noChangeArrowheads="1"/>
          </p:cNvSpPr>
          <p:nvPr/>
        </p:nvSpPr>
        <p:spPr bwMode="auto">
          <a:xfrm>
            <a:off x="8423208" y="4763"/>
            <a:ext cx="701131"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379</a:t>
            </a:r>
            <a:endParaRPr lang="en-US" b="1" dirty="0">
              <a:solidFill>
                <a:srgbClr val="FFFFFF"/>
              </a:solidFill>
              <a:latin typeface="Arial" charset="0"/>
              <a:cs typeface="Arial" charset="0"/>
            </a:endParaRPr>
          </a:p>
        </p:txBody>
      </p:sp>
      <p:pic>
        <p:nvPicPr>
          <p:cNvPr id="3" name="Picture 2"/>
          <p:cNvPicPr>
            <a:picLocks noChangeAspect="1"/>
          </p:cNvPicPr>
          <p:nvPr/>
        </p:nvPicPr>
        <p:blipFill>
          <a:blip r:embed="rId3"/>
          <a:stretch>
            <a:fillRect/>
          </a:stretch>
        </p:blipFill>
        <p:spPr>
          <a:xfrm>
            <a:off x="4127337" y="963544"/>
            <a:ext cx="4956440" cy="5709819"/>
          </a:xfrm>
          <a:prstGeom prst="rect">
            <a:avLst/>
          </a:prstGeom>
        </p:spPr>
      </p:pic>
      <p:sp>
        <p:nvSpPr>
          <p:cNvPr id="887810" name="Rectangle 1026"/>
          <p:cNvSpPr>
            <a:spLocks noGrp="1" noChangeArrowheads="1"/>
          </p:cNvSpPr>
          <p:nvPr>
            <p:ph type="ctrTitle"/>
          </p:nvPr>
        </p:nvSpPr>
        <p:spPr>
          <a:xfrm>
            <a:off x="3992709" y="216454"/>
            <a:ext cx="3251776" cy="1623755"/>
          </a:xfrm>
          <a:solidFill>
            <a:schemeClr val="tx1"/>
          </a:solidFill>
          <a:effectLst>
            <a:outerShdw blurRad="63500" dist="35921" dir="2700000" algn="ctr" rotWithShape="0">
              <a:schemeClr val="tx2">
                <a:alpha val="74998"/>
              </a:schemeClr>
            </a:outerShdw>
          </a:effectLst>
        </p:spPr>
        <p:txBody>
          <a:bodyPr/>
          <a:lstStyle/>
          <a:p>
            <a:pPr>
              <a:defRPr/>
            </a:pPr>
            <a:r>
              <a:rPr lang="ar-JO" sz="3600" b="1" dirty="0">
                <a:solidFill>
                  <a:schemeClr val="bg1"/>
                </a:solidFill>
                <a:latin typeface="Arial" panose="020B0604020202020204" pitchFamily="34" charset="0"/>
                <a:ea typeface="ＭＳ Ｐゴシック" charset="0"/>
                <a:cs typeface="Arial" panose="020B0604020202020204" pitchFamily="34" charset="0"/>
              </a:rPr>
              <a:t>رمي الجمر       </a:t>
            </a:r>
            <a:r>
              <a:rPr lang="en-US" sz="3600" b="1" dirty="0">
                <a:solidFill>
                  <a:schemeClr val="bg1"/>
                </a:solidFill>
                <a:latin typeface="Arial" panose="020B0604020202020204" pitchFamily="34" charset="0"/>
                <a:ea typeface="ＭＳ Ｐゴシック" charset="0"/>
                <a:cs typeface="Arial" panose="020B0604020202020204" pitchFamily="34" charset="0"/>
              </a:rPr>
              <a:t>(</a:t>
            </a:r>
            <a:r>
              <a:rPr lang="ar-JO" sz="3600" b="1" dirty="0">
                <a:solidFill>
                  <a:schemeClr val="bg1"/>
                </a:solidFill>
                <a:latin typeface="Arial" panose="020B0604020202020204" pitchFamily="34" charset="0"/>
                <a:ea typeface="ＭＳ Ｐゴシック" charset="0"/>
                <a:cs typeface="Arial" panose="020B0604020202020204" pitchFamily="34" charset="0"/>
              </a:rPr>
              <a:t>رؤ 8: 5</a:t>
            </a:r>
            <a:r>
              <a:rPr lang="en-US" sz="3600" b="1" dirty="0">
                <a:solidFill>
                  <a:schemeClr val="bg1"/>
                </a:solidFill>
                <a:latin typeface="Arial" panose="020B0604020202020204" pitchFamily="34" charset="0"/>
                <a:ea typeface="ＭＳ Ｐゴシック" charset="0"/>
                <a:cs typeface="Arial" panose="020B0604020202020204" pitchFamily="34" charset="0"/>
              </a:rPr>
              <a:t>)</a:t>
            </a:r>
            <a:endParaRPr lang="en-US" sz="3600"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447033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66" name="Picture 1" descr="Picture 1"/>
          <p:cNvPicPr>
            <a:picLocks noChangeAspect="1"/>
          </p:cNvPicPr>
          <p:nvPr/>
        </p:nvPicPr>
        <p:blipFill>
          <a:blip r:embed="rId2"/>
          <a:stretch>
            <a:fillRect/>
          </a:stretch>
        </p:blipFill>
        <p:spPr>
          <a:xfrm>
            <a:off x="0" y="-52389"/>
            <a:ext cx="9144000" cy="6022978"/>
          </a:xfrm>
          <a:prstGeom prst="rect">
            <a:avLst/>
          </a:prstGeom>
          <a:ln w="12700">
            <a:miter lim="400000"/>
          </a:ln>
        </p:spPr>
      </p:pic>
      <p:sp>
        <p:nvSpPr>
          <p:cNvPr id="7767" name="Rectangle 2"/>
          <p:cNvSpPr txBox="1"/>
          <p:nvPr/>
        </p:nvSpPr>
        <p:spPr>
          <a:xfrm>
            <a:off x="45719" y="5572840"/>
            <a:ext cx="2824800"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l">
              <a:defRPr sz="1000" b="1">
                <a:solidFill>
                  <a:schemeClr val="accent3">
                    <a:lumOff val="44000"/>
                  </a:schemeClr>
                </a:solidFill>
                <a:effectLst>
                  <a:outerShdw blurRad="38100" dist="38100" dir="2700000" rotWithShape="0">
                    <a:srgbClr val="000000">
                      <a:alpha val="43137"/>
                    </a:srgbClr>
                  </a:outerShdw>
                </a:effectLs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Used with permission</a:t>
            </a:r>
          </a:p>
        </p:txBody>
      </p:sp>
      <p:sp>
        <p:nvSpPr>
          <p:cNvPr id="7768" name="Rectangle 2"/>
          <p:cNvSpPr txBox="1">
            <a:spLocks noGrp="1"/>
          </p:cNvSpPr>
          <p:nvPr>
            <p:ph type="title"/>
          </p:nvPr>
        </p:nvSpPr>
        <p:spPr>
          <a:xfrm>
            <a:off x="0" y="5880100"/>
            <a:ext cx="9144000" cy="965200"/>
          </a:xfrm>
          <a:prstGeom prst="rect">
            <a:avLst/>
          </a:prstGeom>
          <a:solidFill>
            <a:srgbClr val="000000"/>
          </a:solidFill>
        </p:spPr>
        <p:txBody>
          <a:bodyPr/>
          <a:lstStyle>
            <a:lvl1pPr defTabSz="877823">
              <a:defRPr sz="3072" b="1">
                <a:solidFill>
                  <a:schemeClr val="accent3">
                    <a:lumOff val="44000"/>
                  </a:schemeClr>
                </a:solidFill>
              </a:defRPr>
            </a:lvl1pPr>
          </a:lstStyle>
          <a:p>
            <a:r>
              <a:rPr lang="ar-JO" dirty="0">
                <a:latin typeface="Arial" panose="020B0604020202020204" pitchFamily="34" charset="0"/>
                <a:cs typeface="Arial" panose="020B0604020202020204" pitchFamily="34" charset="0"/>
              </a:rPr>
              <a:t>الختم الخامس: نفوس الشهداء تحت المذبح (6: 9- 11)</a:t>
            </a:r>
            <a:endParaRPr dirty="0">
              <a:latin typeface="Arial" panose="020B0604020202020204" pitchFamily="34" charset="0"/>
              <a:cs typeface="Arial" panose="020B0604020202020204" pitchFamily="34" charset="0"/>
            </a:endParaRPr>
          </a:p>
        </p:txBody>
      </p:sp>
      <p:sp>
        <p:nvSpPr>
          <p:cNvPr id="7769" name="Text Box 60"/>
          <p:cNvSpPr txBox="1"/>
          <p:nvPr/>
        </p:nvSpPr>
        <p:spPr>
          <a:xfrm>
            <a:off x="8545794" y="42862"/>
            <a:ext cx="440762" cy="463844"/>
          </a:xfrm>
          <a:prstGeom prst="rect">
            <a:avLst/>
          </a:prstGeom>
          <a:ln w="12700">
            <a:miter lim="400000"/>
          </a:ln>
          <a:effectLst>
            <a:outerShdw blurRad="63500" dist="35921" dir="2700000" rotWithShape="0">
              <a:srgbClr val="000013">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95</a:t>
            </a:r>
            <a:endPar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4800" y="228600"/>
            <a:ext cx="8839200" cy="6629400"/>
          </a:xfrm>
          <a:prstGeom prst="rect">
            <a:avLst/>
          </a:prstGeom>
        </p:spPr>
      </p:pic>
      <p:sp>
        <p:nvSpPr>
          <p:cNvPr id="887810" name="Rectangle 1026"/>
          <p:cNvSpPr>
            <a:spLocks noGrp="1" noChangeArrowheads="1"/>
          </p:cNvSpPr>
          <p:nvPr>
            <p:ph type="ctrTitle"/>
          </p:nvPr>
        </p:nvSpPr>
        <p:spPr>
          <a:xfrm>
            <a:off x="0" y="228600"/>
            <a:ext cx="9144000" cy="1371600"/>
          </a:xfrm>
          <a:effectLst>
            <a:outerShdw blurRad="63500" dist="35921" dir="2700000" algn="ctr" rotWithShape="0">
              <a:schemeClr val="tx2">
                <a:alpha val="74998"/>
              </a:schemeClr>
            </a:outerShdw>
          </a:effectLst>
        </p:spPr>
        <p:txBody>
          <a:bodyPr/>
          <a:lstStyle/>
          <a:p>
            <a:pPr>
              <a:defRPr/>
            </a:pPr>
            <a:r>
              <a:rPr lang="ar-JO" sz="5400" b="1" dirty="0">
                <a:solidFill>
                  <a:schemeClr val="bg1"/>
                </a:solidFill>
                <a:latin typeface="Arial" panose="020B0604020202020204" pitchFamily="34" charset="0"/>
                <a:ea typeface="ＭＳ Ｐゴシック" charset="0"/>
                <a:cs typeface="Arial" panose="020B0604020202020204" pitchFamily="34" charset="0"/>
              </a:rPr>
              <a:t>يجب أن يدين الله القاضي العادل الخطية </a:t>
            </a:r>
            <a:endParaRPr lang="en-US" sz="5400"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59319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21409" cy="6858000"/>
          </a:xfrm>
          <a:prstGeom prst="rect">
            <a:avLst/>
          </a:prstGeom>
        </p:spPr>
      </p:pic>
      <p:sp>
        <p:nvSpPr>
          <p:cNvPr id="887810" name="Rectangle 1026"/>
          <p:cNvSpPr>
            <a:spLocks noGrp="1" noChangeArrowheads="1"/>
          </p:cNvSpPr>
          <p:nvPr>
            <p:ph type="ctrTitle"/>
          </p:nvPr>
        </p:nvSpPr>
        <p:spPr>
          <a:xfrm>
            <a:off x="0" y="-110066"/>
            <a:ext cx="4303889" cy="6841066"/>
          </a:xfrm>
          <a:effectLst/>
        </p:spPr>
        <p:txBody>
          <a:bodyPr/>
          <a:lstStyle/>
          <a:p>
            <a:pPr>
              <a:defRPr/>
            </a:pPr>
            <a:r>
              <a:rPr kumimoji="0" lang="ar-JO" sz="4800" b="1" i="0" u="none" strike="noStrike" kern="0" cap="none" spc="0" normalizeH="0" baseline="0" noProof="0" dirty="0">
                <a:ln>
                  <a:noFill/>
                </a:ln>
                <a:solidFill>
                  <a:srgbClr val="FFFFFF"/>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1. سوف يستجيب الله لصلوات شعبه من أجل </a:t>
            </a:r>
            <a:r>
              <a:rPr kumimoji="0" lang="ar-JO" sz="4800" b="1" i="0" u="none" strike="noStrike" kern="0" cap="none" spc="0" normalizeH="0" baseline="0" noProof="0" dirty="0">
                <a:ln>
                  <a:noFill/>
                </a:ln>
                <a:solidFill>
                  <a:srgbClr val="FFFF00"/>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التبرير</a:t>
            </a:r>
            <a:r>
              <a:rPr kumimoji="0" lang="ar-JO" sz="4800" b="1" i="0" u="none" strike="noStrike" kern="0" cap="none" spc="0" normalizeH="0" baseline="0" noProof="0" dirty="0">
                <a:ln>
                  <a:noFill/>
                </a:ln>
                <a:solidFill>
                  <a:srgbClr val="FFFFFF"/>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 (رؤيا 8: 1-5).</a:t>
            </a:r>
            <a:endParaRPr lang="en-US" sz="4800" dirty="0">
              <a:solidFill>
                <a:schemeClr val="bg1"/>
              </a:solidFill>
              <a:effectLst>
                <a:glow rad="1397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76791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0"/>
            <a:ext cx="9144000" cy="838200"/>
          </a:xfrm>
          <a:effectLst/>
        </p:spPr>
        <p:txBody>
          <a:bodyPr/>
          <a:lstStyle/>
          <a:p>
            <a:pPr>
              <a:defRPr/>
            </a:pPr>
            <a:r>
              <a:rPr lang="ar-JO" sz="5400" b="1"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t>الجفاف في كاليفورنيا</a:t>
            </a:r>
            <a:endParaRPr lang="en-US" sz="5400"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4" name="Rectangle 1026"/>
          <p:cNvSpPr txBox="1">
            <a:spLocks noChangeArrowheads="1"/>
          </p:cNvSpPr>
          <p:nvPr/>
        </p:nvSpPr>
        <p:spPr bwMode="auto">
          <a:xfrm>
            <a:off x="0" y="636328"/>
            <a:ext cx="9144000" cy="838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t>9 كانون ثاني 2014</a:t>
            </a:r>
            <a:endParaRPr lang="en-US" sz="4800"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 y="1717295"/>
            <a:ext cx="9129667" cy="5140705"/>
          </a:xfrm>
          <a:prstGeom prst="rect">
            <a:avLst/>
          </a:prstGeom>
        </p:spPr>
      </p:pic>
    </p:spTree>
    <p:extLst>
      <p:ext uri="{BB962C8B-B14F-4D97-AF65-F5344CB8AC3E}">
        <p14:creationId xmlns:p14="http://schemas.microsoft.com/office/powerpoint/2010/main" val="3941220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14 Trumpet Judgment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36525"/>
            <a:ext cx="9144000" cy="672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86" name="Rectangle 2"/>
          <p:cNvSpPr>
            <a:spLocks noGrp="1" noChangeArrowheads="1"/>
          </p:cNvSpPr>
          <p:nvPr>
            <p:ph type="title"/>
          </p:nvPr>
        </p:nvSpPr>
        <p:spPr>
          <a:xfrm>
            <a:off x="-36513" y="126999"/>
            <a:ext cx="9180513" cy="1143000"/>
          </a:xfrm>
          <a:effectLst/>
        </p:spPr>
        <p:txBody>
          <a:bodyPr/>
          <a:lstStyle/>
          <a:p>
            <a:pPr marL="776288" indent="-776288" algn="r" rtl="1" eaLnBrk="1" hangingPunct="1">
              <a:defRPr/>
            </a:pPr>
            <a:r>
              <a:rPr lang="ar-JO" b="1" dirty="0">
                <a:effectLst>
                  <a:glow rad="203200">
                    <a:schemeClr val="tx1"/>
                  </a:glow>
                </a:effectLst>
                <a:latin typeface="Arial" charset="0"/>
                <a:ea typeface="ＭＳ Ｐゴシック" charset="0"/>
              </a:rPr>
              <a:t>2. ستدين النفخات السبعة في الأبواق </a:t>
            </a:r>
            <a:r>
              <a:rPr lang="ar-JO" b="1" dirty="0">
                <a:solidFill>
                  <a:srgbClr val="FFFF00"/>
                </a:solidFill>
                <a:effectLst>
                  <a:glow rad="203200">
                    <a:schemeClr val="tx1"/>
                  </a:glow>
                </a:effectLst>
                <a:latin typeface="Arial" charset="0"/>
                <a:ea typeface="ＭＳ Ｐゴシック" charset="0"/>
              </a:rPr>
              <a:t>غير المؤمنين</a:t>
            </a:r>
            <a:r>
              <a:rPr lang="ar-JO" b="1" dirty="0">
                <a:effectLst>
                  <a:glow rad="203200">
                    <a:schemeClr val="tx1"/>
                  </a:glow>
                </a:effectLst>
                <a:latin typeface="Arial" charset="0"/>
                <a:ea typeface="ＭＳ Ｐゴシック" charset="0"/>
              </a:rPr>
              <a:t> (8: 6-9: 21).</a:t>
            </a:r>
            <a:endParaRPr lang="en-US" sz="3600" b="1" dirty="0">
              <a:effectLst>
                <a:glow rad="203200">
                  <a:schemeClr val="tx1"/>
                </a:glow>
              </a:effectLst>
              <a:latin typeface="Arial" charset="0"/>
              <a:ea typeface="ＭＳ Ｐゴシック" charset="0"/>
            </a:endParaRPr>
          </a:p>
        </p:txBody>
      </p:sp>
      <p:sp>
        <p:nvSpPr>
          <p:cNvPr id="4" name="Rectangle 2"/>
          <p:cNvSpPr txBox="1">
            <a:spLocks noChangeArrowheads="1"/>
          </p:cNvSpPr>
          <p:nvPr/>
        </p:nvSpPr>
        <p:spPr bwMode="auto">
          <a:xfrm>
            <a:off x="-36513" y="6381750"/>
            <a:ext cx="2916238" cy="36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100" b="1" dirty="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Tree>
    <p:extLst>
      <p:ext uri="{BB962C8B-B14F-4D97-AF65-F5344CB8AC3E}">
        <p14:creationId xmlns:p14="http://schemas.microsoft.com/office/powerpoint/2010/main" val="26727161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2"/>
          <p:cNvSpPr>
            <a:spLocks noGrp="1" noChangeArrowheads="1"/>
          </p:cNvSpPr>
          <p:nvPr>
            <p:ph type="title" idx="4294967295"/>
          </p:nvPr>
        </p:nvSpPr>
        <p:spPr>
          <a:xfrm>
            <a:off x="685800" y="-152400"/>
            <a:ext cx="7772400" cy="1143000"/>
          </a:xfrm>
          <a:effectLst>
            <a:outerShdw blurRad="38100" dist="35921" dir="2700000" algn="ctr" rotWithShape="0">
              <a:srgbClr val="000013">
                <a:alpha val="99962"/>
              </a:srgbClr>
            </a:outerShdw>
          </a:effectLst>
        </p:spPr>
        <p:txBody>
          <a:bodyPr/>
          <a:lstStyle/>
          <a:p>
            <a:pPr eaLnBrk="1" hangingPunct="1">
              <a:defRPr/>
            </a:pPr>
            <a:r>
              <a:rPr lang="ar-SA" dirty="0"/>
              <a:t>محتويات الدينونة</a:t>
            </a:r>
            <a:endParaRPr lang="en-US" dirty="0"/>
          </a:p>
        </p:txBody>
      </p:sp>
      <p:graphicFrame>
        <p:nvGraphicFramePr>
          <p:cNvPr id="564227" name="Group 3"/>
          <p:cNvGraphicFramePr>
            <a:graphicFrameLocks noGrp="1"/>
          </p:cNvGraphicFramePr>
          <p:nvPr>
            <p:ph type="tbl" idx="4294967295"/>
          </p:nvPr>
        </p:nvGraphicFramePr>
        <p:xfrm>
          <a:off x="0" y="990600"/>
          <a:ext cx="9144000" cy="5264150"/>
        </p:xfrm>
        <a:graphic>
          <a:graphicData uri="http://schemas.openxmlformats.org/drawingml/2006/table">
            <a:tbl>
              <a:tblPr/>
              <a:tblGrid>
                <a:gridCol w="390525">
                  <a:extLst>
                    <a:ext uri="{9D8B030D-6E8A-4147-A177-3AD203B41FA5}">
                      <a16:colId xmlns:a16="http://schemas.microsoft.com/office/drawing/2014/main" val="20000"/>
                    </a:ext>
                  </a:extLst>
                </a:gridCol>
                <a:gridCol w="2962275">
                  <a:extLst>
                    <a:ext uri="{9D8B030D-6E8A-4147-A177-3AD203B41FA5}">
                      <a16:colId xmlns:a16="http://schemas.microsoft.com/office/drawing/2014/main" val="20001"/>
                    </a:ext>
                  </a:extLst>
                </a:gridCol>
                <a:gridCol w="3133725">
                  <a:extLst>
                    <a:ext uri="{9D8B030D-6E8A-4147-A177-3AD203B41FA5}">
                      <a16:colId xmlns:a16="http://schemas.microsoft.com/office/drawing/2014/main" val="20002"/>
                    </a:ext>
                  </a:extLst>
                </a:gridCol>
                <a:gridCol w="2657475">
                  <a:extLst>
                    <a:ext uri="{9D8B030D-6E8A-4147-A177-3AD203B41FA5}">
                      <a16:colId xmlns:a16="http://schemas.microsoft.com/office/drawing/2014/main" val="20003"/>
                    </a:ext>
                  </a:extLst>
                </a:gridCol>
              </a:tblGrid>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dirty="0">
                          <a:ln>
                            <a:noFill/>
                          </a:ln>
                          <a:solidFill>
                            <a:schemeClr val="tx1"/>
                          </a:solidFill>
                          <a:effectLst/>
                          <a:latin typeface="Arial"/>
                          <a:ea typeface="Osaka" charset="-128"/>
                          <a:cs typeface="Arial"/>
                        </a:rPr>
                        <a:t>ختوم</a:t>
                      </a:r>
                      <a:endParaRPr kumimoji="0" lang="en-US" sz="2000" b="1" i="0" u="none" strike="noStrike" cap="none" normalizeH="0" baseline="0" dirty="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أبواق</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جامات</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0"/>
                  </a:ext>
                </a:extLst>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١</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FF0000"/>
                          </a:solidFill>
                          <a:effectLst/>
                          <a:latin typeface="Arial"/>
                          <a:ea typeface="Osaka" charset="-128"/>
                          <a:cs typeface="Arial"/>
                        </a:rPr>
                        <a:t>ابيض: غالب</a:t>
                      </a:r>
                      <a:endParaRPr kumimoji="0" lang="en-US" sz="1800" b="1" i="0" u="none" strike="noStrike" cap="none" normalizeH="0" baseline="0">
                        <a:ln>
                          <a:noFill/>
                        </a:ln>
                        <a:solidFill>
                          <a:srgbClr val="FF0000"/>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البرد والنار: ١/٣ الغطاء النباتي</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القروح</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٢</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الأحمر: الحرب</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rgbClr val="FFCCFF"/>
                          </a:solidFill>
                          <a:effectLst/>
                          <a:latin typeface="Arial"/>
                          <a:ea typeface="Osaka" charset="-128"/>
                          <a:cs typeface="Arial"/>
                        </a:rPr>
                        <a:t>النار: ١/٣ مخلوقات بحري</a:t>
                      </a:r>
                      <a:r>
                        <a:rPr kumimoji="0" lang="ar-JO" sz="1800" b="1" i="0" u="none" strike="noStrike" cap="none" normalizeH="0" baseline="0" dirty="0">
                          <a:ln>
                            <a:noFill/>
                          </a:ln>
                          <a:solidFill>
                            <a:srgbClr val="FFCCFF"/>
                          </a:solidFill>
                          <a:effectLst/>
                          <a:latin typeface="Arial"/>
                          <a:ea typeface="Osaka" charset="-128"/>
                          <a:cs typeface="Arial"/>
                        </a:rPr>
                        <a:t>َّ</a:t>
                      </a:r>
                      <a:r>
                        <a:rPr kumimoji="0" lang="ar-SA" sz="1800" b="1" i="0" u="none" strike="noStrike" cap="none" normalizeH="0" baseline="0" dirty="0">
                          <a:ln>
                            <a:noFill/>
                          </a:ln>
                          <a:solidFill>
                            <a:srgbClr val="FFCCFF"/>
                          </a:solidFill>
                          <a:effectLst/>
                          <a:latin typeface="Arial"/>
                          <a:ea typeface="Osaka" charset="-128"/>
                          <a:cs typeface="Arial"/>
                        </a:rPr>
                        <a:t>ة</a:t>
                      </a:r>
                      <a:endParaRPr kumimoji="0" lang="en-US" sz="1800" b="1" i="0" u="none" strike="noStrike" cap="none" normalizeH="0" baseline="0" dirty="0">
                        <a:ln>
                          <a:noFill/>
                        </a:ln>
                        <a:solidFill>
                          <a:srgbClr val="FFCCFF"/>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rgbClr val="FFCCFF"/>
                          </a:solidFill>
                          <a:effectLst/>
                          <a:latin typeface="Arial"/>
                          <a:ea typeface="Osaka" charset="-128"/>
                          <a:cs typeface="Arial"/>
                        </a:rPr>
                        <a:t>البحر إلى الدم</a:t>
                      </a:r>
                      <a:endParaRPr kumimoji="0" lang="en-US" sz="1800" b="1" i="0" u="none" strike="noStrike" cap="none" normalizeH="0" baseline="0" dirty="0">
                        <a:ln>
                          <a:noFill/>
                        </a:ln>
                        <a:solidFill>
                          <a:srgbClr val="FFCCFF"/>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extLst>
                  <a:ext uri="{0D108BD9-81ED-4DB2-BD59-A6C34878D82A}">
                    <a16:rowId xmlns:a16="http://schemas.microsoft.com/office/drawing/2014/main" val="10002"/>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٣</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الأسود: المجاعة</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2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000013"/>
                          </a:solidFill>
                          <a:effectLst/>
                          <a:latin typeface="Arial"/>
                          <a:ea typeface="Osaka" charset="-128"/>
                          <a:cs typeface="Arial"/>
                        </a:rPr>
                        <a:t>نجمة: ١/٣ المياه العذبة</a:t>
                      </a:r>
                      <a:endParaRPr kumimoji="0" lang="en-US" sz="1800" b="1" i="0" u="none" strike="noStrike" cap="none" normalizeH="0" baseline="0">
                        <a:ln>
                          <a:noFill/>
                        </a:ln>
                        <a:solidFill>
                          <a:srgbClr val="000013"/>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000013"/>
                          </a:solidFill>
                          <a:effectLst/>
                          <a:latin typeface="Arial"/>
                          <a:ea typeface="Osaka" charset="-128"/>
                          <a:cs typeface="Arial"/>
                        </a:rPr>
                        <a:t>المياه العذبة إلي الدم</a:t>
                      </a:r>
                      <a:endParaRPr kumimoji="0" lang="en-US" sz="1800" b="1" i="0" u="none" strike="noStrike" cap="none" normalizeH="0" baseline="0">
                        <a:ln>
                          <a:noFill/>
                        </a:ln>
                        <a:solidFill>
                          <a:srgbClr val="000013"/>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3"/>
                  </a:ext>
                </a:extLst>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٤</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شاحب: الموت</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0606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rgbClr val="FDFFEE"/>
                          </a:solidFill>
                          <a:effectLst/>
                          <a:latin typeface="Arial"/>
                          <a:ea typeface="Osaka" charset="-128"/>
                          <a:cs typeface="Arial"/>
                        </a:rPr>
                        <a:t>الظلام: ١/٣ الشمس و القمر والنجوم</a:t>
                      </a:r>
                      <a:endParaRPr kumimoji="0" lang="en-US" sz="1800" b="1" i="0" u="none" strike="noStrike" cap="none" normalizeH="0" baseline="0" dirty="0">
                        <a:ln>
                          <a:noFill/>
                        </a:ln>
                        <a:solidFill>
                          <a:srgbClr val="FDFFEE"/>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FDFFEE"/>
                          </a:solidFill>
                          <a:effectLst/>
                          <a:latin typeface="Arial"/>
                          <a:ea typeface="Osaka" charset="-128"/>
                          <a:cs typeface="Arial"/>
                        </a:rPr>
                        <a:t>الشمس تحرق الناس</a:t>
                      </a:r>
                      <a:endParaRPr kumimoji="0" lang="en-US" sz="1800" b="1" i="0" u="none" strike="noStrike" cap="none" normalizeH="0" baseline="0">
                        <a:ln>
                          <a:noFill/>
                        </a:ln>
                        <a:solidFill>
                          <a:srgbClr val="FDFFEE"/>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extLst>
                  <a:ext uri="{0D108BD9-81ED-4DB2-BD59-A6C34878D82A}">
                    <a16:rowId xmlns:a16="http://schemas.microsoft.com/office/drawing/2014/main" val="10004"/>
                  </a:ext>
                </a:extLst>
              </a:tr>
              <a:tr h="45933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(الأبواق ٥-٧ هي الويلات)</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5"/>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٥</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a:ea typeface="Osaka" charset="-128"/>
                          <a:cs typeface="Arial"/>
                        </a:rPr>
                        <a:t>طم</a:t>
                      </a:r>
                      <a:r>
                        <a:rPr kumimoji="0" lang="ar-JO" sz="1800" b="1" i="0" u="none" strike="noStrike" cap="none" normalizeH="0" baseline="0" dirty="0">
                          <a:ln>
                            <a:noFill/>
                          </a:ln>
                          <a:solidFill>
                            <a:schemeClr val="tx1"/>
                          </a:solidFill>
                          <a:effectLst/>
                          <a:latin typeface="Arial"/>
                          <a:ea typeface="Osaka" charset="-128"/>
                          <a:cs typeface="Arial"/>
                        </a:rPr>
                        <a:t>أ</a:t>
                      </a:r>
                      <a:r>
                        <a:rPr kumimoji="0" lang="ar-SA" sz="1800" b="1" i="0" u="none" strike="noStrike" cap="none" normalizeH="0" baseline="0" dirty="0">
                          <a:ln>
                            <a:noFill/>
                          </a:ln>
                          <a:solidFill>
                            <a:schemeClr val="tx1"/>
                          </a:solidFill>
                          <a:effectLst/>
                          <a:latin typeface="Arial"/>
                          <a:ea typeface="Osaka" charset="-128"/>
                          <a:cs typeface="Arial"/>
                        </a:rPr>
                        <a:t>نة: الشهداء</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ويل ١: الجراد</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مملكة الوحش المظلمة</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6"/>
                  </a:ext>
                </a:extLst>
              </a:tr>
              <a:tr h="56826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٦</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الغضب: زلزال، علامات</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rgbClr val="000013"/>
                          </a:solidFill>
                          <a:effectLst/>
                          <a:latin typeface="Arial"/>
                          <a:ea typeface="Osaka" charset="-128"/>
                          <a:cs typeface="Arial"/>
                        </a:rPr>
                        <a:t>ويل ٢: الفرات الإعداد</a:t>
                      </a:r>
                      <a:endParaRPr kumimoji="0" lang="en-US" sz="1800" b="1" i="0" u="none" strike="noStrike" cap="none" normalizeH="0" baseline="0" dirty="0">
                        <a:ln>
                          <a:noFill/>
                        </a:ln>
                        <a:solidFill>
                          <a:srgbClr val="000013"/>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000013"/>
                          </a:solidFill>
                          <a:effectLst/>
                          <a:latin typeface="Arial"/>
                          <a:ea typeface="Osaka" charset="-128"/>
                          <a:cs typeface="Arial"/>
                        </a:rPr>
                        <a:t>جفاف نهر الفرات</a:t>
                      </a:r>
                      <a:endParaRPr kumimoji="0" lang="en-US" sz="1800" b="1" i="0" u="none" strike="noStrike" cap="none" normalizeH="0" baseline="0">
                        <a:ln>
                          <a:noFill/>
                        </a:ln>
                        <a:solidFill>
                          <a:srgbClr val="000013"/>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extLst>
                  <a:ext uri="{0D108BD9-81ED-4DB2-BD59-A6C34878D82A}">
                    <a16:rowId xmlns:a16="http://schemas.microsoft.com/office/drawing/2014/main" val="10007"/>
                  </a:ext>
                </a:extLst>
              </a:tr>
              <a:tr h="46191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a:t>
                      </a:r>
                      <a:r>
                        <a:rPr kumimoji="0" lang="ar-SA" sz="1800" b="1" i="0" u="none" strike="noStrike" cap="none" normalizeH="0" baseline="0">
                          <a:ln>
                            <a:noFill/>
                          </a:ln>
                          <a:solidFill>
                            <a:schemeClr val="tx1"/>
                          </a:solidFill>
                          <a:effectLst/>
                          <a:latin typeface="Arial"/>
                          <a:ea typeface="Osaka" charset="-128"/>
                          <a:cs typeface="Arial"/>
                        </a:rPr>
                        <a:t>١٤٤.٠٠٠ مختومين</a:t>
                      </a:r>
                      <a:r>
                        <a:rPr kumimoji="0" lang="en-US" sz="1800" b="1" i="0" u="none" strike="noStrike" cap="none" normalizeH="0" baseline="0">
                          <a:ln>
                            <a:noFill/>
                          </a:ln>
                          <a:solidFill>
                            <a:schemeClr val="tx1"/>
                          </a:solidFill>
                          <a:effectLst/>
                          <a:latin typeface="Arial"/>
                          <a:ea typeface="Osaka" charset="-128"/>
                          <a:cs typeface="Arial"/>
                        </a:rPr>
                        <a:t>)</a:t>
                      </a: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a:ea typeface="Osaka" charset="-128"/>
                          <a:cs typeface="Arial"/>
                        </a:rPr>
                        <a:t>بوق  ٧ = غموض</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8"/>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٧</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١/٢ ساعة صمت</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a:ea typeface="Osaka" charset="-128"/>
                          <a:cs typeface="Arial"/>
                        </a:rPr>
                        <a:t>ويل ٣: النصر وشيك</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a:ea typeface="Osaka" charset="-128"/>
                          <a:cs typeface="Arial"/>
                        </a:rPr>
                        <a:t>زلزال وبرد</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9"/>
                  </a:ext>
                </a:extLst>
              </a:tr>
            </a:tbl>
          </a:graphicData>
        </a:graphic>
      </p:graphicFrame>
      <p:sp>
        <p:nvSpPr>
          <p:cNvPr id="822332" name="Text Box 60"/>
          <p:cNvSpPr txBox="1">
            <a:spLocks noChangeArrowheads="1"/>
          </p:cNvSpPr>
          <p:nvPr/>
        </p:nvSpPr>
        <p:spPr bwMode="auto">
          <a:xfrm>
            <a:off x="8445773" y="0"/>
            <a:ext cx="701131"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66"/>
                </a:solidFill>
                <a:effectLst/>
                <a:uLnTx/>
                <a:uFillTx/>
                <a:latin typeface="Arial"/>
                <a:ea typeface="Osaka" charset="0"/>
                <a:cs typeface="Arial"/>
              </a:rPr>
              <a:t>٣٣٧</a:t>
            </a:r>
            <a:endParaRPr kumimoji="0" lang="en-US" sz="2000" b="1" i="0" u="none" strike="noStrike" kern="1200" cap="none" spc="0" normalizeH="0" baseline="0" noProof="0">
              <a:ln>
                <a:noFill/>
              </a:ln>
              <a:solidFill>
                <a:srgbClr val="FFFF66"/>
              </a:solidFill>
              <a:effectLst/>
              <a:uLnTx/>
              <a:uFillTx/>
              <a:latin typeface="Arial"/>
              <a:ea typeface="Osaka" charset="0"/>
              <a:cs typeface="Arial"/>
            </a:endParaRPr>
          </a:p>
        </p:txBody>
      </p:sp>
      <p:sp>
        <p:nvSpPr>
          <p:cNvPr id="822335" name="Text Box 63"/>
          <p:cNvSpPr txBox="1">
            <a:spLocks noChangeArrowheads="1"/>
          </p:cNvSpPr>
          <p:nvPr/>
        </p:nvSpPr>
        <p:spPr bwMode="auto">
          <a:xfrm rot="16200000">
            <a:off x="142077" y="2265215"/>
            <a:ext cx="922345"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noAutofit/>
          </a:bodyPr>
          <a:lstStyle>
            <a:defPPr>
              <a:defRPr lang="en-US"/>
            </a:defPPr>
            <a:lvl1pPr marR="0" lvl="0" indent="0" algn="ctr" defTabSz="914400" eaLnBrk="0" fontAlgn="base" hangingPunct="0">
              <a:lnSpc>
                <a:spcPct val="100000"/>
              </a:lnSpc>
              <a:spcBef>
                <a:spcPct val="0"/>
              </a:spcBef>
              <a:spcAft>
                <a:spcPct val="0"/>
              </a:spcAft>
              <a:buClrTx/>
              <a:buSzTx/>
              <a:buFontTx/>
              <a:buNone/>
              <a:tabLst/>
              <a:defRPr kumimoji="0" sz="5400" b="1" i="0" u="none" strike="noStrike" cap="none" spc="140" normalizeH="0">
                <a:ln>
                  <a:noFill/>
                </a:ln>
                <a:solidFill>
                  <a:srgbClr val="FFCCFF"/>
                </a:solidFill>
                <a:effectLst/>
                <a:uLnTx/>
                <a:uFillTx/>
                <a:latin typeface="Arial" panose="020B0604020202020204" pitchFamily="34" charset="0"/>
                <a:ea typeface="Osaka" charset="0"/>
                <a:cs typeface="Arial" panose="020B0604020202020204" pitchFamily="34" charset="0"/>
              </a:defRPr>
            </a:lvl1pPr>
            <a:lvl2pPr marL="37931725" indent="-37474525">
              <a:defRPr sz="2400">
                <a:latin typeface="Comic Sans MS" charset="0"/>
                <a:ea typeface="ＭＳ Ｐゴシック" charset="0"/>
              </a:defRPr>
            </a:lvl2pPr>
            <a:lvl3pPr>
              <a:defRPr sz="2400">
                <a:latin typeface="Comic Sans MS" charset="0"/>
                <a:ea typeface="ＭＳ Ｐゴシック" charset="0"/>
              </a:defRPr>
            </a:lvl3pPr>
            <a:lvl4pPr>
              <a:defRPr sz="2400">
                <a:latin typeface="Comic Sans MS" charset="0"/>
                <a:ea typeface="ＭＳ Ｐゴシック" charset="0"/>
              </a:defRPr>
            </a:lvl4pPr>
            <a:lvl5pPr>
              <a:defRPr sz="2400">
                <a:latin typeface="Comic Sans MS" charset="0"/>
                <a:ea typeface="ＭＳ Ｐゴシック" charset="0"/>
              </a:defRPr>
            </a:lvl5pPr>
            <a:lvl6pPr marL="457200" eaLnBrk="0" fontAlgn="base" hangingPunct="0">
              <a:spcBef>
                <a:spcPct val="0"/>
              </a:spcBef>
              <a:spcAft>
                <a:spcPct val="0"/>
              </a:spcAft>
              <a:defRPr sz="2400">
                <a:latin typeface="Comic Sans MS" charset="0"/>
                <a:ea typeface="ＭＳ Ｐゴシック" charset="0"/>
              </a:defRPr>
            </a:lvl6pPr>
            <a:lvl7pPr marL="914400" eaLnBrk="0" fontAlgn="base" hangingPunct="0">
              <a:spcBef>
                <a:spcPct val="0"/>
              </a:spcBef>
              <a:spcAft>
                <a:spcPct val="0"/>
              </a:spcAft>
              <a:defRPr sz="2400">
                <a:latin typeface="Comic Sans MS" charset="0"/>
                <a:ea typeface="ＭＳ Ｐゴシック" charset="0"/>
              </a:defRPr>
            </a:lvl7pPr>
            <a:lvl8pPr marL="1371600" eaLnBrk="0" fontAlgn="base" hangingPunct="0">
              <a:spcBef>
                <a:spcPct val="0"/>
              </a:spcBef>
              <a:spcAft>
                <a:spcPct val="0"/>
              </a:spcAft>
              <a:defRPr sz="2400">
                <a:latin typeface="Comic Sans MS" charset="0"/>
                <a:ea typeface="ＭＳ Ｐゴシック" charset="0"/>
              </a:defRPr>
            </a:lvl8pPr>
            <a:lvl9pPr marL="1828800" eaLnBrk="0" fontAlgn="base" hangingPunct="0">
              <a:spcBef>
                <a:spcPct val="0"/>
              </a:spcBef>
              <a:spcAft>
                <a:spcPct val="0"/>
              </a:spcAft>
              <a:defRPr sz="2400">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i="0" u="none" strike="noStrike" kern="1200" cap="none" spc="140" normalizeH="0" baseline="0" noProof="0" dirty="0">
                <a:ln>
                  <a:noFill/>
                </a:ln>
                <a:solidFill>
                  <a:srgbClr val="FFCCFF"/>
                </a:solidFill>
                <a:effectLst/>
                <a:uLnTx/>
                <a:uFillTx/>
                <a:latin typeface="Arial" panose="020B0604020202020204" pitchFamily="34" charset="0"/>
                <a:ea typeface="Osaka" charset="0"/>
                <a:cs typeface="Arial" panose="020B0604020202020204" pitchFamily="34" charset="0"/>
              </a:rPr>
              <a:t>أحصنة</a:t>
            </a:r>
            <a:endParaRPr kumimoji="0" lang="en-US" sz="5400" b="1" i="0" u="none" strike="noStrike" kern="1200" cap="none" spc="140" normalizeH="0" baseline="0" noProof="0" dirty="0">
              <a:ln>
                <a:noFill/>
              </a:ln>
              <a:solidFill>
                <a:srgbClr val="FFCCFF"/>
              </a:solidFill>
              <a:effectLst/>
              <a:uLnTx/>
              <a:uFillTx/>
              <a:latin typeface="Arial" panose="020B0604020202020204" pitchFamily="34" charset="0"/>
              <a:ea typeface="Osaka" charset="0"/>
              <a:cs typeface="Arial" panose="020B0604020202020204" pitchFamily="34" charset="0"/>
            </a:endParaRPr>
          </a:p>
        </p:txBody>
      </p:sp>
      <p:sp>
        <p:nvSpPr>
          <p:cNvPr id="753725" name="Text Box 64"/>
          <p:cNvSpPr txBox="1">
            <a:spLocks noChangeArrowheads="1"/>
          </p:cNvSpPr>
          <p:nvPr/>
        </p:nvSpPr>
        <p:spPr bwMode="auto">
          <a:xfrm>
            <a:off x="0" y="6551613"/>
            <a:ext cx="9144000" cy="279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SA" sz="1200" b="0" i="0" u="none" strike="noStrike" kern="1200" cap="none" spc="0" normalizeH="0" baseline="0" noProof="0" dirty="0">
                <a:ln>
                  <a:noFill/>
                </a:ln>
                <a:solidFill>
                  <a:srgbClr val="FFFF66"/>
                </a:solidFill>
                <a:effectLst/>
                <a:uLnTx/>
                <a:uFillTx/>
                <a:latin typeface="Comic Sans MS" charset="0"/>
                <a:ea typeface="Osaka" charset="0"/>
                <a:cs typeface="Osaka" charset="0"/>
              </a:rPr>
              <a:t>مقتبس من روبرت كروماكي</a:t>
            </a:r>
            <a:r>
              <a:rPr kumimoji="0" lang="en-US" sz="1200" b="0" i="0" u="none" strike="noStrike" kern="1200" cap="none" spc="0" normalizeH="0" baseline="0" noProof="0" dirty="0" err="1">
                <a:ln>
                  <a:noFill/>
                </a:ln>
                <a:solidFill>
                  <a:srgbClr val="FFFF66"/>
                </a:solidFill>
                <a:effectLst/>
                <a:uLnTx/>
                <a:uFillTx/>
                <a:latin typeface="Comic Sans MS" charset="0"/>
                <a:ea typeface="Osaka" charset="0"/>
                <a:cs typeface="Osaka" charset="0"/>
              </a:rPr>
              <a:t>i</a:t>
            </a:r>
            <a:r>
              <a:rPr kumimoji="0" lang="en-US" sz="1200" b="0" i="0" u="none" strike="noStrike" kern="1200" cap="none" spc="0" normalizeH="0" baseline="0" noProof="0" dirty="0">
                <a:ln>
                  <a:noFill/>
                </a:ln>
                <a:solidFill>
                  <a:srgbClr val="FFFF66"/>
                </a:solidFill>
                <a:effectLst/>
                <a:uLnTx/>
                <a:uFillTx/>
                <a:latin typeface="Comic Sans MS" charset="0"/>
                <a:ea typeface="Osaka" charset="0"/>
                <a:cs typeface="Osaka" charset="0"/>
              </a:rPr>
              <a:t>، </a:t>
            </a:r>
            <a:r>
              <a:rPr kumimoji="0" lang="ar-SA" sz="1200" b="0" i="0" u="none" strike="noStrike" kern="1200" cap="none" spc="0" normalizeH="0" baseline="0" noProof="0" dirty="0">
                <a:ln>
                  <a:noFill/>
                </a:ln>
                <a:solidFill>
                  <a:srgbClr val="FFFF66"/>
                </a:solidFill>
                <a:effectLst/>
                <a:uLnTx/>
                <a:uFillTx/>
                <a:latin typeface="Comic Sans MS" charset="0"/>
                <a:ea typeface="Osaka" charset="0"/>
                <a:cs typeface="Osaka" charset="0"/>
              </a:rPr>
              <a:t>العهد الجديد</a:t>
            </a:r>
            <a:r>
              <a:rPr kumimoji="0" lang="en-US" sz="1200" b="0" i="0" u="none" strike="noStrike" kern="1200" cap="none" spc="0" normalizeH="0" baseline="0" noProof="0" dirty="0">
                <a:ln>
                  <a:noFill/>
                </a:ln>
                <a:solidFill>
                  <a:srgbClr val="FFFF66"/>
                </a:solidFill>
                <a:effectLst/>
                <a:uLnTx/>
                <a:uFillTx/>
                <a:latin typeface="Comic Sans MS" charset="0"/>
                <a:ea typeface="Osaka" charset="0"/>
                <a:cs typeface="Osaka" charset="0"/>
              </a:rPr>
              <a:t> </a:t>
            </a:r>
            <a:r>
              <a:rPr kumimoji="0" lang="ar-SA" sz="1200" b="0" i="0" u="none" strike="noStrike" kern="1200" cap="none" spc="0" normalizeH="0" baseline="0" noProof="0" dirty="0">
                <a:ln>
                  <a:noFill/>
                </a:ln>
                <a:solidFill>
                  <a:srgbClr val="FFFF66"/>
                </a:solidFill>
                <a:effectLst/>
                <a:uLnTx/>
                <a:uFillTx/>
                <a:latin typeface="Comic Sans MS" charset="0"/>
                <a:ea typeface="Osaka" charset="0"/>
                <a:cs typeface="Osaka" charset="0"/>
              </a:rPr>
              <a:t>مسح </a:t>
            </a:r>
            <a:r>
              <a:rPr kumimoji="0" lang="en-US" sz="1200" b="0" i="0" u="none" strike="noStrike" kern="1200" cap="none" spc="0" normalizeH="0" baseline="0" noProof="0" dirty="0">
                <a:ln>
                  <a:noFill/>
                </a:ln>
                <a:solidFill>
                  <a:srgbClr val="FFFF66"/>
                </a:solidFill>
                <a:effectLst/>
                <a:uLnTx/>
                <a:uFillTx/>
                <a:latin typeface="Comic Sans MS" charset="0"/>
                <a:ea typeface="Osaka" charset="0"/>
                <a:cs typeface="Osaka" charset="0"/>
              </a:rPr>
              <a:t>. </a:t>
            </a:r>
            <a:r>
              <a:rPr kumimoji="0" lang="ar-SA" sz="1200" b="0" i="0" u="none" strike="noStrike" kern="1200" cap="none" spc="0" normalizeH="0" baseline="0" noProof="0" dirty="0">
                <a:ln>
                  <a:noFill/>
                </a:ln>
                <a:solidFill>
                  <a:srgbClr val="FFFF66"/>
                </a:solidFill>
                <a:effectLst/>
                <a:uLnTx/>
                <a:uFillTx/>
                <a:latin typeface="Comic Sans MS" charset="0"/>
                <a:ea typeface="Osaka" charset="0"/>
                <a:cs typeface="Osaka" charset="0"/>
              </a:rPr>
              <a:t>واين هاوس، التسلسل لزمني والخلفيَّة الرسوم البيانيَّة للعهد الجديد، ١٩</a:t>
            </a:r>
            <a:endParaRPr kumimoji="0" lang="en-US" sz="1200" b="0" i="0" u="none" strike="noStrike" kern="1200" cap="none" spc="0" normalizeH="0" baseline="0" noProof="0" dirty="0">
              <a:ln>
                <a:noFill/>
              </a:ln>
              <a:solidFill>
                <a:srgbClr val="FFFF66"/>
              </a:solidFill>
              <a:effectLst/>
              <a:uLnTx/>
              <a:uFillTx/>
              <a:latin typeface="Comic Sans MS" charset="0"/>
              <a:ea typeface="Osaka" charset="0"/>
              <a:cs typeface="Osaka" charset="0"/>
            </a:endParaRPr>
          </a:p>
        </p:txBody>
      </p:sp>
      <p:sp>
        <p:nvSpPr>
          <p:cNvPr id="822339" name="Text Box 67"/>
          <p:cNvSpPr txBox="1">
            <a:spLocks noChangeArrowheads="1"/>
          </p:cNvSpPr>
          <p:nvPr/>
        </p:nvSpPr>
        <p:spPr bwMode="auto">
          <a:xfrm rot="16200000">
            <a:off x="2195897" y="4831970"/>
            <a:ext cx="2142699" cy="70286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no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i="0" u="none" strike="noStrike" kern="1200" cap="none" spc="140" normalizeH="0" baseline="0" noProof="0" dirty="0">
                <a:ln>
                  <a:noFill/>
                </a:ln>
                <a:solidFill>
                  <a:srgbClr val="FFCCFF"/>
                </a:solidFill>
                <a:effectLst/>
                <a:uLnTx/>
                <a:uFillTx/>
                <a:latin typeface="Arial" panose="020B0604020202020204" pitchFamily="34" charset="0"/>
                <a:ea typeface="Osaka" charset="0"/>
                <a:cs typeface="Arial" panose="020B0604020202020204" pitchFamily="34" charset="0"/>
              </a:rPr>
              <a:t>ويلات</a:t>
            </a:r>
            <a:endParaRPr kumimoji="0" lang="en-US" sz="5400" b="0" i="0" u="none" strike="noStrike" kern="1200" cap="none" spc="14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
        <p:nvSpPr>
          <p:cNvPr id="2" name="Text Box 64">
            <a:extLst>
              <a:ext uri="{FF2B5EF4-FFF2-40B4-BE49-F238E27FC236}">
                <a16:creationId xmlns:a16="http://schemas.microsoft.com/office/drawing/2014/main" id="{DCC1792D-C411-943E-7BB7-A2ED862F33AF}"/>
              </a:ext>
            </a:extLst>
          </p:cNvPr>
          <p:cNvSpPr txBox="1">
            <a:spLocks noChangeArrowheads="1"/>
          </p:cNvSpPr>
          <p:nvPr/>
        </p:nvSpPr>
        <p:spPr bwMode="auto">
          <a:xfrm>
            <a:off x="2987824" y="838200"/>
            <a:ext cx="4680520" cy="461665"/>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ختم متى 24: 5-9 يوازي: </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nvGrpSpPr>
          <p:cNvPr id="3" name="Group 73">
            <a:extLst>
              <a:ext uri="{FF2B5EF4-FFF2-40B4-BE49-F238E27FC236}">
                <a16:creationId xmlns:a16="http://schemas.microsoft.com/office/drawing/2014/main" id="{3BA30CB9-24BF-190D-D5EE-BEABA7B83371}"/>
              </a:ext>
            </a:extLst>
          </p:cNvPr>
          <p:cNvGrpSpPr>
            <a:grpSpLocks/>
          </p:cNvGrpSpPr>
          <p:nvPr/>
        </p:nvGrpSpPr>
        <p:grpSpPr bwMode="auto">
          <a:xfrm>
            <a:off x="2987824" y="1447800"/>
            <a:ext cx="3657600" cy="457200"/>
            <a:chOff x="1824" y="912"/>
            <a:chExt cx="2304" cy="288"/>
          </a:xfrm>
        </p:grpSpPr>
        <p:sp>
          <p:nvSpPr>
            <p:cNvPr id="4" name="Text Box 65">
              <a:extLst>
                <a:ext uri="{FF2B5EF4-FFF2-40B4-BE49-F238E27FC236}">
                  <a16:creationId xmlns:a16="http://schemas.microsoft.com/office/drawing/2014/main" id="{F360E3C3-22F2-2908-BCF7-042689033D04}"/>
                </a:ext>
              </a:extLst>
            </p:cNvPr>
            <p:cNvSpPr txBox="1">
              <a:spLocks noChangeArrowheads="1"/>
            </p:cNvSpPr>
            <p:nvPr/>
          </p:nvSpPr>
          <p:spPr bwMode="auto">
            <a:xfrm>
              <a:off x="2064" y="912"/>
              <a:ext cx="2064" cy="288"/>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المضلون (24: 5)</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 name="AutoShape 69">
              <a:extLst>
                <a:ext uri="{FF2B5EF4-FFF2-40B4-BE49-F238E27FC236}">
                  <a16:creationId xmlns:a16="http://schemas.microsoft.com/office/drawing/2014/main" id="{EF4F0C20-A1BE-B5F8-7711-70B23FF64269}"/>
                </a:ext>
              </a:extLst>
            </p:cNvPr>
            <p:cNvSpPr>
              <a:spLocks noChangeArrowheads="1"/>
            </p:cNvSpPr>
            <p:nvPr/>
          </p:nvSpPr>
          <p:spPr bwMode="auto">
            <a:xfrm>
              <a:off x="1824" y="1008"/>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Arial"/>
                <a:ea typeface="ＭＳ Ｐゴシック" charset="0"/>
                <a:cs typeface="Arial"/>
              </a:endParaRPr>
            </a:p>
          </p:txBody>
        </p:sp>
      </p:grpSp>
      <p:grpSp>
        <p:nvGrpSpPr>
          <p:cNvPr id="6" name="Group 75">
            <a:extLst>
              <a:ext uri="{FF2B5EF4-FFF2-40B4-BE49-F238E27FC236}">
                <a16:creationId xmlns:a16="http://schemas.microsoft.com/office/drawing/2014/main" id="{45029BD0-5259-2710-9D32-0132653CEE3C}"/>
              </a:ext>
            </a:extLst>
          </p:cNvPr>
          <p:cNvGrpSpPr>
            <a:grpSpLocks/>
          </p:cNvGrpSpPr>
          <p:nvPr/>
        </p:nvGrpSpPr>
        <p:grpSpPr bwMode="auto">
          <a:xfrm>
            <a:off x="2987824" y="2616203"/>
            <a:ext cx="3657600" cy="461963"/>
            <a:chOff x="1824" y="1648"/>
            <a:chExt cx="2304" cy="291"/>
          </a:xfrm>
        </p:grpSpPr>
        <p:sp>
          <p:nvSpPr>
            <p:cNvPr id="7" name="Text Box 67">
              <a:extLst>
                <a:ext uri="{FF2B5EF4-FFF2-40B4-BE49-F238E27FC236}">
                  <a16:creationId xmlns:a16="http://schemas.microsoft.com/office/drawing/2014/main" id="{9989C16F-043D-96B5-9977-6D1630215AE9}"/>
                </a:ext>
              </a:extLst>
            </p:cNvPr>
            <p:cNvSpPr txBox="1">
              <a:spLocks noChangeArrowheads="1"/>
            </p:cNvSpPr>
            <p:nvPr/>
          </p:nvSpPr>
          <p:spPr bwMode="auto">
            <a:xfrm>
              <a:off x="2064" y="1648"/>
              <a:ext cx="2064" cy="291"/>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المجاعات (24: 7ب)</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8" name="AutoShape 71">
              <a:extLst>
                <a:ext uri="{FF2B5EF4-FFF2-40B4-BE49-F238E27FC236}">
                  <a16:creationId xmlns:a16="http://schemas.microsoft.com/office/drawing/2014/main" id="{93E9B6B5-5B0C-5B0B-B439-FD745C1F9145}"/>
                </a:ext>
              </a:extLst>
            </p:cNvPr>
            <p:cNvSpPr>
              <a:spLocks noChangeArrowheads="1"/>
            </p:cNvSpPr>
            <p:nvPr/>
          </p:nvSpPr>
          <p:spPr bwMode="auto">
            <a:xfrm>
              <a:off x="1824" y="1728"/>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Arial"/>
                <a:ea typeface="ＭＳ Ｐゴシック" charset="0"/>
                <a:cs typeface="Arial"/>
              </a:endParaRPr>
            </a:p>
          </p:txBody>
        </p:sp>
      </p:grpSp>
      <p:grpSp>
        <p:nvGrpSpPr>
          <p:cNvPr id="9" name="Group 77">
            <a:extLst>
              <a:ext uri="{FF2B5EF4-FFF2-40B4-BE49-F238E27FC236}">
                <a16:creationId xmlns:a16="http://schemas.microsoft.com/office/drawing/2014/main" id="{D809C482-ADF7-4095-F5C4-9DC017544325}"/>
              </a:ext>
            </a:extLst>
          </p:cNvPr>
          <p:cNvGrpSpPr>
            <a:grpSpLocks/>
          </p:cNvGrpSpPr>
          <p:nvPr/>
        </p:nvGrpSpPr>
        <p:grpSpPr bwMode="auto">
          <a:xfrm>
            <a:off x="2987824" y="4648202"/>
            <a:ext cx="5644456" cy="830263"/>
            <a:chOff x="1820" y="1648"/>
            <a:chExt cx="2107" cy="523"/>
          </a:xfrm>
        </p:grpSpPr>
        <p:sp>
          <p:nvSpPr>
            <p:cNvPr id="10" name="Text Box 78">
              <a:extLst>
                <a:ext uri="{FF2B5EF4-FFF2-40B4-BE49-F238E27FC236}">
                  <a16:creationId xmlns:a16="http://schemas.microsoft.com/office/drawing/2014/main" id="{E6438D23-63A2-1DFE-FAA6-A532FBAD0530}"/>
                </a:ext>
              </a:extLst>
            </p:cNvPr>
            <p:cNvSpPr txBox="1">
              <a:spLocks noChangeArrowheads="1"/>
            </p:cNvSpPr>
            <p:nvPr/>
          </p:nvSpPr>
          <p:spPr bwMode="auto">
            <a:xfrm>
              <a:off x="1962" y="1648"/>
              <a:ext cx="1965" cy="523"/>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الزلازل والفوضى العالمية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(24: 7ت، 10-13)</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1" name="AutoShape 79">
              <a:extLst>
                <a:ext uri="{FF2B5EF4-FFF2-40B4-BE49-F238E27FC236}">
                  <a16:creationId xmlns:a16="http://schemas.microsoft.com/office/drawing/2014/main" id="{2F8D4D0B-DFE8-3512-79C9-3CFA20255605}"/>
                </a:ext>
              </a:extLst>
            </p:cNvPr>
            <p:cNvSpPr>
              <a:spLocks noChangeArrowheads="1"/>
            </p:cNvSpPr>
            <p:nvPr/>
          </p:nvSpPr>
          <p:spPr bwMode="auto">
            <a:xfrm>
              <a:off x="1820" y="1718"/>
              <a:ext cx="253" cy="147"/>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Arial"/>
                <a:ea typeface="ＭＳ Ｐゴシック" charset="0"/>
                <a:cs typeface="Arial"/>
              </a:endParaRPr>
            </a:p>
          </p:txBody>
        </p:sp>
      </p:grpSp>
      <p:grpSp>
        <p:nvGrpSpPr>
          <p:cNvPr id="12" name="Group 76">
            <a:extLst>
              <a:ext uri="{FF2B5EF4-FFF2-40B4-BE49-F238E27FC236}">
                <a16:creationId xmlns:a16="http://schemas.microsoft.com/office/drawing/2014/main" id="{6EAE43F1-70A0-862F-7251-341E317C8C00}"/>
              </a:ext>
            </a:extLst>
          </p:cNvPr>
          <p:cNvGrpSpPr>
            <a:grpSpLocks/>
          </p:cNvGrpSpPr>
          <p:nvPr/>
        </p:nvGrpSpPr>
        <p:grpSpPr bwMode="auto">
          <a:xfrm>
            <a:off x="2987824" y="4085088"/>
            <a:ext cx="3657600" cy="457200"/>
            <a:chOff x="1824" y="2016"/>
            <a:chExt cx="2304" cy="288"/>
          </a:xfrm>
        </p:grpSpPr>
        <p:sp>
          <p:nvSpPr>
            <p:cNvPr id="13" name="Text Box 68">
              <a:extLst>
                <a:ext uri="{FF2B5EF4-FFF2-40B4-BE49-F238E27FC236}">
                  <a16:creationId xmlns:a16="http://schemas.microsoft.com/office/drawing/2014/main" id="{3BF6F4D9-9CE5-DC53-F33B-EB83C0092B47}"/>
                </a:ext>
              </a:extLst>
            </p:cNvPr>
            <p:cNvSpPr txBox="1">
              <a:spLocks noChangeArrowheads="1"/>
            </p:cNvSpPr>
            <p:nvPr/>
          </p:nvSpPr>
          <p:spPr bwMode="auto">
            <a:xfrm>
              <a:off x="2064" y="2016"/>
              <a:ext cx="2064" cy="288"/>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الشهداء (24: 9)</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4" name="AutoShape 72">
              <a:extLst>
                <a:ext uri="{FF2B5EF4-FFF2-40B4-BE49-F238E27FC236}">
                  <a16:creationId xmlns:a16="http://schemas.microsoft.com/office/drawing/2014/main" id="{417BFCF4-75E7-C039-4089-466E56D9DF9F}"/>
                </a:ext>
              </a:extLst>
            </p:cNvPr>
            <p:cNvSpPr>
              <a:spLocks noChangeArrowheads="1"/>
            </p:cNvSpPr>
            <p:nvPr/>
          </p:nvSpPr>
          <p:spPr bwMode="auto">
            <a:xfrm>
              <a:off x="1824" y="2064"/>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Arial"/>
                <a:ea typeface="ＭＳ Ｐゴシック" charset="0"/>
                <a:cs typeface="Arial"/>
              </a:endParaRPr>
            </a:p>
          </p:txBody>
        </p:sp>
      </p:grpSp>
      <p:grpSp>
        <p:nvGrpSpPr>
          <p:cNvPr id="15" name="Group 74">
            <a:extLst>
              <a:ext uri="{FF2B5EF4-FFF2-40B4-BE49-F238E27FC236}">
                <a16:creationId xmlns:a16="http://schemas.microsoft.com/office/drawing/2014/main" id="{29085B0E-E686-FAEE-802A-887536A32A4A}"/>
              </a:ext>
            </a:extLst>
          </p:cNvPr>
          <p:cNvGrpSpPr>
            <a:grpSpLocks/>
          </p:cNvGrpSpPr>
          <p:nvPr/>
        </p:nvGrpSpPr>
        <p:grpSpPr bwMode="auto">
          <a:xfrm>
            <a:off x="2987824" y="2078832"/>
            <a:ext cx="3657600" cy="461963"/>
            <a:chOff x="1824" y="1280"/>
            <a:chExt cx="2304" cy="291"/>
          </a:xfrm>
        </p:grpSpPr>
        <p:sp>
          <p:nvSpPr>
            <p:cNvPr id="16" name="Text Box 66">
              <a:extLst>
                <a:ext uri="{FF2B5EF4-FFF2-40B4-BE49-F238E27FC236}">
                  <a16:creationId xmlns:a16="http://schemas.microsoft.com/office/drawing/2014/main" id="{9908D98E-00D7-1359-C4CF-F27FEB2684E8}"/>
                </a:ext>
              </a:extLst>
            </p:cNvPr>
            <p:cNvSpPr txBox="1">
              <a:spLocks noChangeArrowheads="1"/>
            </p:cNvSpPr>
            <p:nvPr/>
          </p:nvSpPr>
          <p:spPr bwMode="auto">
            <a:xfrm>
              <a:off x="2064" y="1280"/>
              <a:ext cx="2064" cy="291"/>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الحروب (24: 6-7أ)</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7" name="AutoShape 70">
              <a:extLst>
                <a:ext uri="{FF2B5EF4-FFF2-40B4-BE49-F238E27FC236}">
                  <a16:creationId xmlns:a16="http://schemas.microsoft.com/office/drawing/2014/main" id="{5DE2DE9F-2747-98C3-F0A8-529AD74275AE}"/>
                </a:ext>
              </a:extLst>
            </p:cNvPr>
            <p:cNvSpPr>
              <a:spLocks noChangeArrowheads="1"/>
            </p:cNvSpPr>
            <p:nvPr/>
          </p:nvSpPr>
          <p:spPr bwMode="auto">
            <a:xfrm>
              <a:off x="1824" y="1344"/>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Arial"/>
                <a:ea typeface="ＭＳ Ｐゴシック" charset="0"/>
                <a:cs typeface="Arial"/>
              </a:endParaRPr>
            </a:p>
          </p:txBody>
        </p:sp>
      </p:grpSp>
      <p:grpSp>
        <p:nvGrpSpPr>
          <p:cNvPr id="18" name="Group 76">
            <a:extLst>
              <a:ext uri="{FF2B5EF4-FFF2-40B4-BE49-F238E27FC236}">
                <a16:creationId xmlns:a16="http://schemas.microsoft.com/office/drawing/2014/main" id="{EA916B9E-C427-3378-2F18-D8AA7A55E19B}"/>
              </a:ext>
            </a:extLst>
          </p:cNvPr>
          <p:cNvGrpSpPr>
            <a:grpSpLocks/>
          </p:cNvGrpSpPr>
          <p:nvPr/>
        </p:nvGrpSpPr>
        <p:grpSpPr bwMode="auto">
          <a:xfrm>
            <a:off x="2987824" y="3200400"/>
            <a:ext cx="3657600" cy="457200"/>
            <a:chOff x="1824" y="2016"/>
            <a:chExt cx="2304" cy="288"/>
          </a:xfrm>
        </p:grpSpPr>
        <p:sp>
          <p:nvSpPr>
            <p:cNvPr id="19" name="Text Box 68">
              <a:extLst>
                <a:ext uri="{FF2B5EF4-FFF2-40B4-BE49-F238E27FC236}">
                  <a16:creationId xmlns:a16="http://schemas.microsoft.com/office/drawing/2014/main" id="{FAF13C25-1086-3718-6CBA-1C97D23B6F41}"/>
                </a:ext>
              </a:extLst>
            </p:cNvPr>
            <p:cNvSpPr txBox="1">
              <a:spLocks noChangeArrowheads="1"/>
            </p:cNvSpPr>
            <p:nvPr/>
          </p:nvSpPr>
          <p:spPr bwMode="auto">
            <a:xfrm>
              <a:off x="2064" y="2016"/>
              <a:ext cx="2064" cy="288"/>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الموت (24: 9)</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0" name="AutoShape 72">
              <a:extLst>
                <a:ext uri="{FF2B5EF4-FFF2-40B4-BE49-F238E27FC236}">
                  <a16:creationId xmlns:a16="http://schemas.microsoft.com/office/drawing/2014/main" id="{934B6BC2-9A9C-385F-A717-F0BCC9481E6F}"/>
                </a:ext>
              </a:extLst>
            </p:cNvPr>
            <p:cNvSpPr>
              <a:spLocks noChangeArrowheads="1"/>
            </p:cNvSpPr>
            <p:nvPr/>
          </p:nvSpPr>
          <p:spPr bwMode="auto">
            <a:xfrm>
              <a:off x="1824" y="2064"/>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Arial"/>
                <a:ea typeface="ＭＳ Ｐゴシック" charset="0"/>
                <a:cs typeface="Arial"/>
              </a:endParaRPr>
            </a:p>
          </p:txBody>
        </p:sp>
      </p:grpSp>
    </p:spTree>
    <p:extLst>
      <p:ext uri="{BB962C8B-B14F-4D97-AF65-F5344CB8AC3E}">
        <p14:creationId xmlns:p14="http://schemas.microsoft.com/office/powerpoint/2010/main" val="4292235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57" name="Picture 4" descr="Pict1030"/>
          <p:cNvPicPr>
            <a:picLocks noGrp="1" noChangeAspect="1" noChangeArrowheads="1"/>
          </p:cNvPicPr>
          <p:nvPr>
            <p:ph sz="quarter" idx="1"/>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9788133" y="-320233"/>
            <a:ext cx="9324975" cy="6948488"/>
          </a:xfrm>
          <a:noFill/>
        </p:spPr>
      </p:pic>
      <p:sp>
        <p:nvSpPr>
          <p:cNvPr id="58" name="Text Box 32"/>
          <p:cNvSpPr txBox="1">
            <a:spLocks noChangeArrowheads="1"/>
          </p:cNvSpPr>
          <p:nvPr/>
        </p:nvSpPr>
        <p:spPr bwMode="auto">
          <a:xfrm>
            <a:off x="8488391" y="4763"/>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370</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9" name="Text Box 32"/>
          <p:cNvSpPr txBox="1">
            <a:spLocks noChangeArrowheads="1"/>
          </p:cNvSpPr>
          <p:nvPr/>
        </p:nvSpPr>
        <p:spPr bwMode="auto">
          <a:xfrm>
            <a:off x="216125" y="1180410"/>
            <a:ext cx="1739675"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الختم 1</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0" name="Text Box 32"/>
          <p:cNvSpPr txBox="1">
            <a:spLocks noChangeArrowheads="1"/>
          </p:cNvSpPr>
          <p:nvPr/>
        </p:nvSpPr>
        <p:spPr bwMode="auto">
          <a:xfrm>
            <a:off x="489175" y="1425517"/>
            <a:ext cx="1739675"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الختم 2</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 name="Text Box 32"/>
          <p:cNvSpPr txBox="1">
            <a:spLocks noChangeArrowheads="1"/>
          </p:cNvSpPr>
          <p:nvPr/>
        </p:nvSpPr>
        <p:spPr bwMode="auto">
          <a:xfrm>
            <a:off x="755875" y="1670624"/>
            <a:ext cx="1739675"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الختم 3</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 name="Text Box 32"/>
          <p:cNvSpPr txBox="1">
            <a:spLocks noChangeArrowheads="1"/>
          </p:cNvSpPr>
          <p:nvPr/>
        </p:nvSpPr>
        <p:spPr bwMode="auto">
          <a:xfrm>
            <a:off x="1009875" y="1915731"/>
            <a:ext cx="1739675"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الختم 4</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3" name="Text Box 32"/>
          <p:cNvSpPr txBox="1">
            <a:spLocks noChangeArrowheads="1"/>
          </p:cNvSpPr>
          <p:nvPr/>
        </p:nvSpPr>
        <p:spPr bwMode="auto">
          <a:xfrm>
            <a:off x="1251175" y="2160838"/>
            <a:ext cx="1739675"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الختم 5</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4" name="Text Box 32"/>
          <p:cNvSpPr txBox="1">
            <a:spLocks noChangeArrowheads="1"/>
          </p:cNvSpPr>
          <p:nvPr/>
        </p:nvSpPr>
        <p:spPr bwMode="auto">
          <a:xfrm>
            <a:off x="1467075" y="2405945"/>
            <a:ext cx="1739675"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الختم 6</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5" name="Text Box 32"/>
          <p:cNvSpPr txBox="1">
            <a:spLocks noChangeArrowheads="1"/>
          </p:cNvSpPr>
          <p:nvPr/>
        </p:nvSpPr>
        <p:spPr bwMode="auto">
          <a:xfrm>
            <a:off x="1702025" y="2651051"/>
            <a:ext cx="1739675"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الختم 7</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6" name="Text Box 32"/>
          <p:cNvSpPr txBox="1">
            <a:spLocks noChangeArrowheads="1"/>
          </p:cNvSpPr>
          <p:nvPr/>
        </p:nvSpPr>
        <p:spPr bwMode="auto">
          <a:xfrm>
            <a:off x="2737075" y="2933737"/>
            <a:ext cx="3129943"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البوق 1</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7" name="Text Box 32"/>
          <p:cNvSpPr txBox="1">
            <a:spLocks noChangeArrowheads="1"/>
          </p:cNvSpPr>
          <p:nvPr/>
        </p:nvSpPr>
        <p:spPr bwMode="auto">
          <a:xfrm>
            <a:off x="3010125" y="3178844"/>
            <a:ext cx="2729097"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البوق 2</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8" name="Text Box 32"/>
          <p:cNvSpPr txBox="1">
            <a:spLocks noChangeArrowheads="1"/>
          </p:cNvSpPr>
          <p:nvPr/>
        </p:nvSpPr>
        <p:spPr bwMode="auto">
          <a:xfrm>
            <a:off x="3276825" y="3423951"/>
            <a:ext cx="2815221"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البوق 3</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9" name="Text Box 32"/>
          <p:cNvSpPr txBox="1">
            <a:spLocks noChangeArrowheads="1"/>
          </p:cNvSpPr>
          <p:nvPr/>
        </p:nvSpPr>
        <p:spPr bwMode="auto">
          <a:xfrm>
            <a:off x="3530825" y="3669058"/>
            <a:ext cx="2475997"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البوق 4</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0" name="Text Box 32"/>
          <p:cNvSpPr txBox="1">
            <a:spLocks noChangeArrowheads="1"/>
          </p:cNvSpPr>
          <p:nvPr/>
        </p:nvSpPr>
        <p:spPr bwMode="auto">
          <a:xfrm>
            <a:off x="3772125" y="3914165"/>
            <a:ext cx="2319921"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البوق 5</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1" name="Text Box 32"/>
          <p:cNvSpPr txBox="1">
            <a:spLocks noChangeArrowheads="1"/>
          </p:cNvSpPr>
          <p:nvPr/>
        </p:nvSpPr>
        <p:spPr bwMode="auto">
          <a:xfrm>
            <a:off x="3988025" y="4159272"/>
            <a:ext cx="2104021"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البوق 6</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2" name="Text Box 32"/>
          <p:cNvSpPr txBox="1">
            <a:spLocks noChangeArrowheads="1"/>
          </p:cNvSpPr>
          <p:nvPr/>
        </p:nvSpPr>
        <p:spPr bwMode="auto">
          <a:xfrm>
            <a:off x="4222975" y="4404378"/>
            <a:ext cx="2279567"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البوق 7</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3" name="Text Box 32"/>
          <p:cNvSpPr txBox="1">
            <a:spLocks noChangeArrowheads="1"/>
          </p:cNvSpPr>
          <p:nvPr/>
        </p:nvSpPr>
        <p:spPr bwMode="auto">
          <a:xfrm>
            <a:off x="6092046" y="4798599"/>
            <a:ext cx="1739675"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الجام 1</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4" name="Text Box 32"/>
          <p:cNvSpPr txBox="1">
            <a:spLocks noChangeArrowheads="1"/>
          </p:cNvSpPr>
          <p:nvPr/>
        </p:nvSpPr>
        <p:spPr bwMode="auto">
          <a:xfrm>
            <a:off x="6386739" y="5043706"/>
            <a:ext cx="1739675"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الجام 2</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5" name="Text Box 32"/>
          <p:cNvSpPr txBox="1">
            <a:spLocks noChangeArrowheads="1"/>
          </p:cNvSpPr>
          <p:nvPr/>
        </p:nvSpPr>
        <p:spPr bwMode="auto">
          <a:xfrm>
            <a:off x="6641006" y="5288813"/>
            <a:ext cx="1739675"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الجام 3</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 name="Text Box 32"/>
          <p:cNvSpPr txBox="1">
            <a:spLocks noChangeArrowheads="1"/>
          </p:cNvSpPr>
          <p:nvPr/>
        </p:nvSpPr>
        <p:spPr bwMode="auto">
          <a:xfrm>
            <a:off x="6846408" y="5533920"/>
            <a:ext cx="1739675"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الجام 4</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7" name="Text Box 32"/>
          <p:cNvSpPr txBox="1">
            <a:spLocks noChangeArrowheads="1"/>
          </p:cNvSpPr>
          <p:nvPr/>
        </p:nvSpPr>
        <p:spPr bwMode="auto">
          <a:xfrm>
            <a:off x="7056503" y="5779027"/>
            <a:ext cx="1739675"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الجام 5</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8" name="Text Box 32"/>
          <p:cNvSpPr txBox="1">
            <a:spLocks noChangeArrowheads="1"/>
          </p:cNvSpPr>
          <p:nvPr/>
        </p:nvSpPr>
        <p:spPr bwMode="auto">
          <a:xfrm>
            <a:off x="7322262" y="6024134"/>
            <a:ext cx="1739675"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الجام 6</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9" name="Text Box 32"/>
          <p:cNvSpPr txBox="1">
            <a:spLocks noChangeArrowheads="1"/>
          </p:cNvSpPr>
          <p:nvPr/>
        </p:nvSpPr>
        <p:spPr bwMode="auto">
          <a:xfrm>
            <a:off x="7464271" y="6269240"/>
            <a:ext cx="1739675"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الجام 7</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0" name="Text Box 32"/>
          <p:cNvSpPr txBox="1">
            <a:spLocks noChangeArrowheads="1"/>
          </p:cNvSpPr>
          <p:nvPr/>
        </p:nvSpPr>
        <p:spPr bwMode="auto">
          <a:xfrm>
            <a:off x="258147" y="682418"/>
            <a:ext cx="253495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النصف الأول</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1" name="Text Box 32"/>
          <p:cNvSpPr txBox="1">
            <a:spLocks noChangeArrowheads="1"/>
          </p:cNvSpPr>
          <p:nvPr/>
        </p:nvSpPr>
        <p:spPr bwMode="auto">
          <a:xfrm>
            <a:off x="2793722" y="682418"/>
            <a:ext cx="321310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النصف الثاني</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2" name="Text Box 32"/>
          <p:cNvSpPr txBox="1">
            <a:spLocks noChangeArrowheads="1"/>
          </p:cNvSpPr>
          <p:nvPr/>
        </p:nvSpPr>
        <p:spPr bwMode="auto">
          <a:xfrm>
            <a:off x="5739222" y="682418"/>
            <a:ext cx="3322715"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SA"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المجيء </a:t>
            </a:r>
            <a:r>
              <a:rPr kumimoji="0" lang="ar-SA"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الثاني</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45 يوم</a:t>
            </a:r>
            <a:endPar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3" name="Text Box 32"/>
          <p:cNvSpPr txBox="1">
            <a:spLocks noChangeArrowheads="1"/>
          </p:cNvSpPr>
          <p:nvPr/>
        </p:nvSpPr>
        <p:spPr bwMode="auto">
          <a:xfrm>
            <a:off x="5867018" y="1546875"/>
            <a:ext cx="1739675" cy="740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80000"/>
              </a:lnSpc>
              <a:spcBef>
                <a:spcPct val="50000"/>
              </a:spcBef>
              <a:spcAft>
                <a:spcPct val="0"/>
              </a:spcAft>
              <a:buClrTx/>
              <a:buSzTx/>
              <a:buFontTx/>
              <a:buNone/>
              <a:tabLst/>
              <a:defRPr/>
            </a:pPr>
            <a:r>
              <a:rPr kumimoji="0" lang="ar-JO" sz="20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علامة ابن الإنسان</a:t>
            </a:r>
          </a:p>
          <a:p>
            <a:pPr marL="0" marR="0" lvl="0" indent="0" algn="l" defTabSz="914400" rtl="0" eaLnBrk="0" fontAlgn="base" latinLnBrk="0" hangingPunct="0">
              <a:lnSpc>
                <a:spcPct val="80000"/>
              </a:lnSpc>
              <a:spcBef>
                <a:spcPct val="50000"/>
              </a:spcBef>
              <a:spcAft>
                <a:spcPct val="0"/>
              </a:spcAft>
              <a:buClrTx/>
              <a:buSzTx/>
              <a:buFontTx/>
              <a:buNone/>
              <a:tabLst/>
              <a:defRPr/>
            </a:pPr>
            <a:r>
              <a:rPr kumimoji="0" lang="ar-JO" sz="20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مت 24: 30</a:t>
            </a:r>
            <a:endParaRPr kumimoji="0" lang="en-US" sz="20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4" name="Text Box 32"/>
          <p:cNvSpPr txBox="1">
            <a:spLocks noChangeArrowheads="1"/>
          </p:cNvSpPr>
          <p:nvPr/>
        </p:nvSpPr>
        <p:spPr bwMode="auto">
          <a:xfrm>
            <a:off x="7819327" y="1578290"/>
            <a:ext cx="1274476" cy="5869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80000"/>
              </a:lnSpc>
              <a:spcBef>
                <a:spcPct val="50000"/>
              </a:spcBef>
              <a:spcAft>
                <a:spcPct val="0"/>
              </a:spcAft>
              <a:buClrTx/>
              <a:buSzTx/>
              <a:buFontTx/>
              <a:buNone/>
              <a:tabLst/>
              <a:defRPr/>
            </a:pPr>
            <a:r>
              <a:rPr kumimoji="0" lang="ar-JO" sz="20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اكتمال رجوع المسيح</a:t>
            </a:r>
            <a:endParaRPr kumimoji="0" lang="en-US" sz="20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85" name="Group 84"/>
          <p:cNvGrpSpPr/>
          <p:nvPr/>
        </p:nvGrpSpPr>
        <p:grpSpPr>
          <a:xfrm>
            <a:off x="195948" y="900755"/>
            <a:ext cx="8865989" cy="4076693"/>
            <a:chOff x="195948" y="900755"/>
            <a:chExt cx="8865989" cy="4076693"/>
          </a:xfrm>
        </p:grpSpPr>
        <p:grpSp>
          <p:nvGrpSpPr>
            <p:cNvPr id="86" name="Group 85"/>
            <p:cNvGrpSpPr/>
            <p:nvPr/>
          </p:nvGrpSpPr>
          <p:grpSpPr>
            <a:xfrm>
              <a:off x="195948" y="987694"/>
              <a:ext cx="5707576" cy="316680"/>
              <a:chOff x="195948" y="987694"/>
              <a:chExt cx="5707576" cy="316680"/>
            </a:xfrm>
          </p:grpSpPr>
          <p:cxnSp>
            <p:nvCxnSpPr>
              <p:cNvPr id="94" name="Straight Connector 93"/>
              <p:cNvCxnSpPr/>
              <p:nvPr/>
            </p:nvCxnSpPr>
            <p:spPr bwMode="auto">
              <a:xfrm>
                <a:off x="195948" y="1146034"/>
                <a:ext cx="5707576" cy="0"/>
              </a:xfrm>
              <a:prstGeom prst="line">
                <a:avLst/>
              </a:prstGeom>
              <a:solidFill>
                <a:schemeClr val="accent1"/>
              </a:solidFill>
              <a:ln w="38100" cap="flat" cmpd="sng" algn="ctr">
                <a:solidFill>
                  <a:schemeClr val="tx1"/>
                </a:solidFill>
                <a:prstDash val="solid"/>
                <a:round/>
                <a:headEnd type="none" w="med" len="med"/>
                <a:tailEnd type="none" w="lg" len="lg"/>
              </a:ln>
              <a:effectLst/>
            </p:spPr>
          </p:cxnSp>
          <p:cxnSp>
            <p:nvCxnSpPr>
              <p:cNvPr id="95" name="Straight Connector 94"/>
              <p:cNvCxnSpPr/>
              <p:nvPr/>
            </p:nvCxnSpPr>
            <p:spPr bwMode="auto">
              <a:xfrm flipV="1">
                <a:off x="195948" y="987694"/>
                <a:ext cx="0" cy="316680"/>
              </a:xfrm>
              <a:prstGeom prst="line">
                <a:avLst/>
              </a:prstGeom>
              <a:solidFill>
                <a:schemeClr val="accent1"/>
              </a:solidFill>
              <a:ln w="38100" cap="flat" cmpd="sng" algn="ctr">
                <a:solidFill>
                  <a:schemeClr val="tx1"/>
                </a:solidFill>
                <a:prstDash val="solid"/>
                <a:round/>
                <a:headEnd type="none" w="med" len="med"/>
                <a:tailEnd type="none" w="lg" len="lg"/>
              </a:ln>
              <a:effectLst/>
            </p:spPr>
          </p:cxnSp>
          <p:cxnSp>
            <p:nvCxnSpPr>
              <p:cNvPr id="96" name="Straight Connector 95"/>
              <p:cNvCxnSpPr/>
              <p:nvPr/>
            </p:nvCxnSpPr>
            <p:spPr bwMode="auto">
              <a:xfrm flipV="1">
                <a:off x="2793098" y="987694"/>
                <a:ext cx="0" cy="316680"/>
              </a:xfrm>
              <a:prstGeom prst="line">
                <a:avLst/>
              </a:prstGeom>
              <a:solidFill>
                <a:schemeClr val="accent1"/>
              </a:solidFill>
              <a:ln w="38100" cap="flat" cmpd="sng" algn="ctr">
                <a:solidFill>
                  <a:schemeClr val="tx1"/>
                </a:solidFill>
                <a:prstDash val="solid"/>
                <a:round/>
                <a:headEnd type="none" w="med" len="med"/>
                <a:tailEnd type="none" w="lg" len="lg"/>
              </a:ln>
              <a:effectLst/>
            </p:spPr>
          </p:cxnSp>
          <p:cxnSp>
            <p:nvCxnSpPr>
              <p:cNvPr id="97" name="Straight Connector 96"/>
              <p:cNvCxnSpPr/>
              <p:nvPr/>
            </p:nvCxnSpPr>
            <p:spPr bwMode="auto">
              <a:xfrm flipV="1">
                <a:off x="5902622" y="987694"/>
                <a:ext cx="0" cy="316680"/>
              </a:xfrm>
              <a:prstGeom prst="line">
                <a:avLst/>
              </a:prstGeom>
              <a:solidFill>
                <a:schemeClr val="accent1"/>
              </a:solidFill>
              <a:ln w="38100" cap="flat" cmpd="sng" algn="ctr">
                <a:solidFill>
                  <a:schemeClr val="tx1"/>
                </a:solidFill>
                <a:prstDash val="solid"/>
                <a:round/>
                <a:headEnd type="none" w="med" len="med"/>
                <a:tailEnd type="none" w="lg" len="lg"/>
              </a:ln>
              <a:effectLst/>
            </p:spPr>
          </p:cxnSp>
        </p:grpSp>
        <p:grpSp>
          <p:nvGrpSpPr>
            <p:cNvPr id="87" name="Group 86"/>
            <p:cNvGrpSpPr/>
            <p:nvPr/>
          </p:nvGrpSpPr>
          <p:grpSpPr>
            <a:xfrm>
              <a:off x="2793098" y="2789370"/>
              <a:ext cx="3110426" cy="316680"/>
              <a:chOff x="2793098" y="2789370"/>
              <a:chExt cx="3110426" cy="316680"/>
            </a:xfrm>
          </p:grpSpPr>
          <p:cxnSp>
            <p:nvCxnSpPr>
              <p:cNvPr id="92" name="Straight Connector 91"/>
              <p:cNvCxnSpPr/>
              <p:nvPr/>
            </p:nvCxnSpPr>
            <p:spPr bwMode="auto">
              <a:xfrm>
                <a:off x="2793098" y="2947710"/>
                <a:ext cx="3110426" cy="0"/>
              </a:xfrm>
              <a:prstGeom prst="line">
                <a:avLst/>
              </a:prstGeom>
              <a:solidFill>
                <a:schemeClr val="accent1"/>
              </a:solidFill>
              <a:ln w="38100" cap="flat" cmpd="sng" algn="ctr">
                <a:solidFill>
                  <a:schemeClr val="tx1"/>
                </a:solidFill>
                <a:prstDash val="solid"/>
                <a:round/>
                <a:headEnd type="none" w="med" len="med"/>
                <a:tailEnd type="none" w="lg" len="lg"/>
              </a:ln>
              <a:effectLst/>
            </p:spPr>
          </p:cxnSp>
          <p:cxnSp>
            <p:nvCxnSpPr>
              <p:cNvPr id="93" name="Straight Connector 92"/>
              <p:cNvCxnSpPr/>
              <p:nvPr/>
            </p:nvCxnSpPr>
            <p:spPr bwMode="auto">
              <a:xfrm flipV="1">
                <a:off x="2793098" y="2789370"/>
                <a:ext cx="0" cy="316680"/>
              </a:xfrm>
              <a:prstGeom prst="line">
                <a:avLst/>
              </a:prstGeom>
              <a:solidFill>
                <a:schemeClr val="accent1"/>
              </a:solidFill>
              <a:ln w="38100" cap="flat" cmpd="sng" algn="ctr">
                <a:solidFill>
                  <a:schemeClr val="tx1"/>
                </a:solidFill>
                <a:prstDash val="solid"/>
                <a:round/>
                <a:headEnd type="none" w="med" len="med"/>
                <a:tailEnd type="none" w="lg" len="lg"/>
              </a:ln>
              <a:effectLst/>
            </p:spPr>
          </p:cxnSp>
        </p:grpSp>
        <p:cxnSp>
          <p:nvCxnSpPr>
            <p:cNvPr id="88" name="Straight Connector 87"/>
            <p:cNvCxnSpPr/>
            <p:nvPr/>
          </p:nvCxnSpPr>
          <p:spPr bwMode="auto">
            <a:xfrm flipV="1">
              <a:off x="9061937" y="900755"/>
              <a:ext cx="0" cy="316680"/>
            </a:xfrm>
            <a:prstGeom prst="line">
              <a:avLst/>
            </a:prstGeom>
            <a:solidFill>
              <a:schemeClr val="accent1"/>
            </a:solidFill>
            <a:ln w="38100" cap="flat" cmpd="sng" algn="ctr">
              <a:solidFill>
                <a:schemeClr val="tx1"/>
              </a:solidFill>
              <a:prstDash val="solid"/>
              <a:round/>
              <a:headEnd type="none" w="med" len="med"/>
              <a:tailEnd type="none" w="lg" len="lg"/>
            </a:ln>
            <a:effectLst/>
          </p:spPr>
        </p:cxnSp>
        <p:grpSp>
          <p:nvGrpSpPr>
            <p:cNvPr id="89" name="Group 88"/>
            <p:cNvGrpSpPr/>
            <p:nvPr/>
          </p:nvGrpSpPr>
          <p:grpSpPr>
            <a:xfrm>
              <a:off x="5930496" y="4660768"/>
              <a:ext cx="3110426" cy="316680"/>
              <a:chOff x="2793098" y="2723112"/>
              <a:chExt cx="3110426" cy="316680"/>
            </a:xfrm>
          </p:grpSpPr>
          <p:cxnSp>
            <p:nvCxnSpPr>
              <p:cNvPr id="90" name="Straight Connector 89"/>
              <p:cNvCxnSpPr/>
              <p:nvPr/>
            </p:nvCxnSpPr>
            <p:spPr bwMode="auto">
              <a:xfrm>
                <a:off x="2793098" y="2881452"/>
                <a:ext cx="3110426" cy="0"/>
              </a:xfrm>
              <a:prstGeom prst="line">
                <a:avLst/>
              </a:prstGeom>
              <a:solidFill>
                <a:schemeClr val="accent1"/>
              </a:solidFill>
              <a:ln w="38100" cap="flat" cmpd="sng" algn="ctr">
                <a:solidFill>
                  <a:schemeClr val="tx1"/>
                </a:solidFill>
                <a:prstDash val="solid"/>
                <a:round/>
                <a:headEnd type="none" w="med" len="med"/>
                <a:tailEnd type="none" w="lg" len="lg"/>
              </a:ln>
              <a:effectLst/>
            </p:spPr>
          </p:cxnSp>
          <p:cxnSp>
            <p:nvCxnSpPr>
              <p:cNvPr id="91" name="Straight Connector 90"/>
              <p:cNvCxnSpPr/>
              <p:nvPr/>
            </p:nvCxnSpPr>
            <p:spPr bwMode="auto">
              <a:xfrm flipV="1">
                <a:off x="2793098" y="2723112"/>
                <a:ext cx="0" cy="316680"/>
              </a:xfrm>
              <a:prstGeom prst="line">
                <a:avLst/>
              </a:prstGeom>
              <a:solidFill>
                <a:schemeClr val="accent1"/>
              </a:solidFill>
              <a:ln w="38100" cap="flat" cmpd="sng" algn="ctr">
                <a:solidFill>
                  <a:schemeClr val="tx1"/>
                </a:solidFill>
                <a:prstDash val="solid"/>
                <a:round/>
                <a:headEnd type="none" w="med" len="med"/>
                <a:tailEnd type="none" w="lg" len="lg"/>
              </a:ln>
              <a:effectLst/>
            </p:spPr>
          </p:cxnSp>
        </p:grpSp>
      </p:grpSp>
      <p:sp>
        <p:nvSpPr>
          <p:cNvPr id="98" name="Text Box 32"/>
          <p:cNvSpPr txBox="1">
            <a:spLocks noChangeArrowheads="1"/>
          </p:cNvSpPr>
          <p:nvPr/>
        </p:nvSpPr>
        <p:spPr bwMode="auto">
          <a:xfrm>
            <a:off x="50197" y="6535188"/>
            <a:ext cx="5816821" cy="3407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مقتبس من ج. دوايت بنتيكوست</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99" name="Picture 4" descr="Pict1030"/>
          <p:cNvPicPr>
            <a:picLocks noGrp="1" noChangeAspect="1" noChangeArrowheads="1"/>
          </p:cNvPicPr>
          <p:nvPr>
            <p:ph sz="quarter" idx="1"/>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0197" y="2160838"/>
            <a:ext cx="1163637" cy="860823"/>
          </a:xfrm>
          <a:noFill/>
        </p:spPr>
      </p:pic>
      <p:pic>
        <p:nvPicPr>
          <p:cNvPr id="100" name="Picture 4" descr="Pict1030"/>
          <p:cNvPicPr>
            <a:picLocks noGrp="1" noChangeAspect="1" noChangeArrowheads="1"/>
          </p:cNvPicPr>
          <p:nvPr>
            <p:ph sz="quarter" idx="1"/>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20721771">
            <a:off x="2771417" y="3511330"/>
            <a:ext cx="678950" cy="959239"/>
          </a:xfrm>
          <a:noFill/>
        </p:spPr>
      </p:pic>
      <p:pic>
        <p:nvPicPr>
          <p:cNvPr id="101" name="Picture 4" descr="Pict1030"/>
          <p:cNvPicPr>
            <a:picLocks noGrp="1" noChangeAspect="1" noChangeArrowheads="1"/>
          </p:cNvPicPr>
          <p:nvPr>
            <p:ph sz="quarter" idx="1"/>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739222" y="5445997"/>
            <a:ext cx="763320" cy="1117104"/>
          </a:xfrm>
          <a:noFill/>
        </p:spPr>
      </p:pic>
      <p:sp>
        <p:nvSpPr>
          <p:cNvPr id="584711" name="Text Box 7"/>
          <p:cNvSpPr txBox="1">
            <a:spLocks noChangeArrowheads="1"/>
          </p:cNvSpPr>
          <p:nvPr/>
        </p:nvSpPr>
        <p:spPr bwMode="auto">
          <a:xfrm>
            <a:off x="0" y="3886200"/>
            <a:ext cx="2895600" cy="463846"/>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لماذا متتابع ؟</a:t>
            </a:r>
            <a:endParaRPr kumimoji="0" lang="en-US" sz="24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584712" name="Text Box 8"/>
          <p:cNvSpPr txBox="1">
            <a:spLocks noChangeArrowheads="1"/>
          </p:cNvSpPr>
          <p:nvPr/>
        </p:nvSpPr>
        <p:spPr bwMode="auto">
          <a:xfrm>
            <a:off x="0" y="4419600"/>
            <a:ext cx="5270500" cy="2125840"/>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قراءة عادية للنص </a:t>
            </a:r>
            <a:endParaRPr kumimoji="0" lang="en-US" sz="24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1260 يوم ( رؤيا 12 : 6 )</a:t>
            </a:r>
            <a:endParaRPr kumimoji="0" lang="en-US" sz="24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البوق 1 يبدأ بعد الختم 6 </a:t>
            </a:r>
            <a:endParaRPr kumimoji="0" lang="en-US" sz="24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دينونة غير مكررة </a:t>
            </a:r>
            <a:endParaRPr kumimoji="0" lang="en-US" sz="24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867333" name="AutoShape 30"/>
          <p:cNvSpPr>
            <a:spLocks noChangeArrowheads="1"/>
          </p:cNvSpPr>
          <p:nvPr/>
        </p:nvSpPr>
        <p:spPr bwMode="auto">
          <a:xfrm flipH="1" flipV="1">
            <a:off x="2684463" y="3369789"/>
            <a:ext cx="4175125" cy="463846"/>
          </a:xfrm>
          <a:prstGeom prst="curvedDownArrow">
            <a:avLst>
              <a:gd name="adj1" fmla="val 138421"/>
              <a:gd name="adj2" fmla="val 276842"/>
              <a:gd name="adj3" fmla="val 33333"/>
            </a:avLst>
          </a:prstGeom>
          <a:solidFill>
            <a:srgbClr val="800080"/>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67334" name="Text Box 29"/>
          <p:cNvSpPr txBox="1">
            <a:spLocks noChangeArrowheads="1"/>
          </p:cNvSpPr>
          <p:nvPr/>
        </p:nvSpPr>
        <p:spPr bwMode="auto">
          <a:xfrm>
            <a:off x="5858681" y="2311545"/>
            <a:ext cx="3276600" cy="1202510"/>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 8: 7</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lvl="0" algn="r">
              <a:defRPr/>
            </a:pPr>
            <a:r>
              <a:rPr lang="ar-EG" sz="1800" b="1" dirty="0">
                <a:solidFill>
                  <a:srgbClr val="FFFFFF"/>
                </a:solidFill>
                <a:latin typeface="Arial" panose="020B0604020202020204" pitchFamily="34" charset="0"/>
                <a:cs typeface="Arial" panose="020B0604020202020204" pitchFamily="34" charset="0"/>
              </a:rPr>
              <a:t>فبوق الملاك الأول، فحدث برد ونار مخلوطان بدم، وألقيا إلى الأرض، فاحترق ثلث الأشجار، واحترق كل عشب أخضر.</a:t>
            </a:r>
            <a:endParaRPr kumimoji="0" lang="ar-EG"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67336" name="Rectangle 33"/>
          <p:cNvSpPr>
            <a:spLocks noGrp="1" noChangeArrowheads="1"/>
          </p:cNvSpPr>
          <p:nvPr>
            <p:ph type="title"/>
          </p:nvPr>
        </p:nvSpPr>
        <p:spPr>
          <a:xfrm>
            <a:off x="685800" y="0"/>
            <a:ext cx="7772400" cy="586957"/>
          </a:xfrm>
          <a:solidFill>
            <a:srgbClr val="003300"/>
          </a:solidFill>
        </p:spPr>
        <p:txBody>
          <a:bodyPr lIns="90000" tIns="46800" rIns="90000" bIns="46800" anchor="t">
            <a:spAutoFit/>
          </a:bodyPr>
          <a:lstStyle/>
          <a:p>
            <a:pPr>
              <a:spcBef>
                <a:spcPct val="50000"/>
              </a:spcBef>
            </a:pPr>
            <a:r>
              <a:rPr lang="ar-JO" sz="3200" b="1" dirty="0">
                <a:solidFill>
                  <a:srgbClr val="FFFF00"/>
                </a:solidFill>
                <a:latin typeface="Arial" panose="020B0604020202020204" pitchFamily="34" charset="0"/>
                <a:ea typeface="ＭＳ Ｐゴシック" charset="0"/>
                <a:cs typeface="Arial" panose="020B0604020202020204" pitchFamily="34" charset="0"/>
              </a:rPr>
              <a:t>دينونة الأسبوع السبعين </a:t>
            </a:r>
            <a:endParaRPr lang="en-US" sz="3200" b="1" dirty="0">
              <a:solidFill>
                <a:srgbClr val="FFFF00"/>
              </a:solidFill>
              <a:latin typeface="Arial" panose="020B0604020202020204" pitchFamily="34" charset="0"/>
              <a:ea typeface="ＭＳ Ｐゴシック" charset="0"/>
              <a:cs typeface="Arial" panose="020B0604020202020204" pitchFamily="34" charset="0"/>
            </a:endParaRPr>
          </a:p>
        </p:txBody>
      </p:sp>
      <p:pic>
        <p:nvPicPr>
          <p:cNvPr id="3" name="Picture 2" descr="rev 1 Jesus return.jp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6196258" y="4419976"/>
            <a:ext cx="2865679" cy="214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51671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84711"/>
                                        </p:tgtEl>
                                        <p:attrNameLst>
                                          <p:attrName>style.visibility</p:attrName>
                                        </p:attrNameLst>
                                      </p:cBhvr>
                                      <p:to>
                                        <p:strVal val="visible"/>
                                      </p:to>
                                    </p:set>
                                    <p:animEffect transition="in" filter="dissolve">
                                      <p:cBhvr>
                                        <p:cTn id="7" dur="500"/>
                                        <p:tgtEl>
                                          <p:spTgt spid="5847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84712">
                                            <p:bg/>
                                          </p:spTgt>
                                        </p:tgtEl>
                                        <p:attrNameLst>
                                          <p:attrName>style.visibility</p:attrName>
                                        </p:attrNameLst>
                                      </p:cBhvr>
                                      <p:to>
                                        <p:strVal val="visible"/>
                                      </p:to>
                                    </p:set>
                                    <p:animEffect transition="in" filter="dissolve">
                                      <p:cBhvr>
                                        <p:cTn id="12" dur="500"/>
                                        <p:tgtEl>
                                          <p:spTgt spid="584712">
                                            <p:bg/>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84712">
                                            <p:txEl>
                                              <p:pRg st="0" end="0"/>
                                            </p:txEl>
                                          </p:spTgt>
                                        </p:tgtEl>
                                        <p:attrNameLst>
                                          <p:attrName>style.visibility</p:attrName>
                                        </p:attrNameLst>
                                      </p:cBhvr>
                                      <p:to>
                                        <p:strVal val="visible"/>
                                      </p:to>
                                    </p:set>
                                    <p:animEffect transition="in" filter="dissolve">
                                      <p:cBhvr>
                                        <p:cTn id="17" dur="500"/>
                                        <p:tgtEl>
                                          <p:spTgt spid="584712">
                                            <p:txEl>
                                              <p:pRg st="0" end="0"/>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584712">
                                            <p:txEl>
                                              <p:pRg st="1" end="1"/>
                                            </p:txEl>
                                          </p:spTgt>
                                        </p:tgtEl>
                                        <p:attrNameLst>
                                          <p:attrName>style.visibility</p:attrName>
                                        </p:attrNameLst>
                                      </p:cBhvr>
                                      <p:to>
                                        <p:strVal val="visible"/>
                                      </p:to>
                                    </p:set>
                                    <p:animEffect transition="in" filter="dissolve">
                                      <p:cBhvr>
                                        <p:cTn id="20" dur="500"/>
                                        <p:tgtEl>
                                          <p:spTgt spid="584712">
                                            <p:txEl>
                                              <p:pRg st="1" end="1"/>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584712">
                                            <p:txEl>
                                              <p:pRg st="2" end="2"/>
                                            </p:txEl>
                                          </p:spTgt>
                                        </p:tgtEl>
                                        <p:attrNameLst>
                                          <p:attrName>style.visibility</p:attrName>
                                        </p:attrNameLst>
                                      </p:cBhvr>
                                      <p:to>
                                        <p:strVal val="visible"/>
                                      </p:to>
                                    </p:set>
                                    <p:animEffect transition="in" filter="dissolve">
                                      <p:cBhvr>
                                        <p:cTn id="23" dur="500"/>
                                        <p:tgtEl>
                                          <p:spTgt spid="584712">
                                            <p:txEl>
                                              <p:pRg st="2" end="2"/>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584712">
                                            <p:txEl>
                                              <p:pRg st="3" end="3"/>
                                            </p:txEl>
                                          </p:spTgt>
                                        </p:tgtEl>
                                        <p:attrNameLst>
                                          <p:attrName>style.visibility</p:attrName>
                                        </p:attrNameLst>
                                      </p:cBhvr>
                                      <p:to>
                                        <p:strVal val="visible"/>
                                      </p:to>
                                    </p:set>
                                    <p:animEffect transition="in" filter="dissolve">
                                      <p:cBhvr>
                                        <p:cTn id="26" dur="500"/>
                                        <p:tgtEl>
                                          <p:spTgt spid="584712">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67334"/>
                                        </p:tgtEl>
                                        <p:attrNameLst>
                                          <p:attrName>style.visibility</p:attrName>
                                        </p:attrNameLst>
                                      </p:cBhvr>
                                      <p:to>
                                        <p:strVal val="visible"/>
                                      </p:to>
                                    </p:set>
                                    <p:animEffect transition="in" filter="wipe(down)">
                                      <p:cBhvr>
                                        <p:cTn id="37" dur="500"/>
                                        <p:tgtEl>
                                          <p:spTgt spid="867334"/>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867333"/>
                                        </p:tgtEl>
                                        <p:attrNameLst>
                                          <p:attrName>style.visibility</p:attrName>
                                        </p:attrNameLst>
                                      </p:cBhvr>
                                      <p:to>
                                        <p:strVal val="visible"/>
                                      </p:to>
                                    </p:set>
                                    <p:animEffect transition="in" filter="wipe(down)">
                                      <p:cBhvr>
                                        <p:cTn id="40" dur="500"/>
                                        <p:tgtEl>
                                          <p:spTgt spid="867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11" grpId="0" animBg="1"/>
      <p:bldP spid="584712" grpId="0" build="allAtOnce" animBg="1"/>
      <p:bldP spid="867333" grpId="0" animBg="1"/>
      <p:bldP spid="86733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81666" name="Picture 3" descr="Rev 8 Forest-Fire-2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0"/>
            <a:ext cx="9144000" cy="838200"/>
          </a:xfrm>
          <a:effectLst>
            <a:outerShdw blurRad="63500" dist="35921" dir="2700000" algn="ctr" rotWithShape="0">
              <a:schemeClr val="tx2">
                <a:alpha val="74998"/>
              </a:schemeClr>
            </a:outerShdw>
          </a:effectLst>
        </p:spPr>
        <p:txBody>
          <a:bodyPr/>
          <a:lstStyle/>
          <a:p>
            <a:pPr>
              <a:defRPr/>
            </a:pPr>
            <a:r>
              <a:rPr lang="ar-SA" sz="5400" b="1" dirty="0">
                <a:solidFill>
                  <a:schemeClr val="bg1"/>
                </a:solidFill>
                <a:effectLst>
                  <a:glow rad="228600">
                    <a:schemeClr val="accent4">
                      <a:satMod val="175000"/>
                      <a:alpha val="69000"/>
                    </a:schemeClr>
                  </a:glow>
                </a:effectLst>
                <a:latin typeface="Arial" panose="020B0604020202020204" pitchFamily="34" charset="0"/>
                <a:ea typeface="ＭＳ Ｐゴシック" charset="0"/>
                <a:cs typeface="Arial" panose="020B0604020202020204" pitchFamily="34" charset="0"/>
              </a:rPr>
              <a:t>البوق ال</a:t>
            </a:r>
            <a:r>
              <a:rPr lang="ar-JO" sz="5400" b="1" dirty="0">
                <a:solidFill>
                  <a:schemeClr val="bg1"/>
                </a:solidFill>
                <a:effectLst>
                  <a:glow rad="228600">
                    <a:schemeClr val="accent4">
                      <a:satMod val="175000"/>
                      <a:alpha val="69000"/>
                    </a:schemeClr>
                  </a:glow>
                </a:effectLst>
                <a:latin typeface="Arial" panose="020B0604020202020204" pitchFamily="34" charset="0"/>
                <a:ea typeface="ＭＳ Ｐゴシック" charset="0"/>
                <a:cs typeface="Arial" panose="020B0604020202020204" pitchFamily="34" charset="0"/>
              </a:rPr>
              <a:t>أ</a:t>
            </a:r>
            <a:r>
              <a:rPr lang="ar-SA" sz="5400" b="1" dirty="0">
                <a:solidFill>
                  <a:schemeClr val="bg1"/>
                </a:solidFill>
                <a:effectLst>
                  <a:glow rad="228600">
                    <a:schemeClr val="accent4">
                      <a:satMod val="175000"/>
                      <a:alpha val="69000"/>
                    </a:schemeClr>
                  </a:glow>
                </a:effectLst>
                <a:latin typeface="Arial" panose="020B0604020202020204" pitchFamily="34" charset="0"/>
                <a:ea typeface="ＭＳ Ｐゴシック" charset="0"/>
                <a:cs typeface="Arial" panose="020B0604020202020204" pitchFamily="34" charset="0"/>
              </a:rPr>
              <a:t>ول</a:t>
            </a:r>
            <a:endParaRPr lang="en-US" sz="5400" dirty="0">
              <a:solidFill>
                <a:schemeClr val="bg1"/>
              </a:solidFill>
              <a:effectLst>
                <a:glow rad="228600">
                  <a:schemeClr val="accent4">
                    <a:satMod val="175000"/>
                    <a:alpha val="69000"/>
                  </a:schemeClr>
                </a:glow>
              </a:effectLst>
              <a:latin typeface="Arial" panose="020B0604020202020204" pitchFamily="34" charset="0"/>
              <a:ea typeface="ＭＳ Ｐゴシック" charset="0"/>
              <a:cs typeface="Arial" panose="020B0604020202020204" pitchFamily="34" charset="0"/>
            </a:endParaRPr>
          </a:p>
        </p:txBody>
      </p:sp>
      <p:sp>
        <p:nvSpPr>
          <p:cNvPr id="5" name="Rectangle 1026"/>
          <p:cNvSpPr txBox="1">
            <a:spLocks noChangeArrowheads="1"/>
          </p:cNvSpPr>
          <p:nvPr/>
        </p:nvSpPr>
        <p:spPr bwMode="auto">
          <a:xfrm>
            <a:off x="179388" y="3241964"/>
            <a:ext cx="4641850" cy="3616035"/>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3600" b="1" i="0" u="none" strike="noStrike" kern="1200" cap="none" spc="0" normalizeH="0" baseline="0" noProof="0" dirty="0">
                <a:ln>
                  <a:noFill/>
                </a:ln>
                <a:solidFill>
                  <a:srgbClr val="FFFFFF"/>
                </a:solidFill>
                <a:effectLst>
                  <a:glow rad="228600">
                    <a:srgbClr val="000000">
                      <a:satMod val="175000"/>
                      <a:alpha val="69000"/>
                    </a:srgbClr>
                  </a:glow>
                </a:effectLst>
                <a:uLnTx/>
                <a:uFillTx/>
                <a:latin typeface="Arial" panose="020B0604020202020204" pitchFamily="34" charset="0"/>
                <a:ea typeface="ＭＳ Ｐゴシック" charset="0"/>
                <a:cs typeface="Arial" panose="020B0604020202020204" pitchFamily="34" charset="0"/>
              </a:rPr>
              <a:t>رؤيا ٨ : 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3600" b="1" i="0" u="none" strike="noStrike" kern="1200" cap="none" spc="0" normalizeH="0" baseline="0" noProof="0" dirty="0">
                <a:ln>
                  <a:noFill/>
                </a:ln>
                <a:solidFill>
                  <a:srgbClr val="FFFFFF"/>
                </a:solidFill>
                <a:effectLst>
                  <a:glow rad="228600">
                    <a:srgbClr val="000000">
                      <a:satMod val="175000"/>
                      <a:alpha val="69000"/>
                    </a:srgbClr>
                  </a:glow>
                </a:effectLst>
                <a:uLnTx/>
                <a:uFillTx/>
                <a:latin typeface="Arial" panose="020B0604020202020204" pitchFamily="34" charset="0"/>
                <a:ea typeface="ＭＳ Ｐゴシック" charset="0"/>
                <a:cs typeface="Arial" panose="020B0604020202020204" pitchFamily="34" charset="0"/>
              </a:rPr>
              <a:t>فبوق الملاك الأول، فحدث برد ونار مخلوطان بدم، وألقيا إلى الأرض، فاحترق ثلث الأشجار، واحترق كل عشب أخضر.</a:t>
            </a:r>
          </a:p>
        </p:txBody>
      </p:sp>
      <p:sp>
        <p:nvSpPr>
          <p:cNvPr id="6" name="Text Box 30"/>
          <p:cNvSpPr txBox="1">
            <a:spLocks noChangeArrowheads="1"/>
          </p:cNvSpPr>
          <p:nvPr/>
        </p:nvSpPr>
        <p:spPr bwMode="auto">
          <a:xfrm>
            <a:off x="8423207" y="54571"/>
            <a:ext cx="701131"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381</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787163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3714" name="Rectangle 1026"/>
          <p:cNvSpPr>
            <a:spLocks noGrp="1" noChangeArrowheads="1"/>
          </p:cNvSpPr>
          <p:nvPr>
            <p:ph type="ctrTitle"/>
          </p:nvPr>
        </p:nvSpPr>
        <p:spPr>
          <a:xfrm>
            <a:off x="5580063" y="93663"/>
            <a:ext cx="3203575" cy="2471737"/>
          </a:xfrm>
          <a:solidFill>
            <a:schemeClr val="tx1"/>
          </a:solidFill>
        </p:spPr>
        <p:txBody>
          <a:bodyPr/>
          <a:lstStyle/>
          <a:p>
            <a:r>
              <a:rPr lang="ar-JO" sz="3600" b="1" dirty="0">
                <a:solidFill>
                  <a:srgbClr val="FFFFFF"/>
                </a:solidFill>
                <a:latin typeface="Arial" panose="020B0604020202020204" pitchFamily="34" charset="0"/>
                <a:ea typeface="ＭＳ Ｐゴシック" charset="0"/>
                <a:cs typeface="Arial" panose="020B0604020202020204" pitchFamily="34" charset="0"/>
              </a:rPr>
              <a:t>دينونات البوق</a:t>
            </a:r>
            <a:br>
              <a:rPr lang="ar-JO" sz="3600" b="1" dirty="0">
                <a:solidFill>
                  <a:srgbClr val="FFFFFF"/>
                </a:solidFill>
                <a:latin typeface="Arial" panose="020B0604020202020204" pitchFamily="34" charset="0"/>
                <a:ea typeface="ＭＳ Ｐゴシック" charset="0"/>
                <a:cs typeface="Arial" panose="020B0604020202020204" pitchFamily="34" charset="0"/>
              </a:rPr>
            </a:br>
            <a:r>
              <a:rPr lang="ar-JO" sz="3600" b="1" dirty="0">
                <a:solidFill>
                  <a:srgbClr val="FFFFFF"/>
                </a:solidFill>
                <a:latin typeface="Arial" panose="020B0604020202020204" pitchFamily="34" charset="0"/>
                <a:ea typeface="ＭＳ Ｐゴシック" charset="0"/>
                <a:cs typeface="Arial" panose="020B0604020202020204" pitchFamily="34" charset="0"/>
              </a:rPr>
              <a:t>2- 4</a:t>
            </a:r>
            <a:endParaRPr lang="en-US" sz="3600"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883715" name="Picture 5" descr="rev 8 angel_trumpet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51435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1026"/>
          <p:cNvSpPr txBox="1">
            <a:spLocks noChangeArrowheads="1"/>
          </p:cNvSpPr>
          <p:nvPr/>
        </p:nvSpPr>
        <p:spPr bwMode="auto">
          <a:xfrm>
            <a:off x="5067300" y="2852738"/>
            <a:ext cx="4059968" cy="360045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marL="714375" indent="-714375">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714375" marR="0" lvl="0" indent="-714375" algn="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نار : ثلث مخلوقات </a:t>
            </a:r>
          </a:p>
          <a:p>
            <a:pPr marL="714375" marR="0" lvl="0" indent="-714375"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البحر</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714375" marR="0" lvl="0" indent="-714375"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كوكب : ثلث المياه العذبة </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714375" marR="0" lvl="0" indent="-714375"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DFFEE"/>
                </a:solidFill>
                <a:effectLst/>
                <a:uLnTx/>
                <a:uFillTx/>
                <a:latin typeface="Arial" panose="020B0604020202020204" pitchFamily="34" charset="0"/>
                <a:ea typeface="ＭＳ Ｐゴシック" charset="0"/>
                <a:cs typeface="Arial" panose="020B0604020202020204" pitchFamily="34" charset="0"/>
              </a:rPr>
              <a:t>4- ظلام : ثلث الشمس </a:t>
            </a:r>
          </a:p>
          <a:p>
            <a:pPr marL="714375" marR="0" lvl="0" indent="-714375"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DFFEE"/>
                </a:solidFill>
                <a:effectLst/>
                <a:uLnTx/>
                <a:uFillTx/>
                <a:latin typeface="Arial" panose="020B0604020202020204" pitchFamily="34" charset="0"/>
                <a:ea typeface="ＭＳ Ｐゴシック" charset="0"/>
                <a:cs typeface="Arial" panose="020B0604020202020204" pitchFamily="34" charset="0"/>
              </a:rPr>
              <a:t>    والقمر والنجوم </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 Box 30"/>
          <p:cNvSpPr txBox="1">
            <a:spLocks noChangeArrowheads="1"/>
          </p:cNvSpPr>
          <p:nvPr/>
        </p:nvSpPr>
        <p:spPr bwMode="auto">
          <a:xfrm>
            <a:off x="8426137" y="54571"/>
            <a:ext cx="701131"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381</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586338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additive="base">
                                        <p:cTn id="3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rev 6 meteor.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87" y="0"/>
            <a:ext cx="9195680" cy="6858000"/>
          </a:xfrm>
          <a:prstGeom prst="rect">
            <a:avLst/>
          </a:prstGeom>
        </p:spPr>
      </p:pic>
      <p:sp>
        <p:nvSpPr>
          <p:cNvPr id="883714" name="Rectangle 1026"/>
          <p:cNvSpPr>
            <a:spLocks noGrp="1" noChangeArrowheads="1"/>
          </p:cNvSpPr>
          <p:nvPr>
            <p:ph type="ctrTitle"/>
          </p:nvPr>
        </p:nvSpPr>
        <p:spPr>
          <a:xfrm>
            <a:off x="112889" y="93664"/>
            <a:ext cx="8670749" cy="964670"/>
          </a:xfrm>
          <a:noFill/>
          <a:ln w="9525">
            <a:noFill/>
            <a:miter lim="800000"/>
            <a:headEnd/>
            <a:tailEnd/>
          </a:ln>
          <a:effectLst/>
        </p:spPr>
        <p:txBody>
          <a:bodyPr anchor="t"/>
          <a:lstStyle/>
          <a:p>
            <a:r>
              <a:rPr lang="ar-JO" b="1" kern="1200" dirty="0">
                <a:solidFill>
                  <a:srgbClr val="FFFFFF"/>
                </a:solidFill>
                <a:effectLst>
                  <a:glow rad="190500">
                    <a:schemeClr val="tx1"/>
                  </a:glow>
                </a:effectLst>
                <a:ea typeface="ＭＳ Ｐゴシック" charset="0"/>
              </a:rPr>
              <a:t>دينونة البوق الثاني</a:t>
            </a:r>
            <a:endParaRPr lang="en-US" b="1" kern="1200" dirty="0">
              <a:solidFill>
                <a:srgbClr val="FFFFFF"/>
              </a:solidFill>
              <a:effectLst>
                <a:glow rad="190500">
                  <a:schemeClr val="tx1"/>
                </a:glow>
              </a:effectLst>
              <a:ea typeface="ＭＳ Ｐゴシック" charset="0"/>
            </a:endParaRPr>
          </a:p>
        </p:txBody>
      </p:sp>
      <p:sp>
        <p:nvSpPr>
          <p:cNvPr id="5" name="Rectangle 1026"/>
          <p:cNvSpPr txBox="1">
            <a:spLocks noChangeArrowheads="1"/>
          </p:cNvSpPr>
          <p:nvPr/>
        </p:nvSpPr>
        <p:spPr bwMode="auto">
          <a:xfrm>
            <a:off x="5292725" y="1486253"/>
            <a:ext cx="3671888" cy="1437040"/>
          </a:xfrm>
          <a:prstGeom prst="rect">
            <a:avLst/>
          </a:prstGeom>
          <a:noFill/>
          <a:ln w="9525">
            <a:noFill/>
            <a:miter lim="800000"/>
            <a:headEnd/>
            <a:tailEnd/>
          </a:ln>
          <a:effectLst/>
          <a:extLst>
            <a:ext uri="{FAA26D3D-D897-4be2-8F04-BA451C77F1D7}">
              <ma14:placeholderFlag xmlns="" xmlns:ma14="http://schemas.microsoft.com/office/mac/drawingml/2011/main" val="1"/>
            </a:ext>
          </a:extLst>
        </p:spPr>
        <p:txBody>
          <a:bodyPr anchor="t"/>
          <a:lstStyle>
            <a:defPPr>
              <a:defRPr lang="en-US"/>
            </a:defPPr>
            <a:lvl1pPr algn="ctr" defTabSz="914400" eaLnBrk="0" fontAlgn="base" hangingPunct="0">
              <a:spcBef>
                <a:spcPct val="0"/>
              </a:spcBef>
              <a:spcAft>
                <a:spcPct val="0"/>
              </a:spcAft>
              <a:defRPr sz="2800" b="1">
                <a:solidFill>
                  <a:srgbClr val="FFFFFF"/>
                </a:solidFill>
                <a:effectLst>
                  <a:glow rad="190500">
                    <a:schemeClr val="tx1"/>
                  </a:glow>
                </a:effectLst>
                <a:latin typeface="Arial"/>
                <a:ea typeface="ＭＳ Ｐゴシック" charset="0"/>
                <a:cs typeface="Arial"/>
              </a:defRPr>
            </a:lvl1pPr>
            <a:lvl2pPr marL="37931725" indent="-37474525">
              <a:defRPr sz="2400">
                <a:latin typeface="Comic Sans MS" charset="0"/>
                <a:ea typeface="ＭＳ Ｐゴシック" charset="0"/>
              </a:defRPr>
            </a:lvl2pPr>
            <a:lvl3pPr>
              <a:defRPr sz="2400">
                <a:latin typeface="Comic Sans MS" charset="0"/>
                <a:ea typeface="ＭＳ Ｐゴシック" charset="0"/>
              </a:defRPr>
            </a:lvl3pPr>
            <a:lvl4pPr>
              <a:defRPr sz="2400">
                <a:latin typeface="Comic Sans MS" charset="0"/>
                <a:ea typeface="ＭＳ Ｐゴシック" charset="0"/>
              </a:defRPr>
            </a:lvl4pPr>
            <a:lvl5pPr>
              <a:defRPr sz="2400">
                <a:latin typeface="Comic Sans MS" charset="0"/>
                <a:ea typeface="ＭＳ Ｐゴシック" charset="0"/>
              </a:defRPr>
            </a:lvl5pPr>
            <a:lvl6pPr marL="457200" eaLnBrk="0" fontAlgn="base" hangingPunct="0">
              <a:spcBef>
                <a:spcPct val="0"/>
              </a:spcBef>
              <a:spcAft>
                <a:spcPct val="0"/>
              </a:spcAft>
              <a:defRPr sz="2400">
                <a:latin typeface="Comic Sans MS" charset="0"/>
                <a:ea typeface="ＭＳ Ｐゴシック" charset="0"/>
              </a:defRPr>
            </a:lvl6pPr>
            <a:lvl7pPr marL="914400" eaLnBrk="0" fontAlgn="base" hangingPunct="0">
              <a:spcBef>
                <a:spcPct val="0"/>
              </a:spcBef>
              <a:spcAft>
                <a:spcPct val="0"/>
              </a:spcAft>
              <a:defRPr sz="2400">
                <a:latin typeface="Comic Sans MS" charset="0"/>
                <a:ea typeface="ＭＳ Ｐゴシック" charset="0"/>
              </a:defRPr>
            </a:lvl7pPr>
            <a:lvl8pPr marL="1371600" eaLnBrk="0" fontAlgn="base" hangingPunct="0">
              <a:spcBef>
                <a:spcPct val="0"/>
              </a:spcBef>
              <a:spcAft>
                <a:spcPct val="0"/>
              </a:spcAft>
              <a:defRPr sz="2400">
                <a:latin typeface="Comic Sans MS" charset="0"/>
                <a:ea typeface="ＭＳ Ｐゴシック" charset="0"/>
              </a:defRPr>
            </a:lvl8pPr>
            <a:lvl9pPr marL="1828800" eaLnBrk="0" fontAlgn="base" hangingPunct="0">
              <a:spcBef>
                <a:spcPct val="0"/>
              </a:spcBef>
              <a:spcAft>
                <a:spcPct val="0"/>
              </a:spcAft>
              <a:defRPr sz="2400">
                <a:latin typeface="Comic Sans MS" charset="0"/>
                <a:ea typeface="ＭＳ Ｐゴシック" charset="0"/>
              </a:defRPr>
            </a:lvl9pPr>
          </a:lstStyle>
          <a:p>
            <a:r>
              <a:rPr lang="ar-JO" sz="3200" dirty="0"/>
              <a:t>رقم 2 النار: ثلث المخلوقات البحرية</a:t>
            </a:r>
            <a:endParaRPr lang="en-US" sz="3200" dirty="0"/>
          </a:p>
        </p:txBody>
      </p:sp>
      <p:sp>
        <p:nvSpPr>
          <p:cNvPr id="6" name="Text Box 30"/>
          <p:cNvSpPr txBox="1">
            <a:spLocks noChangeArrowheads="1"/>
          </p:cNvSpPr>
          <p:nvPr/>
        </p:nvSpPr>
        <p:spPr bwMode="auto">
          <a:xfrm>
            <a:off x="8423207" y="54571"/>
            <a:ext cx="701131"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381</a:t>
            </a:r>
            <a:endParaRPr lang="en-US" b="1" dirty="0">
              <a:solidFill>
                <a:srgbClr val="FFFFFF"/>
              </a:solidFill>
              <a:latin typeface="Arial" charset="0"/>
              <a:cs typeface="Arial" charset="0"/>
            </a:endParaRPr>
          </a:p>
        </p:txBody>
      </p:sp>
      <p:sp>
        <p:nvSpPr>
          <p:cNvPr id="7" name="Rectangle 1026"/>
          <p:cNvSpPr txBox="1">
            <a:spLocks noChangeArrowheads="1"/>
          </p:cNvSpPr>
          <p:nvPr/>
        </p:nvSpPr>
        <p:spPr bwMode="auto">
          <a:xfrm>
            <a:off x="-36514" y="5080000"/>
            <a:ext cx="9224207" cy="1806222"/>
          </a:xfrm>
          <a:prstGeom prst="rect">
            <a:avLst/>
          </a:prstGeom>
          <a:noFill/>
          <a:ln w="9525">
            <a:noFill/>
            <a:miter lim="800000"/>
            <a:headEnd/>
            <a:tailEnd/>
          </a:ln>
          <a:effectLst/>
        </p:spPr>
        <p:txBody>
          <a:bodyPr anchor="t"/>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ar-JO" sz="2800" b="1" dirty="0">
                <a:solidFill>
                  <a:srgbClr val="FFFFFF"/>
                </a:solidFill>
                <a:effectLst>
                  <a:glow rad="190500">
                    <a:schemeClr val="tx1"/>
                  </a:glow>
                </a:effectLst>
                <a:latin typeface="Arial"/>
                <a:cs typeface="Arial"/>
              </a:rPr>
              <a:t>ثم بوق الملاك الثاني، فكأن جبلاً عظيماً متقداً بالنار ألقي إلى البحر ....</a:t>
            </a:r>
          </a:p>
          <a:p>
            <a:pPr algn="ctr" defTabSz="914400" eaLnBrk="0" fontAlgn="base" hangingPunct="0">
              <a:spcBef>
                <a:spcPct val="0"/>
              </a:spcBef>
              <a:spcAft>
                <a:spcPct val="0"/>
              </a:spcAft>
              <a:defRPr/>
            </a:pPr>
            <a:r>
              <a:rPr lang="ar-JO" sz="2800" b="1" dirty="0">
                <a:solidFill>
                  <a:srgbClr val="FFFFFF"/>
                </a:solidFill>
                <a:effectLst>
                  <a:glow rad="190500">
                    <a:schemeClr val="tx1"/>
                  </a:glow>
                </a:effectLst>
                <a:latin typeface="Arial"/>
                <a:cs typeface="Arial"/>
              </a:rPr>
              <a:t>(8: 8أ)</a:t>
            </a:r>
            <a:endParaRPr lang="en-US" sz="2800" b="1" dirty="0">
              <a:solidFill>
                <a:srgbClr val="FFFFFF"/>
              </a:solidFill>
              <a:effectLst>
                <a:glow rad="190500">
                  <a:schemeClr val="tx1"/>
                </a:glow>
              </a:effectLst>
              <a:latin typeface="Arial"/>
              <a:cs typeface="Arial"/>
            </a:endParaRPr>
          </a:p>
        </p:txBody>
      </p:sp>
    </p:spTree>
    <p:extLst>
      <p:ext uri="{BB962C8B-B14F-4D97-AF65-F5344CB8AC3E}">
        <p14:creationId xmlns:p14="http://schemas.microsoft.com/office/powerpoint/2010/main" val="23015027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804960"/>
            <a:ext cx="9144000" cy="838200"/>
          </a:xfrm>
          <a:effectLst/>
        </p:spPr>
        <p:txBody>
          <a:bodyPr/>
          <a:lstStyle/>
          <a:p>
            <a:pPr>
              <a:defRPr/>
            </a:pPr>
            <a:r>
              <a:rPr lang="ar-JO" sz="5400" b="1"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t>المصائب المستقبلية</a:t>
            </a:r>
            <a:endParaRPr lang="en-US" sz="5400"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50951" cy="6858000"/>
          </a:xfrm>
          <a:prstGeom prst="rect">
            <a:avLst/>
          </a:prstGeom>
        </p:spPr>
      </p:pic>
    </p:spTree>
    <p:extLst>
      <p:ext uri="{BB962C8B-B14F-4D97-AF65-F5344CB8AC3E}">
        <p14:creationId xmlns:p14="http://schemas.microsoft.com/office/powerpoint/2010/main" val="20009702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14" y="1363247"/>
            <a:ext cx="9157921" cy="5494753"/>
          </a:xfrm>
          <a:prstGeom prst="rect">
            <a:avLst/>
          </a:prstGeom>
        </p:spPr>
      </p:pic>
      <p:sp>
        <p:nvSpPr>
          <p:cNvPr id="883714" name="Rectangle 1026"/>
          <p:cNvSpPr>
            <a:spLocks noGrp="1" noChangeArrowheads="1"/>
          </p:cNvSpPr>
          <p:nvPr>
            <p:ph type="ctrTitle"/>
          </p:nvPr>
        </p:nvSpPr>
        <p:spPr>
          <a:xfrm>
            <a:off x="112889" y="93664"/>
            <a:ext cx="8670749" cy="964670"/>
          </a:xfrm>
          <a:noFill/>
          <a:ln w="9525">
            <a:noFill/>
            <a:miter lim="800000"/>
            <a:headEnd/>
            <a:tailEnd/>
          </a:ln>
          <a:effectLst/>
        </p:spPr>
        <p:txBody>
          <a:bodyPr anchor="t"/>
          <a:lstStyle/>
          <a:p>
            <a:r>
              <a:rPr lang="ar-JO" b="1" kern="1200" dirty="0">
                <a:solidFill>
                  <a:srgbClr val="FFFFFF"/>
                </a:solidFill>
                <a:effectLst>
                  <a:glow rad="190500">
                    <a:schemeClr val="tx1"/>
                  </a:glow>
                </a:effectLst>
                <a:ea typeface="ＭＳ Ｐゴシック" charset="0"/>
              </a:rPr>
              <a:t>دينونة البوق الثاني</a:t>
            </a:r>
            <a:endParaRPr lang="en-US" b="1" kern="1200" dirty="0">
              <a:solidFill>
                <a:srgbClr val="FFFFFF"/>
              </a:solidFill>
              <a:effectLst>
                <a:glow rad="190500">
                  <a:schemeClr val="tx1"/>
                </a:glow>
              </a:effectLst>
              <a:ea typeface="ＭＳ Ｐゴシック" charset="0"/>
            </a:endParaRPr>
          </a:p>
        </p:txBody>
      </p:sp>
      <p:sp>
        <p:nvSpPr>
          <p:cNvPr id="5" name="Rectangle 1026"/>
          <p:cNvSpPr txBox="1">
            <a:spLocks noChangeArrowheads="1"/>
          </p:cNvSpPr>
          <p:nvPr/>
        </p:nvSpPr>
        <p:spPr bwMode="auto">
          <a:xfrm>
            <a:off x="5292725" y="1486253"/>
            <a:ext cx="3671888" cy="1437040"/>
          </a:xfrm>
          <a:prstGeom prst="rect">
            <a:avLst/>
          </a:prstGeom>
          <a:noFill/>
          <a:ln w="9525">
            <a:noFill/>
            <a:miter lim="800000"/>
            <a:headEnd/>
            <a:tailEnd/>
          </a:ln>
          <a:effectLst/>
          <a:extLst>
            <a:ext uri="{FAA26D3D-D897-4be2-8F04-BA451C77F1D7}">
              <ma14:placeholderFlag xmlns="" xmlns:ma14="http://schemas.microsoft.com/office/mac/drawingml/2011/main" val="1"/>
            </a:ext>
          </a:extLst>
        </p:spPr>
        <p:txBody>
          <a:bodyPr anchor="t"/>
          <a:lstStyle>
            <a:defPPr>
              <a:defRPr lang="en-US"/>
            </a:defPPr>
            <a:lvl1pPr algn="ctr" defTabSz="914400" eaLnBrk="0" fontAlgn="base" hangingPunct="0">
              <a:spcBef>
                <a:spcPct val="0"/>
              </a:spcBef>
              <a:spcAft>
                <a:spcPct val="0"/>
              </a:spcAft>
              <a:defRPr sz="2800" b="1">
                <a:solidFill>
                  <a:srgbClr val="FFFFFF"/>
                </a:solidFill>
                <a:effectLst>
                  <a:glow rad="190500">
                    <a:schemeClr val="tx1"/>
                  </a:glow>
                </a:effectLst>
                <a:latin typeface="Arial"/>
                <a:ea typeface="ＭＳ Ｐゴシック" charset="0"/>
                <a:cs typeface="Arial"/>
              </a:defRPr>
            </a:lvl1pPr>
            <a:lvl2pPr marL="37931725" indent="-37474525">
              <a:defRPr sz="2400">
                <a:latin typeface="Comic Sans MS" charset="0"/>
                <a:ea typeface="ＭＳ Ｐゴシック" charset="0"/>
              </a:defRPr>
            </a:lvl2pPr>
            <a:lvl3pPr>
              <a:defRPr sz="2400">
                <a:latin typeface="Comic Sans MS" charset="0"/>
                <a:ea typeface="ＭＳ Ｐゴシック" charset="0"/>
              </a:defRPr>
            </a:lvl3pPr>
            <a:lvl4pPr>
              <a:defRPr sz="2400">
                <a:latin typeface="Comic Sans MS" charset="0"/>
                <a:ea typeface="ＭＳ Ｐゴシック" charset="0"/>
              </a:defRPr>
            </a:lvl4pPr>
            <a:lvl5pPr>
              <a:defRPr sz="2400">
                <a:latin typeface="Comic Sans MS" charset="0"/>
                <a:ea typeface="ＭＳ Ｐゴシック" charset="0"/>
              </a:defRPr>
            </a:lvl5pPr>
            <a:lvl6pPr marL="457200" eaLnBrk="0" fontAlgn="base" hangingPunct="0">
              <a:spcBef>
                <a:spcPct val="0"/>
              </a:spcBef>
              <a:spcAft>
                <a:spcPct val="0"/>
              </a:spcAft>
              <a:defRPr sz="2400">
                <a:latin typeface="Comic Sans MS" charset="0"/>
                <a:ea typeface="ＭＳ Ｐゴシック" charset="0"/>
              </a:defRPr>
            </a:lvl6pPr>
            <a:lvl7pPr marL="914400" eaLnBrk="0" fontAlgn="base" hangingPunct="0">
              <a:spcBef>
                <a:spcPct val="0"/>
              </a:spcBef>
              <a:spcAft>
                <a:spcPct val="0"/>
              </a:spcAft>
              <a:defRPr sz="2400">
                <a:latin typeface="Comic Sans MS" charset="0"/>
                <a:ea typeface="ＭＳ Ｐゴシック" charset="0"/>
              </a:defRPr>
            </a:lvl7pPr>
            <a:lvl8pPr marL="1371600" eaLnBrk="0" fontAlgn="base" hangingPunct="0">
              <a:spcBef>
                <a:spcPct val="0"/>
              </a:spcBef>
              <a:spcAft>
                <a:spcPct val="0"/>
              </a:spcAft>
              <a:defRPr sz="2400">
                <a:latin typeface="Comic Sans MS" charset="0"/>
                <a:ea typeface="ＭＳ Ｐゴシック" charset="0"/>
              </a:defRPr>
            </a:lvl8pPr>
            <a:lvl9pPr marL="1828800" eaLnBrk="0" fontAlgn="base" hangingPunct="0">
              <a:spcBef>
                <a:spcPct val="0"/>
              </a:spcBef>
              <a:spcAft>
                <a:spcPct val="0"/>
              </a:spcAft>
              <a:defRPr sz="2400">
                <a:latin typeface="Comic Sans MS" charset="0"/>
                <a:ea typeface="ＭＳ Ｐゴシック" charset="0"/>
              </a:defRPr>
            </a:lvl9pPr>
          </a:lstStyle>
          <a:p>
            <a:r>
              <a:rPr lang="ar-JO" sz="3200" dirty="0">
                <a:solidFill>
                  <a:srgbClr val="FFFF00"/>
                </a:solidFill>
              </a:rPr>
              <a:t>رقم 2 النار: ثلث المخلوقات البحرية</a:t>
            </a:r>
          </a:p>
        </p:txBody>
      </p:sp>
      <p:sp>
        <p:nvSpPr>
          <p:cNvPr id="6" name="Text Box 30"/>
          <p:cNvSpPr txBox="1">
            <a:spLocks noChangeArrowheads="1"/>
          </p:cNvSpPr>
          <p:nvPr/>
        </p:nvSpPr>
        <p:spPr bwMode="auto">
          <a:xfrm>
            <a:off x="8423207" y="54571"/>
            <a:ext cx="701131"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381</a:t>
            </a:r>
            <a:endParaRPr lang="en-US" b="1" dirty="0">
              <a:solidFill>
                <a:srgbClr val="FFFFFF"/>
              </a:solidFill>
              <a:latin typeface="Arial" charset="0"/>
              <a:cs typeface="Arial" charset="0"/>
            </a:endParaRPr>
          </a:p>
        </p:txBody>
      </p:sp>
      <p:sp>
        <p:nvSpPr>
          <p:cNvPr id="7" name="Rectangle 1026"/>
          <p:cNvSpPr txBox="1">
            <a:spLocks noChangeArrowheads="1"/>
          </p:cNvSpPr>
          <p:nvPr/>
        </p:nvSpPr>
        <p:spPr bwMode="auto">
          <a:xfrm>
            <a:off x="-36514" y="4600222"/>
            <a:ext cx="9001127" cy="2285999"/>
          </a:xfrm>
          <a:prstGeom prst="rect">
            <a:avLst/>
          </a:prstGeom>
          <a:noFill/>
          <a:ln w="9525">
            <a:noFill/>
            <a:miter lim="800000"/>
            <a:headEnd/>
            <a:tailEnd/>
          </a:ln>
          <a:effectLst/>
        </p:spPr>
        <p:txBody>
          <a:bodyPr anchor="t"/>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ar-JO" sz="2800" b="1" dirty="0">
                <a:solidFill>
                  <a:srgbClr val="FFFFFF"/>
                </a:solidFill>
                <a:effectLst>
                  <a:glow rad="190500">
                    <a:schemeClr val="tx1"/>
                  </a:glow>
                </a:effectLst>
                <a:latin typeface="Arial"/>
                <a:cs typeface="Arial"/>
              </a:rPr>
              <a:t>... فصار ثلث البحر دماً 9 ومات ثلث الخلائق التي في البحر التي لها حياة، وأهلك ثلث السفن (8: 8ب-9)</a:t>
            </a:r>
            <a:endParaRPr lang="en-US" sz="2800" b="1" dirty="0">
              <a:solidFill>
                <a:srgbClr val="FFFFFF"/>
              </a:solidFill>
              <a:effectLst>
                <a:glow rad="190500">
                  <a:schemeClr val="tx1"/>
                </a:glow>
              </a:effectLst>
              <a:latin typeface="Arial"/>
              <a:cs typeface="Arial"/>
            </a:endParaRPr>
          </a:p>
        </p:txBody>
      </p:sp>
    </p:spTree>
    <p:extLst>
      <p:ext uri="{BB962C8B-B14F-4D97-AF65-F5344CB8AC3E}">
        <p14:creationId xmlns:p14="http://schemas.microsoft.com/office/powerpoint/2010/main" val="81176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883714" name="Rectangle 1026"/>
          <p:cNvSpPr>
            <a:spLocks noGrp="1" noChangeArrowheads="1"/>
          </p:cNvSpPr>
          <p:nvPr>
            <p:ph type="ctrTitle"/>
          </p:nvPr>
        </p:nvSpPr>
        <p:spPr>
          <a:xfrm>
            <a:off x="5292725" y="93663"/>
            <a:ext cx="3490913" cy="2471737"/>
          </a:xfrm>
          <a:noFill/>
          <a:ln w="9525">
            <a:noFill/>
            <a:miter lim="800000"/>
            <a:headEnd/>
            <a:tailEnd/>
          </a:ln>
          <a:effectLst/>
        </p:spPr>
        <p:txBody>
          <a:bodyPr anchor="ctr"/>
          <a:lstStyle/>
          <a:p>
            <a:r>
              <a:rPr lang="ar-JO" b="1" kern="1200" dirty="0">
                <a:solidFill>
                  <a:srgbClr val="FFFFFF"/>
                </a:solidFill>
                <a:effectLst>
                  <a:glow rad="190500">
                    <a:schemeClr val="tx1"/>
                  </a:glow>
                </a:effectLst>
                <a:ea typeface="ＭＳ Ｐゴシック" charset="0"/>
              </a:rPr>
              <a:t>دينونة</a:t>
            </a:r>
            <a:br>
              <a:rPr lang="ar-JO" b="1" kern="1200" dirty="0">
                <a:solidFill>
                  <a:srgbClr val="FFFFFF"/>
                </a:solidFill>
                <a:effectLst>
                  <a:glow rad="190500">
                    <a:schemeClr val="tx1"/>
                  </a:glow>
                </a:effectLst>
                <a:ea typeface="ＭＳ Ｐゴシック" charset="0"/>
              </a:rPr>
            </a:br>
            <a:r>
              <a:rPr lang="ar-JO" b="1" kern="1200" dirty="0">
                <a:solidFill>
                  <a:srgbClr val="FFFFFF"/>
                </a:solidFill>
                <a:effectLst>
                  <a:glow rad="190500">
                    <a:schemeClr val="tx1"/>
                  </a:glow>
                </a:effectLst>
                <a:ea typeface="ＭＳ Ｐゴシック" charset="0"/>
              </a:rPr>
              <a:t>البوق الثالث</a:t>
            </a:r>
            <a:endParaRPr lang="en-US" b="1" kern="1200" dirty="0">
              <a:solidFill>
                <a:srgbClr val="FFFFFF"/>
              </a:solidFill>
              <a:effectLst>
                <a:glow rad="190500">
                  <a:schemeClr val="tx1"/>
                </a:glow>
              </a:effectLst>
              <a:ea typeface="ＭＳ Ｐゴシック" charset="0"/>
            </a:endParaRPr>
          </a:p>
        </p:txBody>
      </p:sp>
      <p:sp>
        <p:nvSpPr>
          <p:cNvPr id="5" name="Rectangle 1026"/>
          <p:cNvSpPr txBox="1">
            <a:spLocks noChangeArrowheads="1"/>
          </p:cNvSpPr>
          <p:nvPr/>
        </p:nvSpPr>
        <p:spPr bwMode="auto">
          <a:xfrm>
            <a:off x="5202237" y="2852738"/>
            <a:ext cx="3671888" cy="3600450"/>
          </a:xfrm>
          <a:prstGeom prst="rect">
            <a:avLst/>
          </a:prstGeom>
          <a:noFill/>
          <a:ln w="9525">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2800" b="1">
                <a:solidFill>
                  <a:srgbClr val="FFFFFF"/>
                </a:solidFill>
                <a:effectLst>
                  <a:glow rad="190500">
                    <a:schemeClr val="tx1"/>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831850" indent="-831850" algn="r" rtl="1"/>
            <a:r>
              <a:rPr lang="ar-JO" sz="3600" dirty="0">
                <a:solidFill>
                  <a:srgbClr val="FFFF00"/>
                </a:solidFill>
              </a:rPr>
              <a:t>    رقم 3 الكوكب:           </a:t>
            </a:r>
          </a:p>
          <a:p>
            <a:pPr marL="831850" indent="-831850"/>
            <a:r>
              <a:rPr lang="ar-JO" sz="3600" dirty="0">
                <a:solidFill>
                  <a:srgbClr val="FFFF00"/>
                </a:solidFill>
              </a:rPr>
              <a:t>ثلث المياه العذبة</a:t>
            </a:r>
            <a:endParaRPr lang="en-US" sz="3600" dirty="0">
              <a:solidFill>
                <a:srgbClr val="FFFF00"/>
              </a:solidFill>
            </a:endParaRPr>
          </a:p>
        </p:txBody>
      </p:sp>
      <p:sp>
        <p:nvSpPr>
          <p:cNvPr id="7" name="Rectangle 1026"/>
          <p:cNvSpPr txBox="1">
            <a:spLocks noChangeArrowheads="1"/>
          </p:cNvSpPr>
          <p:nvPr/>
        </p:nvSpPr>
        <p:spPr bwMode="auto">
          <a:xfrm>
            <a:off x="-36513" y="0"/>
            <a:ext cx="4622624" cy="6858000"/>
          </a:xfrm>
          <a:prstGeom prst="rect">
            <a:avLst/>
          </a:prstGeom>
          <a:no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ar-JO" sz="2800" b="1" dirty="0">
                <a:solidFill>
                  <a:srgbClr val="FFFFFF"/>
                </a:solidFill>
                <a:effectLst>
                  <a:glow rad="190500">
                    <a:schemeClr val="tx1"/>
                  </a:glow>
                </a:effectLst>
                <a:latin typeface="Arial"/>
                <a:cs typeface="Arial"/>
              </a:rPr>
              <a:t>10 ثم بوق الملاك الثالث، فسقط من السماء كوكب عظيم متقد كمصباح، ووقع على ثلث الأنهار وعلى ينابيع المياه 11 واسم الكوكب يدعى الأفسنتين، فصار ثلث المياه أفسنتيناً، ومات كثيرون من الناس من المياه لأنها صارت مرة.</a:t>
            </a:r>
          </a:p>
          <a:p>
            <a:pPr algn="ctr" defTabSz="914400" eaLnBrk="0" fontAlgn="base" hangingPunct="0">
              <a:spcBef>
                <a:spcPct val="0"/>
              </a:spcBef>
              <a:spcAft>
                <a:spcPct val="0"/>
              </a:spcAft>
              <a:defRPr/>
            </a:pPr>
            <a:r>
              <a:rPr lang="ar-JO" sz="2800" b="1" dirty="0">
                <a:solidFill>
                  <a:srgbClr val="FFFFFF"/>
                </a:solidFill>
                <a:effectLst>
                  <a:glow rad="190500">
                    <a:schemeClr val="tx1"/>
                  </a:glow>
                </a:effectLst>
                <a:latin typeface="Arial"/>
                <a:cs typeface="Arial"/>
              </a:rPr>
              <a:t>(8: 10-11)</a:t>
            </a:r>
            <a:endParaRPr lang="en-US" sz="2800" b="1" dirty="0">
              <a:solidFill>
                <a:srgbClr val="FFFFFF"/>
              </a:solidFill>
              <a:effectLst>
                <a:glow rad="190500">
                  <a:schemeClr val="tx1"/>
                </a:glow>
              </a:effectLst>
              <a:latin typeface="Arial"/>
              <a:cs typeface="Arial"/>
            </a:endParaRPr>
          </a:p>
        </p:txBody>
      </p:sp>
    </p:spTree>
    <p:extLst>
      <p:ext uri="{BB962C8B-B14F-4D97-AF65-F5344CB8AC3E}">
        <p14:creationId xmlns:p14="http://schemas.microsoft.com/office/powerpoint/2010/main" val="28858525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17500"/>
            <a:ext cx="9144000" cy="6206490"/>
          </a:xfrm>
          <a:prstGeom prst="rect">
            <a:avLst/>
          </a:prstGeom>
        </p:spPr>
      </p:pic>
      <p:sp>
        <p:nvSpPr>
          <p:cNvPr id="883714" name="Rectangle 1026"/>
          <p:cNvSpPr>
            <a:spLocks noGrp="1" noChangeArrowheads="1"/>
          </p:cNvSpPr>
          <p:nvPr>
            <p:ph type="ctrTitle"/>
          </p:nvPr>
        </p:nvSpPr>
        <p:spPr>
          <a:xfrm>
            <a:off x="5292725" y="93663"/>
            <a:ext cx="3490913" cy="2471737"/>
          </a:xfrm>
          <a:noFill/>
          <a:ln w="9525">
            <a:noFill/>
            <a:miter lim="800000"/>
            <a:headEnd/>
            <a:tailEnd/>
          </a:ln>
          <a:effectLst/>
        </p:spPr>
        <p:txBody>
          <a:bodyPr anchor="ctr"/>
          <a:lstStyle/>
          <a:p>
            <a:r>
              <a:rPr lang="ar-JO" b="1" kern="1200" dirty="0">
                <a:solidFill>
                  <a:srgbClr val="FFFFFF"/>
                </a:solidFill>
                <a:effectLst>
                  <a:glow rad="190500">
                    <a:schemeClr val="tx1"/>
                  </a:glow>
                </a:effectLst>
                <a:ea typeface="ＭＳ Ｐゴシック" charset="0"/>
              </a:rPr>
              <a:t>دينونة        البوق الرابع</a:t>
            </a:r>
            <a:endParaRPr lang="en-US" b="1" kern="1200" dirty="0">
              <a:solidFill>
                <a:srgbClr val="FFFFFF"/>
              </a:solidFill>
              <a:effectLst>
                <a:glow rad="190500">
                  <a:schemeClr val="tx1"/>
                </a:glow>
              </a:effectLst>
              <a:ea typeface="ＭＳ Ｐゴシック" charset="0"/>
            </a:endParaRPr>
          </a:p>
        </p:txBody>
      </p:sp>
      <p:sp>
        <p:nvSpPr>
          <p:cNvPr id="5" name="Rectangle 1026"/>
          <p:cNvSpPr txBox="1">
            <a:spLocks noChangeArrowheads="1"/>
          </p:cNvSpPr>
          <p:nvPr/>
        </p:nvSpPr>
        <p:spPr bwMode="auto">
          <a:xfrm>
            <a:off x="5292725" y="2852738"/>
            <a:ext cx="3671888" cy="3600450"/>
          </a:xfrm>
          <a:prstGeom prst="rect">
            <a:avLst/>
          </a:prstGeom>
          <a:noFill/>
          <a:ln w="9525">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2800" b="1">
                <a:solidFill>
                  <a:srgbClr val="FFFFFF"/>
                </a:solidFill>
                <a:effectLst>
                  <a:glow rad="190500">
                    <a:schemeClr val="tx1"/>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831850" indent="-831850" algn="l"/>
            <a:r>
              <a:rPr lang="ar-JO" sz="3600" dirty="0">
                <a:solidFill>
                  <a:srgbClr val="FFFF00"/>
                </a:solidFill>
              </a:rPr>
              <a:t>رقم 4 الظلام: الشمس، القمر والنجوم</a:t>
            </a:r>
            <a:endParaRPr lang="en-US" sz="3600" dirty="0">
              <a:solidFill>
                <a:srgbClr val="FFFF00"/>
              </a:solidFill>
            </a:endParaRPr>
          </a:p>
        </p:txBody>
      </p:sp>
      <p:sp>
        <p:nvSpPr>
          <p:cNvPr id="7" name="Rectangle 1026"/>
          <p:cNvSpPr txBox="1">
            <a:spLocks noChangeArrowheads="1"/>
          </p:cNvSpPr>
          <p:nvPr/>
        </p:nvSpPr>
        <p:spPr bwMode="auto">
          <a:xfrm>
            <a:off x="76374" y="2130778"/>
            <a:ext cx="4961291" cy="4727222"/>
          </a:xfrm>
          <a:prstGeom prst="rect">
            <a:avLst/>
          </a:prstGeom>
          <a:no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ar-JO" sz="2800" b="1" dirty="0">
                <a:solidFill>
                  <a:srgbClr val="FFFFFF"/>
                </a:solidFill>
                <a:effectLst>
                  <a:glow rad="190500">
                    <a:schemeClr val="tx1"/>
                  </a:glow>
                </a:effectLst>
                <a:latin typeface="Arial"/>
                <a:cs typeface="Arial"/>
              </a:rPr>
              <a:t>ثم بوق الملاك الرابع، فضرب ثلث الشمس وثلث القمر وثلث النجوم، حتى يظلم ثلثهن، والنهار لا يضيء ثلثه، والليل كذلك (8: 12)</a:t>
            </a:r>
            <a:endParaRPr lang="en-US" sz="2800" b="1" dirty="0">
              <a:solidFill>
                <a:srgbClr val="FFFFFF"/>
              </a:solidFill>
              <a:effectLst>
                <a:glow rad="190500">
                  <a:schemeClr val="tx1"/>
                </a:glow>
              </a:effectLst>
              <a:latin typeface="Arial"/>
              <a:cs typeface="Arial"/>
            </a:endParaRPr>
          </a:p>
        </p:txBody>
      </p:sp>
    </p:spTree>
    <p:extLst>
      <p:ext uri="{BB962C8B-B14F-4D97-AF65-F5344CB8AC3E}">
        <p14:creationId xmlns:p14="http://schemas.microsoft.com/office/powerpoint/2010/main" val="4082044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0"/>
            <a:ext cx="9144000" cy="838200"/>
          </a:xfrm>
          <a:effectLst/>
        </p:spPr>
        <p:txBody>
          <a:bodyPr/>
          <a:lstStyle/>
          <a:p>
            <a:pPr>
              <a:defRPr/>
            </a:pPr>
            <a:r>
              <a:rPr lang="ar-JO" sz="5400" b="1"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t>الجفاف في كاليفورنيا</a:t>
            </a:r>
            <a:endParaRPr lang="en-US" sz="5400"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4" name="Rectangle 1026"/>
          <p:cNvSpPr txBox="1">
            <a:spLocks noChangeArrowheads="1"/>
          </p:cNvSpPr>
          <p:nvPr/>
        </p:nvSpPr>
        <p:spPr bwMode="auto">
          <a:xfrm>
            <a:off x="0" y="636328"/>
            <a:ext cx="9144000" cy="838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t>13 كانون ثاني 2014</a:t>
            </a:r>
            <a:endParaRPr lang="en-US" sz="4800"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627853"/>
            <a:ext cx="9288512" cy="5230147"/>
          </a:xfrm>
          <a:prstGeom prst="rect">
            <a:avLst/>
          </a:prstGeom>
        </p:spPr>
      </p:pic>
    </p:spTree>
    <p:extLst>
      <p:ext uri="{BB962C8B-B14F-4D97-AF65-F5344CB8AC3E}">
        <p14:creationId xmlns:p14="http://schemas.microsoft.com/office/powerpoint/2010/main" val="18972727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593" y="1714500"/>
            <a:ext cx="9144000" cy="5143500"/>
          </a:xfrm>
          <a:prstGeom prst="rect">
            <a:avLst/>
          </a:prstGeom>
        </p:spPr>
      </p:pic>
      <p:sp>
        <p:nvSpPr>
          <p:cNvPr id="887810" name="Rectangle 1026"/>
          <p:cNvSpPr>
            <a:spLocks noGrp="1" noChangeArrowheads="1"/>
          </p:cNvSpPr>
          <p:nvPr>
            <p:ph type="ctrTitle"/>
          </p:nvPr>
        </p:nvSpPr>
        <p:spPr>
          <a:xfrm>
            <a:off x="4206571" y="859195"/>
            <a:ext cx="4937429" cy="1574501"/>
          </a:xfrm>
          <a:effectLst/>
        </p:spPr>
        <p:txBody>
          <a:bodyPr/>
          <a:lstStyle/>
          <a:p>
            <a:pPr>
              <a:defRPr/>
            </a:pPr>
            <a:r>
              <a:rPr lang="ar-JO" b="1" dirty="0">
                <a:effectLst>
                  <a:glow rad="190500">
                    <a:schemeClr val="tx1"/>
                  </a:glow>
                </a:effectLst>
                <a:latin typeface="Arial" panose="020B0604020202020204" pitchFamily="34" charset="0"/>
                <a:ea typeface="ＭＳ Ｐゴシック" charset="0"/>
                <a:cs typeface="Arial" panose="020B0604020202020204" pitchFamily="34" charset="0"/>
              </a:rPr>
              <a:t>تقديم ويلان / رعبان    (8 :13)</a:t>
            </a:r>
            <a:endParaRPr lang="en-US" dirty="0">
              <a:effectLst>
                <a:glow rad="1905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1026"/>
          <p:cNvSpPr txBox="1">
            <a:spLocks noChangeArrowheads="1"/>
          </p:cNvSpPr>
          <p:nvPr/>
        </p:nvSpPr>
        <p:spPr bwMode="auto">
          <a:xfrm>
            <a:off x="-36513" y="0"/>
            <a:ext cx="4114624" cy="6858000"/>
          </a:xfrm>
          <a:prstGeom prst="rect">
            <a:avLst/>
          </a:prstGeom>
          <a:no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ar-JO" sz="3200" b="1" dirty="0">
                <a:solidFill>
                  <a:srgbClr val="FFFFFF"/>
                </a:solidFill>
                <a:effectLst>
                  <a:glow rad="190500">
                    <a:schemeClr val="tx1"/>
                  </a:glow>
                </a:effectLst>
                <a:latin typeface="Arial"/>
                <a:cs typeface="Arial"/>
              </a:rPr>
              <a:t>ثم نظرت وسمعت ملاكاً طائراً في وسط السماء قائلاً بصوت عظيم: ويل! ويل! ويل للساكنين على الأرض من أجل بقية أصوات أبواق الثلاثة الملائكة المزمعين أن يبوقوا.</a:t>
            </a:r>
            <a:endParaRPr lang="en-US" sz="3200" b="1" dirty="0">
              <a:solidFill>
                <a:srgbClr val="FFFFFF"/>
              </a:solidFill>
              <a:effectLst>
                <a:glow rad="190500">
                  <a:schemeClr val="tx1"/>
                </a:glow>
              </a:effectLst>
              <a:latin typeface="Arial"/>
              <a:cs typeface="Arial"/>
            </a:endParaRPr>
          </a:p>
        </p:txBody>
      </p:sp>
      <p:sp>
        <p:nvSpPr>
          <p:cNvPr id="5" name="Text Box 30"/>
          <p:cNvSpPr txBox="1">
            <a:spLocks noChangeArrowheads="1"/>
          </p:cNvSpPr>
          <p:nvPr/>
        </p:nvSpPr>
        <p:spPr bwMode="auto">
          <a:xfrm>
            <a:off x="8423207" y="54571"/>
            <a:ext cx="701131"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381</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2110144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5761" name="Picture 1" descr="rev 9 fallingsta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445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4571"/>
            <a:ext cx="4445000" cy="2936985"/>
          </a:xfrm>
          <a:prstGeom prst="rect">
            <a:avLst/>
          </a:prstGeom>
        </p:spPr>
      </p:pic>
      <p:sp>
        <p:nvSpPr>
          <p:cNvPr id="887810" name="Rectangle 1026"/>
          <p:cNvSpPr>
            <a:spLocks noGrp="1" noChangeArrowheads="1"/>
          </p:cNvSpPr>
          <p:nvPr>
            <p:ph type="ctrTitle"/>
          </p:nvPr>
        </p:nvSpPr>
        <p:spPr>
          <a:xfrm>
            <a:off x="3939807" y="685800"/>
            <a:ext cx="5181600" cy="1371600"/>
          </a:xfrm>
          <a:effectLst>
            <a:outerShdw blurRad="63500" dist="35921" dir="2700000" algn="ctr" rotWithShape="0">
              <a:schemeClr val="tx2">
                <a:alpha val="74998"/>
              </a:schemeClr>
            </a:outerShdw>
          </a:effectLst>
        </p:spPr>
        <p:txBody>
          <a:bodyPr/>
          <a:lstStyle/>
          <a:p>
            <a:pPr>
              <a:defRPr/>
            </a:pPr>
            <a:r>
              <a:rPr lang="ar-JO" b="1" dirty="0">
                <a:latin typeface="Arial" panose="020B0604020202020204" pitchFamily="34" charset="0"/>
                <a:ea typeface="ＭＳ Ｐゴシック" charset="0"/>
                <a:cs typeface="Arial" panose="020B0604020202020204" pitchFamily="34" charset="0"/>
              </a:rPr>
              <a:t>الكوكب العظيم</a:t>
            </a:r>
            <a:br>
              <a:rPr lang="en-US" b="1" dirty="0">
                <a:latin typeface="Arial" panose="020B0604020202020204" pitchFamily="34" charset="0"/>
                <a:ea typeface="ＭＳ Ｐゴシック" charset="0"/>
                <a:cs typeface="Arial" panose="020B0604020202020204" pitchFamily="34" charset="0"/>
              </a:rPr>
            </a:br>
            <a:r>
              <a:rPr lang="ar-JO" sz="3600" b="1" dirty="0">
                <a:latin typeface="Arial" panose="020B0604020202020204" pitchFamily="34" charset="0"/>
                <a:ea typeface="ＭＳ Ｐゴシック" charset="0"/>
                <a:cs typeface="Arial" panose="020B0604020202020204" pitchFamily="34" charset="0"/>
              </a:rPr>
              <a:t>(البوق الخامس = الويل الأول)</a:t>
            </a:r>
            <a:endParaRPr lang="en-US" dirty="0">
              <a:latin typeface="Arial" panose="020B0604020202020204" pitchFamily="34" charset="0"/>
              <a:ea typeface="ＭＳ Ｐゴシック" charset="0"/>
              <a:cs typeface="Arial" panose="020B0604020202020204" pitchFamily="34" charset="0"/>
            </a:endParaRPr>
          </a:p>
        </p:txBody>
      </p:sp>
      <p:sp>
        <p:nvSpPr>
          <p:cNvPr id="4" name="Rectangle 1026"/>
          <p:cNvSpPr txBox="1">
            <a:spLocks noChangeArrowheads="1"/>
          </p:cNvSpPr>
          <p:nvPr/>
        </p:nvSpPr>
        <p:spPr bwMode="auto">
          <a:xfrm>
            <a:off x="179388" y="3229571"/>
            <a:ext cx="3816350" cy="3628429"/>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ar-JO" sz="3200" b="1" dirty="0">
                <a:solidFill>
                  <a:srgbClr val="FFFFFF"/>
                </a:solidFill>
                <a:latin typeface="Arial"/>
                <a:cs typeface="Arial"/>
              </a:rPr>
              <a:t>ثم بوق الملاك الخامس، فرأيت كوكباً قد سقط من السماء إلى الأرض ...</a:t>
            </a:r>
          </a:p>
          <a:p>
            <a:pPr algn="ctr" defTabSz="914400" eaLnBrk="0" fontAlgn="base" hangingPunct="0">
              <a:spcBef>
                <a:spcPct val="0"/>
              </a:spcBef>
              <a:spcAft>
                <a:spcPct val="0"/>
              </a:spcAft>
              <a:defRPr/>
            </a:pPr>
            <a:r>
              <a:rPr lang="ar-JO" sz="3200" b="1" dirty="0">
                <a:solidFill>
                  <a:srgbClr val="FFFFFF"/>
                </a:solidFill>
                <a:latin typeface="Arial"/>
                <a:cs typeface="Arial"/>
              </a:rPr>
              <a:t>(9: 1أ)</a:t>
            </a:r>
            <a:endParaRPr lang="en-US" sz="3200" b="1" dirty="0">
              <a:solidFill>
                <a:srgbClr val="FFFFFF"/>
              </a:solidFill>
              <a:latin typeface="Arial"/>
              <a:cs typeface="Arial"/>
            </a:endParaRPr>
          </a:p>
        </p:txBody>
      </p:sp>
      <p:sp>
        <p:nvSpPr>
          <p:cNvPr id="5" name="Text Box 30"/>
          <p:cNvSpPr txBox="1">
            <a:spLocks noChangeArrowheads="1"/>
          </p:cNvSpPr>
          <p:nvPr/>
        </p:nvSpPr>
        <p:spPr bwMode="auto">
          <a:xfrm>
            <a:off x="8423207" y="54571"/>
            <a:ext cx="701131"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381</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2499332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3419475" y="859196"/>
            <a:ext cx="5724525" cy="1371600"/>
          </a:xfrm>
          <a:effectLst>
            <a:outerShdw blurRad="63500" dist="35921" dir="2700000" algn="ctr" rotWithShape="0">
              <a:schemeClr val="tx2">
                <a:alpha val="74998"/>
              </a:schemeClr>
            </a:outerShdw>
          </a:effectLst>
        </p:spPr>
        <p:txBody>
          <a:bodyPr/>
          <a:lstStyle/>
          <a:p>
            <a:pPr>
              <a:defRPr/>
            </a:pPr>
            <a:r>
              <a:rPr lang="ar-JO" b="1" dirty="0">
                <a:latin typeface="Arial" panose="020B0604020202020204" pitchFamily="34" charset="0"/>
                <a:ea typeface="ＭＳ Ｐゴシック" charset="0"/>
                <a:cs typeface="Arial" panose="020B0604020202020204" pitchFamily="34" charset="0"/>
              </a:rPr>
              <a:t>بئر الهاوية</a:t>
            </a:r>
            <a:br>
              <a:rPr lang="ar-JO" b="1" dirty="0">
                <a:latin typeface="Arial" panose="020B0604020202020204" pitchFamily="34" charset="0"/>
                <a:ea typeface="ＭＳ Ｐゴシック" charset="0"/>
                <a:cs typeface="Arial" panose="020B0604020202020204" pitchFamily="34" charset="0"/>
              </a:rPr>
            </a:br>
            <a:r>
              <a:rPr lang="en-US" sz="3600" b="1" dirty="0">
                <a:latin typeface="Arial" panose="020B0604020202020204" pitchFamily="34" charset="0"/>
                <a:ea typeface="ＭＳ Ｐゴシック" charset="0"/>
                <a:cs typeface="Arial" panose="020B0604020202020204" pitchFamily="34" charset="0"/>
              </a:rPr>
              <a:t>(</a:t>
            </a:r>
            <a:r>
              <a:rPr lang="ar-JO" sz="3600" b="1" dirty="0">
                <a:latin typeface="Arial" panose="020B0604020202020204" pitchFamily="34" charset="0"/>
                <a:ea typeface="ＭＳ Ｐゴシック" charset="0"/>
                <a:cs typeface="Arial" panose="020B0604020202020204" pitchFamily="34" charset="0"/>
              </a:rPr>
              <a:t>البوق الخامس = الويل الأول</a:t>
            </a:r>
            <a:r>
              <a:rPr lang="en-US" sz="3600" b="1" dirty="0">
                <a:latin typeface="Arial" panose="020B0604020202020204" pitchFamily="34" charset="0"/>
                <a:ea typeface="ＭＳ Ｐゴシック" charset="0"/>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
        <p:nvSpPr>
          <p:cNvPr id="4" name="Rectangle 1026"/>
          <p:cNvSpPr txBox="1">
            <a:spLocks noChangeArrowheads="1"/>
          </p:cNvSpPr>
          <p:nvPr/>
        </p:nvSpPr>
        <p:spPr bwMode="auto">
          <a:xfrm>
            <a:off x="-36513" y="0"/>
            <a:ext cx="3671888" cy="68580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br>
              <a:rPr lang="en-US" altLang="ja-JP" sz="3200" b="1" dirty="0">
                <a:solidFill>
                  <a:srgbClr val="FFFFFF"/>
                </a:solidFill>
                <a:latin typeface="Arial"/>
                <a:cs typeface="Arial"/>
              </a:rPr>
            </a:br>
            <a:r>
              <a:rPr lang="ar-JO" sz="3200" b="1" dirty="0">
                <a:solidFill>
                  <a:srgbClr val="FFFFFF"/>
                </a:solidFill>
                <a:latin typeface="Arial"/>
                <a:cs typeface="Arial"/>
              </a:rPr>
              <a:t>... وأعطي مفتاح بئر الهاوية 2 ففتح بئر الهاوية، فصعد دخان من البئر كدخان أتون عظيم، فأظلمت الشمس والجو من دخان البئر.</a:t>
            </a:r>
          </a:p>
          <a:p>
            <a:pPr algn="ctr" defTabSz="914400" eaLnBrk="0" fontAlgn="base" hangingPunct="0">
              <a:spcBef>
                <a:spcPct val="0"/>
              </a:spcBef>
              <a:spcAft>
                <a:spcPct val="0"/>
              </a:spcAft>
              <a:defRPr/>
            </a:pPr>
            <a:r>
              <a:rPr lang="ar-JO" sz="3200" b="1" dirty="0">
                <a:solidFill>
                  <a:srgbClr val="FFFFFF"/>
                </a:solidFill>
                <a:latin typeface="Arial"/>
                <a:cs typeface="Arial"/>
              </a:rPr>
              <a:t>(9: 1ب-2)</a:t>
            </a:r>
            <a:endParaRPr lang="en-US" sz="3200" b="1" dirty="0">
              <a:solidFill>
                <a:srgbClr val="FFFFFF"/>
              </a:solidFill>
              <a:latin typeface="Arial"/>
              <a:cs typeface="Arial"/>
            </a:endParaRPr>
          </a:p>
        </p:txBody>
      </p:sp>
      <p:pic>
        <p:nvPicPr>
          <p:cNvPr id="887811" name="Picture 2" descr="Rev 9 Bottomless Pi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35375" y="2600684"/>
            <a:ext cx="5508625" cy="3703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30"/>
          <p:cNvSpPr txBox="1">
            <a:spLocks noChangeArrowheads="1"/>
          </p:cNvSpPr>
          <p:nvPr/>
        </p:nvSpPr>
        <p:spPr bwMode="auto">
          <a:xfrm>
            <a:off x="8423207" y="54571"/>
            <a:ext cx="701131"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381</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0946145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9857" name="Picture 4" descr="rev 9 woes-isla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44000" cy="683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381000"/>
            <a:ext cx="5181600" cy="1371600"/>
          </a:xfrm>
          <a:noFill/>
          <a:ln w="9525">
            <a:noFill/>
            <a:miter lim="800000"/>
            <a:headEnd/>
            <a:tailEnd/>
          </a:ln>
          <a:effectLst>
            <a:outerShdw blurRad="63500" dist="35921" dir="2700000" algn="ctr" rotWithShape="0">
              <a:schemeClr val="tx2">
                <a:alpha val="74998"/>
              </a:schemeClr>
            </a:outerShdw>
          </a:effectLst>
        </p:spPr>
        <p:txBody>
          <a:bodyPr anchor="ctr"/>
          <a:lstStyle/>
          <a:p>
            <a:r>
              <a:rPr lang="ar-JO" sz="4000" b="1" kern="1200" dirty="0">
                <a:solidFill>
                  <a:srgbClr val="FFFFFF"/>
                </a:solidFill>
                <a:effectLst>
                  <a:glow rad="228600">
                    <a:schemeClr val="accent4">
                      <a:satMod val="175000"/>
                      <a:alpha val="87000"/>
                    </a:schemeClr>
                  </a:glow>
                </a:effectLst>
                <a:latin typeface="Arial" panose="020B0604020202020204" pitchFamily="34" charset="0"/>
                <a:ea typeface="ＭＳ Ｐゴシック" charset="0"/>
                <a:cs typeface="Arial" panose="020B0604020202020204" pitchFamily="34" charset="0"/>
              </a:rPr>
              <a:t>الجراد </a:t>
            </a:r>
            <a:br>
              <a:rPr lang="en-US" sz="4000" b="1" kern="1200" dirty="0">
                <a:solidFill>
                  <a:srgbClr val="FFFFFF"/>
                </a:solidFill>
                <a:effectLst>
                  <a:glow rad="228600">
                    <a:schemeClr val="accent4">
                      <a:satMod val="175000"/>
                      <a:alpha val="87000"/>
                    </a:schemeClr>
                  </a:glow>
                </a:effectLst>
                <a:latin typeface="Arial" panose="020B0604020202020204" pitchFamily="34" charset="0"/>
                <a:ea typeface="ＭＳ Ｐゴシック" charset="0"/>
                <a:cs typeface="Arial" panose="020B0604020202020204" pitchFamily="34" charset="0"/>
              </a:rPr>
            </a:br>
            <a:r>
              <a:rPr lang="en-US" sz="4000" b="1" kern="1200" dirty="0">
                <a:solidFill>
                  <a:srgbClr val="FFFFFF"/>
                </a:solidFill>
                <a:effectLst>
                  <a:glow rad="228600">
                    <a:schemeClr val="accent4">
                      <a:satMod val="175000"/>
                      <a:alpha val="87000"/>
                    </a:schemeClr>
                  </a:glow>
                </a:effectLst>
                <a:latin typeface="Arial" panose="020B0604020202020204" pitchFamily="34" charset="0"/>
                <a:ea typeface="ＭＳ Ｐゴシック" charset="0"/>
                <a:cs typeface="Arial" panose="020B0604020202020204" pitchFamily="34" charset="0"/>
              </a:rPr>
              <a:t>(</a:t>
            </a:r>
            <a:r>
              <a:rPr lang="ar-JO" sz="4000" b="1" kern="1200" dirty="0">
                <a:solidFill>
                  <a:srgbClr val="FFFFFF"/>
                </a:solidFill>
                <a:effectLst>
                  <a:glow rad="228600">
                    <a:schemeClr val="accent4">
                      <a:satMod val="175000"/>
                      <a:alpha val="87000"/>
                    </a:schemeClr>
                  </a:glow>
                </a:effectLst>
                <a:latin typeface="Arial" panose="020B0604020202020204" pitchFamily="34" charset="0"/>
                <a:ea typeface="ＭＳ Ｐゴシック" charset="0"/>
                <a:cs typeface="Arial" panose="020B0604020202020204" pitchFamily="34" charset="0"/>
              </a:rPr>
              <a:t>البوق 5 = الويل 1</a:t>
            </a:r>
            <a:r>
              <a:rPr lang="en-US" sz="4000" b="1" kern="1200" dirty="0">
                <a:solidFill>
                  <a:srgbClr val="FFFFFF"/>
                </a:solidFill>
                <a:effectLst>
                  <a:glow rad="228600">
                    <a:schemeClr val="accent4">
                      <a:satMod val="175000"/>
                      <a:alpha val="87000"/>
                    </a:schemeClr>
                  </a:glow>
                </a:effectLst>
                <a:latin typeface="Arial" panose="020B0604020202020204" pitchFamily="34" charset="0"/>
                <a:ea typeface="ＭＳ Ｐゴシック" charset="0"/>
                <a:cs typeface="Arial" panose="020B0604020202020204" pitchFamily="34" charset="0"/>
              </a:rPr>
              <a:t>)</a:t>
            </a:r>
          </a:p>
        </p:txBody>
      </p:sp>
      <p:sp>
        <p:nvSpPr>
          <p:cNvPr id="4" name="Rectangle 1026"/>
          <p:cNvSpPr txBox="1">
            <a:spLocks noChangeArrowheads="1"/>
          </p:cNvSpPr>
          <p:nvPr/>
        </p:nvSpPr>
        <p:spPr bwMode="auto">
          <a:xfrm>
            <a:off x="0" y="4941888"/>
            <a:ext cx="9144000" cy="19050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4000" b="1" i="0" u="none" strike="noStrike" kern="1200" cap="none" spc="0" normalizeH="0" baseline="0" noProof="0" dirty="0">
                <a:ln>
                  <a:noFill/>
                </a:ln>
                <a:solidFill>
                  <a:srgbClr val="FFFFFF"/>
                </a:solidFill>
                <a:effectLst>
                  <a:glow rad="228600">
                    <a:srgbClr val="000000">
                      <a:satMod val="175000"/>
                      <a:alpha val="87000"/>
                    </a:srgbClr>
                  </a:glow>
                </a:effectLst>
                <a:uLnTx/>
                <a:uFillTx/>
                <a:latin typeface="Arial" panose="020B0604020202020204" pitchFamily="34" charset="0"/>
                <a:ea typeface="ＭＳ Ｐゴシック" charset="0"/>
                <a:cs typeface="Arial" panose="020B0604020202020204" pitchFamily="34" charset="0"/>
              </a:rPr>
              <a:t>رؤيا ٩ : ٣</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altLang="ja-JP" sz="4000" b="1" dirty="0">
                <a:solidFill>
                  <a:srgbClr val="FFFFFF"/>
                </a:solidFill>
                <a:effectLst>
                  <a:glow rad="228600">
                    <a:srgbClr val="000000">
                      <a:satMod val="175000"/>
                      <a:alpha val="87000"/>
                    </a:srgbClr>
                  </a:glow>
                </a:effectLst>
                <a:latin typeface="Arial" panose="020B0604020202020204" pitchFamily="34" charset="0"/>
                <a:cs typeface="Arial" panose="020B0604020202020204" pitchFamily="34" charset="0"/>
              </a:rPr>
              <a:t>ومن الدخان خرج جراد على الأرض، فأعطي سلطاناً كما لعقارب الأرض سلطان.</a:t>
            </a:r>
            <a:r>
              <a:rPr kumimoji="0" lang="ar-SA" altLang="ja-JP" sz="4000" b="1" i="0" u="none" strike="noStrike" kern="1200" cap="none" spc="0" normalizeH="0" baseline="0" noProof="0" dirty="0">
                <a:ln>
                  <a:noFill/>
                </a:ln>
                <a:solidFill>
                  <a:srgbClr val="FFFFFF"/>
                </a:solidFill>
                <a:effectLst>
                  <a:glow rad="228600">
                    <a:srgbClr val="000000">
                      <a:satMod val="175000"/>
                      <a:alpha val="87000"/>
                    </a:srgbClr>
                  </a:glow>
                </a:effectLst>
                <a:uLnTx/>
                <a:uFillTx/>
                <a:latin typeface="Arial" panose="020B0604020202020204" pitchFamily="34" charset="0"/>
                <a:ea typeface="ＭＳ Ｐゴシック" charset="0"/>
                <a:cs typeface="Arial" panose="020B0604020202020204" pitchFamily="34" charset="0"/>
              </a:rPr>
              <a:t> </a:t>
            </a:r>
          </a:p>
        </p:txBody>
      </p:sp>
      <p:sp>
        <p:nvSpPr>
          <p:cNvPr id="5" name="Text Box 30"/>
          <p:cNvSpPr txBox="1">
            <a:spLocks noChangeArrowheads="1"/>
          </p:cNvSpPr>
          <p:nvPr/>
        </p:nvSpPr>
        <p:spPr bwMode="auto">
          <a:xfrm>
            <a:off x="8426137" y="54571"/>
            <a:ext cx="701131"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381</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799793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1905" name="Picture 4" descr="image00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381000"/>
            <a:ext cx="5181600" cy="1371600"/>
          </a:xfrm>
          <a:noFill/>
          <a:ln w="9525">
            <a:noFill/>
            <a:miter lim="800000"/>
            <a:headEnd/>
            <a:tailEnd/>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ar-JO" sz="4000" b="1" kern="1200" dirty="0">
                <a:solidFill>
                  <a:srgbClr val="FFFFFF"/>
                </a:solidFill>
                <a:effectLst>
                  <a:glow rad="228600">
                    <a:schemeClr val="accent4">
                      <a:satMod val="175000"/>
                      <a:alpha val="87000"/>
                    </a:schemeClr>
                  </a:glow>
                </a:effectLst>
                <a:latin typeface="Arial" panose="020B0604020202020204" pitchFamily="34" charset="0"/>
                <a:ea typeface="ＭＳ Ｐゴシック" charset="0"/>
                <a:cs typeface="Arial" panose="020B0604020202020204" pitchFamily="34" charset="0"/>
              </a:rPr>
              <a:t>الجراد</a:t>
            </a:r>
            <a:br>
              <a:rPr lang="en-US" sz="4000" b="1" kern="1200" dirty="0">
                <a:solidFill>
                  <a:srgbClr val="FFFFFF"/>
                </a:solidFill>
                <a:effectLst>
                  <a:glow rad="228600">
                    <a:schemeClr val="accent4">
                      <a:satMod val="175000"/>
                      <a:alpha val="87000"/>
                    </a:schemeClr>
                  </a:glow>
                </a:effectLst>
                <a:latin typeface="Arial" panose="020B0604020202020204" pitchFamily="34" charset="0"/>
                <a:ea typeface="ＭＳ Ｐゴシック" charset="0"/>
                <a:cs typeface="Arial" panose="020B0604020202020204" pitchFamily="34" charset="0"/>
              </a:rPr>
            </a:br>
            <a:r>
              <a:rPr lang="en-US" sz="4000" b="1" kern="1200" dirty="0">
                <a:solidFill>
                  <a:srgbClr val="FFFFFF"/>
                </a:solidFill>
                <a:effectLst>
                  <a:glow rad="228600">
                    <a:schemeClr val="accent4">
                      <a:satMod val="175000"/>
                      <a:alpha val="87000"/>
                    </a:schemeClr>
                  </a:glow>
                </a:effectLst>
                <a:latin typeface="Arial" panose="020B0604020202020204" pitchFamily="34" charset="0"/>
                <a:ea typeface="ＭＳ Ｐゴシック" charset="0"/>
                <a:cs typeface="Arial" panose="020B0604020202020204" pitchFamily="34" charset="0"/>
              </a:rPr>
              <a:t>(</a:t>
            </a:r>
            <a:r>
              <a:rPr lang="ar-JO" sz="4000" b="1" kern="1200" dirty="0">
                <a:solidFill>
                  <a:srgbClr val="FFFFFF"/>
                </a:solidFill>
                <a:effectLst>
                  <a:glow rad="228600">
                    <a:schemeClr val="accent4">
                      <a:satMod val="175000"/>
                      <a:alpha val="87000"/>
                    </a:schemeClr>
                  </a:glow>
                </a:effectLst>
                <a:latin typeface="Arial" panose="020B0604020202020204" pitchFamily="34" charset="0"/>
                <a:ea typeface="ＭＳ Ｐゴシック" charset="0"/>
                <a:cs typeface="Arial" panose="020B0604020202020204" pitchFamily="34" charset="0"/>
              </a:rPr>
              <a:t>البوق 5 = الويل 1</a:t>
            </a:r>
            <a:r>
              <a:rPr lang="en-US" sz="4000" b="1" kern="1200" dirty="0">
                <a:solidFill>
                  <a:srgbClr val="FFFFFF"/>
                </a:solidFill>
                <a:effectLst>
                  <a:glow rad="228600">
                    <a:schemeClr val="accent4">
                      <a:satMod val="175000"/>
                      <a:alpha val="87000"/>
                    </a:schemeClr>
                  </a:glow>
                </a:effectLst>
                <a:latin typeface="Arial" panose="020B0604020202020204" pitchFamily="34" charset="0"/>
                <a:ea typeface="ＭＳ Ｐゴシック" charset="0"/>
                <a:cs typeface="Arial" panose="020B0604020202020204" pitchFamily="34" charset="0"/>
              </a:rPr>
              <a:t>)</a:t>
            </a:r>
          </a:p>
        </p:txBody>
      </p:sp>
      <p:sp>
        <p:nvSpPr>
          <p:cNvPr id="5" name="Text Box 30"/>
          <p:cNvSpPr txBox="1">
            <a:spLocks noChangeArrowheads="1"/>
          </p:cNvSpPr>
          <p:nvPr/>
        </p:nvSpPr>
        <p:spPr bwMode="auto">
          <a:xfrm>
            <a:off x="8426137" y="54571"/>
            <a:ext cx="701131"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381</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1026">
            <a:extLst>
              <a:ext uri="{FF2B5EF4-FFF2-40B4-BE49-F238E27FC236}">
                <a16:creationId xmlns:a16="http://schemas.microsoft.com/office/drawing/2014/main" id="{18532849-5395-0545-8609-30CA4F0577C9}"/>
              </a:ext>
            </a:extLst>
          </p:cNvPr>
          <p:cNvSpPr txBox="1">
            <a:spLocks noChangeArrowheads="1"/>
          </p:cNvSpPr>
          <p:nvPr/>
        </p:nvSpPr>
        <p:spPr bwMode="auto">
          <a:xfrm>
            <a:off x="0" y="4941888"/>
            <a:ext cx="9144000" cy="1905000"/>
          </a:xfrm>
          <a:prstGeom prst="rect">
            <a:avLst/>
          </a:prstGeom>
          <a:solidFill>
            <a:schemeClr val="tx1"/>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4000" b="1" i="0" u="none" strike="noStrike" kern="1200" cap="none" spc="0" normalizeH="0" baseline="0" noProof="0" dirty="0">
                <a:ln>
                  <a:noFill/>
                </a:ln>
                <a:solidFill>
                  <a:srgbClr val="FFFFFF"/>
                </a:solidFill>
                <a:effectLst>
                  <a:glow rad="228600">
                    <a:srgbClr val="000000">
                      <a:satMod val="175000"/>
                      <a:alpha val="87000"/>
                    </a:srgbClr>
                  </a:glow>
                </a:effectLst>
                <a:uLnTx/>
                <a:uFillTx/>
                <a:latin typeface="Arial" panose="020B0604020202020204" pitchFamily="34" charset="0"/>
                <a:ea typeface="ＭＳ Ｐゴシック" charset="0"/>
                <a:cs typeface="Arial" panose="020B0604020202020204" pitchFamily="34" charset="0"/>
              </a:rPr>
              <a:t>رؤيا ٩ : ٣</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4000" b="1" i="0" u="none" strike="noStrike" kern="1200" cap="none" spc="0" normalizeH="0" baseline="0" noProof="0" dirty="0">
                <a:ln>
                  <a:noFill/>
                </a:ln>
                <a:solidFill>
                  <a:srgbClr val="FFFFFF"/>
                </a:solidFill>
                <a:effectLst>
                  <a:glow rad="228600">
                    <a:srgbClr val="000000">
                      <a:satMod val="175000"/>
                      <a:alpha val="87000"/>
                    </a:srgbClr>
                  </a:glow>
                </a:effectLst>
                <a:uLnTx/>
                <a:uFillTx/>
                <a:latin typeface="Arial" panose="020B0604020202020204" pitchFamily="34" charset="0"/>
                <a:ea typeface="ＭＳ Ｐゴシック" charset="0"/>
                <a:cs typeface="Arial" panose="020B0604020202020204" pitchFamily="34" charset="0"/>
              </a:rPr>
              <a:t>ومن الدخان خرج جراد على الأرض، فأعطي سلطاناً كما لعقارب الأرض سلطان. </a:t>
            </a:r>
          </a:p>
        </p:txBody>
      </p:sp>
    </p:spTree>
    <p:extLst>
      <p:ext uri="{BB962C8B-B14F-4D97-AF65-F5344CB8AC3E}">
        <p14:creationId xmlns:p14="http://schemas.microsoft.com/office/powerpoint/2010/main" val="35414302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3953" name="Picture 1" descr="rev 9.2 do not harm grass Mow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0"/>
            <a:ext cx="4441826" cy="5805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3954" name="Picture 2" descr="rev 9 matthews-locust-detail.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30675" y="0"/>
            <a:ext cx="5013325" cy="501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026"/>
          <p:cNvSpPr txBox="1">
            <a:spLocks noChangeArrowheads="1"/>
          </p:cNvSpPr>
          <p:nvPr/>
        </p:nvSpPr>
        <p:spPr bwMode="auto">
          <a:xfrm>
            <a:off x="0" y="4979988"/>
            <a:ext cx="9144000" cy="1905000"/>
          </a:xfrm>
          <a:prstGeom prst="rect">
            <a:avLst/>
          </a:prstGeom>
          <a:solidFill>
            <a:schemeClr val="tx1"/>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 ٩ : ٤</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وقيل له أن لا يضر عشب الأرض، ولا شيئا</a:t>
            </a:r>
            <a:r>
              <a:rPr lang="ar-JO" altLang="ja-JP" sz="3600" b="1" dirty="0">
                <a:solidFill>
                  <a:srgbClr val="FFFFFF"/>
                </a:solidFill>
                <a:latin typeface="Arial" panose="020B0604020202020204" pitchFamily="34" charset="0"/>
                <a:cs typeface="Arial" panose="020B0604020202020204" pitchFamily="34" charset="0"/>
              </a:rPr>
              <a:t>ً</a:t>
            </a:r>
            <a:r>
              <a:rPr kumimoji="0" lang="ar-SA" altLang="ja-JP"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أخضر ولا شجرة ما، إلا الناس فقط الذين ليس لهم ختم الله على جباههم.</a:t>
            </a:r>
          </a:p>
        </p:txBody>
      </p:sp>
      <p:sp>
        <p:nvSpPr>
          <p:cNvPr id="887810" name="Rectangle 1026"/>
          <p:cNvSpPr>
            <a:spLocks noGrp="1" noChangeArrowheads="1"/>
          </p:cNvSpPr>
          <p:nvPr>
            <p:ph type="ctrTitle"/>
          </p:nvPr>
        </p:nvSpPr>
        <p:spPr>
          <a:xfrm>
            <a:off x="0" y="381000"/>
            <a:ext cx="5181600" cy="1371600"/>
          </a:xfrm>
          <a:noFill/>
          <a:ln w="9525">
            <a:noFill/>
            <a:miter lim="800000"/>
            <a:headEnd/>
            <a:tailEnd/>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ar-JO" sz="4000" b="1" kern="1200" dirty="0">
                <a:solidFill>
                  <a:srgbClr val="FFFFFF"/>
                </a:solidFill>
                <a:effectLst>
                  <a:glow rad="228600">
                    <a:schemeClr val="accent4">
                      <a:satMod val="175000"/>
                      <a:alpha val="87000"/>
                    </a:schemeClr>
                  </a:glow>
                </a:effectLst>
                <a:latin typeface="Arial" panose="020B0604020202020204" pitchFamily="34" charset="0"/>
                <a:ea typeface="ＭＳ Ｐゴシック" charset="0"/>
                <a:cs typeface="Arial" panose="020B0604020202020204" pitchFamily="34" charset="0"/>
              </a:rPr>
              <a:t>الجراد</a:t>
            </a:r>
            <a:br>
              <a:rPr lang="en-US" sz="4000" b="1" kern="1200" dirty="0">
                <a:solidFill>
                  <a:srgbClr val="FFFFFF"/>
                </a:solidFill>
                <a:effectLst>
                  <a:glow rad="228600">
                    <a:schemeClr val="accent4">
                      <a:satMod val="175000"/>
                      <a:alpha val="87000"/>
                    </a:schemeClr>
                  </a:glow>
                </a:effectLst>
                <a:latin typeface="Arial" panose="020B0604020202020204" pitchFamily="34" charset="0"/>
                <a:ea typeface="ＭＳ Ｐゴシック" charset="0"/>
                <a:cs typeface="Arial" panose="020B0604020202020204" pitchFamily="34" charset="0"/>
              </a:rPr>
            </a:br>
            <a:r>
              <a:rPr lang="en-US" sz="4000" b="1" kern="1200" dirty="0">
                <a:solidFill>
                  <a:srgbClr val="FFFFFF"/>
                </a:solidFill>
                <a:effectLst>
                  <a:glow rad="228600">
                    <a:schemeClr val="accent4">
                      <a:satMod val="175000"/>
                      <a:alpha val="87000"/>
                    </a:schemeClr>
                  </a:glow>
                </a:effectLst>
                <a:latin typeface="Arial" panose="020B0604020202020204" pitchFamily="34" charset="0"/>
                <a:ea typeface="ＭＳ Ｐゴシック" charset="0"/>
                <a:cs typeface="Arial" panose="020B0604020202020204" pitchFamily="34" charset="0"/>
              </a:rPr>
              <a:t>(</a:t>
            </a:r>
            <a:r>
              <a:rPr lang="ar-JO" sz="4000" b="1" kern="1200" dirty="0">
                <a:solidFill>
                  <a:srgbClr val="FFFFFF"/>
                </a:solidFill>
                <a:effectLst>
                  <a:glow rad="228600">
                    <a:schemeClr val="accent4">
                      <a:satMod val="175000"/>
                      <a:alpha val="87000"/>
                    </a:schemeClr>
                  </a:glow>
                </a:effectLst>
                <a:latin typeface="Arial" panose="020B0604020202020204" pitchFamily="34" charset="0"/>
                <a:ea typeface="ＭＳ Ｐゴシック" charset="0"/>
                <a:cs typeface="Arial" panose="020B0604020202020204" pitchFamily="34" charset="0"/>
              </a:rPr>
              <a:t>البوق 5 = الويل 1</a:t>
            </a:r>
            <a:r>
              <a:rPr lang="en-US" sz="4000" b="1" kern="1200" dirty="0">
                <a:solidFill>
                  <a:srgbClr val="FFFFFF"/>
                </a:solidFill>
                <a:effectLst>
                  <a:glow rad="228600">
                    <a:schemeClr val="accent4">
                      <a:satMod val="175000"/>
                      <a:alpha val="87000"/>
                    </a:schemeClr>
                  </a:glow>
                </a:effectLst>
                <a:latin typeface="Arial" panose="020B0604020202020204" pitchFamily="34" charset="0"/>
                <a:ea typeface="ＭＳ Ｐゴシック" charset="0"/>
                <a:cs typeface="Arial" panose="020B0604020202020204" pitchFamily="34" charset="0"/>
              </a:rPr>
              <a:t>)</a:t>
            </a:r>
          </a:p>
        </p:txBody>
      </p:sp>
      <p:sp>
        <p:nvSpPr>
          <p:cNvPr id="6" name="Text Box 30"/>
          <p:cNvSpPr txBox="1">
            <a:spLocks noChangeArrowheads="1"/>
          </p:cNvSpPr>
          <p:nvPr/>
        </p:nvSpPr>
        <p:spPr bwMode="auto">
          <a:xfrm>
            <a:off x="8423207" y="54571"/>
            <a:ext cx="701131"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381</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607396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6001" name="Picture 1" descr="rev 9 single locu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180513"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762000"/>
            <a:ext cx="5181600" cy="1371600"/>
          </a:xfrm>
          <a:effectLst>
            <a:outerShdw blurRad="63500" dist="35921" dir="2700000" algn="ctr" rotWithShape="0">
              <a:schemeClr val="tx2">
                <a:alpha val="74998"/>
              </a:schemeClr>
            </a:outerShdw>
          </a:effectLst>
        </p:spPr>
        <p:txBody>
          <a:bodyPr/>
          <a:lstStyle/>
          <a:p>
            <a:pPr defTabSz="914400"/>
            <a:r>
              <a:rPr lang="ar-JO" sz="4400" b="1" kern="1200" dirty="0">
                <a:solidFill>
                  <a:srgbClr val="FFFFFF"/>
                </a:solidFill>
                <a:effectLst>
                  <a:glow rad="228600">
                    <a:schemeClr val="accent4">
                      <a:satMod val="175000"/>
                      <a:alpha val="87000"/>
                    </a:schemeClr>
                  </a:glow>
                </a:effectLst>
                <a:latin typeface="Arial" charset="0"/>
                <a:ea typeface="ＭＳ Ｐゴシック" charset="0"/>
              </a:rPr>
              <a:t>الجراد</a:t>
            </a:r>
            <a:br>
              <a:rPr lang="en-US" sz="4400" b="1" kern="1200" dirty="0">
                <a:solidFill>
                  <a:srgbClr val="FFFFFF"/>
                </a:solidFill>
                <a:effectLst>
                  <a:glow rad="228600">
                    <a:schemeClr val="accent4">
                      <a:satMod val="175000"/>
                      <a:alpha val="87000"/>
                    </a:schemeClr>
                  </a:glow>
                </a:effectLst>
                <a:latin typeface="Arial" charset="0"/>
                <a:ea typeface="ＭＳ Ｐゴシック" charset="0"/>
              </a:rPr>
            </a:br>
            <a:r>
              <a:rPr lang="en-US" sz="4400" b="1" kern="1200" dirty="0">
                <a:solidFill>
                  <a:srgbClr val="FFFFFF"/>
                </a:solidFill>
                <a:effectLst>
                  <a:glow rad="228600">
                    <a:schemeClr val="accent4">
                      <a:satMod val="175000"/>
                      <a:alpha val="87000"/>
                    </a:schemeClr>
                  </a:glow>
                </a:effectLst>
                <a:latin typeface="Arial" charset="0"/>
                <a:ea typeface="ＭＳ Ｐゴシック" charset="0"/>
              </a:rPr>
              <a:t>(</a:t>
            </a:r>
            <a:r>
              <a:rPr lang="ar-JO" sz="4400" b="1" kern="1200" dirty="0">
                <a:solidFill>
                  <a:srgbClr val="FFFFFF"/>
                </a:solidFill>
                <a:effectLst>
                  <a:glow rad="228600">
                    <a:schemeClr val="accent4">
                      <a:satMod val="175000"/>
                      <a:alpha val="87000"/>
                    </a:schemeClr>
                  </a:glow>
                </a:effectLst>
                <a:latin typeface="Arial" charset="0"/>
                <a:ea typeface="ＭＳ Ｐゴシック" charset="0"/>
              </a:rPr>
              <a:t>البوق 5 = الويل 1</a:t>
            </a:r>
            <a:r>
              <a:rPr lang="en-US" sz="4400" b="1" kern="1200" dirty="0">
                <a:solidFill>
                  <a:srgbClr val="FFFFFF"/>
                </a:solidFill>
                <a:effectLst>
                  <a:glow rad="228600">
                    <a:schemeClr val="accent4">
                      <a:satMod val="175000"/>
                      <a:alpha val="87000"/>
                    </a:schemeClr>
                  </a:glow>
                </a:effectLst>
                <a:latin typeface="Arial" charset="0"/>
                <a:ea typeface="ＭＳ Ｐゴシック" charset="0"/>
              </a:rPr>
              <a:t>)</a:t>
            </a:r>
          </a:p>
        </p:txBody>
      </p:sp>
      <p:sp>
        <p:nvSpPr>
          <p:cNvPr id="4" name="Rectangle 1026"/>
          <p:cNvSpPr txBox="1">
            <a:spLocks noChangeArrowheads="1"/>
          </p:cNvSpPr>
          <p:nvPr/>
        </p:nvSpPr>
        <p:spPr bwMode="auto">
          <a:xfrm>
            <a:off x="0" y="4652963"/>
            <a:ext cx="9144000" cy="2205037"/>
          </a:xfrm>
          <a:prstGeom prst="rect">
            <a:avLst/>
          </a:prstGeom>
          <a:solidFill>
            <a:schemeClr val="tx1"/>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 ٩ : ٥-٦</a:t>
            </a:r>
          </a:p>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 وأعطي أن لا يقتلهم بل أن يتعذبوا خمسة أشهر</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وعذابه كعذاب عقرب إذا لدغ إنسانا</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lang="ar-JO" sz="2800" b="1" dirty="0">
                <a:solidFill>
                  <a:srgbClr val="FFFFFF"/>
                </a:solidFill>
                <a:latin typeface="Arial" panose="020B0604020202020204" pitchFamily="34" charset="0"/>
                <a:cs typeface="Arial" panose="020B0604020202020204" pitchFamily="34" charset="0"/>
              </a:rPr>
              <a:t> 6 </a:t>
            </a:r>
            <a:r>
              <a:rPr kumimoji="0" lang="ar-SA"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وفي تلك الأيام سيطلب الناس الموت ولا يجدونه، ويرغبون أن يموتوا فيهرب الموت منهم.</a:t>
            </a:r>
          </a:p>
        </p:txBody>
      </p:sp>
      <p:sp>
        <p:nvSpPr>
          <p:cNvPr id="5" name="Text Box 30"/>
          <p:cNvSpPr txBox="1">
            <a:spLocks noChangeArrowheads="1"/>
          </p:cNvSpPr>
          <p:nvPr/>
        </p:nvSpPr>
        <p:spPr bwMode="auto">
          <a:xfrm>
            <a:off x="8423207" y="54571"/>
            <a:ext cx="701131"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1909159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8049" name="Picture 4" descr="Rev 8 Locust from he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8600"/>
            <a:ext cx="9144000" cy="544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762000"/>
            <a:ext cx="5181600" cy="1371600"/>
          </a:xfrm>
          <a:effectLst>
            <a:outerShdw blurRad="63500" dist="35921" dir="2700000" algn="ctr" rotWithShape="0">
              <a:schemeClr val="tx2">
                <a:alpha val="74998"/>
              </a:schemeClr>
            </a:outerShdw>
          </a:effectLst>
        </p:spPr>
        <p:txBody>
          <a:bodyPr/>
          <a:lstStyle/>
          <a:p>
            <a:pPr>
              <a:defRPr/>
            </a:pPr>
            <a:r>
              <a:rPr lang="ar-JO" sz="4400" b="1" kern="1200" dirty="0">
                <a:solidFill>
                  <a:srgbClr val="FFFFFF"/>
                </a:solidFill>
                <a:effectLst>
                  <a:glow rad="228600">
                    <a:schemeClr val="accent4">
                      <a:satMod val="175000"/>
                      <a:alpha val="87000"/>
                    </a:schemeClr>
                  </a:glow>
                </a:effectLst>
                <a:latin typeface="Arial" charset="0"/>
                <a:ea typeface="ＭＳ Ｐゴシック" charset="0"/>
              </a:rPr>
              <a:t>الجراد</a:t>
            </a:r>
            <a:br>
              <a:rPr lang="en-US" sz="4400" b="1" kern="1200" dirty="0">
                <a:solidFill>
                  <a:srgbClr val="FFFFFF"/>
                </a:solidFill>
                <a:effectLst>
                  <a:glow rad="228600">
                    <a:schemeClr val="accent4">
                      <a:satMod val="175000"/>
                      <a:alpha val="87000"/>
                    </a:schemeClr>
                  </a:glow>
                </a:effectLst>
                <a:latin typeface="Arial" charset="0"/>
                <a:ea typeface="ＭＳ Ｐゴシック" charset="0"/>
              </a:rPr>
            </a:br>
            <a:r>
              <a:rPr lang="en-US" sz="4400" b="1" kern="1200" dirty="0">
                <a:solidFill>
                  <a:srgbClr val="FFFFFF"/>
                </a:solidFill>
                <a:effectLst>
                  <a:glow rad="228600">
                    <a:schemeClr val="accent4">
                      <a:satMod val="175000"/>
                      <a:alpha val="87000"/>
                    </a:schemeClr>
                  </a:glow>
                </a:effectLst>
                <a:latin typeface="Arial" charset="0"/>
                <a:ea typeface="ＭＳ Ｐゴシック" charset="0"/>
              </a:rPr>
              <a:t>(</a:t>
            </a:r>
            <a:r>
              <a:rPr lang="ar-JO" sz="4400" b="1" kern="1200" dirty="0">
                <a:solidFill>
                  <a:srgbClr val="FFFFFF"/>
                </a:solidFill>
                <a:effectLst>
                  <a:glow rad="228600">
                    <a:schemeClr val="accent4">
                      <a:satMod val="175000"/>
                      <a:alpha val="87000"/>
                    </a:schemeClr>
                  </a:glow>
                </a:effectLst>
                <a:latin typeface="Arial" charset="0"/>
                <a:ea typeface="ＭＳ Ｐゴシック" charset="0"/>
              </a:rPr>
              <a:t>البوق 5 = الويل 1</a:t>
            </a:r>
            <a:r>
              <a:rPr lang="en-US" sz="4400" b="1" kern="1200" dirty="0">
                <a:solidFill>
                  <a:srgbClr val="FFFFFF"/>
                </a:solidFill>
                <a:effectLst>
                  <a:glow rad="228600">
                    <a:schemeClr val="accent4">
                      <a:satMod val="175000"/>
                      <a:alpha val="87000"/>
                    </a:schemeClr>
                  </a:glow>
                </a:effectLst>
                <a:latin typeface="Arial" charset="0"/>
                <a:ea typeface="ＭＳ Ｐゴシック" charset="0"/>
              </a:rPr>
              <a:t>)</a:t>
            </a:r>
            <a:endParaRPr lang="en-US" dirty="0">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0" y="4652963"/>
            <a:ext cx="9144000" cy="2205037"/>
          </a:xfrm>
          <a:prstGeom prst="rect">
            <a:avLst/>
          </a:prstGeom>
          <a:solidFill>
            <a:schemeClr val="tx1"/>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رؤيا ٩ : ٧-٨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7 وشكل الجراد شبه خيل مهيأة للحرب، وعلى رؤوسها كأكاليل شبه الذهب، ووجوهها كوجوه الناس</a:t>
            </a:r>
            <a:r>
              <a:rPr kumimoji="0" lang="ar-JO"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 8 </a:t>
            </a:r>
            <a:r>
              <a:rPr kumimoji="0" lang="ar-SA"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وكان لها شعر كشعر النساء، وكانت أسنانها كأسنان الأسود</a:t>
            </a:r>
            <a:r>
              <a:rPr kumimoji="0" lang="ar-JO"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ar-SA" altLang="ja-JP"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 name="Text Box 30"/>
          <p:cNvSpPr txBox="1">
            <a:spLocks noChangeArrowheads="1"/>
          </p:cNvSpPr>
          <p:nvPr/>
        </p:nvSpPr>
        <p:spPr bwMode="auto">
          <a:xfrm>
            <a:off x="8423207" y="54571"/>
            <a:ext cx="701131"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3571443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71" name="Picture 4" descr="Picture 4"/>
          <p:cNvPicPr>
            <a:picLocks noChangeAspect="1"/>
          </p:cNvPicPr>
          <p:nvPr/>
        </p:nvPicPr>
        <p:blipFill>
          <a:blip r:embed="rId3"/>
          <a:stretch>
            <a:fillRect/>
          </a:stretch>
        </p:blipFill>
        <p:spPr>
          <a:xfrm>
            <a:off x="0" y="0"/>
            <a:ext cx="9144000" cy="6858000"/>
          </a:xfrm>
          <a:prstGeom prst="rect">
            <a:avLst/>
          </a:prstGeom>
          <a:ln w="12700">
            <a:miter lim="400000"/>
          </a:ln>
        </p:spPr>
      </p:pic>
      <p:pic>
        <p:nvPicPr>
          <p:cNvPr id="8072" name="Picture 5" descr="Picture 5"/>
          <p:cNvPicPr>
            <a:picLocks noChangeAspect="1"/>
          </p:cNvPicPr>
          <p:nvPr/>
        </p:nvPicPr>
        <p:blipFill>
          <a:blip r:embed="rId4"/>
          <a:stretch>
            <a:fillRect/>
          </a:stretch>
        </p:blipFill>
        <p:spPr>
          <a:xfrm>
            <a:off x="4114800" y="0"/>
            <a:ext cx="5029200" cy="4962525"/>
          </a:xfrm>
          <a:prstGeom prst="rect">
            <a:avLst/>
          </a:prstGeom>
          <a:ln w="12700">
            <a:miter lim="400000"/>
          </a:ln>
        </p:spPr>
      </p:pic>
      <p:pic>
        <p:nvPicPr>
          <p:cNvPr id="8073" name="Picture 6" descr="Picture 6"/>
          <p:cNvPicPr>
            <a:picLocks noChangeAspect="1"/>
          </p:cNvPicPr>
          <p:nvPr/>
        </p:nvPicPr>
        <p:blipFill>
          <a:blip r:embed="rId5"/>
          <a:stretch>
            <a:fillRect/>
          </a:stretch>
        </p:blipFill>
        <p:spPr>
          <a:xfrm>
            <a:off x="0" y="0"/>
            <a:ext cx="4267200" cy="4976813"/>
          </a:xfrm>
          <a:prstGeom prst="rect">
            <a:avLst/>
          </a:prstGeom>
          <a:ln w="12700">
            <a:miter lim="400000"/>
          </a:ln>
        </p:spPr>
      </p:pic>
      <p:sp>
        <p:nvSpPr>
          <p:cNvPr id="8074" name="Rectangle 1026"/>
          <p:cNvSpPr txBox="1">
            <a:spLocks noGrp="1"/>
          </p:cNvSpPr>
          <p:nvPr>
            <p:ph type="title"/>
          </p:nvPr>
        </p:nvSpPr>
        <p:spPr>
          <a:xfrm>
            <a:off x="76200" y="-8394"/>
            <a:ext cx="4114800" cy="838200"/>
          </a:xfrm>
          <a:prstGeom prst="rect">
            <a:avLst/>
          </a:prstGeom>
          <a:effectLst>
            <a:outerShdw blurRad="63500" dist="35921" dir="2700000" rotWithShape="0">
              <a:srgbClr val="000000">
                <a:alpha val="74998"/>
              </a:srgbClr>
            </a:outerShdw>
          </a:effectLst>
        </p:spPr>
        <p:txBody>
          <a:bodyPr/>
          <a:lstStyle>
            <a:lvl1pPr>
              <a:defRPr b="1"/>
            </a:lvl1pPr>
          </a:lstStyle>
          <a:p>
            <a:r>
              <a:rPr lang="ar-JO" dirty="0">
                <a:solidFill>
                  <a:schemeClr val="bg1"/>
                </a:solidFill>
                <a:latin typeface="Arial" panose="020B0604020202020204" pitchFamily="34" charset="0"/>
                <a:cs typeface="Arial" panose="020B0604020202020204" pitchFamily="34" charset="0"/>
              </a:rPr>
              <a:t>حرفي؟</a:t>
            </a:r>
            <a:endParaRPr dirty="0">
              <a:solidFill>
                <a:schemeClr val="bg1"/>
              </a:solidFill>
              <a:latin typeface="Arial" panose="020B0604020202020204" pitchFamily="34" charset="0"/>
              <a:cs typeface="Arial" panose="020B0604020202020204" pitchFamily="34" charset="0"/>
            </a:endParaRPr>
          </a:p>
        </p:txBody>
      </p:sp>
      <p:sp>
        <p:nvSpPr>
          <p:cNvPr id="8075" name="Rectangle 1026"/>
          <p:cNvSpPr txBox="1"/>
          <p:nvPr/>
        </p:nvSpPr>
        <p:spPr>
          <a:xfrm>
            <a:off x="4876801" y="-8394"/>
            <a:ext cx="4373879" cy="769441"/>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lvl1pPr>
              <a:defRPr sz="44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4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رمزي؟</a:t>
            </a:r>
            <a:endParaRPr kumimoji="0" sz="4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8078" name="Rectangle 1026"/>
          <p:cNvGrpSpPr/>
          <p:nvPr/>
        </p:nvGrpSpPr>
        <p:grpSpPr>
          <a:xfrm>
            <a:off x="0" y="4652962"/>
            <a:ext cx="9144000" cy="2205039"/>
            <a:chOff x="0" y="0"/>
            <a:chExt cx="9144000" cy="2205037"/>
          </a:xfrm>
        </p:grpSpPr>
        <p:sp>
          <p:nvSpPr>
            <p:cNvPr id="8076" name="Rectangle"/>
            <p:cNvSpPr/>
            <p:nvPr/>
          </p:nvSpPr>
          <p:spPr>
            <a:xfrm>
              <a:off x="0" y="0"/>
              <a:ext cx="9144000" cy="2205037"/>
            </a:xfrm>
            <a:prstGeom prst="rect">
              <a:avLst/>
            </a:prstGeom>
            <a:solidFill>
              <a:srgbClr val="000000"/>
            </a:solidFill>
            <a:ln w="12700" cap="flat">
              <a:noFill/>
              <a:miter lim="400000"/>
            </a:ln>
            <a:effectLst>
              <a:outerShdw blurRad="63500" dist="35921" dir="2700000" rotWithShape="0">
                <a:srgbClr val="000000">
                  <a:alpha val="74998"/>
                </a:srgbClr>
              </a:outerShdw>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077" name="رؤيا ٩ : ٩-١٠…"/>
            <p:cNvSpPr txBox="1"/>
            <p:nvPr/>
          </p:nvSpPr>
          <p:spPr>
            <a:xfrm>
              <a:off x="45719" y="71469"/>
              <a:ext cx="9052562" cy="20620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3200" b="1">
                  <a:solidFill>
                    <a:srgbClr val="8F8F8F">
                      <a:lumOff val="44000"/>
                    </a:srgbClr>
                  </a:solidFill>
                </a:defRPr>
              </a:pPr>
              <a:r>
                <a:rPr kumimoji="0" sz="3200" b="1" i="0"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رؤيا</a:t>
              </a:r>
              <a:r>
                <a:rPr kumimoji="0" sz="32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٩ : ٩-١٠</a:t>
              </a:r>
            </a:p>
            <a:p>
              <a:pPr marL="0" marR="0" lvl="0" indent="0" algn="ctr" defTabSz="914400" rtl="1" eaLnBrk="1" fontAlgn="auto" latinLnBrk="0" hangingPunct="0">
                <a:lnSpc>
                  <a:spcPct val="100000"/>
                </a:lnSpc>
                <a:spcBef>
                  <a:spcPts val="0"/>
                </a:spcBef>
                <a:spcAft>
                  <a:spcPts val="0"/>
                </a:spcAft>
                <a:buClrTx/>
                <a:buSzTx/>
                <a:buFontTx/>
                <a:buNone/>
                <a:tabLst/>
                <a:defRPr sz="3200" b="1">
                  <a:solidFill>
                    <a:srgbClr val="8F8F8F">
                      <a:lumOff val="44000"/>
                    </a:srgbClr>
                  </a:solidFill>
                </a:defRPr>
              </a:pPr>
              <a:r>
                <a:rPr kumimoji="0" lang="ar-JO" sz="32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9 وكان لها دروع كدروع من حديد، وصوت أجنحتها كصوت مركبات خيل كثيرة تجري إلى قتال 10 ولها أذناب شبه العقارب، وكانت في أذنابها حمات، وسلطانها أن تؤذي الناس خمسة أشهر.</a:t>
              </a:r>
              <a:endParaRPr kumimoji="0" sz="32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grpSp>
      <p:sp>
        <p:nvSpPr>
          <p:cNvPr id="8079" name="Text Box 30"/>
          <p:cNvSpPr txBox="1"/>
          <p:nvPr/>
        </p:nvSpPr>
        <p:spPr>
          <a:xfrm>
            <a:off x="8466828" y="54570"/>
            <a:ext cx="613886"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381</a:t>
            </a:r>
            <a:endParaRPr kumimoji="0"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8073"/>
                                        </p:tgtEl>
                                        <p:attrNameLst>
                                          <p:attrName>style.visibility</p:attrName>
                                        </p:attrNameLst>
                                      </p:cBhvr>
                                      <p:to>
                                        <p:strVal val="visible"/>
                                      </p:to>
                                    </p:set>
                                    <p:animEffect transition="in" filter="fade">
                                      <p:cBhvr>
                                        <p:cTn id="7" dur="2000"/>
                                        <p:tgtEl>
                                          <p:spTgt spid="8073"/>
                                        </p:tgtEl>
                                      </p:cBhvr>
                                    </p:animEffect>
                                  </p:childTnLst>
                                </p:cTn>
                              </p:par>
                            </p:childTnLst>
                          </p:cTn>
                        </p:par>
                        <p:par>
                          <p:cTn id="8" fill="hold">
                            <p:stCondLst>
                              <p:cond delay="2000"/>
                            </p:stCondLst>
                            <p:childTnLst>
                              <p:par>
                                <p:cTn id="9" presetID="1" presetClass="entr" presetSubtype="0" fill="hold" grpId="0" nodeType="afterEffect">
                                  <p:stCondLst>
                                    <p:cond delay="0"/>
                                  </p:stCondLst>
                                  <p:iterate>
                                    <p:tmAbs val="0"/>
                                  </p:iterate>
                                  <p:childTnLst>
                                    <p:set>
                                      <p:cBhvr>
                                        <p:cTn id="10" fill="hold"/>
                                        <p:tgtEl>
                                          <p:spTgt spid="8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fill="hold" grpId="0" nodeType="clickEffect">
                                  <p:stCondLst>
                                    <p:cond delay="0"/>
                                  </p:stCondLst>
                                  <p:iterate>
                                    <p:tmAbs val="0"/>
                                  </p:iterate>
                                  <p:childTnLst>
                                    <p:set>
                                      <p:cBhvr>
                                        <p:cTn id="14" fill="hold"/>
                                        <p:tgtEl>
                                          <p:spTgt spid="8072"/>
                                        </p:tgtEl>
                                        <p:attrNameLst>
                                          <p:attrName>style.visibility</p:attrName>
                                        </p:attrNameLst>
                                      </p:cBhvr>
                                      <p:to>
                                        <p:strVal val="visible"/>
                                      </p:to>
                                    </p:set>
                                    <p:animEffect transition="in" filter="fade">
                                      <p:cBhvr>
                                        <p:cTn id="15" dur="2000"/>
                                        <p:tgtEl>
                                          <p:spTgt spid="8072"/>
                                        </p:tgtEl>
                                      </p:cBhvr>
                                    </p:animEffect>
                                  </p:childTnLst>
                                </p:cTn>
                              </p:par>
                            </p:childTnLst>
                          </p:cTn>
                        </p:par>
                        <p:par>
                          <p:cTn id="16" fill="hold">
                            <p:stCondLst>
                              <p:cond delay="2000"/>
                            </p:stCondLst>
                            <p:childTnLst>
                              <p:par>
                                <p:cTn id="17" presetID="1" presetClass="entr" presetSubtype="0" fill="hold" grpId="0" nodeType="afterEffect">
                                  <p:stCondLst>
                                    <p:cond delay="0"/>
                                  </p:stCondLst>
                                  <p:iterate>
                                    <p:tmAbs val="0"/>
                                  </p:iterate>
                                  <p:childTnLst>
                                    <p:set>
                                      <p:cBhvr>
                                        <p:cTn id="18" fill="hold"/>
                                        <p:tgtEl>
                                          <p:spTgt spid="8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72" grpId="0" animBg="1" advAuto="0"/>
      <p:bldP spid="8073" grpId="0" animBg="1" advAuto="0"/>
      <p:bldP spid="8074" grpId="0" animBg="1" advAuto="0"/>
      <p:bldP spid="8075" grpId="0" animBg="1" advAuto="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1" name="Picture 2" descr="Picture 2"/>
          <p:cNvPicPr>
            <a:picLocks noChangeAspect="1"/>
          </p:cNvPicPr>
          <p:nvPr/>
        </p:nvPicPr>
        <p:blipFill>
          <a:blip r:embed="rId3"/>
          <a:stretch>
            <a:fillRect/>
          </a:stretch>
        </p:blipFill>
        <p:spPr>
          <a:xfrm>
            <a:off x="0" y="0"/>
            <a:ext cx="9144000" cy="6229350"/>
          </a:xfrm>
          <a:prstGeom prst="rect">
            <a:avLst/>
          </a:prstGeom>
          <a:ln w="12700">
            <a:miter lim="400000"/>
          </a:ln>
        </p:spPr>
      </p:pic>
      <p:sp>
        <p:nvSpPr>
          <p:cNvPr id="8082" name="Rectangle 1026"/>
          <p:cNvSpPr txBox="1">
            <a:spLocks noGrp="1"/>
          </p:cNvSpPr>
          <p:nvPr>
            <p:ph type="title"/>
          </p:nvPr>
        </p:nvSpPr>
        <p:spPr>
          <a:xfrm>
            <a:off x="76200" y="38100"/>
            <a:ext cx="4114800" cy="1374775"/>
          </a:xfrm>
          <a:prstGeom prst="rect">
            <a:avLst/>
          </a:prstGeom>
          <a:effectLst>
            <a:outerShdw blurRad="63500" dist="35921" dir="2700000" rotWithShape="0">
              <a:srgbClr val="000000">
                <a:alpha val="74998"/>
              </a:srgbClr>
            </a:outerShdw>
          </a:effectLst>
        </p:spPr>
        <p:txBody>
          <a:bodyPr>
            <a:normAutofit fontScale="90000"/>
          </a:bodyPr>
          <a:lstStyle>
            <a:lvl1pPr>
              <a:defRPr b="1"/>
            </a:lvl1pPr>
          </a:lstStyle>
          <a:p>
            <a:r>
              <a:rPr lang="ar-JO" dirty="0">
                <a:solidFill>
                  <a:schemeClr val="bg1"/>
                </a:solidFill>
                <a:latin typeface="Arial" panose="020B0604020202020204" pitchFamily="34" charset="0"/>
                <a:cs typeface="Arial" panose="020B0604020202020204" pitchFamily="34" charset="0"/>
              </a:rPr>
              <a:t>هليكوبتر</a:t>
            </a:r>
            <a:br>
              <a:rPr lang="ar-JO" dirty="0">
                <a:solidFill>
                  <a:schemeClr val="bg1"/>
                </a:solidFill>
                <a:latin typeface="Arial" panose="020B0604020202020204" pitchFamily="34" charset="0"/>
                <a:cs typeface="Arial" panose="020B0604020202020204" pitchFamily="34" charset="0"/>
              </a:rPr>
            </a:br>
            <a:r>
              <a:rPr lang="ar-JO" dirty="0">
                <a:solidFill>
                  <a:schemeClr val="bg1"/>
                </a:solidFill>
                <a:latin typeface="Arial" panose="020B0604020202020204" pitchFamily="34" charset="0"/>
                <a:cs typeface="Arial" panose="020B0604020202020204" pitchFamily="34" charset="0"/>
              </a:rPr>
              <a:t>هجومية حديثة؟</a:t>
            </a:r>
            <a:endParaRPr dirty="0">
              <a:solidFill>
                <a:schemeClr val="bg1"/>
              </a:solidFill>
              <a:latin typeface="Arial" panose="020B0604020202020204" pitchFamily="34" charset="0"/>
              <a:cs typeface="Arial" panose="020B0604020202020204" pitchFamily="34" charset="0"/>
            </a:endParaRPr>
          </a:p>
        </p:txBody>
      </p:sp>
      <p:sp>
        <p:nvSpPr>
          <p:cNvPr id="8083" name="Text Box 30"/>
          <p:cNvSpPr txBox="1"/>
          <p:nvPr/>
        </p:nvSpPr>
        <p:spPr>
          <a:xfrm>
            <a:off x="8466828" y="54570"/>
            <a:ext cx="613886"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381</a:t>
            </a:r>
            <a:endPar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grpSp>
        <p:nvGrpSpPr>
          <p:cNvPr id="8086" name="Rectangle 1026"/>
          <p:cNvGrpSpPr/>
          <p:nvPr/>
        </p:nvGrpSpPr>
        <p:grpSpPr>
          <a:xfrm>
            <a:off x="0" y="4652962"/>
            <a:ext cx="9144000" cy="2205039"/>
            <a:chOff x="0" y="0"/>
            <a:chExt cx="9144000" cy="2205037"/>
          </a:xfrm>
        </p:grpSpPr>
        <p:sp>
          <p:nvSpPr>
            <p:cNvPr id="8084" name="Rectangle"/>
            <p:cNvSpPr/>
            <p:nvPr/>
          </p:nvSpPr>
          <p:spPr>
            <a:xfrm>
              <a:off x="0" y="0"/>
              <a:ext cx="9144000" cy="2205037"/>
            </a:xfrm>
            <a:prstGeom prst="rect">
              <a:avLst/>
            </a:prstGeom>
            <a:solidFill>
              <a:srgbClr val="000000"/>
            </a:solidFill>
            <a:ln w="12700" cap="flat">
              <a:noFill/>
              <a:miter lim="400000"/>
            </a:ln>
            <a:effectLst>
              <a:outerShdw blurRad="63500" dist="35921" dir="2700000" rotWithShape="0">
                <a:srgbClr val="000000">
                  <a:alpha val="74998"/>
                </a:srgbClr>
              </a:outerShdw>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085" name="رؤيا ٩ : ٩-١٠…"/>
            <p:cNvSpPr txBox="1"/>
            <p:nvPr/>
          </p:nvSpPr>
          <p:spPr>
            <a:xfrm>
              <a:off x="45719" y="71469"/>
              <a:ext cx="9052562" cy="20620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3200" b="1">
                  <a:solidFill>
                    <a:srgbClr val="8F8F8F">
                      <a:lumOff val="44000"/>
                    </a:srgbClr>
                  </a:solidFill>
                </a:defRPr>
              </a:pPr>
              <a:r>
                <a:rPr kumimoji="0" sz="3200" b="1" i="0"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رؤيا</a:t>
              </a:r>
              <a:r>
                <a:rPr kumimoji="0" sz="32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٩ : ٩-١٠</a:t>
              </a:r>
            </a:p>
            <a:p>
              <a:pPr marL="0" marR="0" lvl="0" indent="0" algn="ctr" defTabSz="914400" rtl="1" eaLnBrk="1" fontAlgn="auto" latinLnBrk="0" hangingPunct="0">
                <a:lnSpc>
                  <a:spcPct val="100000"/>
                </a:lnSpc>
                <a:spcBef>
                  <a:spcPts val="0"/>
                </a:spcBef>
                <a:spcAft>
                  <a:spcPts val="0"/>
                </a:spcAft>
                <a:buClrTx/>
                <a:buSzTx/>
                <a:buFontTx/>
                <a:buNone/>
                <a:tabLst/>
                <a:defRPr sz="3200" b="1">
                  <a:solidFill>
                    <a:srgbClr val="8F8F8F">
                      <a:lumOff val="44000"/>
                    </a:srgbClr>
                  </a:solidFill>
                </a:defRPr>
              </a:pPr>
              <a:r>
                <a:rPr kumimoji="0" lang="ar-JO" sz="32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9 وكان لها دروع كدروع من حديد، وصوت أجنحتها كصوت مركبات خيل كثيرة تجري إلى قتال 10 ولها أذناب شبه العقارب، وكانت في أذنابها حمات، وسلطانها أن تؤذي الناس خمسة أشهر.</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8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2"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0"/>
            <a:ext cx="9144000" cy="838200"/>
          </a:xfrm>
          <a:effectLst/>
        </p:spPr>
        <p:txBody>
          <a:bodyPr/>
          <a:lstStyle/>
          <a:p>
            <a:pPr>
              <a:defRPr/>
            </a:pPr>
            <a:r>
              <a:rPr lang="ar-JO" sz="5400" b="1"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t>الجفاف في كاليفورنيا</a:t>
            </a:r>
            <a:endParaRPr lang="en-US" sz="5400"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1034967"/>
            <a:ext cx="9127646" cy="5172333"/>
          </a:xfrm>
          <a:prstGeom prst="rect">
            <a:avLst/>
          </a:prstGeom>
        </p:spPr>
      </p:pic>
    </p:spTree>
    <p:extLst>
      <p:ext uri="{BB962C8B-B14F-4D97-AF65-F5344CB8AC3E}">
        <p14:creationId xmlns:p14="http://schemas.microsoft.com/office/powerpoint/2010/main" val="10418433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7 Released Sata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
            <a:ext cx="9121407" cy="6724541"/>
          </a:xfrm>
          <a:prstGeom prst="rect">
            <a:avLst/>
          </a:prstGeom>
        </p:spPr>
      </p:pic>
      <p:sp>
        <p:nvSpPr>
          <p:cNvPr id="887810" name="Rectangle 1026"/>
          <p:cNvSpPr>
            <a:spLocks noGrp="1" noChangeArrowheads="1"/>
          </p:cNvSpPr>
          <p:nvPr>
            <p:ph type="ctrTitle"/>
          </p:nvPr>
        </p:nvSpPr>
        <p:spPr>
          <a:xfrm>
            <a:off x="0" y="381000"/>
            <a:ext cx="5181600" cy="1371600"/>
          </a:xfrm>
          <a:effectLst>
            <a:outerShdw blurRad="63500" dist="35921" dir="2700000" algn="ctr" rotWithShape="0">
              <a:schemeClr val="tx2">
                <a:alpha val="74998"/>
              </a:schemeClr>
            </a:outerShdw>
          </a:effectLst>
        </p:spPr>
        <p:txBody>
          <a:bodyPr/>
          <a:lstStyle/>
          <a:p>
            <a:pPr>
              <a:defRPr/>
            </a:pPr>
            <a:r>
              <a:rPr lang="ar-JO" b="1" dirty="0">
                <a:effectLst>
                  <a:outerShdw blurRad="50800" dist="101600" dir="2700000" algn="tl" rotWithShape="0">
                    <a:srgbClr val="000000"/>
                  </a:outerShdw>
                </a:effectLst>
                <a:latin typeface="Arial" panose="020B0604020202020204" pitchFamily="34" charset="0"/>
                <a:ea typeface="ＭＳ Ｐゴシック" charset="0"/>
                <a:cs typeface="Arial" panose="020B0604020202020204" pitchFamily="34" charset="0"/>
              </a:rPr>
              <a:t>رب الجراد</a:t>
            </a:r>
            <a:br>
              <a:rPr lang="en-US" b="1" dirty="0">
                <a:effectLst>
                  <a:outerShdw blurRad="50800" dist="101600" dir="2700000" algn="tl" rotWithShape="0">
                    <a:srgbClr val="000000"/>
                  </a:outerShdw>
                </a:effectLst>
                <a:latin typeface="Arial" panose="020B0604020202020204" pitchFamily="34" charset="0"/>
                <a:ea typeface="ＭＳ Ｐゴシック" charset="0"/>
                <a:cs typeface="Arial" panose="020B0604020202020204" pitchFamily="34" charset="0"/>
              </a:rPr>
            </a:br>
            <a:r>
              <a:rPr lang="en-US" sz="3600" b="1" dirty="0">
                <a:effectLst>
                  <a:outerShdw blurRad="50800" dist="101600" dir="2700000" algn="tl" rotWithShape="0">
                    <a:srgbClr val="000000"/>
                  </a:outerShdw>
                </a:effectLst>
                <a:latin typeface="Arial" panose="020B0604020202020204" pitchFamily="34" charset="0"/>
                <a:ea typeface="ＭＳ Ｐゴシック" charset="0"/>
                <a:cs typeface="Arial" panose="020B0604020202020204" pitchFamily="34" charset="0"/>
              </a:rPr>
              <a:t>(</a:t>
            </a:r>
            <a:r>
              <a:rPr lang="ar-JO" sz="3600" b="1" dirty="0">
                <a:effectLst>
                  <a:outerShdw blurRad="50800" dist="101600" dir="2700000" algn="tl" rotWithShape="0">
                    <a:srgbClr val="000000"/>
                  </a:outerShdw>
                </a:effectLst>
                <a:latin typeface="Arial" panose="020B0604020202020204" pitchFamily="34" charset="0"/>
                <a:ea typeface="ＭＳ Ｐゴシック" charset="0"/>
                <a:cs typeface="Arial" panose="020B0604020202020204" pitchFamily="34" charset="0"/>
              </a:rPr>
              <a:t>البوق الخامس = الويل الأول</a:t>
            </a:r>
            <a:r>
              <a:rPr lang="en-US" sz="3600" b="1" dirty="0">
                <a:effectLst>
                  <a:outerShdw blurRad="50800" dist="101600" dir="2700000" algn="tl" rotWithShape="0">
                    <a:srgbClr val="000000"/>
                  </a:outerShdw>
                </a:effectLst>
                <a:latin typeface="Arial" panose="020B0604020202020204" pitchFamily="34" charset="0"/>
                <a:ea typeface="ＭＳ Ｐゴシック" charset="0"/>
                <a:cs typeface="Arial" panose="020B0604020202020204" pitchFamily="34" charset="0"/>
              </a:rPr>
              <a:t>)</a:t>
            </a:r>
            <a:endParaRPr lang="en-US" dirty="0">
              <a:effectLst>
                <a:outerShdw blurRad="50800" dist="1016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4" name="Rectangle 1026"/>
          <p:cNvSpPr txBox="1">
            <a:spLocks noChangeArrowheads="1"/>
          </p:cNvSpPr>
          <p:nvPr/>
        </p:nvSpPr>
        <p:spPr bwMode="auto">
          <a:xfrm>
            <a:off x="0" y="4953000"/>
            <a:ext cx="9144000" cy="1905000"/>
          </a:xfrm>
          <a:prstGeom prst="rect">
            <a:avLst/>
          </a:prstGeom>
          <a:no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ar-JO" sz="3200" b="1" dirty="0">
                <a:solidFill>
                  <a:srgbClr val="FFFFFF"/>
                </a:solidFill>
                <a:effectLst>
                  <a:outerShdw blurRad="50800" dist="101600" dir="2700000" algn="tl" rotWithShape="0">
                    <a:srgbClr val="000000"/>
                  </a:outerShdw>
                </a:effectLst>
                <a:latin typeface="Arial" panose="020B0604020202020204" pitchFamily="34" charset="0"/>
                <a:cs typeface="Arial" panose="020B0604020202020204" pitchFamily="34" charset="0"/>
              </a:rPr>
              <a:t>ولها ملاك الهاوية ملكاً عليها، اسمه بالعبرانية أبدون، وله باليونانية اسم أبوليون (9: 11)</a:t>
            </a:r>
            <a:endParaRPr lang="en-US" sz="3200" b="1" dirty="0">
              <a:solidFill>
                <a:srgbClr val="FFFFFF"/>
              </a:solidFill>
              <a:effectLst>
                <a:outerShdw blurRad="50800" dist="101600" dir="2700000" algn="tl" rotWithShape="0">
                  <a:srgbClr val="000000"/>
                </a:outerShdw>
              </a:effectLst>
              <a:latin typeface="Arial" panose="020B0604020202020204" pitchFamily="34" charset="0"/>
              <a:cs typeface="Arial" panose="020B0604020202020204" pitchFamily="34" charset="0"/>
            </a:endParaRPr>
          </a:p>
        </p:txBody>
      </p:sp>
      <p:sp>
        <p:nvSpPr>
          <p:cNvPr id="5" name="Text Box 30"/>
          <p:cNvSpPr txBox="1">
            <a:spLocks noChangeArrowheads="1"/>
          </p:cNvSpPr>
          <p:nvPr/>
        </p:nvSpPr>
        <p:spPr bwMode="auto">
          <a:xfrm>
            <a:off x="8423207" y="54571"/>
            <a:ext cx="701131"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381</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8960520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904194" name="Picture 4" descr="Rev 8 6th-trumpet-judgmen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9435" y="0"/>
            <a:ext cx="685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1" y="5224152"/>
            <a:ext cx="3809626" cy="1371600"/>
          </a:xfrm>
          <a:solidFill>
            <a:schemeClr val="tx1"/>
          </a:solidFill>
          <a:effectLst>
            <a:outerShdw blurRad="63500" dist="35921" dir="2700000" algn="ctr" rotWithShape="0">
              <a:schemeClr val="tx2">
                <a:alpha val="74998"/>
              </a:schemeClr>
            </a:outerShdw>
          </a:effectLst>
        </p:spPr>
        <p:txBody>
          <a:bodyPr/>
          <a:lstStyle/>
          <a:p>
            <a:pPr>
              <a:defRPr/>
            </a:pPr>
            <a:r>
              <a:rPr lang="ar-JO" sz="3600" b="1" dirty="0">
                <a:solidFill>
                  <a:schemeClr val="bg1"/>
                </a:solidFill>
                <a:latin typeface="Arial" panose="020B0604020202020204" pitchFamily="34" charset="0"/>
                <a:ea typeface="ＭＳ Ｐゴシック" charset="0"/>
                <a:cs typeface="Arial" panose="020B0604020202020204" pitchFamily="34" charset="0"/>
              </a:rPr>
              <a:t>الأبواق 5 و6</a:t>
            </a:r>
            <a:br>
              <a:rPr lang="en-US" sz="3600" b="1" dirty="0">
                <a:solidFill>
                  <a:schemeClr val="bg1"/>
                </a:solidFill>
                <a:latin typeface="Arial" panose="020B0604020202020204" pitchFamily="34" charset="0"/>
                <a:ea typeface="ＭＳ Ｐゴシック" charset="0"/>
                <a:cs typeface="Arial" panose="020B0604020202020204" pitchFamily="34" charset="0"/>
              </a:rPr>
            </a:br>
            <a:r>
              <a:rPr lang="en-US" sz="2800" b="1" dirty="0">
                <a:solidFill>
                  <a:schemeClr val="bg1"/>
                </a:solidFill>
                <a:latin typeface="Arial" panose="020B0604020202020204" pitchFamily="34" charset="0"/>
                <a:ea typeface="ＭＳ Ｐゴシック" charset="0"/>
                <a:cs typeface="Arial" panose="020B0604020202020204" pitchFamily="34" charset="0"/>
              </a:rPr>
              <a:t>(</a:t>
            </a:r>
            <a:r>
              <a:rPr lang="ar-JO" sz="2800" b="1" dirty="0">
                <a:solidFill>
                  <a:schemeClr val="bg1"/>
                </a:solidFill>
                <a:latin typeface="Arial" panose="020B0604020202020204" pitchFamily="34" charset="0"/>
                <a:ea typeface="ＭＳ Ｐゴシック" charset="0"/>
                <a:cs typeface="Arial" panose="020B0604020202020204" pitchFamily="34" charset="0"/>
              </a:rPr>
              <a:t>9: 1-12</a:t>
            </a:r>
            <a:r>
              <a:rPr lang="en-US" sz="2800" b="1" dirty="0">
                <a:solidFill>
                  <a:schemeClr val="bg1"/>
                </a:solidFill>
                <a:latin typeface="Arial" panose="020B0604020202020204" pitchFamily="34" charset="0"/>
                <a:ea typeface="ＭＳ Ｐゴシック" charset="0"/>
                <a:cs typeface="Arial" panose="020B0604020202020204" pitchFamily="34" charset="0"/>
              </a:rPr>
              <a:t>)</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5" name="Rectangle 1026"/>
          <p:cNvSpPr txBox="1">
            <a:spLocks noChangeArrowheads="1"/>
          </p:cNvSpPr>
          <p:nvPr/>
        </p:nvSpPr>
        <p:spPr bwMode="auto">
          <a:xfrm>
            <a:off x="-1" y="0"/>
            <a:ext cx="9117545" cy="1115471"/>
          </a:xfrm>
          <a:prstGeom prst="rect">
            <a:avLst/>
          </a:prstGeom>
          <a:solidFill>
            <a:srgbClr val="000000"/>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ar-JO" altLang="ja-JP" sz="2800" b="1" dirty="0">
                <a:solidFill>
                  <a:srgbClr val="FFFFFF"/>
                </a:solidFill>
                <a:latin typeface="Arial"/>
                <a:cs typeface="Arial"/>
              </a:rPr>
              <a:t>الخبر السيء هو أنني لم أستطع أن أموت، عندما عضتني العقارب الطائرة من الجحيم 6000 مرة.</a:t>
            </a:r>
            <a:endParaRPr lang="en-US" sz="2800" b="1" dirty="0">
              <a:solidFill>
                <a:srgbClr val="FFFFFF"/>
              </a:solidFill>
              <a:latin typeface="Arial"/>
              <a:cs typeface="Arial"/>
            </a:endParaRPr>
          </a:p>
        </p:txBody>
      </p:sp>
      <p:sp>
        <p:nvSpPr>
          <p:cNvPr id="6" name="Rectangle 1026"/>
          <p:cNvSpPr txBox="1">
            <a:spLocks noChangeArrowheads="1"/>
          </p:cNvSpPr>
          <p:nvPr/>
        </p:nvSpPr>
        <p:spPr bwMode="auto">
          <a:xfrm>
            <a:off x="5168931" y="996712"/>
            <a:ext cx="3948613" cy="1556644"/>
          </a:xfrm>
          <a:prstGeom prst="rect">
            <a:avLst/>
          </a:prstGeom>
          <a:solidFill>
            <a:srgbClr val="000000"/>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ar-JO" altLang="ja-JP" sz="2800" b="1" dirty="0">
                <a:solidFill>
                  <a:srgbClr val="FFFFFF"/>
                </a:solidFill>
                <a:latin typeface="Arial"/>
                <a:cs typeface="Arial"/>
              </a:rPr>
              <a:t>الخبر السار هو أننا على الأرجح سنموت بالضربة القادمة.</a:t>
            </a:r>
            <a:endParaRPr lang="en-US" sz="2800" b="1" dirty="0">
              <a:solidFill>
                <a:srgbClr val="FFFFFF"/>
              </a:solidFill>
              <a:latin typeface="Arial"/>
              <a:cs typeface="Arial"/>
            </a:endParaRPr>
          </a:p>
        </p:txBody>
      </p:sp>
    </p:spTree>
    <p:extLst>
      <p:ext uri="{BB962C8B-B14F-4D97-AF65-F5344CB8AC3E}">
        <p14:creationId xmlns:p14="http://schemas.microsoft.com/office/powerpoint/2010/main" val="29733476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268284" y="321992"/>
            <a:ext cx="8567190" cy="6099975"/>
          </a:xfrm>
          <a:ln w="76200" cmpd="sng">
            <a:solidFill>
              <a:schemeClr val="accent3"/>
            </a:solidFill>
          </a:ln>
          <a:effectLst/>
        </p:spPr>
        <p:txBody>
          <a:bodyPr/>
          <a:lstStyle/>
          <a:p>
            <a:pPr>
              <a:defRPr/>
            </a:pPr>
            <a:r>
              <a:rPr lang="ar-JO" altLang="ja-JP" sz="4800" b="1" dirty="0">
                <a:solidFill>
                  <a:srgbClr val="FFFFFF"/>
                </a:solidFill>
                <a:effectLst>
                  <a:glow rad="190500">
                    <a:schemeClr val="tx1"/>
                  </a:glow>
                </a:effectLst>
                <a:latin typeface="Arial" charset="0"/>
              </a:rPr>
              <a:t>الويل الواحد مضى، هوذا يأتي ويلان أيضاً بعد هذا.</a:t>
            </a:r>
            <a:br>
              <a:rPr lang="ar-JO" altLang="ja-JP" sz="4800" b="1" dirty="0">
                <a:solidFill>
                  <a:srgbClr val="FFFFFF"/>
                </a:solidFill>
                <a:effectLst>
                  <a:glow rad="190500">
                    <a:schemeClr val="tx1"/>
                  </a:glow>
                </a:effectLst>
                <a:latin typeface="Arial" charset="0"/>
              </a:rPr>
            </a:br>
            <a:r>
              <a:rPr lang="ar-JO" altLang="ja-JP" sz="4800" b="1" dirty="0">
                <a:solidFill>
                  <a:srgbClr val="FFFFFF"/>
                </a:solidFill>
                <a:effectLst>
                  <a:glow rad="190500">
                    <a:schemeClr val="tx1"/>
                  </a:glow>
                </a:effectLst>
                <a:latin typeface="Arial" charset="0"/>
              </a:rPr>
              <a:t>(9: 12)</a:t>
            </a:r>
            <a:endParaRPr lang="en-US" sz="4800" dirty="0">
              <a:solidFill>
                <a:srgbClr val="FFFFFF"/>
              </a:solidFill>
              <a:effectLst>
                <a:glow rad="190500">
                  <a:schemeClr val="tx1"/>
                </a:glow>
              </a:effectLst>
              <a:latin typeface="Times New Roman" charset="0"/>
            </a:endParaRPr>
          </a:p>
        </p:txBody>
      </p:sp>
    </p:spTree>
    <p:extLst>
      <p:ext uri="{BB962C8B-B14F-4D97-AF65-F5344CB8AC3E}">
        <p14:creationId xmlns:p14="http://schemas.microsoft.com/office/powerpoint/2010/main" val="36834483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624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457200"/>
            <a:ext cx="8401050" cy="595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5428" name="Rectangle 4"/>
          <p:cNvSpPr>
            <a:spLocks noChangeArrowheads="1"/>
          </p:cNvSpPr>
          <p:nvPr/>
        </p:nvSpPr>
        <p:spPr bwMode="auto">
          <a:xfrm>
            <a:off x="4932363" y="3748084"/>
            <a:ext cx="4102100" cy="3109915"/>
          </a:xfrm>
          <a:prstGeom prst="rect">
            <a:avLst/>
          </a:prstGeom>
          <a:solidFill>
            <a:srgbClr val="00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SA" sz="3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 ٩ : ١٤</a:t>
            </a:r>
          </a:p>
          <a:p>
            <a:pPr lvl="0" algn="r" defTabSz="914400" eaLnBrk="0" fontAlgn="base" hangingPunct="0">
              <a:spcBef>
                <a:spcPct val="20000"/>
              </a:spcBef>
              <a:spcAft>
                <a:spcPct val="0"/>
              </a:spcAft>
              <a:defRPr/>
            </a:pPr>
            <a:r>
              <a:rPr lang="ar-SA" sz="3200" dirty="0">
                <a:solidFill>
                  <a:srgbClr val="FFFFFF"/>
                </a:solidFill>
                <a:latin typeface="Arial" panose="020B0604020202020204" pitchFamily="34" charset="0"/>
                <a:ea typeface="ＭＳ Ｐゴシック" charset="0"/>
                <a:cs typeface="Arial" panose="020B0604020202020204" pitchFamily="34" charset="0"/>
              </a:rPr>
              <a:t>قائلا</a:t>
            </a:r>
            <a:r>
              <a:rPr lang="ar-JO" sz="3200" dirty="0">
                <a:solidFill>
                  <a:srgbClr val="FFFFFF"/>
                </a:solidFill>
                <a:latin typeface="Arial" panose="020B0604020202020204" pitchFamily="34" charset="0"/>
                <a:ea typeface="ＭＳ Ｐゴシック" charset="0"/>
                <a:cs typeface="Arial" panose="020B0604020202020204" pitchFamily="34" charset="0"/>
              </a:rPr>
              <a:t>ً</a:t>
            </a:r>
            <a:r>
              <a:rPr lang="ar-SA" sz="3200" dirty="0">
                <a:solidFill>
                  <a:srgbClr val="FFFFFF"/>
                </a:solidFill>
                <a:latin typeface="Arial" panose="020B0604020202020204" pitchFamily="34" charset="0"/>
                <a:ea typeface="ＭＳ Ｐゴシック" charset="0"/>
                <a:cs typeface="Arial" panose="020B0604020202020204" pitchFamily="34" charset="0"/>
              </a:rPr>
              <a:t> للملاك السادس الذي معه البوق: فك الأربعة الملائكة المقيدين عند النهر العظيم الفرات.</a:t>
            </a:r>
            <a:endParaRPr kumimoji="0" lang="ar-SA" sz="3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15430" name="Freeform 6"/>
          <p:cNvSpPr>
            <a:spLocks/>
          </p:cNvSpPr>
          <p:nvPr/>
        </p:nvSpPr>
        <p:spPr bwMode="auto">
          <a:xfrm rot="1694376">
            <a:off x="53975" y="2692400"/>
            <a:ext cx="3951288" cy="463550"/>
          </a:xfrm>
          <a:custGeom>
            <a:avLst/>
            <a:gdLst>
              <a:gd name="T0" fmla="*/ 2147483647 w 2032"/>
              <a:gd name="T1" fmla="*/ 0 h 1685"/>
              <a:gd name="T2" fmla="*/ 2147483647 w 2032"/>
              <a:gd name="T3" fmla="*/ 2147483647 h 1685"/>
              <a:gd name="T4" fmla="*/ 2147483647 w 2032"/>
              <a:gd name="T5" fmla="*/ 2147483647 h 1685"/>
              <a:gd name="T6" fmla="*/ 2147483647 w 2032"/>
              <a:gd name="T7" fmla="*/ 2147483647 h 1685"/>
              <a:gd name="T8" fmla="*/ 2147483647 w 2032"/>
              <a:gd name="T9" fmla="*/ 2147483647 h 1685"/>
              <a:gd name="T10" fmla="*/ 2147483647 w 2032"/>
              <a:gd name="T11" fmla="*/ 2147483647 h 1685"/>
              <a:gd name="T12" fmla="*/ 2147483647 w 2032"/>
              <a:gd name="T13" fmla="*/ 2147483647 h 1685"/>
              <a:gd name="T14" fmla="*/ 2147483647 w 2032"/>
              <a:gd name="T15" fmla="*/ 2147483647 h 1685"/>
              <a:gd name="T16" fmla="*/ 2147483647 w 2032"/>
              <a:gd name="T17" fmla="*/ 2147483647 h 1685"/>
              <a:gd name="T18" fmla="*/ 2147483647 w 2032"/>
              <a:gd name="T19" fmla="*/ 2147483647 h 1685"/>
              <a:gd name="T20" fmla="*/ 2147483647 w 2032"/>
              <a:gd name="T21" fmla="*/ 2147483647 h 1685"/>
              <a:gd name="T22" fmla="*/ 2147483647 w 2032"/>
              <a:gd name="T23" fmla="*/ 2147483647 h 1685"/>
              <a:gd name="T24" fmla="*/ 2147483647 w 2032"/>
              <a:gd name="T25" fmla="*/ 2147483647 h 1685"/>
              <a:gd name="T26" fmla="*/ 2147483647 w 2032"/>
              <a:gd name="T27" fmla="*/ 2147483647 h 1685"/>
              <a:gd name="T28" fmla="*/ 2147483647 w 2032"/>
              <a:gd name="T29" fmla="*/ 2147483647 h 1685"/>
              <a:gd name="T30" fmla="*/ 2147483647 w 2032"/>
              <a:gd name="T31" fmla="*/ 2147483647 h 1685"/>
              <a:gd name="T32" fmla="*/ 2147483647 w 2032"/>
              <a:gd name="T33" fmla="*/ 2147483647 h 1685"/>
              <a:gd name="T34" fmla="*/ 2147483647 w 2032"/>
              <a:gd name="T35" fmla="*/ 2147483647 h 1685"/>
              <a:gd name="T36" fmla="*/ 2147483647 w 2032"/>
              <a:gd name="T37" fmla="*/ 2147483647 h 1685"/>
              <a:gd name="T38" fmla="*/ 2147483647 w 2032"/>
              <a:gd name="T39" fmla="*/ 2147483647 h 1685"/>
              <a:gd name="T40" fmla="*/ 2147483647 w 2032"/>
              <a:gd name="T41" fmla="*/ 2147483647 h 1685"/>
              <a:gd name="T42" fmla="*/ 2147483647 w 2032"/>
              <a:gd name="T43" fmla="*/ 2147483647 h 1685"/>
              <a:gd name="T44" fmla="*/ 2147483647 w 2032"/>
              <a:gd name="T45" fmla="*/ 2147483647 h 1685"/>
              <a:gd name="T46" fmla="*/ 2147483647 w 2032"/>
              <a:gd name="T47" fmla="*/ 2147483647 h 1685"/>
              <a:gd name="T48" fmla="*/ 2147483647 w 2032"/>
              <a:gd name="T49" fmla="*/ 2147483647 h 1685"/>
              <a:gd name="T50" fmla="*/ 2147483647 w 2032"/>
              <a:gd name="T51" fmla="*/ 2147483647 h 1685"/>
              <a:gd name="T52" fmla="*/ 2147483647 w 2032"/>
              <a:gd name="T53" fmla="*/ 2147483647 h 1685"/>
              <a:gd name="T54" fmla="*/ 2147483647 w 2032"/>
              <a:gd name="T55" fmla="*/ 2147483647 h 1685"/>
              <a:gd name="T56" fmla="*/ 2147483647 w 2032"/>
              <a:gd name="T57" fmla="*/ 2147483647 h 1685"/>
              <a:gd name="T58" fmla="*/ 2147483647 w 2032"/>
              <a:gd name="T59" fmla="*/ 2147483647 h 1685"/>
              <a:gd name="T60" fmla="*/ 2147483647 w 2032"/>
              <a:gd name="T61" fmla="*/ 2147483647 h 1685"/>
              <a:gd name="T62" fmla="*/ 2147483647 w 2032"/>
              <a:gd name="T63" fmla="*/ 2147483647 h 1685"/>
              <a:gd name="T64" fmla="*/ 2147483647 w 2032"/>
              <a:gd name="T65" fmla="*/ 2147483647 h 1685"/>
              <a:gd name="T66" fmla="*/ 2147483647 w 2032"/>
              <a:gd name="T67" fmla="*/ 2147483647 h 1685"/>
              <a:gd name="T68" fmla="*/ 2147483647 w 2032"/>
              <a:gd name="T69" fmla="*/ 2147483647 h 1685"/>
              <a:gd name="T70" fmla="*/ 2147483647 w 2032"/>
              <a:gd name="T71" fmla="*/ 2147483647 h 1685"/>
              <a:gd name="T72" fmla="*/ 2147483647 w 2032"/>
              <a:gd name="T73" fmla="*/ 2147483647 h 1685"/>
              <a:gd name="T74" fmla="*/ 2147483647 w 2032"/>
              <a:gd name="T75" fmla="*/ 2147483647 h 1685"/>
              <a:gd name="T76" fmla="*/ 2147483647 w 2032"/>
              <a:gd name="T77" fmla="*/ 2147483647 h 1685"/>
              <a:gd name="T78" fmla="*/ 2147483647 w 2032"/>
              <a:gd name="T79" fmla="*/ 2147483647 h 1685"/>
              <a:gd name="T80" fmla="*/ 2147483647 w 2032"/>
              <a:gd name="T81" fmla="*/ 2147483647 h 168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32"/>
              <a:gd name="T124" fmla="*/ 0 h 1685"/>
              <a:gd name="T125" fmla="*/ 2032 w 2032"/>
              <a:gd name="T126" fmla="*/ 1685 h 168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32" h="1685">
                <a:moveTo>
                  <a:pt x="6" y="0"/>
                </a:moveTo>
                <a:cubicBezTo>
                  <a:pt x="4" y="6"/>
                  <a:pt x="0" y="12"/>
                  <a:pt x="1" y="19"/>
                </a:cubicBezTo>
                <a:cubicBezTo>
                  <a:pt x="2" y="29"/>
                  <a:pt x="11" y="48"/>
                  <a:pt x="11" y="48"/>
                </a:cubicBezTo>
                <a:cubicBezTo>
                  <a:pt x="14" y="77"/>
                  <a:pt x="15" y="116"/>
                  <a:pt x="30" y="144"/>
                </a:cubicBezTo>
                <a:cubicBezTo>
                  <a:pt x="38" y="159"/>
                  <a:pt x="48" y="170"/>
                  <a:pt x="54" y="187"/>
                </a:cubicBezTo>
                <a:cubicBezTo>
                  <a:pt x="52" y="214"/>
                  <a:pt x="51" y="242"/>
                  <a:pt x="49" y="269"/>
                </a:cubicBezTo>
                <a:cubicBezTo>
                  <a:pt x="48" y="276"/>
                  <a:pt x="40" y="311"/>
                  <a:pt x="49" y="322"/>
                </a:cubicBezTo>
                <a:cubicBezTo>
                  <a:pt x="59" y="334"/>
                  <a:pt x="93" y="336"/>
                  <a:pt x="93" y="336"/>
                </a:cubicBezTo>
                <a:cubicBezTo>
                  <a:pt x="150" y="377"/>
                  <a:pt x="322" y="359"/>
                  <a:pt x="347" y="360"/>
                </a:cubicBezTo>
                <a:cubicBezTo>
                  <a:pt x="379" y="371"/>
                  <a:pt x="380" y="396"/>
                  <a:pt x="395" y="422"/>
                </a:cubicBezTo>
                <a:cubicBezTo>
                  <a:pt x="412" y="453"/>
                  <a:pt x="438" y="498"/>
                  <a:pt x="472" y="509"/>
                </a:cubicBezTo>
                <a:cubicBezTo>
                  <a:pt x="483" y="526"/>
                  <a:pt x="498" y="531"/>
                  <a:pt x="510" y="547"/>
                </a:cubicBezTo>
                <a:cubicBezTo>
                  <a:pt x="516" y="555"/>
                  <a:pt x="551" y="612"/>
                  <a:pt x="553" y="619"/>
                </a:cubicBezTo>
                <a:cubicBezTo>
                  <a:pt x="555" y="624"/>
                  <a:pt x="555" y="630"/>
                  <a:pt x="558" y="634"/>
                </a:cubicBezTo>
                <a:cubicBezTo>
                  <a:pt x="568" y="646"/>
                  <a:pt x="592" y="658"/>
                  <a:pt x="606" y="667"/>
                </a:cubicBezTo>
                <a:cubicBezTo>
                  <a:pt x="663" y="662"/>
                  <a:pt x="675" y="658"/>
                  <a:pt x="736" y="667"/>
                </a:cubicBezTo>
                <a:cubicBezTo>
                  <a:pt x="758" y="670"/>
                  <a:pt x="773" y="684"/>
                  <a:pt x="793" y="691"/>
                </a:cubicBezTo>
                <a:cubicBezTo>
                  <a:pt x="812" y="710"/>
                  <a:pt x="840" y="723"/>
                  <a:pt x="865" y="734"/>
                </a:cubicBezTo>
                <a:cubicBezTo>
                  <a:pt x="874" y="738"/>
                  <a:pt x="894" y="744"/>
                  <a:pt x="894" y="744"/>
                </a:cubicBezTo>
                <a:cubicBezTo>
                  <a:pt x="915" y="774"/>
                  <a:pt x="911" y="839"/>
                  <a:pt x="937" y="854"/>
                </a:cubicBezTo>
                <a:cubicBezTo>
                  <a:pt x="951" y="862"/>
                  <a:pt x="966" y="865"/>
                  <a:pt x="981" y="869"/>
                </a:cubicBezTo>
                <a:cubicBezTo>
                  <a:pt x="992" y="872"/>
                  <a:pt x="1014" y="878"/>
                  <a:pt x="1014" y="878"/>
                </a:cubicBezTo>
                <a:cubicBezTo>
                  <a:pt x="1036" y="911"/>
                  <a:pt x="1071" y="910"/>
                  <a:pt x="1105" y="922"/>
                </a:cubicBezTo>
                <a:cubicBezTo>
                  <a:pt x="1120" y="943"/>
                  <a:pt x="1131" y="961"/>
                  <a:pt x="1149" y="979"/>
                </a:cubicBezTo>
                <a:cubicBezTo>
                  <a:pt x="1159" y="989"/>
                  <a:pt x="1177" y="1008"/>
                  <a:pt x="1177" y="1008"/>
                </a:cubicBezTo>
                <a:cubicBezTo>
                  <a:pt x="1186" y="1033"/>
                  <a:pt x="1198" y="1061"/>
                  <a:pt x="1221" y="1075"/>
                </a:cubicBezTo>
                <a:cubicBezTo>
                  <a:pt x="1230" y="1090"/>
                  <a:pt x="1234" y="1110"/>
                  <a:pt x="1245" y="1123"/>
                </a:cubicBezTo>
                <a:cubicBezTo>
                  <a:pt x="1256" y="1136"/>
                  <a:pt x="1271" y="1149"/>
                  <a:pt x="1283" y="1162"/>
                </a:cubicBezTo>
                <a:cubicBezTo>
                  <a:pt x="1294" y="1203"/>
                  <a:pt x="1281" y="1161"/>
                  <a:pt x="1297" y="1195"/>
                </a:cubicBezTo>
                <a:cubicBezTo>
                  <a:pt x="1311" y="1223"/>
                  <a:pt x="1302" y="1256"/>
                  <a:pt x="1336" y="1267"/>
                </a:cubicBezTo>
                <a:cubicBezTo>
                  <a:pt x="1350" y="1277"/>
                  <a:pt x="1384" y="1286"/>
                  <a:pt x="1384" y="1286"/>
                </a:cubicBezTo>
                <a:cubicBezTo>
                  <a:pt x="1401" y="1298"/>
                  <a:pt x="1414" y="1310"/>
                  <a:pt x="1432" y="1320"/>
                </a:cubicBezTo>
                <a:cubicBezTo>
                  <a:pt x="1446" y="1349"/>
                  <a:pt x="1463" y="1376"/>
                  <a:pt x="1480" y="1402"/>
                </a:cubicBezTo>
                <a:cubicBezTo>
                  <a:pt x="1496" y="1426"/>
                  <a:pt x="1589" y="1433"/>
                  <a:pt x="1609" y="1435"/>
                </a:cubicBezTo>
                <a:cubicBezTo>
                  <a:pt x="1639" y="1441"/>
                  <a:pt x="1662" y="1459"/>
                  <a:pt x="1691" y="1469"/>
                </a:cubicBezTo>
                <a:cubicBezTo>
                  <a:pt x="1725" y="1481"/>
                  <a:pt x="1762" y="1483"/>
                  <a:pt x="1797" y="1488"/>
                </a:cubicBezTo>
                <a:cubicBezTo>
                  <a:pt x="1817" y="1495"/>
                  <a:pt x="1834" y="1505"/>
                  <a:pt x="1854" y="1512"/>
                </a:cubicBezTo>
                <a:cubicBezTo>
                  <a:pt x="1874" y="1531"/>
                  <a:pt x="1890" y="1551"/>
                  <a:pt x="1917" y="1560"/>
                </a:cubicBezTo>
                <a:cubicBezTo>
                  <a:pt x="1934" y="1577"/>
                  <a:pt x="1942" y="1577"/>
                  <a:pt x="1965" y="1584"/>
                </a:cubicBezTo>
                <a:cubicBezTo>
                  <a:pt x="1974" y="1587"/>
                  <a:pt x="1993" y="1594"/>
                  <a:pt x="1993" y="1594"/>
                </a:cubicBezTo>
                <a:cubicBezTo>
                  <a:pt x="2011" y="1619"/>
                  <a:pt x="2032" y="1653"/>
                  <a:pt x="2032" y="1685"/>
                </a:cubicBezTo>
              </a:path>
            </a:pathLst>
          </a:custGeom>
          <a:noFill/>
          <a:ln w="57150">
            <a:solidFill>
              <a:srgbClr val="000066"/>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5433" name="Text Box 9"/>
          <p:cNvSpPr txBox="1">
            <a:spLocks noChangeArrowheads="1"/>
          </p:cNvSpPr>
          <p:nvPr/>
        </p:nvSpPr>
        <p:spPr bwMode="auto">
          <a:xfrm>
            <a:off x="381000" y="4336516"/>
            <a:ext cx="4498975" cy="2064284"/>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 ٩ : ١٥</a:t>
            </a:r>
          </a:p>
          <a:p>
            <a:pPr lvl="0" algn="r" defTabSz="914400" eaLnBrk="0" fontAlgn="base" hangingPunct="0">
              <a:spcBef>
                <a:spcPct val="0"/>
              </a:spcBef>
              <a:spcAft>
                <a:spcPct val="0"/>
              </a:spcAft>
              <a:defRPr/>
            </a:pPr>
            <a:r>
              <a:rPr lang="ar-SA" sz="3200" dirty="0">
                <a:solidFill>
                  <a:srgbClr val="FFFFFF"/>
                </a:solidFill>
                <a:latin typeface="Arial" panose="020B0604020202020204" pitchFamily="34" charset="0"/>
                <a:cs typeface="Arial" panose="020B0604020202020204" pitchFamily="34" charset="0"/>
              </a:rPr>
              <a:t>فانفك الأربعة الملائكة المعدون للساعة واليوم والشهر والسنة، لكي يقتلوا ثلث الناس.</a:t>
            </a:r>
            <a:endParaRPr kumimoji="0" lang="ar-SA" sz="3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06245" name="Rectangle 18"/>
          <p:cNvSpPr>
            <a:spLocks noGrp="1" noChangeArrowheads="1"/>
          </p:cNvSpPr>
          <p:nvPr>
            <p:ph type="title" idx="4294967295"/>
          </p:nvPr>
        </p:nvSpPr>
        <p:spPr>
          <a:xfrm>
            <a:off x="539750" y="260350"/>
            <a:ext cx="7848600" cy="955675"/>
          </a:xfrm>
          <a:solidFill>
            <a:srgbClr val="000066"/>
          </a:solidFill>
          <a:ln w="28575">
            <a:solidFill>
              <a:schemeClr val="bg1"/>
            </a:solidFill>
            <a:miter lim="800000"/>
            <a:headEnd/>
            <a:tailEnd/>
          </a:ln>
        </p:spPr>
        <p:txBody>
          <a:bodyPr/>
          <a:lstStyle/>
          <a:p>
            <a:r>
              <a:rPr lang="ar-JO" sz="4000" b="1" dirty="0">
                <a:latin typeface="Arial" panose="020B0604020202020204" pitchFamily="34" charset="0"/>
                <a:ea typeface="ＭＳ Ｐゴシック" charset="0"/>
                <a:cs typeface="Arial" panose="020B0604020202020204" pitchFamily="34" charset="0"/>
              </a:rPr>
              <a:t>السادس الذي معه البوق</a:t>
            </a:r>
            <a:endParaRPr lang="en-US" sz="4000" dirty="0">
              <a:solidFill>
                <a:srgbClr val="FFFF66"/>
              </a:solidFill>
              <a:latin typeface="Arial" panose="020B0604020202020204" pitchFamily="34" charset="0"/>
              <a:ea typeface="ＭＳ Ｐゴシック" charset="0"/>
              <a:cs typeface="Arial" panose="020B0604020202020204" pitchFamily="34" charset="0"/>
            </a:endParaRPr>
          </a:p>
        </p:txBody>
      </p:sp>
      <p:sp>
        <p:nvSpPr>
          <p:cNvPr id="906246" name="Text Box 19"/>
          <p:cNvSpPr txBox="1">
            <a:spLocks noChangeArrowheads="1"/>
          </p:cNvSpPr>
          <p:nvPr/>
        </p:nvSpPr>
        <p:spPr bwMode="auto">
          <a:xfrm>
            <a:off x="8448730" y="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382</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 Box 9"/>
          <p:cNvSpPr txBox="1">
            <a:spLocks noChangeArrowheads="1"/>
          </p:cNvSpPr>
          <p:nvPr/>
        </p:nvSpPr>
        <p:spPr bwMode="auto">
          <a:xfrm>
            <a:off x="179388" y="1341438"/>
            <a:ext cx="4787900" cy="1571842"/>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 ٩ : ١٦</a:t>
            </a:r>
          </a:p>
          <a:p>
            <a:pPr lvl="0" algn="r" defTabSz="914400" eaLnBrk="0" fontAlgn="base" hangingPunct="0">
              <a:spcBef>
                <a:spcPct val="0"/>
              </a:spcBef>
              <a:spcAft>
                <a:spcPct val="0"/>
              </a:spcAft>
              <a:defRPr/>
            </a:pPr>
            <a:r>
              <a:rPr lang="ar-SA" sz="3200" dirty="0">
                <a:solidFill>
                  <a:srgbClr val="FFFFFF"/>
                </a:solidFill>
                <a:latin typeface="Arial" panose="020B0604020202020204" pitchFamily="34" charset="0"/>
                <a:cs typeface="Arial" panose="020B0604020202020204" pitchFamily="34" charset="0"/>
              </a:rPr>
              <a:t>وعدد جيوش الفرسان مئتا ألف ألف وأنا سمعت عددهم.</a:t>
            </a:r>
            <a:endParaRPr kumimoji="0" lang="ar-SA" sz="3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1" name="Picture 10" descr="rev 9 sixth trumpet Map of China.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79395" y="1344828"/>
            <a:ext cx="3553319" cy="2368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984064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15428"/>
                                        </p:tgtEl>
                                        <p:attrNameLst>
                                          <p:attrName>style.visibility</p:attrName>
                                        </p:attrNameLst>
                                      </p:cBhvr>
                                      <p:to>
                                        <p:strVal val="visible"/>
                                      </p:to>
                                    </p:set>
                                    <p:animEffect transition="in" filter="fade">
                                      <p:cBhvr>
                                        <p:cTn id="7" dur="800" decel="100000"/>
                                        <p:tgtEl>
                                          <p:spTgt spid="615428"/>
                                        </p:tgtEl>
                                      </p:cBhvr>
                                    </p:animEffect>
                                    <p:anim calcmode="lin" valueType="num">
                                      <p:cBhvr>
                                        <p:cTn id="8" dur="800" decel="100000" fill="hold"/>
                                        <p:tgtEl>
                                          <p:spTgt spid="615428"/>
                                        </p:tgtEl>
                                        <p:attrNameLst>
                                          <p:attrName>style.rotation</p:attrName>
                                        </p:attrNameLst>
                                      </p:cBhvr>
                                      <p:tavLst>
                                        <p:tav tm="0">
                                          <p:val>
                                            <p:fltVal val="-90"/>
                                          </p:val>
                                        </p:tav>
                                        <p:tav tm="100000">
                                          <p:val>
                                            <p:fltVal val="0"/>
                                          </p:val>
                                        </p:tav>
                                      </p:tavLst>
                                    </p:anim>
                                    <p:anim calcmode="lin" valueType="num">
                                      <p:cBhvr>
                                        <p:cTn id="9" dur="800" decel="100000" fill="hold"/>
                                        <p:tgtEl>
                                          <p:spTgt spid="615428"/>
                                        </p:tgtEl>
                                        <p:attrNameLst>
                                          <p:attrName>ppt_x</p:attrName>
                                        </p:attrNameLst>
                                      </p:cBhvr>
                                      <p:tavLst>
                                        <p:tav tm="0">
                                          <p:val>
                                            <p:strVal val="#ppt_x+0.4"/>
                                          </p:val>
                                        </p:tav>
                                        <p:tav tm="100000">
                                          <p:val>
                                            <p:strVal val="#ppt_x-0.05"/>
                                          </p:val>
                                        </p:tav>
                                      </p:tavLst>
                                    </p:anim>
                                    <p:anim calcmode="lin" valueType="num">
                                      <p:cBhvr>
                                        <p:cTn id="10" dur="800" decel="100000" fill="hold"/>
                                        <p:tgtEl>
                                          <p:spTgt spid="61542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542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5428"/>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615430"/>
                                        </p:tgtEl>
                                        <p:attrNameLst>
                                          <p:attrName>style.visibility</p:attrName>
                                        </p:attrNameLst>
                                      </p:cBhvr>
                                      <p:to>
                                        <p:strVal val="visible"/>
                                      </p:to>
                                    </p:set>
                                    <p:animEffect transition="in" filter="wipe(up)">
                                      <p:cBhvr>
                                        <p:cTn id="16" dur="500"/>
                                        <p:tgtEl>
                                          <p:spTgt spid="6154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615433"/>
                                        </p:tgtEl>
                                        <p:attrNameLst>
                                          <p:attrName>style.visibility</p:attrName>
                                        </p:attrNameLst>
                                      </p:cBhvr>
                                      <p:to>
                                        <p:strVal val="visible"/>
                                      </p:to>
                                    </p:set>
                                    <p:animEffect transition="in" filter="wipe(down)">
                                      <p:cBhvr>
                                        <p:cTn id="21" dur="580">
                                          <p:stCondLst>
                                            <p:cond delay="0"/>
                                          </p:stCondLst>
                                        </p:cTn>
                                        <p:tgtEl>
                                          <p:spTgt spid="615433"/>
                                        </p:tgtEl>
                                      </p:cBhvr>
                                    </p:animEffect>
                                    <p:anim calcmode="lin" valueType="num">
                                      <p:cBhvr>
                                        <p:cTn id="22" dur="1822" tmFilter="0,0; 0.14,0.36; 0.43,0.73; 0.71,0.91; 1.0,1.0">
                                          <p:stCondLst>
                                            <p:cond delay="0"/>
                                          </p:stCondLst>
                                        </p:cTn>
                                        <p:tgtEl>
                                          <p:spTgt spid="61543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61543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61543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61543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615433"/>
                                        </p:tgtEl>
                                        <p:attrNameLst>
                                          <p:attrName>ppt_y</p:attrName>
                                        </p:attrNameLst>
                                      </p:cBhvr>
                                      <p:tavLst>
                                        <p:tav tm="0" fmla="#ppt_y-sin(pi*$)/81">
                                          <p:val>
                                            <p:fltVal val="0"/>
                                          </p:val>
                                        </p:tav>
                                        <p:tav tm="100000">
                                          <p:val>
                                            <p:fltVal val="1"/>
                                          </p:val>
                                        </p:tav>
                                      </p:tavLst>
                                    </p:anim>
                                    <p:animScale>
                                      <p:cBhvr>
                                        <p:cTn id="27" dur="26">
                                          <p:stCondLst>
                                            <p:cond delay="650"/>
                                          </p:stCondLst>
                                        </p:cTn>
                                        <p:tgtEl>
                                          <p:spTgt spid="615433"/>
                                        </p:tgtEl>
                                      </p:cBhvr>
                                      <p:to x="100000" y="60000"/>
                                    </p:animScale>
                                    <p:animScale>
                                      <p:cBhvr>
                                        <p:cTn id="28" dur="166" decel="50000">
                                          <p:stCondLst>
                                            <p:cond delay="676"/>
                                          </p:stCondLst>
                                        </p:cTn>
                                        <p:tgtEl>
                                          <p:spTgt spid="615433"/>
                                        </p:tgtEl>
                                      </p:cBhvr>
                                      <p:to x="100000" y="100000"/>
                                    </p:animScale>
                                    <p:animScale>
                                      <p:cBhvr>
                                        <p:cTn id="29" dur="26">
                                          <p:stCondLst>
                                            <p:cond delay="1312"/>
                                          </p:stCondLst>
                                        </p:cTn>
                                        <p:tgtEl>
                                          <p:spTgt spid="615433"/>
                                        </p:tgtEl>
                                      </p:cBhvr>
                                      <p:to x="100000" y="80000"/>
                                    </p:animScale>
                                    <p:animScale>
                                      <p:cBhvr>
                                        <p:cTn id="30" dur="166" decel="50000">
                                          <p:stCondLst>
                                            <p:cond delay="1338"/>
                                          </p:stCondLst>
                                        </p:cTn>
                                        <p:tgtEl>
                                          <p:spTgt spid="615433"/>
                                        </p:tgtEl>
                                      </p:cBhvr>
                                      <p:to x="100000" y="100000"/>
                                    </p:animScale>
                                    <p:animScale>
                                      <p:cBhvr>
                                        <p:cTn id="31" dur="26">
                                          <p:stCondLst>
                                            <p:cond delay="1642"/>
                                          </p:stCondLst>
                                        </p:cTn>
                                        <p:tgtEl>
                                          <p:spTgt spid="615433"/>
                                        </p:tgtEl>
                                      </p:cBhvr>
                                      <p:to x="100000" y="90000"/>
                                    </p:animScale>
                                    <p:animScale>
                                      <p:cBhvr>
                                        <p:cTn id="32" dur="166" decel="50000">
                                          <p:stCondLst>
                                            <p:cond delay="1668"/>
                                          </p:stCondLst>
                                        </p:cTn>
                                        <p:tgtEl>
                                          <p:spTgt spid="615433"/>
                                        </p:tgtEl>
                                      </p:cBhvr>
                                      <p:to x="100000" y="100000"/>
                                    </p:animScale>
                                    <p:animScale>
                                      <p:cBhvr>
                                        <p:cTn id="33" dur="26">
                                          <p:stCondLst>
                                            <p:cond delay="1808"/>
                                          </p:stCondLst>
                                        </p:cTn>
                                        <p:tgtEl>
                                          <p:spTgt spid="615433"/>
                                        </p:tgtEl>
                                      </p:cBhvr>
                                      <p:to x="100000" y="95000"/>
                                    </p:animScale>
                                    <p:animScale>
                                      <p:cBhvr>
                                        <p:cTn id="34" dur="166" decel="50000">
                                          <p:stCondLst>
                                            <p:cond delay="1834"/>
                                          </p:stCondLst>
                                        </p:cTn>
                                        <p:tgtEl>
                                          <p:spTgt spid="615433"/>
                                        </p:tgtEl>
                                      </p:cBhvr>
                                      <p:to x="100000" y="100000"/>
                                    </p:animScale>
                                  </p:childTnLst>
                                </p:cTn>
                              </p:par>
                            </p:childTnLst>
                          </p:cTn>
                        </p:par>
                      </p:childTnLst>
                    </p:cTn>
                  </p:par>
                  <p:par>
                    <p:cTn id="35" fill="hold" nodeType="clickPar">
                      <p:stCondLst>
                        <p:cond delay="indefinite"/>
                      </p:stCondLst>
                      <p:childTnLst>
                        <p:par>
                          <p:cTn id="36" fill="hold" nodeType="withGroup">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80">
                                          <p:stCondLst>
                                            <p:cond delay="0"/>
                                          </p:stCondLst>
                                        </p:cTn>
                                        <p:tgtEl>
                                          <p:spTgt spid="12"/>
                                        </p:tgtEl>
                                      </p:cBhvr>
                                    </p:animEffect>
                                    <p:anim calcmode="lin" valueType="num">
                                      <p:cBhvr>
                                        <p:cTn id="4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5" dur="26">
                                          <p:stCondLst>
                                            <p:cond delay="650"/>
                                          </p:stCondLst>
                                        </p:cTn>
                                        <p:tgtEl>
                                          <p:spTgt spid="12"/>
                                        </p:tgtEl>
                                      </p:cBhvr>
                                      <p:to x="100000" y="60000"/>
                                    </p:animScale>
                                    <p:animScale>
                                      <p:cBhvr>
                                        <p:cTn id="46" dur="166" decel="50000">
                                          <p:stCondLst>
                                            <p:cond delay="676"/>
                                          </p:stCondLst>
                                        </p:cTn>
                                        <p:tgtEl>
                                          <p:spTgt spid="12"/>
                                        </p:tgtEl>
                                      </p:cBhvr>
                                      <p:to x="100000" y="100000"/>
                                    </p:animScale>
                                    <p:animScale>
                                      <p:cBhvr>
                                        <p:cTn id="47" dur="26">
                                          <p:stCondLst>
                                            <p:cond delay="1312"/>
                                          </p:stCondLst>
                                        </p:cTn>
                                        <p:tgtEl>
                                          <p:spTgt spid="12"/>
                                        </p:tgtEl>
                                      </p:cBhvr>
                                      <p:to x="100000" y="80000"/>
                                    </p:animScale>
                                    <p:animScale>
                                      <p:cBhvr>
                                        <p:cTn id="48" dur="166" decel="50000">
                                          <p:stCondLst>
                                            <p:cond delay="1338"/>
                                          </p:stCondLst>
                                        </p:cTn>
                                        <p:tgtEl>
                                          <p:spTgt spid="12"/>
                                        </p:tgtEl>
                                      </p:cBhvr>
                                      <p:to x="100000" y="100000"/>
                                    </p:animScale>
                                    <p:animScale>
                                      <p:cBhvr>
                                        <p:cTn id="49" dur="26">
                                          <p:stCondLst>
                                            <p:cond delay="1642"/>
                                          </p:stCondLst>
                                        </p:cTn>
                                        <p:tgtEl>
                                          <p:spTgt spid="12"/>
                                        </p:tgtEl>
                                      </p:cBhvr>
                                      <p:to x="100000" y="90000"/>
                                    </p:animScale>
                                    <p:animScale>
                                      <p:cBhvr>
                                        <p:cTn id="50" dur="166" decel="50000">
                                          <p:stCondLst>
                                            <p:cond delay="1668"/>
                                          </p:stCondLst>
                                        </p:cTn>
                                        <p:tgtEl>
                                          <p:spTgt spid="12"/>
                                        </p:tgtEl>
                                      </p:cBhvr>
                                      <p:to x="100000" y="100000"/>
                                    </p:animScale>
                                    <p:animScale>
                                      <p:cBhvr>
                                        <p:cTn id="51" dur="26">
                                          <p:stCondLst>
                                            <p:cond delay="1808"/>
                                          </p:stCondLst>
                                        </p:cTn>
                                        <p:tgtEl>
                                          <p:spTgt spid="12"/>
                                        </p:tgtEl>
                                      </p:cBhvr>
                                      <p:to x="100000" y="95000"/>
                                    </p:animScale>
                                    <p:animScale>
                                      <p:cBhvr>
                                        <p:cTn id="52" dur="166" decel="50000">
                                          <p:stCondLst>
                                            <p:cond delay="1834"/>
                                          </p:stCondLst>
                                        </p:cTn>
                                        <p:tgtEl>
                                          <p:spTgt spid="12"/>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blinds(horizontal)">
                                      <p:cBhvr>
                                        <p:cTn id="5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8" grpId="0" animBg="1"/>
      <p:bldP spid="615430" grpId="0" animBg="1"/>
      <p:bldP spid="615433" grpId="0" animBg="1"/>
      <p:bldP spid="1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57090" name="Rectangle 2"/>
          <p:cNvSpPr>
            <a:spLocks noGrp="1" noChangeArrowheads="1"/>
          </p:cNvSpPr>
          <p:nvPr>
            <p:ph type="ctrTitle"/>
          </p:nvPr>
        </p:nvSpPr>
        <p:spPr>
          <a:xfrm>
            <a:off x="0" y="0"/>
            <a:ext cx="9144000" cy="908050"/>
          </a:xfrm>
          <a:effectLst>
            <a:outerShdw blurRad="63500" dist="35921" dir="2700000" algn="ctr" rotWithShape="0">
              <a:schemeClr val="tx2">
                <a:alpha val="74998"/>
              </a:schemeClr>
            </a:outerShdw>
          </a:effectLst>
        </p:spPr>
        <p:txBody>
          <a:bodyPr/>
          <a:lstStyle/>
          <a:p>
            <a:pPr>
              <a:defRPr/>
            </a:pPr>
            <a:r>
              <a:rPr lang="ar-SA" sz="3600" b="1" dirty="0">
                <a:latin typeface="Arial" panose="020B0604020202020204" pitchFamily="34" charset="0"/>
                <a:ea typeface="ＭＳ Ｐゴシック" charset="0"/>
                <a:cs typeface="Arial" panose="020B0604020202020204" pitchFamily="34" charset="0"/>
              </a:rPr>
              <a:t>الس</a:t>
            </a:r>
            <a:r>
              <a:rPr lang="ar-JO" sz="3600" b="1" dirty="0">
                <a:latin typeface="Arial" panose="020B0604020202020204" pitchFamily="34" charset="0"/>
                <a:ea typeface="ＭＳ Ｐゴシック" charset="0"/>
                <a:cs typeface="Arial" panose="020B0604020202020204" pitchFamily="34" charset="0"/>
              </a:rPr>
              <a:t>ادس الذي معه البوق</a:t>
            </a:r>
            <a:endParaRPr lang="en-US" sz="3600" dirty="0">
              <a:latin typeface="Arial" panose="020B0604020202020204" pitchFamily="34" charset="0"/>
              <a:ea typeface="ＭＳ Ｐゴシック" charset="0"/>
              <a:cs typeface="Arial" panose="020B0604020202020204" pitchFamily="34" charset="0"/>
            </a:endParaRPr>
          </a:p>
        </p:txBody>
      </p:sp>
      <p:sp>
        <p:nvSpPr>
          <p:cNvPr id="5" name="Text Box 19"/>
          <p:cNvSpPr txBox="1">
            <a:spLocks noChangeArrowheads="1"/>
          </p:cNvSpPr>
          <p:nvPr/>
        </p:nvSpPr>
        <p:spPr bwMode="auto">
          <a:xfrm>
            <a:off x="8423828" y="49808"/>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382</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1026">
            <a:extLst>
              <a:ext uri="{FF2B5EF4-FFF2-40B4-BE49-F238E27FC236}">
                <a16:creationId xmlns:a16="http://schemas.microsoft.com/office/drawing/2014/main" id="{18702F97-D458-134F-90BA-BEED04B00144}"/>
              </a:ext>
            </a:extLst>
          </p:cNvPr>
          <p:cNvSpPr txBox="1">
            <a:spLocks noChangeArrowheads="1"/>
          </p:cNvSpPr>
          <p:nvPr/>
        </p:nvSpPr>
        <p:spPr bwMode="auto">
          <a:xfrm>
            <a:off x="8963" y="770965"/>
            <a:ext cx="9144000" cy="3173505"/>
          </a:xfrm>
          <a:prstGeom prst="rect">
            <a:avLst/>
          </a:prstGeom>
          <a:solidFill>
            <a:srgbClr val="000000"/>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altLang="ja-JP"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 ٩ : ١٧-١٨</a:t>
            </a:r>
          </a:p>
          <a:p>
            <a:pPr lvl="0" algn="ctr">
              <a:defRPr/>
            </a:pPr>
            <a:r>
              <a:rPr lang="ar-SA" altLang="ja-JP" sz="3600" b="1" dirty="0">
                <a:solidFill>
                  <a:srgbClr val="FFFFFF"/>
                </a:solidFill>
                <a:latin typeface="Arial" panose="020B0604020202020204" pitchFamily="34" charset="0"/>
                <a:cs typeface="Arial" panose="020B0604020202020204" pitchFamily="34" charset="0"/>
              </a:rPr>
              <a:t>17 وهكذا رأيت الخيل في الرؤيا والجالسين عليها، لهم دروع نارية وأسمانجونية وكبريتية، ورؤوس الخيل كرؤوس الأسود، ومن أفواهها يخرج نار ودخان وكبريت</a:t>
            </a:r>
            <a:r>
              <a:rPr lang="ar-JO" altLang="ja-JP" sz="3600" b="1" dirty="0">
                <a:solidFill>
                  <a:srgbClr val="FFFFFF"/>
                </a:solidFill>
                <a:latin typeface="Arial" panose="020B0604020202020204" pitchFamily="34" charset="0"/>
                <a:cs typeface="Arial" panose="020B0604020202020204" pitchFamily="34" charset="0"/>
              </a:rPr>
              <a:t> 18 </a:t>
            </a:r>
            <a:r>
              <a:rPr lang="ar-SA" altLang="ja-JP" sz="3600" b="1" dirty="0">
                <a:solidFill>
                  <a:srgbClr val="FFFFFF"/>
                </a:solidFill>
                <a:latin typeface="Arial" panose="020B0604020202020204" pitchFamily="34" charset="0"/>
                <a:cs typeface="Arial" panose="020B0604020202020204" pitchFamily="34" charset="0"/>
              </a:rPr>
              <a:t>من هذه الثلاثة قتل ثلث الناس، من النار والدخان والكبريت الخارجة من أفواهها</a:t>
            </a:r>
            <a:endParaRPr kumimoji="0" lang="ar-SA" altLang="ja-JP"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45058" name="Picture 2">
            <a:extLst>
              <a:ext uri="{FF2B5EF4-FFF2-40B4-BE49-F238E27FC236}">
                <a16:creationId xmlns:a16="http://schemas.microsoft.com/office/drawing/2014/main" id="{6CECEE7C-02F8-0B4A-BB7A-CFB9966F00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7516"/>
          <a:stretch/>
        </p:blipFill>
        <p:spPr bwMode="auto">
          <a:xfrm>
            <a:off x="232056" y="3944470"/>
            <a:ext cx="8823325" cy="2913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5432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89401" y="1488180"/>
            <a:ext cx="5036032" cy="4658620"/>
          </a:xfrm>
          <a:prstGeom prst="rect">
            <a:avLst/>
          </a:prstGeom>
        </p:spPr>
      </p:pic>
      <p:sp>
        <p:nvSpPr>
          <p:cNvPr id="887810" name="Rectangle 1026"/>
          <p:cNvSpPr>
            <a:spLocks noGrp="1" noChangeArrowheads="1"/>
          </p:cNvSpPr>
          <p:nvPr>
            <p:ph type="ctrTitle"/>
          </p:nvPr>
        </p:nvSpPr>
        <p:spPr>
          <a:xfrm>
            <a:off x="-1" y="12242"/>
            <a:ext cx="9144000" cy="947314"/>
          </a:xfrm>
          <a:solidFill>
            <a:srgbClr val="FF0000"/>
          </a:solidFill>
          <a:effectLst/>
        </p:spPr>
        <p:txBody>
          <a:bodyPr/>
          <a:lstStyle/>
          <a:p>
            <a:pPr>
              <a:defRPr/>
            </a:pPr>
            <a:r>
              <a:rPr lang="ar-JO" b="1" dirty="0">
                <a:effectLst>
                  <a:glow rad="190500">
                    <a:schemeClr val="tx1"/>
                  </a:glow>
                </a:effectLst>
                <a:latin typeface="Arial" panose="020B0604020202020204" pitchFamily="34" charset="0"/>
                <a:ea typeface="ＭＳ Ｐゴシック" charset="0"/>
                <a:cs typeface="Arial" panose="020B0604020202020204" pitchFamily="34" charset="0"/>
              </a:rPr>
              <a:t>رؤوس قاتلة</a:t>
            </a:r>
            <a:endParaRPr lang="en-US" dirty="0">
              <a:effectLst>
                <a:glow rad="1905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1026"/>
          <p:cNvSpPr txBox="1">
            <a:spLocks noChangeArrowheads="1"/>
          </p:cNvSpPr>
          <p:nvPr/>
        </p:nvSpPr>
        <p:spPr bwMode="auto">
          <a:xfrm>
            <a:off x="1" y="874890"/>
            <a:ext cx="4089400" cy="5884333"/>
          </a:xfrm>
          <a:prstGeom prst="rect">
            <a:avLst/>
          </a:prstGeom>
          <a:no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ar-JO" sz="3200" b="1" dirty="0">
                <a:solidFill>
                  <a:srgbClr val="FFFFFF"/>
                </a:solidFill>
                <a:effectLst>
                  <a:glow rad="190500">
                    <a:schemeClr val="tx1"/>
                  </a:glow>
                </a:effectLst>
                <a:latin typeface="Arial" panose="020B0604020202020204" pitchFamily="34" charset="0"/>
                <a:cs typeface="Arial" panose="020B0604020202020204" pitchFamily="34" charset="0"/>
              </a:rPr>
              <a:t>من هذه الثلاثة قتل ثلث الناس، من النار والدخان </a:t>
            </a:r>
            <a:r>
              <a:rPr lang="ar-JO" sz="3200" b="1" dirty="0">
                <a:solidFill>
                  <a:srgbClr val="FFFF00"/>
                </a:solidFill>
                <a:effectLst>
                  <a:glow rad="190500">
                    <a:schemeClr val="tx1"/>
                  </a:glow>
                </a:effectLst>
                <a:latin typeface="Arial" panose="020B0604020202020204" pitchFamily="34" charset="0"/>
                <a:cs typeface="Arial" panose="020B0604020202020204" pitchFamily="34" charset="0"/>
              </a:rPr>
              <a:t>والكبريت الخارجة من أفواهها </a:t>
            </a:r>
            <a:r>
              <a:rPr lang="ar-JO" sz="3200" b="1" dirty="0">
                <a:solidFill>
                  <a:schemeClr val="bg1"/>
                </a:solidFill>
                <a:effectLst>
                  <a:glow rad="190500">
                    <a:schemeClr val="tx1"/>
                  </a:glow>
                </a:effectLst>
                <a:latin typeface="Arial" panose="020B0604020202020204" pitchFamily="34" charset="0"/>
                <a:cs typeface="Arial" panose="020B0604020202020204" pitchFamily="34" charset="0"/>
              </a:rPr>
              <a:t>(9: 18)</a:t>
            </a:r>
            <a:endParaRPr lang="en-US" sz="3200" b="1" dirty="0">
              <a:solidFill>
                <a:schemeClr val="bg1"/>
              </a:solidFill>
              <a:effectLst>
                <a:glow rad="1905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48328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1" y="12242"/>
            <a:ext cx="9144000" cy="947314"/>
          </a:xfrm>
          <a:solidFill>
            <a:srgbClr val="FF0000"/>
          </a:solidFill>
          <a:effectLst/>
        </p:spPr>
        <p:txBody>
          <a:bodyPr/>
          <a:lstStyle/>
          <a:p>
            <a:pPr>
              <a:defRPr/>
            </a:pPr>
            <a:r>
              <a:rPr lang="ar-JO" b="1" dirty="0">
                <a:effectLst>
                  <a:glow rad="190500">
                    <a:schemeClr val="tx1"/>
                  </a:glow>
                </a:effectLst>
                <a:latin typeface="Arial" panose="020B0604020202020204" pitchFamily="34" charset="0"/>
                <a:ea typeface="ＭＳ Ｐゴシック" charset="0"/>
                <a:cs typeface="Arial" panose="020B0604020202020204" pitchFamily="34" charset="0"/>
              </a:rPr>
              <a:t>ذيول قاتلة</a:t>
            </a:r>
            <a:endParaRPr lang="en-US" dirty="0">
              <a:effectLst>
                <a:glow rad="1905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1026"/>
          <p:cNvSpPr txBox="1">
            <a:spLocks noChangeArrowheads="1"/>
          </p:cNvSpPr>
          <p:nvPr/>
        </p:nvSpPr>
        <p:spPr bwMode="auto">
          <a:xfrm>
            <a:off x="5689599" y="874890"/>
            <a:ext cx="3454400" cy="5884333"/>
          </a:xfrm>
          <a:prstGeom prst="rect">
            <a:avLst/>
          </a:prstGeom>
          <a:no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ar-JO" sz="3200" b="1" dirty="0">
                <a:solidFill>
                  <a:srgbClr val="FFFFFF"/>
                </a:solidFill>
                <a:effectLst>
                  <a:glow rad="190500">
                    <a:schemeClr val="tx1"/>
                  </a:glow>
                </a:effectLst>
                <a:latin typeface="Arial" panose="020B0604020202020204" pitchFamily="34" charset="0"/>
                <a:cs typeface="Arial" panose="020B0604020202020204" pitchFamily="34" charset="0"/>
              </a:rPr>
              <a:t>فإن سلطانها هو في أفواهها وفي أذنابها، </a:t>
            </a:r>
            <a:r>
              <a:rPr lang="ar-JO" sz="3200" b="1" dirty="0">
                <a:solidFill>
                  <a:srgbClr val="FFFF00"/>
                </a:solidFill>
                <a:effectLst>
                  <a:glow rad="190500">
                    <a:schemeClr val="tx1"/>
                  </a:glow>
                </a:effectLst>
                <a:latin typeface="Arial" panose="020B0604020202020204" pitchFamily="34" charset="0"/>
                <a:cs typeface="Arial" panose="020B0604020202020204" pitchFamily="34" charset="0"/>
              </a:rPr>
              <a:t>لأن أذنابها شبه الحيات</a:t>
            </a:r>
            <a:r>
              <a:rPr lang="ar-JO" sz="3200" b="1" dirty="0">
                <a:solidFill>
                  <a:srgbClr val="FFFFFF"/>
                </a:solidFill>
                <a:effectLst>
                  <a:glow rad="190500">
                    <a:schemeClr val="tx1"/>
                  </a:glow>
                </a:effectLst>
                <a:latin typeface="Arial" panose="020B0604020202020204" pitchFamily="34" charset="0"/>
                <a:cs typeface="Arial" panose="020B0604020202020204" pitchFamily="34" charset="0"/>
              </a:rPr>
              <a:t>، ولها رؤوس وبها تضر.</a:t>
            </a:r>
          </a:p>
          <a:p>
            <a:pPr algn="ctr" defTabSz="914400" eaLnBrk="0" fontAlgn="base" hangingPunct="0">
              <a:spcBef>
                <a:spcPct val="0"/>
              </a:spcBef>
              <a:spcAft>
                <a:spcPct val="0"/>
              </a:spcAft>
              <a:defRPr/>
            </a:pPr>
            <a:r>
              <a:rPr lang="ar-JO" sz="3200" b="1" dirty="0">
                <a:solidFill>
                  <a:srgbClr val="FFFFFF"/>
                </a:solidFill>
                <a:effectLst>
                  <a:glow rad="190500">
                    <a:schemeClr val="tx1"/>
                  </a:glow>
                </a:effectLst>
                <a:latin typeface="Arial" panose="020B0604020202020204" pitchFamily="34" charset="0"/>
                <a:cs typeface="Arial" panose="020B0604020202020204" pitchFamily="34" charset="0"/>
              </a:rPr>
              <a:t>(9: 19)</a:t>
            </a:r>
          </a:p>
          <a:p>
            <a:pPr algn="ctr" defTabSz="914400" eaLnBrk="0" fontAlgn="base" hangingPunct="0">
              <a:spcBef>
                <a:spcPct val="0"/>
              </a:spcBef>
              <a:spcAft>
                <a:spcPct val="0"/>
              </a:spcAft>
              <a:defRPr/>
            </a:pPr>
            <a:endParaRPr lang="en-US" sz="3200" b="1" dirty="0">
              <a:solidFill>
                <a:srgbClr val="FFFFFF"/>
              </a:solidFill>
              <a:effectLst>
                <a:glow rad="190500">
                  <a:schemeClr val="tx1"/>
                </a:glow>
              </a:effectLst>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524000"/>
            <a:ext cx="5689599" cy="4755922"/>
          </a:xfrm>
          <a:prstGeom prst="rect">
            <a:avLst/>
          </a:prstGeom>
        </p:spPr>
      </p:pic>
    </p:spTree>
    <p:extLst>
      <p:ext uri="{BB962C8B-B14F-4D97-AF65-F5344CB8AC3E}">
        <p14:creationId xmlns:p14="http://schemas.microsoft.com/office/powerpoint/2010/main" val="37706920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268284" y="321993"/>
            <a:ext cx="8567190" cy="987089"/>
          </a:xfrm>
          <a:ln w="76200" cmpd="sng">
            <a:solidFill>
              <a:schemeClr val="accent3"/>
            </a:solidFill>
          </a:ln>
          <a:effectLst/>
        </p:spPr>
        <p:txBody>
          <a:bodyPr/>
          <a:lstStyle/>
          <a:p>
            <a:pPr>
              <a:defRPr/>
            </a:pPr>
            <a:r>
              <a:rPr lang="ar-JO" sz="4000" b="1" dirty="0">
                <a:effectLst>
                  <a:glow rad="190500">
                    <a:schemeClr val="tx1"/>
                  </a:glow>
                </a:effectLst>
                <a:latin typeface="Arial" panose="020B0604020202020204" pitchFamily="34" charset="0"/>
                <a:ea typeface="ＭＳ Ｐゴシック" charset="0"/>
                <a:cs typeface="Arial" panose="020B0604020202020204" pitchFamily="34" charset="0"/>
              </a:rPr>
              <a:t>يطلب الله التوبة</a:t>
            </a:r>
            <a:endParaRPr lang="en-US" sz="4000" dirty="0">
              <a:effectLst>
                <a:glow rad="1905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1026"/>
          <p:cNvSpPr txBox="1">
            <a:spLocks noChangeArrowheads="1"/>
          </p:cNvSpPr>
          <p:nvPr/>
        </p:nvSpPr>
        <p:spPr bwMode="auto">
          <a:xfrm>
            <a:off x="268284" y="1538415"/>
            <a:ext cx="8567190" cy="5158593"/>
          </a:xfrm>
          <a:prstGeom prst="rect">
            <a:avLst/>
          </a:prstGeom>
          <a:no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ar-JO" sz="3200" b="1" dirty="0">
                <a:solidFill>
                  <a:srgbClr val="FFFFFF"/>
                </a:solidFill>
                <a:effectLst>
                  <a:glow rad="190500">
                    <a:schemeClr val="tx1"/>
                  </a:glow>
                </a:effectLst>
                <a:latin typeface="Arial" panose="020B0604020202020204" pitchFamily="34" charset="0"/>
                <a:cs typeface="Arial" panose="020B0604020202020204" pitchFamily="34" charset="0"/>
              </a:rPr>
              <a:t>20 وأما بقية الناس الذين لم يقتلوا بهذه الضربات، </a:t>
            </a:r>
            <a:r>
              <a:rPr lang="ar-JO" sz="3200" b="1" dirty="0">
                <a:solidFill>
                  <a:srgbClr val="FFFF00"/>
                </a:solidFill>
                <a:effectLst>
                  <a:glow rad="190500">
                    <a:schemeClr val="tx1"/>
                  </a:glow>
                </a:effectLst>
                <a:latin typeface="Arial" panose="020B0604020202020204" pitchFamily="34" charset="0"/>
                <a:cs typeface="Arial" panose="020B0604020202020204" pitchFamily="34" charset="0"/>
              </a:rPr>
              <a:t>فلم يتوبوا </a:t>
            </a:r>
            <a:r>
              <a:rPr lang="ar-JO" sz="3200" b="1" dirty="0">
                <a:solidFill>
                  <a:srgbClr val="FFFFFF"/>
                </a:solidFill>
                <a:effectLst>
                  <a:glow rad="190500">
                    <a:schemeClr val="tx1"/>
                  </a:glow>
                </a:effectLst>
                <a:latin typeface="Arial" panose="020B0604020202020204" pitchFamily="34" charset="0"/>
                <a:cs typeface="Arial" panose="020B0604020202020204" pitchFamily="34" charset="0"/>
              </a:rPr>
              <a:t>عن أعمال أيديهم، حتى لا يسجدوا للشياطين وأصنام الذهب والفضة والنحاس والحجر والخشب التي لا تستطيع أن تبصر ولا تسمع ولا تمشي 21 </a:t>
            </a:r>
            <a:r>
              <a:rPr lang="ar-JO" sz="3200" b="1" dirty="0">
                <a:solidFill>
                  <a:srgbClr val="FFFF00"/>
                </a:solidFill>
                <a:effectLst>
                  <a:glow rad="190500">
                    <a:schemeClr val="tx1"/>
                  </a:glow>
                </a:effectLst>
                <a:latin typeface="Arial" panose="020B0604020202020204" pitchFamily="34" charset="0"/>
                <a:cs typeface="Arial" panose="020B0604020202020204" pitchFamily="34" charset="0"/>
              </a:rPr>
              <a:t>ولا تابوا </a:t>
            </a:r>
            <a:r>
              <a:rPr lang="ar-JO" sz="3200" b="1" dirty="0">
                <a:solidFill>
                  <a:srgbClr val="FFFFFF"/>
                </a:solidFill>
                <a:effectLst>
                  <a:glow rad="190500">
                    <a:schemeClr val="tx1"/>
                  </a:glow>
                </a:effectLst>
                <a:latin typeface="Arial" panose="020B0604020202020204" pitchFamily="34" charset="0"/>
                <a:cs typeface="Arial" panose="020B0604020202020204" pitchFamily="34" charset="0"/>
              </a:rPr>
              <a:t>عن قتلهم ولا عن سحرهم ولا عن زناهم ولا عن سرقتهم (9: 20-21)</a:t>
            </a:r>
            <a:endParaRPr lang="en-US" sz="3200" b="1" dirty="0">
              <a:solidFill>
                <a:srgbClr val="FFFFFF"/>
              </a:solidFill>
              <a:effectLst>
                <a:glow rad="190500">
                  <a:schemeClr val="tx1"/>
                </a:glow>
              </a:effectLst>
              <a:latin typeface="Arial" panose="020B0604020202020204" pitchFamily="34" charset="0"/>
              <a:cs typeface="Arial" panose="020B0604020202020204" pitchFamily="34" charset="0"/>
            </a:endParaRPr>
          </a:p>
        </p:txBody>
      </p:sp>
      <p:sp>
        <p:nvSpPr>
          <p:cNvPr id="2" name="U-Turn Arrow 1"/>
          <p:cNvSpPr/>
          <p:nvPr/>
        </p:nvSpPr>
        <p:spPr bwMode="auto">
          <a:xfrm rot="16200000" flipV="1">
            <a:off x="56446" y="145604"/>
            <a:ext cx="1418164" cy="1347613"/>
          </a:xfrm>
          <a:prstGeom prst="utur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 name="U-Turn Arrow 5"/>
          <p:cNvSpPr/>
          <p:nvPr/>
        </p:nvSpPr>
        <p:spPr bwMode="auto">
          <a:xfrm rot="16200000" flipV="1">
            <a:off x="7494922" y="145604"/>
            <a:ext cx="1418164" cy="1347613"/>
          </a:xfrm>
          <a:prstGeom prst="utur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 name="&quot;No&quot; Symbol 4"/>
          <p:cNvSpPr>
            <a:spLocks noChangeAspect="1"/>
          </p:cNvSpPr>
          <p:nvPr/>
        </p:nvSpPr>
        <p:spPr bwMode="auto">
          <a:xfrm>
            <a:off x="7530198" y="166769"/>
            <a:ext cx="1518412" cy="1518241"/>
          </a:xfrm>
          <a:prstGeom prst="noSmoking">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409259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 calcmode="lin" valueType="num">
                                      <p:cBhvr>
                                        <p:cTn id="9" dur="2000" fill="hold"/>
                                        <p:tgtEl>
                                          <p:spTgt spid="5"/>
                                        </p:tgtEl>
                                        <p:attrNameLst>
                                          <p:attrName>style.rotation</p:attrName>
                                        </p:attrNameLst>
                                      </p:cBhvr>
                                      <p:tavLst>
                                        <p:tav tm="0">
                                          <p:val>
                                            <p:fltVal val="360"/>
                                          </p:val>
                                        </p:tav>
                                        <p:tav tm="100000">
                                          <p:val>
                                            <p:fltVal val="0"/>
                                          </p:val>
                                        </p:tav>
                                      </p:tavLst>
                                    </p:anim>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51386"/>
            <a:ext cx="9144000" cy="5348748"/>
          </a:xfrm>
          <a:prstGeom prst="rect">
            <a:avLst/>
          </a:prstGeom>
        </p:spPr>
      </p:pic>
      <p:sp>
        <p:nvSpPr>
          <p:cNvPr id="887810" name="Rectangle 1026"/>
          <p:cNvSpPr>
            <a:spLocks noGrp="1" noChangeArrowheads="1"/>
          </p:cNvSpPr>
          <p:nvPr>
            <p:ph type="ctrTitle"/>
          </p:nvPr>
        </p:nvSpPr>
        <p:spPr>
          <a:xfrm>
            <a:off x="0" y="0"/>
            <a:ext cx="9144000" cy="838200"/>
          </a:xfrm>
          <a:effectLst/>
        </p:spPr>
        <p:txBody>
          <a:bodyPr/>
          <a:lstStyle/>
          <a:p>
            <a:pPr>
              <a:defRPr/>
            </a:pPr>
            <a:r>
              <a:rPr lang="ar-JO" sz="4800" b="1" dirty="0">
                <a:solidFill>
                  <a:srgbClr val="FFFF00"/>
                </a:solidFill>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t>لماذا </a:t>
            </a:r>
            <a:r>
              <a:rPr lang="ar-JO" sz="4800" b="1"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t>الكثير من المصائب؟</a:t>
            </a:r>
            <a:endParaRPr lang="en-US" sz="4800" b="1"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4" name="Rectangle 1026"/>
          <p:cNvSpPr txBox="1">
            <a:spLocks noChangeArrowheads="1"/>
          </p:cNvSpPr>
          <p:nvPr/>
        </p:nvSpPr>
        <p:spPr bwMode="auto">
          <a:xfrm>
            <a:off x="0" y="5969981"/>
            <a:ext cx="9144000" cy="838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srgbClr val="FFFF00"/>
                </a:solidFill>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t>ما </a:t>
            </a:r>
            <a:r>
              <a:rPr lang="ar-JO" sz="4800" b="1"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t>هي الدينونات المقبلة؟</a:t>
            </a:r>
            <a:endParaRPr lang="en-US" sz="4800"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3" name="Oval Callout 2"/>
          <p:cNvSpPr/>
          <p:nvPr/>
        </p:nvSpPr>
        <p:spPr bwMode="auto">
          <a:xfrm>
            <a:off x="1636889" y="1494589"/>
            <a:ext cx="4459111" cy="1690957"/>
          </a:xfrm>
          <a:prstGeom prst="wedgeEllipseCallout">
            <a:avLst>
              <a:gd name="adj1" fmla="val -51355"/>
              <a:gd name="adj2" fmla="val -99567"/>
            </a:avLst>
          </a:prstGeom>
          <a:solidFill>
            <a:srgbClr val="8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3600" b="1" dirty="0">
                <a:solidFill>
                  <a:schemeClr val="bg1"/>
                </a:solidFill>
                <a:effectLst>
                  <a:outerShdw blurRad="38100" dist="38100" dir="2700000" algn="tl">
                    <a:srgbClr val="000000">
                      <a:alpha val="43137"/>
                    </a:srgbClr>
                  </a:outerShdw>
                </a:effectLst>
                <a:latin typeface="Arial"/>
                <a:cs typeface="Arial"/>
              </a:rPr>
              <a:t>رؤيا</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a:cs typeface="Arial"/>
              </a:rPr>
              <a:t>8: 1-5</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151486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858000"/>
          </a:xfrm>
          <a:prstGeom prst="rect">
            <a:avLst/>
          </a:prstGeom>
        </p:spPr>
      </p:pic>
      <p:sp>
        <p:nvSpPr>
          <p:cNvPr id="887810" name="Rectangle 1026"/>
          <p:cNvSpPr>
            <a:spLocks noGrp="1" noChangeArrowheads="1"/>
          </p:cNvSpPr>
          <p:nvPr>
            <p:ph type="ctrTitle"/>
          </p:nvPr>
        </p:nvSpPr>
        <p:spPr>
          <a:xfrm>
            <a:off x="5410200" y="5274733"/>
            <a:ext cx="3733800" cy="1371600"/>
          </a:xfrm>
          <a:noFill/>
          <a:ln w="9525">
            <a:noFill/>
            <a:miter lim="800000"/>
            <a:headEnd/>
            <a:tailEnd/>
          </a:ln>
          <a:effectLst>
            <a:outerShdw blurRad="63500" dist="35921" dir="2700000" algn="ctr" rotWithShape="0">
              <a:schemeClr val="tx2">
                <a:alpha val="74998"/>
              </a:schemeClr>
            </a:outerShdw>
          </a:effectLst>
        </p:spPr>
        <p:txBody>
          <a:bodyPr anchor="ctr"/>
          <a:lstStyle/>
          <a:p>
            <a:r>
              <a:rPr lang="ar-JO" b="1" kern="1200" dirty="0">
                <a:solidFill>
                  <a:srgbClr val="FFFFFF"/>
                </a:solidFill>
                <a:effectLst>
                  <a:glow rad="279400">
                    <a:schemeClr val="tx1"/>
                  </a:glow>
                </a:effectLst>
                <a:latin typeface="Arial" panose="020B0604020202020204" pitchFamily="34" charset="0"/>
                <a:ea typeface="ＭＳ Ｐゴシック" charset="0"/>
                <a:cs typeface="Arial" panose="020B0604020202020204" pitchFamily="34" charset="0"/>
              </a:rPr>
              <a:t>الفكرة الرئيسية</a:t>
            </a:r>
            <a:endParaRPr lang="en-US" b="1" kern="1200" dirty="0">
              <a:solidFill>
                <a:srgbClr val="FFFFFF"/>
              </a:solidFill>
              <a:effectLst>
                <a:glow rad="2794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1026"/>
          <p:cNvSpPr txBox="1">
            <a:spLocks noChangeArrowheads="1"/>
          </p:cNvSpPr>
          <p:nvPr/>
        </p:nvSpPr>
        <p:spPr bwMode="auto">
          <a:xfrm>
            <a:off x="84666" y="98778"/>
            <a:ext cx="3707076" cy="6547555"/>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ar-JO" sz="4800" b="1" dirty="0">
                <a:solidFill>
                  <a:srgbClr val="FFFFFF"/>
                </a:solidFill>
                <a:effectLst>
                  <a:glow rad="279400">
                    <a:schemeClr val="tx1"/>
                  </a:glow>
                </a:effectLst>
                <a:latin typeface="Arial" panose="020B0604020202020204" pitchFamily="34" charset="0"/>
                <a:cs typeface="Arial" panose="020B0604020202020204" pitchFamily="34" charset="0"/>
              </a:rPr>
              <a:t>ستؤدي </a:t>
            </a:r>
            <a:r>
              <a:rPr lang="ar-JO" sz="4800" b="1" dirty="0">
                <a:solidFill>
                  <a:srgbClr val="FFFF00"/>
                </a:solidFill>
                <a:effectLst>
                  <a:glow rad="279400">
                    <a:schemeClr val="tx1"/>
                  </a:glow>
                </a:effectLst>
                <a:latin typeface="Arial" panose="020B0604020202020204" pitchFamily="34" charset="0"/>
                <a:cs typeface="Arial" panose="020B0604020202020204" pitchFamily="34" charset="0"/>
              </a:rPr>
              <a:t>صلوات</a:t>
            </a:r>
            <a:r>
              <a:rPr lang="ar-JO" sz="4800" b="1" dirty="0">
                <a:solidFill>
                  <a:srgbClr val="FFFFFF"/>
                </a:solidFill>
                <a:effectLst>
                  <a:glow rad="279400">
                    <a:schemeClr val="tx1"/>
                  </a:glow>
                </a:effectLst>
                <a:latin typeface="Arial" panose="020B0604020202020204" pitchFamily="34" charset="0"/>
                <a:cs typeface="Arial" panose="020B0604020202020204" pitchFamily="34" charset="0"/>
              </a:rPr>
              <a:t> المؤمنين إلى </a:t>
            </a:r>
            <a:r>
              <a:rPr lang="ar-JO" sz="4800" b="1" dirty="0">
                <a:solidFill>
                  <a:srgbClr val="FFFF00"/>
                </a:solidFill>
                <a:effectLst>
                  <a:glow rad="279400">
                    <a:schemeClr val="tx1"/>
                  </a:glow>
                </a:effectLst>
                <a:latin typeface="Arial" panose="020B0604020202020204" pitchFamily="34" charset="0"/>
                <a:cs typeface="Arial" panose="020B0604020202020204" pitchFamily="34" charset="0"/>
              </a:rPr>
              <a:t>دينونات</a:t>
            </a:r>
            <a:r>
              <a:rPr lang="ar-JO" sz="4800" b="1" dirty="0">
                <a:solidFill>
                  <a:srgbClr val="FFFFFF"/>
                </a:solidFill>
                <a:effectLst>
                  <a:glow rad="279400">
                    <a:schemeClr val="tx1"/>
                  </a:glow>
                </a:effectLst>
                <a:latin typeface="Arial" panose="020B0604020202020204" pitchFamily="34" charset="0"/>
                <a:cs typeface="Arial" panose="020B0604020202020204" pitchFamily="34" charset="0"/>
              </a:rPr>
              <a:t> الأبواق</a:t>
            </a:r>
            <a:endParaRPr lang="en-US" sz="4800" dirty="0">
              <a:solidFill>
                <a:srgbClr val="FFFFFF"/>
              </a:solidFill>
              <a:effectLst>
                <a:glow rad="2794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323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886" y="1241006"/>
            <a:ext cx="9240524" cy="5616993"/>
          </a:xfrm>
          <a:prstGeom prst="rect">
            <a:avLst/>
          </a:prstGeom>
        </p:spPr>
      </p:pic>
      <p:sp>
        <p:nvSpPr>
          <p:cNvPr id="887810" name="Rectangle 1026"/>
          <p:cNvSpPr>
            <a:spLocks noGrp="1" noChangeArrowheads="1"/>
          </p:cNvSpPr>
          <p:nvPr>
            <p:ph type="ctrTitle"/>
          </p:nvPr>
        </p:nvSpPr>
        <p:spPr>
          <a:xfrm>
            <a:off x="0" y="0"/>
            <a:ext cx="9144000" cy="1241006"/>
          </a:xfrm>
          <a:effectLst/>
        </p:spPr>
        <p:txBody>
          <a:bodyPr/>
          <a:lstStyle/>
          <a:p>
            <a:pPr>
              <a:defRPr/>
            </a:pPr>
            <a:r>
              <a:rPr lang="ar-JO" sz="4000" b="1"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t>محاصيل كاليفورنيا</a:t>
            </a:r>
            <a:br>
              <a:rPr lang="en-US" sz="4000" b="1"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br>
            <a:r>
              <a:rPr lang="ar-JO" sz="4000" b="1"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rPr>
              <a:t>% من الإنتاج العالمي</a:t>
            </a:r>
            <a:endParaRPr lang="en-US" sz="4000" dirty="0">
              <a:effectLst>
                <a:outerShdw blurRad="50800" dist="1397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5" name="Rectangle 1026"/>
          <p:cNvSpPr txBox="1">
            <a:spLocks noChangeArrowheads="1"/>
          </p:cNvSpPr>
          <p:nvPr/>
        </p:nvSpPr>
        <p:spPr bwMode="auto">
          <a:xfrm>
            <a:off x="0" y="3217957"/>
            <a:ext cx="4430393" cy="36400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lvl="4" algn="r" rtl="1">
              <a:defRPr/>
            </a:pPr>
            <a:r>
              <a:rPr lang="ar-JO" sz="3600" b="1" dirty="0">
                <a:effectLst>
                  <a:glow rad="190500">
                    <a:schemeClr val="tx1"/>
                  </a:glow>
                </a:effectLst>
                <a:latin typeface="Arial" panose="020B0604020202020204" pitchFamily="34" charset="0"/>
                <a:ea typeface="ＭＳ Ｐゴシック" charset="0"/>
                <a:cs typeface="Arial" panose="020B0604020202020204" pitchFamily="34" charset="0"/>
              </a:rPr>
              <a:t>80% من اللوز</a:t>
            </a:r>
            <a:endParaRPr lang="en-US" sz="3600" b="1" dirty="0">
              <a:effectLst>
                <a:glow rad="190500">
                  <a:schemeClr val="tx1"/>
                </a:glow>
              </a:effectLst>
              <a:latin typeface="Arial" panose="020B0604020202020204" pitchFamily="34" charset="0"/>
              <a:ea typeface="ＭＳ Ｐゴシック" charset="0"/>
              <a:cs typeface="Arial" panose="020B0604020202020204" pitchFamily="34" charset="0"/>
            </a:endParaRPr>
          </a:p>
          <a:p>
            <a:pPr marL="0" lvl="4" algn="r" rtl="1">
              <a:defRPr/>
            </a:pPr>
            <a:r>
              <a:rPr lang="ar-JO" sz="3600" b="1" dirty="0">
                <a:effectLst>
                  <a:glow rad="190500">
                    <a:schemeClr val="tx1"/>
                  </a:glow>
                </a:effectLst>
                <a:latin typeface="Arial" panose="020B0604020202020204" pitchFamily="34" charset="0"/>
                <a:ea typeface="ＭＳ Ｐゴシック" charset="0"/>
                <a:cs typeface="Arial" panose="020B0604020202020204" pitchFamily="34" charset="0"/>
              </a:rPr>
              <a:t>86% من الليمون</a:t>
            </a:r>
            <a:endParaRPr lang="en-US" sz="3600" b="1" dirty="0">
              <a:effectLst>
                <a:glow rad="190500">
                  <a:schemeClr val="tx1"/>
                </a:glow>
              </a:effectLst>
              <a:latin typeface="Arial" panose="020B0604020202020204" pitchFamily="34" charset="0"/>
              <a:ea typeface="ＭＳ Ｐゴシック" charset="0"/>
              <a:cs typeface="Arial" panose="020B0604020202020204" pitchFamily="34" charset="0"/>
            </a:endParaRPr>
          </a:p>
          <a:p>
            <a:pPr marL="0" lvl="4" algn="r" rtl="1">
              <a:defRPr/>
            </a:pPr>
            <a:r>
              <a:rPr lang="ar-JO" sz="3600" b="1" dirty="0">
                <a:effectLst>
                  <a:glow rad="190500">
                    <a:schemeClr val="tx1"/>
                  </a:glow>
                </a:effectLst>
                <a:latin typeface="Arial" panose="020B0604020202020204" pitchFamily="34" charset="0"/>
                <a:ea typeface="ＭＳ Ｐゴシック" charset="0"/>
                <a:cs typeface="Arial" panose="020B0604020202020204" pitchFamily="34" charset="0"/>
              </a:rPr>
              <a:t>25% من البرتقال</a:t>
            </a:r>
            <a:endParaRPr lang="en-US" sz="3600" b="1" dirty="0">
              <a:effectLst>
                <a:glow rad="190500">
                  <a:schemeClr val="tx1"/>
                </a:glow>
              </a:effectLst>
              <a:latin typeface="Arial" panose="020B0604020202020204" pitchFamily="34" charset="0"/>
              <a:ea typeface="ＭＳ Ｐゴシック" charset="0"/>
              <a:cs typeface="Arial" panose="020B0604020202020204" pitchFamily="34" charset="0"/>
            </a:endParaRPr>
          </a:p>
          <a:p>
            <a:pPr marL="0" lvl="4" algn="r" rtl="1">
              <a:defRPr/>
            </a:pPr>
            <a:r>
              <a:rPr lang="ar-JO" sz="3600" b="1" dirty="0">
                <a:effectLst>
                  <a:glow rad="190500">
                    <a:schemeClr val="tx1"/>
                  </a:glow>
                </a:effectLst>
                <a:latin typeface="Arial" panose="020B0604020202020204" pitchFamily="34" charset="0"/>
                <a:ea typeface="ＭＳ Ｐゴシック" charset="0"/>
                <a:cs typeface="Arial" panose="020B0604020202020204" pitchFamily="34" charset="0"/>
              </a:rPr>
              <a:t>90% من الأفوكادو</a:t>
            </a:r>
            <a:endParaRPr lang="en-US" sz="3600" b="1" dirty="0">
              <a:effectLst>
                <a:glow rad="190500">
                  <a:schemeClr val="tx1"/>
                </a:glow>
              </a:effectLst>
              <a:latin typeface="Arial" panose="020B0604020202020204" pitchFamily="34" charset="0"/>
              <a:ea typeface="ＭＳ Ｐゴシック" charset="0"/>
              <a:cs typeface="Arial" panose="020B0604020202020204" pitchFamily="34" charset="0"/>
            </a:endParaRPr>
          </a:p>
          <a:p>
            <a:pPr marL="0" lvl="4" algn="r" rtl="1">
              <a:defRPr/>
            </a:pPr>
            <a:r>
              <a:rPr lang="ar-JO" sz="3600" b="1" dirty="0">
                <a:effectLst>
                  <a:glow rad="190500">
                    <a:schemeClr val="tx1"/>
                  </a:glow>
                </a:effectLst>
                <a:latin typeface="Arial" panose="020B0604020202020204" pitchFamily="34" charset="0"/>
                <a:ea typeface="ＭＳ Ｐゴシック" charset="0"/>
                <a:cs typeface="Arial" panose="020B0604020202020204" pitchFamily="34" charset="0"/>
              </a:rPr>
              <a:t>88% من الفراولة</a:t>
            </a:r>
            <a:endParaRPr lang="en-US" sz="3600" b="1" dirty="0">
              <a:effectLst>
                <a:glow rad="190500">
                  <a:schemeClr val="tx1"/>
                </a:glow>
              </a:effectLst>
              <a:latin typeface="Arial" panose="020B0604020202020204" pitchFamily="34" charset="0"/>
              <a:ea typeface="ＭＳ Ｐゴシック" charset="0"/>
              <a:cs typeface="Arial" panose="020B0604020202020204" pitchFamily="34" charset="0"/>
            </a:endParaRPr>
          </a:p>
          <a:p>
            <a:pPr marL="0" lvl="4" algn="r" rtl="1">
              <a:defRPr/>
            </a:pPr>
            <a:r>
              <a:rPr lang="ar-JO" sz="3600" b="1" dirty="0">
                <a:effectLst>
                  <a:glow rad="190500">
                    <a:schemeClr val="tx1"/>
                  </a:glow>
                </a:effectLst>
                <a:latin typeface="Arial" panose="020B0604020202020204" pitchFamily="34" charset="0"/>
                <a:ea typeface="ＭＳ Ｐゴシック" charset="0"/>
                <a:cs typeface="Arial" panose="020B0604020202020204" pitchFamily="34" charset="0"/>
              </a:rPr>
              <a:t>84% من الدراق</a:t>
            </a:r>
            <a:endParaRPr lang="en-US" sz="3600" b="1" dirty="0">
              <a:effectLst>
                <a:glow rad="190500">
                  <a:schemeClr val="tx1"/>
                </a:glow>
              </a:effectLst>
              <a:latin typeface="Arial" panose="020B0604020202020204" pitchFamily="34" charset="0"/>
              <a:ea typeface="ＭＳ Ｐゴシック" charset="0"/>
              <a:cs typeface="Arial" panose="020B0604020202020204" pitchFamily="34" charset="0"/>
            </a:endParaRPr>
          </a:p>
          <a:p>
            <a:pPr marL="0" lvl="4" algn="l">
              <a:defRPr/>
            </a:pPr>
            <a:endParaRPr lang="en-US" sz="3600" dirty="0">
              <a:effectLst>
                <a:glow rad="1905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1026"/>
          <p:cNvSpPr txBox="1">
            <a:spLocks noChangeArrowheads="1"/>
          </p:cNvSpPr>
          <p:nvPr/>
        </p:nvSpPr>
        <p:spPr bwMode="auto">
          <a:xfrm>
            <a:off x="4430393" y="3217957"/>
            <a:ext cx="4792245" cy="36400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lvl="4" algn="r" rtl="1">
              <a:defRPr/>
            </a:pPr>
            <a:r>
              <a:rPr lang="ar-JO" sz="3600" b="1" dirty="0">
                <a:effectLst>
                  <a:glow rad="190500">
                    <a:schemeClr val="tx1"/>
                  </a:glow>
                </a:effectLst>
                <a:latin typeface="Arial" panose="020B0604020202020204" pitchFamily="34" charset="0"/>
                <a:ea typeface="ＭＳ Ｐゴシック" charset="0"/>
                <a:cs typeface="Arial" panose="020B0604020202020204" pitchFamily="34" charset="0"/>
              </a:rPr>
              <a:t>97% من الخوخ</a:t>
            </a:r>
            <a:endParaRPr lang="en-US" sz="3600" b="1" dirty="0">
              <a:effectLst>
                <a:glow rad="190500">
                  <a:schemeClr val="tx1"/>
                </a:glow>
              </a:effectLst>
              <a:latin typeface="Arial" panose="020B0604020202020204" pitchFamily="34" charset="0"/>
              <a:ea typeface="ＭＳ Ｐゴシック" charset="0"/>
              <a:cs typeface="Arial" panose="020B0604020202020204" pitchFamily="34" charset="0"/>
            </a:endParaRPr>
          </a:p>
          <a:p>
            <a:pPr marL="0" lvl="4" algn="r" rtl="1">
              <a:defRPr/>
            </a:pPr>
            <a:r>
              <a:rPr lang="ar-JO" sz="3600" b="1" dirty="0">
                <a:effectLst>
                  <a:glow rad="190500">
                    <a:schemeClr val="tx1"/>
                  </a:glow>
                </a:effectLst>
                <a:latin typeface="Arial" panose="020B0604020202020204" pitchFamily="34" charset="0"/>
                <a:ea typeface="ＭＳ Ｐゴシック" charset="0"/>
                <a:cs typeface="Arial" panose="020B0604020202020204" pitchFamily="34" charset="0"/>
              </a:rPr>
              <a:t>99% من الخرشوف</a:t>
            </a:r>
            <a:endParaRPr lang="en-US" sz="3600" b="1" dirty="0">
              <a:effectLst>
                <a:glow rad="190500">
                  <a:schemeClr val="tx1"/>
                </a:glow>
              </a:effectLst>
              <a:latin typeface="Arial" panose="020B0604020202020204" pitchFamily="34" charset="0"/>
              <a:ea typeface="ＭＳ Ｐゴシック" charset="0"/>
              <a:cs typeface="Arial" panose="020B0604020202020204" pitchFamily="34" charset="0"/>
            </a:endParaRPr>
          </a:p>
          <a:p>
            <a:pPr marL="0" lvl="4" algn="r" rtl="1">
              <a:defRPr/>
            </a:pPr>
            <a:r>
              <a:rPr lang="ar-JO" sz="3600" b="1" dirty="0">
                <a:effectLst>
                  <a:glow rad="190500">
                    <a:schemeClr val="tx1"/>
                  </a:glow>
                </a:effectLst>
                <a:latin typeface="Arial" panose="020B0604020202020204" pitchFamily="34" charset="0"/>
                <a:ea typeface="ＭＳ Ｐゴシック" charset="0"/>
                <a:cs typeface="Arial" panose="020B0604020202020204" pitchFamily="34" charset="0"/>
              </a:rPr>
              <a:t>67% من الجزر</a:t>
            </a:r>
            <a:endParaRPr lang="en-US" sz="3600" b="1" dirty="0">
              <a:effectLst>
                <a:glow rad="190500">
                  <a:schemeClr val="tx1"/>
                </a:glow>
              </a:effectLst>
              <a:latin typeface="Arial" panose="020B0604020202020204" pitchFamily="34" charset="0"/>
              <a:ea typeface="ＭＳ Ｐゴシック" charset="0"/>
              <a:cs typeface="Arial" panose="020B0604020202020204" pitchFamily="34" charset="0"/>
            </a:endParaRPr>
          </a:p>
          <a:p>
            <a:pPr marL="0" lvl="4" algn="r" rtl="1">
              <a:defRPr/>
            </a:pPr>
            <a:r>
              <a:rPr lang="ar-JO" sz="3600" b="1" dirty="0">
                <a:effectLst>
                  <a:glow rad="190500">
                    <a:schemeClr val="tx1"/>
                  </a:glow>
                </a:effectLst>
                <a:latin typeface="Arial" panose="020B0604020202020204" pitchFamily="34" charset="0"/>
                <a:ea typeface="ＭＳ Ｐゴシック" charset="0"/>
                <a:cs typeface="Arial" panose="020B0604020202020204" pitchFamily="34" charset="0"/>
              </a:rPr>
              <a:t>50% من الفلفل الحلو</a:t>
            </a:r>
            <a:endParaRPr lang="en-US" sz="3600" b="1" dirty="0">
              <a:effectLst>
                <a:glow rad="190500">
                  <a:schemeClr val="tx1"/>
                </a:glow>
              </a:effectLst>
              <a:latin typeface="Arial" panose="020B0604020202020204" pitchFamily="34" charset="0"/>
              <a:ea typeface="ＭＳ Ｐゴシック" charset="0"/>
              <a:cs typeface="Arial" panose="020B0604020202020204" pitchFamily="34" charset="0"/>
            </a:endParaRPr>
          </a:p>
          <a:p>
            <a:pPr marL="0" lvl="4" algn="r" rtl="1">
              <a:defRPr/>
            </a:pPr>
            <a:r>
              <a:rPr lang="ar-JO" sz="3600" b="1" dirty="0">
                <a:effectLst>
                  <a:glow rad="190500">
                    <a:schemeClr val="tx1"/>
                  </a:glow>
                </a:effectLst>
                <a:latin typeface="Arial" panose="020B0604020202020204" pitchFamily="34" charset="0"/>
                <a:ea typeface="ＭＳ Ｐゴシック" charset="0"/>
                <a:cs typeface="Arial" panose="020B0604020202020204" pitchFamily="34" charset="0"/>
              </a:rPr>
              <a:t>94% من البروكلي</a:t>
            </a:r>
            <a:endParaRPr lang="en-US" sz="3600" b="1" dirty="0">
              <a:effectLst>
                <a:glow rad="190500">
                  <a:schemeClr val="tx1"/>
                </a:glow>
              </a:effectLst>
              <a:latin typeface="Arial" panose="020B0604020202020204" pitchFamily="34" charset="0"/>
              <a:ea typeface="ＭＳ Ｐゴシック" charset="0"/>
              <a:cs typeface="Arial" panose="020B0604020202020204" pitchFamily="34" charset="0"/>
            </a:endParaRPr>
          </a:p>
          <a:p>
            <a:pPr marL="0" lvl="4" algn="l">
              <a:defRPr/>
            </a:pPr>
            <a:endParaRPr lang="en-US" sz="3600" dirty="0">
              <a:effectLst>
                <a:glow rad="1905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092577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21409" cy="6858000"/>
          </a:xfrm>
          <a:prstGeom prst="rect">
            <a:avLst/>
          </a:prstGeom>
        </p:spPr>
      </p:pic>
      <p:sp>
        <p:nvSpPr>
          <p:cNvPr id="887810" name="Rectangle 1026"/>
          <p:cNvSpPr>
            <a:spLocks noGrp="1" noChangeArrowheads="1"/>
          </p:cNvSpPr>
          <p:nvPr>
            <p:ph type="ctrTitle"/>
          </p:nvPr>
        </p:nvSpPr>
        <p:spPr>
          <a:xfrm>
            <a:off x="0" y="-110066"/>
            <a:ext cx="4303889" cy="6841066"/>
          </a:xfrm>
          <a:effectLst/>
        </p:spPr>
        <p:txBody>
          <a:bodyPr/>
          <a:lstStyle/>
          <a:p>
            <a:pPr>
              <a:defRPr/>
            </a:pPr>
            <a:r>
              <a:rPr kumimoji="0" lang="ar-JO" sz="4800" b="1" i="0" u="none" strike="noStrike" kern="0" cap="none" spc="0" normalizeH="0" baseline="0" noProof="0" dirty="0">
                <a:ln>
                  <a:noFill/>
                </a:ln>
                <a:solidFill>
                  <a:srgbClr val="FFFFFF"/>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1. سوف يستجيب الله لصلوات شعبه من أجل </a:t>
            </a:r>
            <a:r>
              <a:rPr kumimoji="0" lang="ar-JO" sz="4800" b="1" i="0" u="none" strike="noStrike" kern="0" cap="none" spc="0" normalizeH="0" baseline="0" noProof="0" dirty="0">
                <a:ln>
                  <a:noFill/>
                </a:ln>
                <a:solidFill>
                  <a:srgbClr val="FFFF00"/>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التبرير</a:t>
            </a:r>
            <a:r>
              <a:rPr kumimoji="0" lang="ar-JO" sz="4800" b="1" i="0" u="none" strike="noStrike" kern="0" cap="none" spc="0" normalizeH="0" baseline="0" noProof="0" dirty="0">
                <a:ln>
                  <a:noFill/>
                </a:ln>
                <a:solidFill>
                  <a:srgbClr val="FFFFFF"/>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 (رؤيا 8: 1-5).</a:t>
            </a:r>
            <a:endParaRPr lang="en-US" sz="4800" dirty="0">
              <a:solidFill>
                <a:schemeClr val="bg1"/>
              </a:solidFill>
              <a:effectLst>
                <a:glow rad="1397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7679139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14 Trumpet Judgment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36525"/>
            <a:ext cx="9144000" cy="672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86" name="Rectangle 2"/>
          <p:cNvSpPr>
            <a:spLocks noGrp="1" noChangeArrowheads="1"/>
          </p:cNvSpPr>
          <p:nvPr>
            <p:ph type="title"/>
          </p:nvPr>
        </p:nvSpPr>
        <p:spPr>
          <a:xfrm>
            <a:off x="254000" y="126999"/>
            <a:ext cx="8890000" cy="1143000"/>
          </a:xfrm>
          <a:effectLst/>
        </p:spPr>
        <p:txBody>
          <a:bodyPr/>
          <a:lstStyle/>
          <a:p>
            <a:pPr marL="776288" indent="-776288" algn="r" rtl="1" eaLnBrk="1" hangingPunct="1">
              <a:defRPr/>
            </a:pPr>
            <a:r>
              <a:rPr lang="en-US" b="1" dirty="0">
                <a:effectLst>
                  <a:glow rad="203200">
                    <a:schemeClr val="tx1"/>
                  </a:glow>
                </a:effectLst>
                <a:latin typeface="Arial" charset="0"/>
                <a:ea typeface="ＭＳ Ｐゴシック" charset="0"/>
              </a:rPr>
              <a:t>	</a:t>
            </a:r>
            <a:r>
              <a:rPr lang="ar-JO" b="1" dirty="0">
                <a:effectLst>
                  <a:glow rad="203200">
                    <a:schemeClr val="tx1"/>
                  </a:glow>
                </a:effectLst>
                <a:latin typeface="Arial" charset="0"/>
                <a:ea typeface="ＭＳ Ｐゴシック" charset="0"/>
              </a:rPr>
              <a:t>2. ستدين النفخات السبعة في الأبواق </a:t>
            </a:r>
            <a:r>
              <a:rPr lang="ar-JO" b="1" dirty="0">
                <a:solidFill>
                  <a:srgbClr val="FFFF00"/>
                </a:solidFill>
                <a:effectLst>
                  <a:glow rad="203200">
                    <a:schemeClr val="tx1"/>
                  </a:glow>
                </a:effectLst>
                <a:latin typeface="Arial" charset="0"/>
                <a:ea typeface="ＭＳ Ｐゴシック" charset="0"/>
              </a:rPr>
              <a:t>غير المؤمنين</a:t>
            </a:r>
            <a:r>
              <a:rPr lang="ar-JO" b="1" dirty="0">
                <a:effectLst>
                  <a:glow rad="203200">
                    <a:schemeClr val="tx1"/>
                  </a:glow>
                </a:effectLst>
                <a:latin typeface="Arial" charset="0"/>
                <a:ea typeface="ＭＳ Ｐゴシック" charset="0"/>
              </a:rPr>
              <a:t> (8: 6-9: 21).</a:t>
            </a:r>
            <a:endParaRPr lang="en-US" sz="3600" b="1" dirty="0">
              <a:effectLst>
                <a:glow rad="203200">
                  <a:schemeClr val="tx1"/>
                </a:glow>
              </a:effectLst>
              <a:latin typeface="Arial" charset="0"/>
              <a:ea typeface="ＭＳ Ｐゴシック" charset="0"/>
            </a:endParaRPr>
          </a:p>
        </p:txBody>
      </p:sp>
      <p:sp>
        <p:nvSpPr>
          <p:cNvPr id="4" name="Rectangle 2"/>
          <p:cNvSpPr txBox="1">
            <a:spLocks noChangeArrowheads="1"/>
          </p:cNvSpPr>
          <p:nvPr/>
        </p:nvSpPr>
        <p:spPr bwMode="auto">
          <a:xfrm>
            <a:off x="-36513" y="6381750"/>
            <a:ext cx="2916238" cy="36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100" b="1" dirty="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Tree>
    <p:extLst>
      <p:ext uri="{BB962C8B-B14F-4D97-AF65-F5344CB8AC3E}">
        <p14:creationId xmlns:p14="http://schemas.microsoft.com/office/powerpoint/2010/main" val="33592790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7532"/>
            <a:ext cx="5334001" cy="3810000"/>
          </a:xfrm>
          <a:prstGeom prst="rect">
            <a:avLst/>
          </a:prstGeom>
        </p:spPr>
      </p:pic>
      <p:sp>
        <p:nvSpPr>
          <p:cNvPr id="887810" name="Rectangle 1026"/>
          <p:cNvSpPr>
            <a:spLocks noGrp="1" noChangeArrowheads="1"/>
          </p:cNvSpPr>
          <p:nvPr>
            <p:ph type="ctrTitle"/>
          </p:nvPr>
        </p:nvSpPr>
        <p:spPr>
          <a:xfrm>
            <a:off x="4206571" y="859195"/>
            <a:ext cx="4937429" cy="1574501"/>
          </a:xfrm>
          <a:effectLst/>
        </p:spPr>
        <p:txBody>
          <a:bodyPr/>
          <a:lstStyle/>
          <a:p>
            <a:pPr>
              <a:defRPr/>
            </a:pPr>
            <a:r>
              <a:rPr lang="ar-JO" sz="5400" b="1" dirty="0">
                <a:effectLst>
                  <a:glow rad="190500">
                    <a:schemeClr val="tx1"/>
                  </a:glow>
                </a:effectLst>
                <a:latin typeface="Arial" panose="020B0604020202020204" pitchFamily="34" charset="0"/>
                <a:ea typeface="ＭＳ Ｐゴシック" charset="0"/>
                <a:cs typeface="Arial" panose="020B0604020202020204" pitchFamily="34" charset="0"/>
              </a:rPr>
              <a:t>ماذا يجب </a:t>
            </a:r>
            <a:br>
              <a:rPr lang="ar-JO" sz="5400" b="1" dirty="0">
                <a:effectLst>
                  <a:glow rad="1905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90500">
                    <a:schemeClr val="tx1"/>
                  </a:glow>
                </a:effectLst>
                <a:latin typeface="Arial" panose="020B0604020202020204" pitchFamily="34" charset="0"/>
                <a:ea typeface="ＭＳ Ｐゴシック" charset="0"/>
                <a:cs typeface="Arial" panose="020B0604020202020204" pitchFamily="34" charset="0"/>
              </a:rPr>
              <a:t>أن نفعل؟</a:t>
            </a:r>
            <a:endParaRPr lang="en-US" sz="5400" dirty="0">
              <a:effectLst>
                <a:glow rad="1905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1026"/>
          <p:cNvSpPr txBox="1">
            <a:spLocks noChangeArrowheads="1"/>
          </p:cNvSpPr>
          <p:nvPr/>
        </p:nvSpPr>
        <p:spPr bwMode="auto">
          <a:xfrm>
            <a:off x="-36513" y="3471332"/>
            <a:ext cx="9157920" cy="3386667"/>
          </a:xfrm>
          <a:prstGeom prst="rect">
            <a:avLst/>
          </a:prstGeom>
          <a:no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352425" indent="-352425" algn="r" defTabSz="914400" rtl="1" eaLnBrk="0" fontAlgn="base" hangingPunct="0">
              <a:spcBef>
                <a:spcPct val="0"/>
              </a:spcBef>
              <a:spcAft>
                <a:spcPct val="0"/>
              </a:spcAft>
              <a:buFont typeface="Arial"/>
              <a:buChar char="•"/>
              <a:defRPr/>
            </a:pPr>
            <a:r>
              <a:rPr lang="ar-JO" altLang="ja-JP" sz="3200" b="1" dirty="0">
                <a:solidFill>
                  <a:srgbClr val="FFFFFF"/>
                </a:solidFill>
                <a:effectLst>
                  <a:glow rad="190500">
                    <a:schemeClr val="tx1"/>
                  </a:glow>
                </a:effectLst>
                <a:latin typeface="Arial"/>
                <a:cs typeface="Arial"/>
              </a:rPr>
              <a:t>هل ستدع الله يكون الله في الأرض ككل - ليستجيب لصلواتك؟</a:t>
            </a:r>
            <a:endParaRPr lang="en-US" altLang="ja-JP" sz="3200" b="1" dirty="0">
              <a:solidFill>
                <a:srgbClr val="FFFFFF"/>
              </a:solidFill>
              <a:effectLst>
                <a:glow rad="190500">
                  <a:schemeClr val="tx1"/>
                </a:glow>
              </a:effectLst>
              <a:latin typeface="Arial"/>
              <a:cs typeface="Arial"/>
            </a:endParaRPr>
          </a:p>
          <a:p>
            <a:pPr marL="352425" indent="-352425" defTabSz="914400" eaLnBrk="0" fontAlgn="base" hangingPunct="0">
              <a:spcBef>
                <a:spcPct val="0"/>
              </a:spcBef>
              <a:spcAft>
                <a:spcPct val="0"/>
              </a:spcAft>
              <a:buFont typeface="Arial"/>
              <a:buChar char="•"/>
              <a:defRPr/>
            </a:pPr>
            <a:endParaRPr lang="en-US" altLang="ja-JP" sz="3200" b="1" dirty="0">
              <a:solidFill>
                <a:srgbClr val="FFFFFF"/>
              </a:solidFill>
              <a:effectLst>
                <a:glow rad="190500">
                  <a:schemeClr val="tx1"/>
                </a:glow>
              </a:effectLst>
              <a:latin typeface="Arial"/>
              <a:cs typeface="Arial"/>
            </a:endParaRPr>
          </a:p>
          <a:p>
            <a:pPr marL="352425" indent="-352425" algn="r" defTabSz="914400" rtl="1" eaLnBrk="0" fontAlgn="base" hangingPunct="0">
              <a:spcBef>
                <a:spcPct val="0"/>
              </a:spcBef>
              <a:spcAft>
                <a:spcPct val="0"/>
              </a:spcAft>
              <a:buFont typeface="Arial"/>
              <a:buChar char="•"/>
              <a:defRPr/>
            </a:pPr>
            <a:r>
              <a:rPr lang="ar-JO" altLang="ja-JP" sz="3200" b="1" dirty="0">
                <a:solidFill>
                  <a:srgbClr val="FFFFFF"/>
                </a:solidFill>
                <a:effectLst>
                  <a:glow rad="190500">
                    <a:schemeClr val="tx1"/>
                  </a:glow>
                </a:effectLst>
                <a:latin typeface="Arial"/>
                <a:cs typeface="Arial"/>
              </a:rPr>
              <a:t>هل ستدع الله يكون الله في حياتك الشخصية – ليجعل الأمر صعبة حتى يلفت انتباهك؟</a:t>
            </a:r>
            <a:endParaRPr lang="en-US" altLang="ja-JP" sz="3200" b="1" dirty="0">
              <a:solidFill>
                <a:srgbClr val="FFFFFF"/>
              </a:solidFill>
              <a:effectLst>
                <a:glow rad="190500">
                  <a:schemeClr val="tx1"/>
                </a:glow>
              </a:effectLst>
              <a:latin typeface="Arial"/>
              <a:cs typeface="Arial"/>
            </a:endParaRPr>
          </a:p>
        </p:txBody>
      </p:sp>
    </p:spTree>
    <p:extLst>
      <p:ext uri="{BB962C8B-B14F-4D97-AF65-F5344CB8AC3E}">
        <p14:creationId xmlns:p14="http://schemas.microsoft.com/office/powerpoint/2010/main" val="23174175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834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rotWithShape="1">
          <a:blip r:embed="rId3">
            <a:extLst>
              <a:ext uri="{28A0092B-C50C-407E-A947-70E740481C1C}">
                <a14:useLocalDpi xmlns:a14="http://schemas.microsoft.com/office/drawing/2010/main"/>
              </a:ext>
            </a:extLst>
          </a:blip>
          <a:srcRect l="4671" r="7018"/>
          <a:stretch/>
        </p:blipFill>
        <p:spPr>
          <a:xfrm>
            <a:off x="-1" y="22033"/>
            <a:ext cx="9113717" cy="6803262"/>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ar-JO" sz="9600" dirty="0">
                <a:effectLst>
                  <a:glow rad="165100">
                    <a:schemeClr val="tx1"/>
                  </a:glow>
                </a:effectLst>
                <a:cs typeface="+mj-cs"/>
              </a:rPr>
              <a:t>يسوع ينتصر</a:t>
            </a:r>
            <a:endParaRPr lang="en-US" sz="9600" dirty="0">
              <a:effectLst>
                <a:glow rad="165100">
                  <a:schemeClr val="tx1"/>
                </a:glow>
              </a:effectLst>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rPr>
              <a:t>موضوع</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rPr>
              <a:t>الرؤيا</a:t>
            </a:r>
            <a:endParaRPr kumimoji="0" lang="en-US"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endParaRPr>
          </a:p>
        </p:txBody>
      </p:sp>
    </p:spTree>
    <p:extLst>
      <p:ext uri="{BB962C8B-B14F-4D97-AF65-F5344CB8AC3E}">
        <p14:creationId xmlns:p14="http://schemas.microsoft.com/office/powerpoint/2010/main" val="2306931201"/>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A6CE251-FBFD-0471-6B31-86999B3AEC43}"/>
              </a:ext>
            </a:extLst>
          </p:cNvPr>
          <p:cNvPicPr>
            <a:picLocks noChangeAspect="1"/>
          </p:cNvPicPr>
          <p:nvPr/>
        </p:nvPicPr>
        <p:blipFill rotWithShape="1">
          <a:blip r:embed="rId3"/>
          <a:srcRect l="5648" r="3547" b="5262"/>
          <a:stretch/>
        </p:blipFill>
        <p:spPr>
          <a:xfrm>
            <a:off x="0" y="542925"/>
            <a:ext cx="9144000" cy="6315075"/>
          </a:xfrm>
          <a:prstGeom prst="rect">
            <a:avLst/>
          </a:prstGeom>
        </p:spPr>
      </p:pic>
      <p:sp>
        <p:nvSpPr>
          <p:cNvPr id="2" name="TextBox 1">
            <a:extLst>
              <a:ext uri="{FF2B5EF4-FFF2-40B4-BE49-F238E27FC236}">
                <a16:creationId xmlns:a16="http://schemas.microsoft.com/office/drawing/2014/main" id="{3D4A0D62-A4A7-2AAF-BE44-BF6D7C5C9BE0}"/>
              </a:ext>
            </a:extLst>
          </p:cNvPr>
          <p:cNvSpPr txBox="1"/>
          <p:nvPr/>
        </p:nvSpPr>
        <p:spPr>
          <a:xfrm>
            <a:off x="-768096" y="4791456"/>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4" name="Rectangle 1026">
            <a:extLst>
              <a:ext uri="{FF2B5EF4-FFF2-40B4-BE49-F238E27FC236}">
                <a16:creationId xmlns:a16="http://schemas.microsoft.com/office/drawing/2014/main" id="{F219FB4B-4BAF-54CB-BC4F-1B2EFD27756E}"/>
              </a:ext>
            </a:extLst>
          </p:cNvPr>
          <p:cNvSpPr txBox="1">
            <a:spLocks noChangeArrowheads="1"/>
          </p:cNvSpPr>
          <p:nvPr/>
        </p:nvSpPr>
        <p:spPr bwMode="auto">
          <a:xfrm>
            <a:off x="0" y="0"/>
            <a:ext cx="9144000" cy="542925"/>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أ</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حصل عل</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ى</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هذا العرض</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التقديمي</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مجانا</a:t>
            </a:r>
            <a:r>
              <a:rPr lang="ar-JO" sz="3200" b="1" dirty="0">
                <a:solidFill>
                  <a:srgbClr val="FFFFFF"/>
                </a:solidFill>
                <a:latin typeface="Arial" panose="020B0604020202020204" pitchFamily="34" charset="0"/>
                <a:cs typeface="Arial" panose="020B0604020202020204" pitchFamily="34" charset="0"/>
                <a:sym typeface="Arial"/>
              </a:rPr>
              <a:t>ً</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4" name="Rectangle 1026">
            <a:extLst>
              <a:ext uri="{FF2B5EF4-FFF2-40B4-BE49-F238E27FC236}">
                <a16:creationId xmlns:a16="http://schemas.microsoft.com/office/drawing/2014/main" id="{F595F0E2-F752-4AC2-6044-24CD3312008D}"/>
              </a:ext>
            </a:extLst>
          </p:cNvPr>
          <p:cNvSpPr txBox="1">
            <a:spLocks noChangeArrowheads="1"/>
          </p:cNvSpPr>
          <p:nvPr/>
        </p:nvSpPr>
        <p:spPr bwMode="auto">
          <a:xfrm>
            <a:off x="0" y="6172200"/>
            <a:ext cx="9144000" cy="685800"/>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1" i="0" u="none" strike="noStrike" kern="0" cap="none" spc="0" normalizeH="0" baseline="0" noProof="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Arial"/>
              </a:rPr>
              <a:t>وعظ العهد الجديد</a:t>
            </a:r>
            <a:r>
              <a:rPr kumimoji="0" lang="en-US" sz="3200" b="1" i="0" u="none" strike="noStrike" kern="0" cap="none" spc="0" normalizeH="0" baseline="0" noProof="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Arial"/>
              </a:rPr>
              <a:t> • BibleStudyDownloads.org</a:t>
            </a:r>
            <a:endPar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Arial"/>
            </a:endParaRPr>
          </a:p>
        </p:txBody>
      </p:sp>
    </p:spTree>
    <p:extLst>
      <p:ext uri="{BB962C8B-B14F-4D97-AF65-F5344CB8AC3E}">
        <p14:creationId xmlns:p14="http://schemas.microsoft.com/office/powerpoint/2010/main" val="2257701493"/>
      </p:ext>
    </p:extLst>
  </p:cSld>
  <p:clrMapOvr>
    <a:masterClrMapping/>
  </p:clrMapOvr>
  <p:transition spd="slow"/>
</p:sld>
</file>

<file path=ppt/theme/theme1.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Default Design">
  <a:themeElements>
    <a:clrScheme name="Default Desig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Default Design">
      <a:majorFont>
        <a:latin typeface="Arial"/>
        <a:ea typeface="Arial"/>
        <a:cs typeface="Arial"/>
      </a:majorFont>
      <a:minorFont>
        <a:latin typeface="Arial"/>
        <a:ea typeface="Arial"/>
        <a:cs typeface="Arial"/>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6.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ANGLES">
  <a:themeElements>
    <a:clrScheme name="ANGLES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fontScheme name="ANGLE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ANGLES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clrMap bg1="dk2" tx1="lt1" bg2="dk1" tx2="lt2" accent1="accent1" accent2="accent2" accent3="accent3" accent4="accent4" accent5="accent5" accent6="accent6" hlink="hlink" folHlink="folHlink"/>
    </a:extraClrScheme>
    <a:extraClrScheme>
      <a:clrScheme name="ANGLES 2">
        <a:dk1>
          <a:srgbClr val="360036"/>
        </a:dk1>
        <a:lt1>
          <a:srgbClr val="FFFFFF"/>
        </a:lt1>
        <a:dk2>
          <a:srgbClr val="FFFFCC"/>
        </a:dk2>
        <a:lt2>
          <a:srgbClr val="666633"/>
        </a:lt2>
        <a:accent1>
          <a:srgbClr val="996600"/>
        </a:accent1>
        <a:accent2>
          <a:srgbClr val="CCCC00"/>
        </a:accent2>
        <a:accent3>
          <a:srgbClr val="FFFFFF"/>
        </a:accent3>
        <a:accent4>
          <a:srgbClr val="2D002D"/>
        </a:accent4>
        <a:accent5>
          <a:srgbClr val="CAB8AA"/>
        </a:accent5>
        <a:accent6>
          <a:srgbClr val="B9B900"/>
        </a:accent6>
        <a:hlink>
          <a:srgbClr val="99CC00"/>
        </a:hlink>
        <a:folHlink>
          <a:srgbClr val="996633"/>
        </a:folHlink>
      </a:clrScheme>
      <a:clrMap bg1="lt1" tx1="dk1" bg2="lt2" tx2="dk2" accent1="accent1" accent2="accent2" accent3="accent3" accent4="accent4" accent5="accent5" accent6="accent6" hlink="hlink" folHlink="folHlink"/>
    </a:extraClrScheme>
    <a:extraClrScheme>
      <a:clrScheme name="ANGLES 3">
        <a:dk1>
          <a:srgbClr val="000000"/>
        </a:dk1>
        <a:lt1>
          <a:srgbClr val="FFFFFF"/>
        </a:lt1>
        <a:dk2>
          <a:srgbClr val="FFFFFF"/>
        </a:dk2>
        <a:lt2>
          <a:srgbClr val="393939"/>
        </a:lt2>
        <a:accent1>
          <a:srgbClr val="B2B2B2"/>
        </a:accent1>
        <a:accent2>
          <a:srgbClr val="EAEAEA"/>
        </a:accent2>
        <a:accent3>
          <a:srgbClr val="FFFFFF"/>
        </a:accent3>
        <a:accent4>
          <a:srgbClr val="000000"/>
        </a:accent4>
        <a:accent5>
          <a:srgbClr val="D5D5D5"/>
        </a:accent5>
        <a:accent6>
          <a:srgbClr val="D4D4D4"/>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ANGLES 4">
        <a:dk1>
          <a:srgbClr val="360036"/>
        </a:dk1>
        <a:lt1>
          <a:srgbClr val="FFFFFF"/>
        </a:lt1>
        <a:dk2>
          <a:srgbClr val="FFFFCC"/>
        </a:dk2>
        <a:lt2>
          <a:srgbClr val="660066"/>
        </a:lt2>
        <a:accent1>
          <a:srgbClr val="C3A3C2"/>
        </a:accent1>
        <a:accent2>
          <a:srgbClr val="9999FF"/>
        </a:accent2>
        <a:accent3>
          <a:srgbClr val="FFFFFF"/>
        </a:accent3>
        <a:accent4>
          <a:srgbClr val="2D002D"/>
        </a:accent4>
        <a:accent5>
          <a:srgbClr val="DECEDD"/>
        </a:accent5>
        <a:accent6>
          <a:srgbClr val="8A8AE7"/>
        </a:accent6>
        <a:hlink>
          <a:srgbClr val="0099CC"/>
        </a:hlink>
        <a:folHlink>
          <a:srgbClr val="C99DAF"/>
        </a:folHlink>
      </a:clrScheme>
      <a:clrMap bg1="lt1" tx1="dk1" bg2="lt2" tx2="dk2" accent1="accent1" accent2="accent2" accent3="accent3" accent4="accent4" accent5="accent5" accent6="accent6" hlink="hlink" folHlink="folHlink"/>
    </a:extraClrScheme>
    <a:extraClrScheme>
      <a:clrScheme name="ANGLES 5">
        <a:dk1>
          <a:srgbClr val="000000"/>
        </a:dk1>
        <a:lt1>
          <a:srgbClr val="99CCFF"/>
        </a:lt1>
        <a:dk2>
          <a:srgbClr val="CCECFF"/>
        </a:dk2>
        <a:lt2>
          <a:srgbClr val="002244"/>
        </a:lt2>
        <a:accent1>
          <a:srgbClr val="336699"/>
        </a:accent1>
        <a:accent2>
          <a:srgbClr val="CC99FF"/>
        </a:accent2>
        <a:accent3>
          <a:srgbClr val="CAE2FF"/>
        </a:accent3>
        <a:accent4>
          <a:srgbClr val="000000"/>
        </a:accent4>
        <a:accent5>
          <a:srgbClr val="ADB8CA"/>
        </a:accent5>
        <a:accent6>
          <a:srgbClr val="B98AE7"/>
        </a:accent6>
        <a:hlink>
          <a:srgbClr val="33CCCC"/>
        </a:hlink>
        <a:folHlink>
          <a:srgbClr val="9999F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Office Theme">
  <a:themeElements>
    <a:clrScheme name="">
      <a:dk1>
        <a:srgbClr val="000000"/>
      </a:dk1>
      <a:lt1>
        <a:srgbClr val="FFFFFF"/>
      </a:lt1>
      <a:dk2>
        <a:srgbClr val="A7A7A7"/>
      </a:dk2>
      <a:lt2>
        <a:srgbClr val="535353"/>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4F81BD"/>
          </a:solidFill>
          <a:prstDash val="solid"/>
          <a:round/>
          <a:headEnd type="none" w="med" len="med"/>
          <a:tailEnd type="none" w="med" len="med"/>
        </a:ln>
        <a:effectLst>
          <a:outerShdw blurRad="38100" dist="23000" dir="5400000" algn="ctr" rotWithShape="0">
            <a:srgbClr val="000000">
              <a:alpha val="34999"/>
            </a:srgbClr>
          </a:outerShdw>
        </a:effectLst>
      </a:spPr>
      <a:bodyPr vert="horz" wrap="square" lIns="45719" tIns="45719" rIns="45719" bIns="45719" numCol="1" anchor="ctr" anchorCtr="0" compatLnSpc="1">
        <a:prstTxWarp prst="textNoShape">
          <a:avLst/>
        </a:prstTxWarp>
      </a:bodyPr>
      <a:lstStyle>
        <a:defPPr marL="457200" marR="0" indent="0" algn="l" defTabSz="457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Trebuchet MS" charset="0"/>
            <a:ea typeface="ＭＳ Ｐゴシック" charset="0"/>
            <a:cs typeface="Trebuchet MS" charset="0"/>
            <a:sym typeface="Trebuchet MS" charset="0"/>
          </a:defRPr>
        </a:defPPr>
      </a:lstStyle>
    </a:spDef>
    <a:lnDef>
      <a:spPr bwMode="auto">
        <a:xfrm>
          <a:off x="0" y="0"/>
          <a:ext cx="1" cy="1"/>
        </a:xfrm>
        <a:custGeom>
          <a:avLst/>
          <a:gdLst/>
          <a:ahLst/>
          <a:cxnLst/>
          <a:rect l="0" t="0" r="0" b="0"/>
          <a:pathLst/>
        </a:custGeom>
        <a:solidFill>
          <a:srgbClr val="FFFFFF"/>
        </a:solidFill>
        <a:ln w="25400" cap="flat" cmpd="sng" algn="ctr">
          <a:solidFill>
            <a:srgbClr val="4F81BD"/>
          </a:solidFill>
          <a:prstDash val="solid"/>
          <a:round/>
          <a:headEnd type="none" w="med" len="med"/>
          <a:tailEnd type="none" w="med" len="med"/>
        </a:ln>
        <a:effectLst>
          <a:outerShdw blurRad="38100" dist="23000" dir="5400000" algn="ctr" rotWithShape="0">
            <a:srgbClr val="000000">
              <a:alpha val="34999"/>
            </a:srgbClr>
          </a:outerShdw>
        </a:effectLst>
      </a:spPr>
      <a:bodyPr vert="horz" wrap="square" lIns="45719" tIns="45719" rIns="45719" bIns="45719" numCol="1" anchor="ctr" anchorCtr="0" compatLnSpc="1">
        <a:prstTxWarp prst="textNoShape">
          <a:avLst/>
        </a:prstTxWarp>
      </a:bodyPr>
      <a:lstStyle>
        <a:defPPr marL="457200" marR="0" indent="0" algn="l" defTabSz="457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Trebuchet MS" charset="0"/>
            <a:ea typeface="ＭＳ Ｐゴシック" charset="0"/>
            <a:cs typeface="Trebuchet MS" charset="0"/>
            <a:sym typeface="Trebuchet MS" charset="0"/>
          </a:defRPr>
        </a:defPPr>
      </a:lst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4107</TotalTime>
  <Words>4452</Words>
  <Application>Microsoft Macintosh PowerPoint</Application>
  <PresentationFormat>On-screen Show (4:3)</PresentationFormat>
  <Paragraphs>570</Paragraphs>
  <Slides>95</Slides>
  <Notes>85</Notes>
  <HiddenSlides>0</HiddenSlides>
  <MMClips>0</MMClips>
  <ScaleCrop>false</ScaleCrop>
  <HeadingPairs>
    <vt:vector size="6" baseType="variant">
      <vt:variant>
        <vt:lpstr>Fonts Used</vt:lpstr>
      </vt:variant>
      <vt:variant>
        <vt:i4>12</vt:i4>
      </vt:variant>
      <vt:variant>
        <vt:lpstr>Theme</vt:lpstr>
      </vt:variant>
      <vt:variant>
        <vt:i4>17</vt:i4>
      </vt:variant>
      <vt:variant>
        <vt:lpstr>Slide Titles</vt:lpstr>
      </vt:variant>
      <vt:variant>
        <vt:i4>95</vt:i4>
      </vt:variant>
    </vt:vector>
  </HeadingPairs>
  <TitlesOfParts>
    <vt:vector size="124" baseType="lpstr">
      <vt:lpstr>ＭＳ Ｐゴシック</vt:lpstr>
      <vt:lpstr>Osaka</vt:lpstr>
      <vt:lpstr>Times</vt:lpstr>
      <vt:lpstr>Arial</vt:lpstr>
      <vt:lpstr>Calibri</vt:lpstr>
      <vt:lpstr>Comic Sans MS</vt:lpstr>
      <vt:lpstr>Helvetica</vt:lpstr>
      <vt:lpstr>Tahoma</vt:lpstr>
      <vt:lpstr>Times New Roman</vt:lpstr>
      <vt:lpstr>Traditional Arabic</vt:lpstr>
      <vt:lpstr>Trebuchet MS</vt:lpstr>
      <vt:lpstr>Wingdings</vt:lpstr>
      <vt:lpstr>19_Blank Presentation</vt:lpstr>
      <vt:lpstr>Default Design</vt:lpstr>
      <vt:lpstr>7_Default Design</vt:lpstr>
      <vt:lpstr>33_Blank Presentation</vt:lpstr>
      <vt:lpstr>ANGLES</vt:lpstr>
      <vt:lpstr>7_Blank Presentation</vt:lpstr>
      <vt:lpstr>3_Crumple</vt:lpstr>
      <vt:lpstr>11_Blank Presentation</vt:lpstr>
      <vt:lpstr>2_Office Theme</vt:lpstr>
      <vt:lpstr>1_Default Design</vt:lpstr>
      <vt:lpstr>38_Blank Presentation</vt:lpstr>
      <vt:lpstr>Blank Presentation</vt:lpstr>
      <vt:lpstr>23_Office Theme</vt:lpstr>
      <vt:lpstr>5_Blank Presentation</vt:lpstr>
      <vt:lpstr>2_Default Design</vt:lpstr>
      <vt:lpstr>5_Office Theme</vt:lpstr>
      <vt:lpstr>24_Blank Presentation</vt:lpstr>
      <vt:lpstr>أبواق الإنتصار</vt:lpstr>
      <vt:lpstr>نحن نعيش في أوقات محفوفة بالمخاطر، مع العديد مما يسمى بالكوارث الطبيعية.</vt:lpstr>
      <vt:lpstr>الزراعة في     كاليفورنيا</vt:lpstr>
      <vt:lpstr>الجفاف في كاليفورنيا</vt:lpstr>
      <vt:lpstr>الجفاف في كاليفورنيا</vt:lpstr>
      <vt:lpstr>الجفاف في كاليفورنيا</vt:lpstr>
      <vt:lpstr>الجفاف في كاليفورنيا</vt:lpstr>
      <vt:lpstr>الجفاف في كاليفورنيا</vt:lpstr>
      <vt:lpstr>محاصيل كاليفورنيا % من الإنتاج العالمي</vt:lpstr>
      <vt:lpstr>حزمة الثلج في كاليفورنيا</vt:lpstr>
      <vt:lpstr>العواصف والفيضانات</vt:lpstr>
      <vt:lpstr>عواصف وفيضانات المملكة المتحدة</vt:lpstr>
      <vt:lpstr>ثلوج المملكة المتحدة</vt:lpstr>
      <vt:lpstr>عواصف وفيضانات المملكة المتحدة</vt:lpstr>
      <vt:lpstr>عواصف وفيضانات الولايات المتحدة الأمريكية</vt:lpstr>
      <vt:lpstr>ثلوج الولايات المتحدة الأمريكية</vt:lpstr>
      <vt:lpstr>عواصف وفيضانات الولايات المتحدة الأمريكية</vt:lpstr>
      <vt:lpstr>نيران كولورادو</vt:lpstr>
      <vt:lpstr>فيضانات كولورادو</vt:lpstr>
      <vt:lpstr>الجيولوجيا</vt:lpstr>
      <vt:lpstr>البراكين</vt:lpstr>
      <vt:lpstr>التزلج على الحمم البركانية، أي شخص؟</vt:lpstr>
      <vt:lpstr> أصبح قلب الأرض أكثر سخونة بمقدار 1000 درجة عما كانت عليه في التجارب السابقة التي أجريت قبل 20 عاماً فقط</vt:lpstr>
      <vt:lpstr>الزلازل</vt:lpstr>
      <vt:lpstr>تسبب الزلازل التسونامي</vt:lpstr>
      <vt:lpstr>الزلازل</vt:lpstr>
      <vt:lpstr>انقراض الحياة البرية</vt:lpstr>
      <vt:lpstr>الحشرات</vt:lpstr>
      <vt:lpstr>الإنخفاض السريع في أعداد الحيوانات</vt:lpstr>
      <vt:lpstr>لماذا نحن؟</vt:lpstr>
      <vt:lpstr>تموت الأسماك بشكل غامض</vt:lpstr>
      <vt:lpstr>المجاعة الزراعية</vt:lpstr>
      <vt:lpstr>لماذا الكثير من المصائب؟</vt:lpstr>
      <vt:lpstr>هل الله غاضب؟</vt:lpstr>
      <vt:lpstr>الكشف</vt:lpstr>
      <vt:lpstr>رؤيا يوحنا</vt:lpstr>
      <vt:lpstr>الحُكم الحقيقي             لا يتغير أبداً </vt:lpstr>
      <vt:lpstr>نظرة عامة إلى المستقبَل</vt:lpstr>
      <vt:lpstr>مقاصد الضيقة</vt:lpstr>
      <vt:lpstr>يسوع هو مصدر كل الأشياء الموجودة اليوم</vt:lpstr>
      <vt:lpstr>يدعم يسوع خليقته أيضاً</vt:lpstr>
      <vt:lpstr>وسيدين يسوع الناس الذين     خلقهم أيضاً</vt:lpstr>
      <vt:lpstr>مقاصد الضيقة</vt:lpstr>
      <vt:lpstr>أسماء للضيقة</vt:lpstr>
      <vt:lpstr>دينونات الختوم (رؤيا 5- 6)</vt:lpstr>
      <vt:lpstr>الختوم 1-4 في رؤيا 6</vt:lpstr>
      <vt:lpstr>الختم السادس (6: 12-17)</vt:lpstr>
      <vt:lpstr>144000 مختوم (7: 3)</vt:lpstr>
      <vt:lpstr>المختومين مئة وأربعة وأربعين ألفاً</vt:lpstr>
      <vt:lpstr>يوازن المسيح</vt:lpstr>
      <vt:lpstr>لماذا الكثير من المصائب؟</vt:lpstr>
      <vt:lpstr>1. سوف يستجيب الله لصلوات شعبه من أجل التبرير (رؤيا 8: 1-5).</vt:lpstr>
      <vt:lpstr>PowerPoint Presentation</vt:lpstr>
      <vt:lpstr>الختم السابع (8: 1-2)</vt:lpstr>
      <vt:lpstr>البخور (رؤ 8: 3-4)</vt:lpstr>
      <vt:lpstr>رمي الجمر       (رؤ 8: 5)</vt:lpstr>
      <vt:lpstr>الختم الخامس: نفوس الشهداء تحت المذبح (6: 9- 11)</vt:lpstr>
      <vt:lpstr>يجب أن يدين الله القاضي العادل الخطية </vt:lpstr>
      <vt:lpstr>1. سوف يستجيب الله لصلوات شعبه من أجل التبرير (رؤيا 8: 1-5).</vt:lpstr>
      <vt:lpstr>2. ستدين النفخات السبعة في الأبواق غير المؤمنين (8: 6-9: 21).</vt:lpstr>
      <vt:lpstr>محتويات الدينونة</vt:lpstr>
      <vt:lpstr>دينونة الأسبوع السبعين </vt:lpstr>
      <vt:lpstr>البوق الأول</vt:lpstr>
      <vt:lpstr>دينونات البوق 2- 4</vt:lpstr>
      <vt:lpstr>دينونة البوق الثاني</vt:lpstr>
      <vt:lpstr>المصائب المستقبلية</vt:lpstr>
      <vt:lpstr>دينونة البوق الثاني</vt:lpstr>
      <vt:lpstr>دينونة البوق الثالث</vt:lpstr>
      <vt:lpstr>دينونة        البوق الرابع</vt:lpstr>
      <vt:lpstr>تقديم ويلان / رعبان    (8 :13)</vt:lpstr>
      <vt:lpstr>الكوكب العظيم (البوق الخامس = الويل الأول)</vt:lpstr>
      <vt:lpstr>بئر الهاوية (البوق الخامس = الويل الأول)</vt:lpstr>
      <vt:lpstr>الجراد  (البوق 5 = الويل 1)</vt:lpstr>
      <vt:lpstr>الجراد (البوق 5 = الويل 1)</vt:lpstr>
      <vt:lpstr>الجراد (البوق 5 = الويل 1)</vt:lpstr>
      <vt:lpstr>الجراد (البوق 5 = الويل 1)</vt:lpstr>
      <vt:lpstr>الجراد (البوق 5 = الويل 1)</vt:lpstr>
      <vt:lpstr>حرفي؟</vt:lpstr>
      <vt:lpstr>هليكوبتر هجومية حديثة؟</vt:lpstr>
      <vt:lpstr>رب الجراد (البوق الخامس = الويل الأول)</vt:lpstr>
      <vt:lpstr>الأبواق 5 و6 (9: 1-12)</vt:lpstr>
      <vt:lpstr>الويل الواحد مضى، هوذا يأتي ويلان أيضاً بعد هذا. (9: 12)</vt:lpstr>
      <vt:lpstr>السادس الذي معه البوق</vt:lpstr>
      <vt:lpstr>السادس الذي معه البوق</vt:lpstr>
      <vt:lpstr>رؤوس قاتلة</vt:lpstr>
      <vt:lpstr>ذيول قاتلة</vt:lpstr>
      <vt:lpstr>يطلب الله التوبة</vt:lpstr>
      <vt:lpstr>لماذا الكثير من المصائب؟</vt:lpstr>
      <vt:lpstr>الفكرة الرئيسية</vt:lpstr>
      <vt:lpstr>1. سوف يستجيب الله لصلوات شعبه من أجل التبرير (رؤيا 8: 1-5).</vt:lpstr>
      <vt:lpstr> 2. ستدين النفخات السبعة في الأبواق غير المؤمنين (8: 6-9: 21).</vt:lpstr>
      <vt:lpstr>ماذا يجب  أن نفعل؟</vt:lpstr>
      <vt:lpstr>PowerPoint Presentation</vt:lpstr>
      <vt:lpstr>يسوع ينتصر</vt:lpstr>
      <vt:lpstr>PowerPoint Presentation</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Real Rule Never Changes</dc:title>
  <dc:creator>Dr Rick Griffith</dc:creator>
  <cp:lastModifiedBy>Rick Griffith</cp:lastModifiedBy>
  <cp:revision>145</cp:revision>
  <dcterms:created xsi:type="dcterms:W3CDTF">2012-06-24T13:40:49Z</dcterms:created>
  <dcterms:modified xsi:type="dcterms:W3CDTF">2024-08-18T13:17:35Z</dcterms:modified>
</cp:coreProperties>
</file>