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theme/theme9.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0.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1.xml" ContentType="application/vnd.openxmlformats-officedocument.theme+xml"/>
  <Override PartName="/ppt/slideLayouts/slideLayout92.xml" ContentType="application/vnd.openxmlformats-officedocument.presentationml.slideLayout+xml"/>
  <Override PartName="/ppt/theme/theme12.xml" ContentType="application/vnd.openxmlformats-officedocument.theme+xml"/>
  <Override PartName="/ppt/slideLayouts/slideLayout93.xml" ContentType="application/vnd.openxmlformats-officedocument.presentationml.slideLayout+xml"/>
  <Override PartName="/ppt/theme/theme1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7.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1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19.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20.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theme/theme21.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6.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7.xml" ContentType="application/vnd.openxmlformats-officedocument.themeOverride+xml"/>
  <Override PartName="/ppt/theme/themeOverride8.xml" ContentType="application/vnd.openxmlformats-officedocument.themeOverride+xml"/>
  <Override PartName="/ppt/notesSlides/notesSlide24.xml" ContentType="application/vnd.openxmlformats-officedocument.presentationml.notesSlide+xml"/>
  <Override PartName="/ppt/theme/themeOverride9.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64" r:id="rId2"/>
    <p:sldMasterId id="2147483676" r:id="rId3"/>
    <p:sldMasterId id="2147483690" r:id="rId4"/>
    <p:sldMasterId id="2147483716" r:id="rId5"/>
    <p:sldMasterId id="2147483718" r:id="rId6"/>
    <p:sldMasterId id="2147483745" r:id="rId7"/>
    <p:sldMasterId id="2147483759" r:id="rId8"/>
    <p:sldMasterId id="2147483774" r:id="rId9"/>
    <p:sldMasterId id="2147483791" r:id="rId10"/>
    <p:sldMasterId id="2147483830" r:id="rId11"/>
    <p:sldMasterId id="2147483842" r:id="rId12"/>
    <p:sldMasterId id="2147483844" r:id="rId13"/>
    <p:sldMasterId id="2147483847" r:id="rId14"/>
    <p:sldMasterId id="2147483871" r:id="rId15"/>
    <p:sldMasterId id="2147483883" r:id="rId16"/>
    <p:sldMasterId id="2147483895" r:id="rId17"/>
    <p:sldMasterId id="2147483908" r:id="rId18"/>
    <p:sldMasterId id="2147484265" r:id="rId19"/>
    <p:sldMasterId id="2147484279" r:id="rId20"/>
    <p:sldMasterId id="2147484291" r:id="rId21"/>
    <p:sldMasterId id="2147484305" r:id="rId22"/>
  </p:sldMasterIdLst>
  <p:notesMasterIdLst>
    <p:notesMasterId r:id="rId92"/>
  </p:notesMasterIdLst>
  <p:sldIdLst>
    <p:sldId id="425" r:id="rId23"/>
    <p:sldId id="440" r:id="rId24"/>
    <p:sldId id="436" r:id="rId25"/>
    <p:sldId id="435" r:id="rId26"/>
    <p:sldId id="434" r:id="rId27"/>
    <p:sldId id="439" r:id="rId28"/>
    <p:sldId id="5337" r:id="rId29"/>
    <p:sldId id="437" r:id="rId30"/>
    <p:sldId id="448" r:id="rId31"/>
    <p:sldId id="441" r:id="rId32"/>
    <p:sldId id="447" r:id="rId33"/>
    <p:sldId id="442" r:id="rId34"/>
    <p:sldId id="5237" r:id="rId35"/>
    <p:sldId id="5238" r:id="rId36"/>
    <p:sldId id="5239" r:id="rId37"/>
    <p:sldId id="5240" r:id="rId38"/>
    <p:sldId id="5242" r:id="rId39"/>
    <p:sldId id="5241" r:id="rId40"/>
    <p:sldId id="5314" r:id="rId41"/>
    <p:sldId id="5315" r:id="rId42"/>
    <p:sldId id="5316" r:id="rId43"/>
    <p:sldId id="5317" r:id="rId44"/>
    <p:sldId id="5318" r:id="rId45"/>
    <p:sldId id="5319" r:id="rId46"/>
    <p:sldId id="5320" r:id="rId47"/>
    <p:sldId id="5321" r:id="rId48"/>
    <p:sldId id="5322" r:id="rId49"/>
    <p:sldId id="5323" r:id="rId50"/>
    <p:sldId id="443" r:id="rId51"/>
    <p:sldId id="5324" r:id="rId52"/>
    <p:sldId id="5325" r:id="rId53"/>
    <p:sldId id="685" r:id="rId54"/>
    <p:sldId id="686" r:id="rId55"/>
    <p:sldId id="687" r:id="rId56"/>
    <p:sldId id="688" r:id="rId57"/>
    <p:sldId id="450" r:id="rId58"/>
    <p:sldId id="349" r:id="rId59"/>
    <p:sldId id="351" r:id="rId60"/>
    <p:sldId id="352" r:id="rId61"/>
    <p:sldId id="5326" r:id="rId62"/>
    <p:sldId id="391" r:id="rId63"/>
    <p:sldId id="5327" r:id="rId64"/>
    <p:sldId id="357" r:id="rId65"/>
    <p:sldId id="559" r:id="rId66"/>
    <p:sldId id="5328" r:id="rId67"/>
    <p:sldId id="452" r:id="rId68"/>
    <p:sldId id="426" r:id="rId69"/>
    <p:sldId id="509" r:id="rId70"/>
    <p:sldId id="5330" r:id="rId71"/>
    <p:sldId id="5336" r:id="rId72"/>
    <p:sldId id="390" r:id="rId73"/>
    <p:sldId id="5331" r:id="rId74"/>
    <p:sldId id="5333" r:id="rId75"/>
    <p:sldId id="5332" r:id="rId76"/>
    <p:sldId id="289" r:id="rId77"/>
    <p:sldId id="317" r:id="rId78"/>
    <p:sldId id="444" r:id="rId79"/>
    <p:sldId id="5334" r:id="rId80"/>
    <p:sldId id="5335" r:id="rId81"/>
    <p:sldId id="445" r:id="rId82"/>
    <p:sldId id="438" r:id="rId83"/>
    <p:sldId id="455" r:id="rId84"/>
    <p:sldId id="456" r:id="rId85"/>
    <p:sldId id="428" r:id="rId86"/>
    <p:sldId id="5329" r:id="rId87"/>
    <p:sldId id="457" r:id="rId88"/>
    <p:sldId id="433" r:id="rId89"/>
    <p:sldId id="1214" r:id="rId90"/>
    <p:sldId id="1978" r:id="rId9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1F0B"/>
    <a:srgbClr val="FFD450"/>
    <a:srgbClr val="FFFB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3864"/>
    <p:restoredTop sz="94694"/>
  </p:normalViewPr>
  <p:slideViewPr>
    <p:cSldViewPr snapToGrid="0" snapToObjects="1">
      <p:cViewPr varScale="1">
        <p:scale>
          <a:sx n="128" d="100"/>
          <a:sy n="128" d="100"/>
        </p:scale>
        <p:origin x="608" y="176"/>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theme" Target="theme/theme1.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80" Type="http://schemas.openxmlformats.org/officeDocument/2006/relationships/slide" Target="slides/slide58.xml"/><Relationship Id="rId85" Type="http://schemas.openxmlformats.org/officeDocument/2006/relationships/slide" Target="slides/slide63.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67" Type="http://schemas.openxmlformats.org/officeDocument/2006/relationships/slide" Target="slides/slide45.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notesMaster" Target="notesMasters/notesMaster1.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2BA4E1-1322-C94A-933B-D39F7EE7995D}" type="datetimeFigureOut">
              <a:rPr lang="en-US" smtClean="0"/>
              <a:t>8/18/24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DE55B9-B9EF-DB42-95E4-CDDBFEF38AB9}" type="slidenum">
              <a:rPr lang="en-US" smtClean="0"/>
              <a:t>‹#›</a:t>
            </a:fld>
            <a:endParaRPr lang="en-US"/>
          </a:p>
        </p:txBody>
      </p:sp>
    </p:spTree>
    <p:extLst>
      <p:ext uri="{BB962C8B-B14F-4D97-AF65-F5344CB8AC3E}">
        <p14:creationId xmlns:p14="http://schemas.microsoft.com/office/powerpoint/2010/main" val="2292006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D02A00D9-1E1C-1C48-B482-69A0824BD7B0}" type="slidenum">
              <a:rPr lang="en-GB" sz="1200">
                <a:solidFill>
                  <a:prstClr val="white"/>
                </a:solidFill>
              </a:rPr>
              <a:pPr/>
              <a:t>17</a:t>
            </a:fld>
            <a:endParaRPr lang="en-GB" sz="1200">
              <a:solidFill>
                <a:prstClr val="white"/>
              </a:solidFill>
            </a:endParaRPr>
          </a:p>
        </p:txBody>
      </p:sp>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ea typeface="ＭＳ Ｐゴシック" charset="0"/>
                <a:cs typeface="Arial" panose="020B0604020202020204" pitchFamily="34" charset="0"/>
              </a:rPr>
              <a:t>يتم تقديم يسوع في رؤيا 5 باعتباره الشخص الوحيد المؤهل ليدين الأرض. لماذا؟ لأنه هو وحده الله – الإنسان الذي عاش حياة لا تستحق دينونة الله. لذلك هو وحده ليس تحت الدينونة، وبالتالي فهو القادر على إدانة الآخرين. وكالحمل الذي لا عيب فيه، نرى في رؤيا 6 أن يسوع قادر على فتح كل ختم من الختوم السبعة الموجودة في سِفر غضب الله. تشمل الأسفار الأخرى في رؤيا السفر الذي يأكله يوحنا (رؤيا 10) و "سفر الحياة" – حرفيًا درج – (20: 12). الكتب كما نعرفها المغلفة من جانب واحد لم يتم اختراعها إلا بعد قرون من كتابة العهد الجديد.</a:t>
            </a:r>
          </a:p>
          <a:p>
            <a:pPr algn="r" rtl="1"/>
            <a:r>
              <a:rPr lang="ar-SA" b="1" dirty="0">
                <a:latin typeface="Arial" panose="020B0604020202020204" pitchFamily="34" charset="0"/>
                <a:ea typeface="ＭＳ Ｐゴシック" charset="0"/>
                <a:cs typeface="Arial" panose="020B0604020202020204" pitchFamily="34" charset="0"/>
              </a:rPr>
              <a:t>القائمة الكاملة لآيات الأسفار (في اليونانية ببليون </a:t>
            </a:r>
            <a:r>
              <a:rPr lang="en-GB" b="1" dirty="0">
                <a:latin typeface="Arial" panose="020B0604020202020204" pitchFamily="34" charset="0"/>
                <a:ea typeface="ＭＳ Ｐゴシック" charset="0"/>
                <a:cs typeface="Arial" panose="020B0604020202020204" pitchFamily="34" charset="0"/>
              </a:rPr>
              <a:t>biblion) </a:t>
            </a:r>
            <a:r>
              <a:rPr lang="ar-SA" b="1" dirty="0">
                <a:latin typeface="Arial" panose="020B0604020202020204" pitchFamily="34" charset="0"/>
                <a:ea typeface="ＭＳ Ｐゴシック" charset="0"/>
                <a:cs typeface="Arial" panose="020B0604020202020204" pitchFamily="34" charset="0"/>
              </a:rPr>
              <a:t>كما في أدناه:</a:t>
            </a:r>
          </a:p>
          <a:p>
            <a:pPr algn="r" rtl="1"/>
            <a:r>
              <a:rPr lang="ar-SA" b="1" dirty="0">
                <a:latin typeface="Arial" panose="020B0604020202020204" pitchFamily="34" charset="0"/>
                <a:ea typeface="ＭＳ Ｐゴシック" charset="0"/>
                <a:cs typeface="Arial" panose="020B0604020202020204" pitchFamily="34" charset="0"/>
              </a:rPr>
              <a:t>رؤيا 1: 11 "قَائِلًا: وَٱلَّذِي تَرَاهُ، ٱكْتُبْ فِي كِتَابٍ وَأَرْسِلْ إِلَى ٱلسَّبْعِ ٱلْكَنَائِسِ ٱلَّتِي فِي أَسِيَّا: إِلَى أَفَسُسَ، وَإِلَى سِمِيرْنَا، وَإِلَى بَرْغَامُسَ، وَإِلَى ثِيَاتِيرَا، وَإِلَى سَارْدِسَ، وَإِلَى فِيلَادَلْفِيَا، وَإِلَى لَاوُدِكِيَّةَ"</a:t>
            </a:r>
          </a:p>
          <a:p>
            <a:pPr algn="r" rtl="1"/>
            <a:r>
              <a:rPr lang="ar-SA" b="1" dirty="0">
                <a:latin typeface="Arial" panose="020B0604020202020204" pitchFamily="34" charset="0"/>
                <a:ea typeface="ＭＳ Ｐゴシック" charset="0"/>
                <a:cs typeface="Arial" panose="020B0604020202020204" pitchFamily="34" charset="0"/>
              </a:rPr>
              <a:t>رؤيا 5: 1- 3 "١ وَرَأَيْتُ عَلَى يَمِينِ ٱلْجَالِسِ عَلَى ٱلْعَرْشِ سِفْرًا مَكْتُوبًا مِنْ دَاخِلٍ وَمِنْ وَرَاءٍ، مَخْتُومًا بِسَبْعَةِ خُتُومٍ. ٢ وَرَأَيْتُ مَلَاكًا قَوِيًّا يُنَادِي بِصَوْتٍ عَظِيمٍ: «مَنْ هُوَ مُسْتَحِقٌّ أَنْ يَفْتَحَ ٱلسِّفْرَ وَيَفُكَّ خُتُومَهُ؟». ٣ فَلَمْ يَسْتَطِعْ أَحَدٌ فِي ٱلسَّمَاءِ وَلَا عَلَى ٱلْأَرْضِ وَلَا تَحْتَ ٱلْأَرْضِ أَنْ يَفْتَحَ ٱلسِّفْرَ وَلَا أَنْ يَنْظُرَ إِلَيْهِ."</a:t>
            </a:r>
          </a:p>
          <a:p>
            <a:pPr algn="r" rtl="1"/>
            <a:r>
              <a:rPr lang="ar-SA" b="1" dirty="0">
                <a:latin typeface="Arial" panose="020B0604020202020204" pitchFamily="34" charset="0"/>
                <a:ea typeface="ＭＳ Ｐゴシック" charset="0"/>
                <a:cs typeface="Arial" panose="020B0604020202020204" pitchFamily="34" charset="0"/>
              </a:rPr>
              <a:t>رؤيا 5: 4- 5 "٤ فَصِرْتُ أَنَا أَبْكِي كَثِيرًا، لِأَنَّهُ لَمْ يُوجَدْ أَحَدٌ مُسْتَحِقًّا أَنْ يَفْتَحَ ٱلسِّفْرَ وَيَقْرَأَهُ وَلَا أَنْ يَنْظُرَ إِلَيْهِ. ٥ فَقَالَ لِي وَاحِدٌ مِنَ ٱلشُّيُوخِ: «لَا تَبْكِ. هُوَذَا قَدْ غَلَبَ ٱلْأَسَدُ ٱلَّذِي مِنْ سِبْطِ يَهُوذَا، أَصْلُ دَاوُدَ، لِيَفْتَحَ ٱلسِّفْرَ وَيَفُكَّ خُتُومَهُ ٱلسَّبْعَةَ."</a:t>
            </a:r>
          </a:p>
          <a:p>
            <a:pPr algn="r" rtl="1"/>
            <a:r>
              <a:rPr lang="ar-SA" b="1" dirty="0">
                <a:latin typeface="Arial" panose="020B0604020202020204" pitchFamily="34" charset="0"/>
                <a:ea typeface="ＭＳ Ｐゴシック" charset="0"/>
                <a:cs typeface="Arial" panose="020B0604020202020204" pitchFamily="34" charset="0"/>
              </a:rPr>
              <a:t>رؤيا 5: 8- 9 " ٨ وَلَمَّا أَخَذَ ٱلسِّفْرَ خَرَّتِ ٱلْأَرْبَعَةُ ٱلْحَيَوَانَاتُ وَٱلْأَرْبَعَةُ وَٱلْعِشْرُونَ شَيْخًا أَمَامَ ٱلْخَروفِ، وَلَهُمْ كُلِّ وَاحِدٍ قِيثَارَاتٌ وَجَامَاتٌ مِنْ ذَهَبٍ مَمْلُوَّةٌ بَخُورًا هِيَ صَلَوَاتُ ٱلْقِدِّيسِينَ. ٩ وَهُمْ يَتَرَنَّمُونَ تَرْنِيمَةً جَدِيدَةً قَائِلِينَ: «مُسْتَحِقٌّ أَنْتَ أَنْ تَأْخُذَ ٱلسِّفْرَ وَتَفْتَحَ خُتُومَهُ، لِأَنَّكَ ذُبِحْتَ وَٱشْتَرَيْتَنَا لِلهِ بِدَمِكَ مِنْ كُلِّ قَبِيلَةٍ وَلِسَانٍ وَشَعْبٍ وَأُمَّةٍ."</a:t>
            </a:r>
          </a:p>
          <a:p>
            <a:pPr algn="r" rtl="1"/>
            <a:r>
              <a:rPr lang="ar-SA" b="1" dirty="0">
                <a:latin typeface="Arial" panose="020B0604020202020204" pitchFamily="34" charset="0"/>
                <a:ea typeface="ＭＳ Ｐゴシック" charset="0"/>
                <a:cs typeface="Arial" panose="020B0604020202020204" pitchFamily="34" charset="0"/>
              </a:rPr>
              <a:t>رؤيا 6: 14 "وَٱلسَّمَاءُ ٱنْفَلَقَتْ كَدَرْجٍ مُلْتَفٍّ، وَكُلُّ جَبَلٍ وَجَزِيرَةٍ تَزَحْزَحَا مِنْ مَوْضِعِهِمَا."</a:t>
            </a:r>
          </a:p>
          <a:p>
            <a:pPr algn="r" rtl="1"/>
            <a:r>
              <a:rPr lang="ar-SA" b="1" dirty="0">
                <a:latin typeface="Arial" panose="020B0604020202020204" pitchFamily="34" charset="0"/>
                <a:ea typeface="ＭＳ Ｐゴシック" charset="0"/>
                <a:cs typeface="Arial" panose="020B0604020202020204" pitchFamily="34" charset="0"/>
              </a:rPr>
              <a:t>رؤيا 10: 8 " وَٱلصَّوْتُ ٱلَّذِي كُنْتُ قَدْ سَمِعْتُهُ مِنَ ٱلسَّمَاءِ كَلَّمَنِي أَيْضًا وَقَالَ: ٱذْهَبْ خُذِ ٱلسِّفْرَ ٱلصَّغِيرَ ٱلْمَفْتُوحَ فِي يَدِ ٱلْمَلَاكِ ٱلْوَاقِفِ عَلَى ٱلْبَحْرِ وَعَلَى ٱلْأَرْضِ."</a:t>
            </a:r>
          </a:p>
          <a:p>
            <a:pPr algn="r" rtl="1"/>
            <a:r>
              <a:rPr lang="ar-SA" b="1" dirty="0">
                <a:latin typeface="Arial" panose="020B0604020202020204" pitchFamily="34" charset="0"/>
                <a:ea typeface="ＭＳ Ｐゴシック" charset="0"/>
                <a:cs typeface="Arial" panose="020B0604020202020204" pitchFamily="34" charset="0"/>
              </a:rPr>
              <a:t>رؤيا 13: 8 "فَسَيَسْجُدُ لَهُ جَمِيعُ ٱلسَّاكِنِينَ عَلَى ٱلْأَرْضِ، ٱلَّذِينَ لَيْسَتْ أَسْمَاؤُهُمْ مَكْتُوبَةً مُنْذُ تَأْسِيسِ ٱلْعَالَمِ فِي سِفْرِ حَيَاةِ ٱلْخَرُوفِ ٱلَّذِي ذُبِحَ."</a:t>
            </a:r>
          </a:p>
          <a:p>
            <a:pPr algn="r" rtl="1"/>
            <a:r>
              <a:rPr lang="ar-SA" b="1" dirty="0">
                <a:latin typeface="Arial" panose="020B0604020202020204" pitchFamily="34" charset="0"/>
                <a:ea typeface="ＭＳ Ｐゴシック" charset="0"/>
                <a:cs typeface="Arial" panose="020B0604020202020204" pitchFamily="34" charset="0"/>
              </a:rPr>
              <a:t>رؤيا 17: 8 "ٱلْوَحْشُ ٱلَّذِي رَأَيْتَ، كَانَ وَلَيْسَ ٱلْآنَ، وَهُوَ عَتِيدٌ أَنْ يَصْعَدَ مِنَ ٱلْهَاوِيَةِ وَيَمْضِيَ إِلَى ٱلْهَلَاكِ. وَسَيَتَعَجَّبُ ٱلسَّاكِنُونَ عَلَى ٱلْأَرْضِ، ٱلَّذِينَ لَيْسَتْ أَسْمَاؤُهُمْ مَكْتُوبَةً فِي سِفْرِ ٱلْحَيَاةِ مُنْذُ تَأْسِيسِ ٱلْعَالَمِ، حِينَمَا يَرَوْنَ ٱلْوَحْشَ أَنَّهُ كَانَ وَلَيْسَ ٱلْآنَ، مَعَ أَنَّهُ كَائِنٌ."</a:t>
            </a:r>
          </a:p>
          <a:p>
            <a:pPr algn="r" rtl="1"/>
            <a:r>
              <a:rPr lang="ar-SA" b="1" dirty="0">
                <a:latin typeface="Arial" panose="020B0604020202020204" pitchFamily="34" charset="0"/>
                <a:ea typeface="ＭＳ Ｐゴシック" charset="0"/>
                <a:cs typeface="Arial" panose="020B0604020202020204" pitchFamily="34" charset="0"/>
              </a:rPr>
              <a:t>رؤيا 20: 12 "وَرَأَيْتُ ٱلْأَمْوَاتَ صِغَارًا وَكِبَارًا وَاقِفِينَ أَمَامَ ٱللهِ، وَٱنْفَتَحَتْ أَسْفَارٌ، وَٱنْفَتَحَ سِفْرٌ آخَرُ هُوَ سِفْرُ ٱلْحَيَاةِ، وَدِينَ ٱلْأَمْوَاتُ مِمَّا هُوَ مَكْتُوبٌ فِي ٱلْأَسْفَارِ بِحَسَبِ أَعْمَالِهِمْ."</a:t>
            </a:r>
          </a:p>
          <a:p>
            <a:pPr algn="r" rtl="1"/>
            <a:r>
              <a:rPr lang="ar-SA" b="1" dirty="0">
                <a:latin typeface="Arial" panose="020B0604020202020204" pitchFamily="34" charset="0"/>
                <a:ea typeface="ＭＳ Ｐゴシック" charset="0"/>
                <a:cs typeface="Arial" panose="020B0604020202020204" pitchFamily="34" charset="0"/>
              </a:rPr>
              <a:t>رؤيا 21: 27 "وَلَنْ يَدْخُلَهَا شَيْءٌ دَنِسٌ وَلَا مَا يَصْنَعُ رَجِسًا وَكَذِبًا، إِلَّا ٱلْمَكْتُوبِينَ فِي سِفْرِ حَيَاةِ ٱلْخَرُوفِ."</a:t>
            </a:r>
          </a:p>
          <a:p>
            <a:pPr algn="r" rtl="1"/>
            <a:r>
              <a:rPr lang="ar-SA" b="1" dirty="0">
                <a:latin typeface="Arial" panose="020B0604020202020204" pitchFamily="34" charset="0"/>
                <a:ea typeface="ＭＳ Ｐゴシック" charset="0"/>
                <a:cs typeface="Arial" panose="020B0604020202020204" pitchFamily="34" charset="0"/>
              </a:rPr>
              <a:t>رؤيا 22: 7 "هَا أَنَا آتِي سَرِيعًا. طُوبَى لِمَنْ يَحْفَظُ أَقْوَالَ نُبُوَّةِ هَذَا ٱلْكِتَابِ."</a:t>
            </a:r>
          </a:p>
          <a:p>
            <a:pPr algn="r" rtl="1"/>
            <a:r>
              <a:rPr lang="ar-SA" b="1" dirty="0">
                <a:latin typeface="Arial" panose="020B0604020202020204" pitchFamily="34" charset="0"/>
                <a:ea typeface="ＭＳ Ｐゴシック" charset="0"/>
                <a:cs typeface="Arial" panose="020B0604020202020204" pitchFamily="34" charset="0"/>
              </a:rPr>
              <a:t>رؤيا 22: 9 "فَقَالَ لِيَ: «ٱنْظُرْ لَا تَفْعَلْ! لِأَنِّي عَبْدٌ مَعَكَ وَمَعَ إِخْوَتِكَ ٱلْأَنْبِيَاءِ، وَٱلَّذِينَ يَحْفَظُونَ أَقْوَالَ هَذَا ٱلْكِتَابِ. ٱسْجُدْ لِلهِ."</a:t>
            </a:r>
          </a:p>
          <a:p>
            <a:pPr algn="r" rtl="1"/>
            <a:r>
              <a:rPr lang="ar-SA" b="1" dirty="0">
                <a:latin typeface="Arial" panose="020B0604020202020204" pitchFamily="34" charset="0"/>
                <a:ea typeface="ＭＳ Ｐゴシック" charset="0"/>
                <a:cs typeface="Arial" panose="020B0604020202020204" pitchFamily="34" charset="0"/>
              </a:rPr>
              <a:t>رؤيا 22: 10 "وَقَالَ لِي: «لَا تَخْتِمْ عَلَى أَقْوَالِ نُبُوَّةِ هَذَا ٱلْكِتَابِ، لِأَنَّ ٱلْوَقْتَ قَرِيبٌ."</a:t>
            </a:r>
          </a:p>
          <a:p>
            <a:pPr algn="r" rtl="1"/>
            <a:r>
              <a:rPr lang="ar-SA" b="1" dirty="0">
                <a:latin typeface="Arial" panose="020B0604020202020204" pitchFamily="34" charset="0"/>
                <a:ea typeface="ＭＳ Ｐゴシック" charset="0"/>
                <a:cs typeface="Arial" panose="020B0604020202020204" pitchFamily="34" charset="0"/>
              </a:rPr>
              <a:t>رؤيا 22: 18- 19 "لِأَنِّي أَشْهَدُ لِكُلِّ مَنْ يَسْمَعُ أَقْوَالَ نُبُوَّةِ هَذَا ٱلْكِتَابِ: إِنْ كَانَ أَحَدٌ يَزِيدُ عَلَى هَذَا، يَزِيدُ ٱللهُ عَلَيْهِ ٱلضَّرَبَاتِ ٱلْمَكْتُوبَةَ فِي هَذَا ٱلْكِتَابِ. ١٩ وَإِنْ كَانَ أَحَدٌ يَحْذِفُ مِنْ أَقْوَالِ كِتَابِ هَذِهِ ٱلنُّبُوَّةِ، يَحْذِفُ ٱللهُ نَصِيبَهُ مِنْ سِفْرِ ٱلْحَيَاةِ، وَمِنَ ٱلْمَدِينَةِ ٱلْمُقَدَّسَةِ، وَمِنَ ٱلْمَكْتُوبِ فِي هَذَا ٱلْكِتَابِ."</a:t>
            </a:r>
          </a:p>
          <a:p>
            <a:endParaRPr lang="en-GB" b="1" dirty="0">
              <a:latin typeface="Arial" panose="020B0604020202020204" pitchFamily="34" charset="0"/>
              <a:ea typeface="ＭＳ Ｐゴシック" charset="0"/>
              <a:cs typeface="Arial" panose="020B0604020202020204" pitchFamily="34" charset="0"/>
            </a:endParaRPr>
          </a:p>
          <a:p>
            <a:endParaRPr lang="en-GB"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BACE0F5-EB81-7941-9F9A-1BB4B4755419}"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44802" name="Rectangle 2"/>
          <p:cNvSpPr>
            <a:spLocks noGrp="1" noRot="1" noChangeAspect="1" noChangeArrowheads="1"/>
          </p:cNvSpPr>
          <p:nvPr>
            <p:ph type="sldImg"/>
          </p:nvPr>
        </p:nvSpPr>
        <p:spPr>
          <a:xfrm>
            <a:off x="1104900" y="676275"/>
            <a:ext cx="4603750" cy="3452813"/>
          </a:xfrm>
          <a:solidFill>
            <a:srgbClr val="FFFFFF"/>
          </a:solidFill>
          <a:ln/>
        </p:spPr>
      </p:sp>
      <p:sp>
        <p:nvSpPr>
          <p:cNvPr id="844803" name="Rectangle 3"/>
          <p:cNvSpPr>
            <a:spLocks noGrp="1" noChangeArrowheads="1"/>
          </p:cNvSpPr>
          <p:nvPr>
            <p:ph type="body" idx="1"/>
          </p:nvPr>
        </p:nvSpPr>
        <p:spPr>
          <a:xfrm>
            <a:off x="898525" y="4354513"/>
            <a:ext cx="5011738" cy="829486"/>
          </a:xfrm>
          <a:solidFill>
            <a:srgbClr val="FFFFFF"/>
          </a:solidFill>
          <a:ln>
            <a:solidFill>
              <a:srgbClr val="000000"/>
            </a:solidFill>
          </a:ln>
        </p:spPr>
        <p:txBody>
          <a:bodyPr lIns="89944" tIns="44972" rIns="89944" bIns="44972"/>
          <a:lstStyle/>
          <a:p>
            <a:r>
              <a:rPr lang="en-US" dirty="0">
                <a:latin typeface="Times New Roman" charset="0"/>
                <a:ea typeface="ＭＳ Ｐゴシック" charset="0"/>
                <a:cs typeface="ＭＳ Ｐゴシック" charset="0"/>
              </a:rPr>
              <a:t>The Greek word </a:t>
            </a:r>
            <a:r>
              <a:rPr lang="en-US" dirty="0" err="1">
                <a:latin typeface="Times New Roman" charset="0"/>
                <a:ea typeface="ＭＳ Ｐゴシック" charset="0"/>
                <a:cs typeface="ＭＳ Ｐゴシック" charset="0"/>
              </a:rPr>
              <a:t>arnion</a:t>
            </a:r>
            <a:r>
              <a:rPr lang="en-US" dirty="0">
                <a:latin typeface="Times New Roman" charset="0"/>
                <a:ea typeface="ＭＳ Ｐゴシック" charset="0"/>
                <a:cs typeface="ＭＳ Ｐゴシック" charset="0"/>
              </a:rPr>
              <a:t> is used 29 times in </a:t>
            </a:r>
            <a:r>
              <a:rPr lang="ar-SA" dirty="0">
                <a:latin typeface="Times New Roman" charset="0"/>
                <a:ea typeface="ＭＳ Ｐゴシック" charset="0"/>
                <a:cs typeface="ＭＳ Ｐゴシック" charset="0"/>
              </a:rPr>
              <a:t>رؤيا</a:t>
            </a:r>
            <a:r>
              <a:rPr lang="en-US" dirty="0">
                <a:latin typeface="Times New Roman" charset="0"/>
                <a:ea typeface="ＭＳ Ｐゴシック" charset="0"/>
                <a:cs typeface="ＭＳ Ｐゴシック" charset="0"/>
              </a:rPr>
              <a:t>, but 13:11 uses it of the False Prophet, who is described in the figure of a ram (adult male sheep) with two horns.  However, he is still called a </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lamb</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 probably to draw the contrast with the true Lamb, Jesus Christ.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mr-IN" dirty="0"/>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description of the </a:t>
            </a:r>
            <a:r>
              <a:rPr lang="en-US" sz="1200" kern="1200">
                <a:solidFill>
                  <a:schemeClr val="tx1"/>
                </a:solidFill>
                <a:effectLst/>
                <a:latin typeface="Times New Roman" pitchFamily="-112" charset="0"/>
                <a:ea typeface="ＭＳ Ｐゴシック" pitchFamily="-108" charset="-128"/>
                <a:cs typeface="ＭＳ Ｐゴシック" pitchFamily="-108" charset="-128"/>
              </a:rPr>
              <a:t>Lamb (Rev.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5:6), if produced literally by an artist, would provide a grotesque picture; but when understood symbolically, conveys spiritual truth. Since seven is the number of perfection, we have here perfect power (seven horns), perfect wisdom (seven eyes), and perfect presence (seven Spirits in all the earth). The theologians would call these qualities omnipotence, omniscience, and omnipresence; and all three are attributes of God. The Lamb is God the Son, Christ Jesus!</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83505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BA0A6DA-E337-AF41-92F8-2C1B86EDDC4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4258" name="Rectangle 2"/>
          <p:cNvSpPr>
            <a:spLocks noGrp="1" noRot="1" noChangeAspect="1" noChangeArrowheads="1" noTextEdit="1"/>
          </p:cNvSpPr>
          <p:nvPr>
            <p:ph type="sldImg"/>
          </p:nvPr>
        </p:nvSpPr>
        <p:spPr>
          <a:ln/>
        </p:spPr>
      </p:sp>
      <p:sp>
        <p:nvSpPr>
          <p:cNvPr id="864259" name="Rectangle 3"/>
          <p:cNvSpPr>
            <a:spLocks noGrp="1" noChangeArrowheads="1"/>
          </p:cNvSpPr>
          <p:nvPr>
            <p:ph type="body" idx="1"/>
          </p:nvPr>
        </p:nvSpPr>
        <p:spPr>
          <a:xfrm>
            <a:off x="914400" y="4338638"/>
            <a:ext cx="5029200" cy="13700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Times New Roman" pitchFamily="-112" charset="0"/>
                <a:ea typeface="ＭＳ Ｐゴシック" pitchFamily="-108" charset="-128"/>
                <a:cs typeface="ＭＳ Ｐゴシック" pitchFamily="-108" charset="-128"/>
              </a:rPr>
              <a:t>Where is Jesus now?</a:t>
            </a:r>
          </a:p>
          <a:p>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To begin with, Jesus is in heaven. He is not in the manger, in Jerusalem, on the cross, or in the tomb. He is ascended and exalted in heaven. What an encouragement this is to suffering Christians, to know that their Savior has defeated every enemy and is now controlling events from glory! He too suffered, but God turned His suffering into glory.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But where is Christ in heaven? He is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in the midst.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The Lamb is the center of all that transpires in heaven. All creation centers in Him (the four living creatures), as do all of God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people (the elders). The angels around the throne encircle the Savior and praise Him. </a:t>
            </a:r>
          </a:p>
          <a:p>
            <a:r>
              <a:rPr lang="en-US" sz="1200" kern="1200" dirty="0">
                <a:solidFill>
                  <a:schemeClr val="tx1"/>
                </a:solidFill>
                <a:effectLst/>
                <a:latin typeface="Times New Roman" pitchFamily="-112" charset="0"/>
                <a:ea typeface="ＭＳ Ｐゴシック" pitchFamily="-108" charset="-128"/>
                <a:cs typeface="ＭＳ Ｐゴシック" pitchFamily="-108" charset="-128"/>
              </a:rPr>
              <a:t>He is also </a:t>
            </a:r>
            <a:r>
              <a:rPr lang="en-US" sz="1200" i="1" kern="1200" dirty="0">
                <a:solidFill>
                  <a:schemeClr val="tx1"/>
                </a:solidFill>
                <a:effectLst/>
                <a:latin typeface="Times New Roman" pitchFamily="-112" charset="0"/>
                <a:ea typeface="ＭＳ Ｐゴシック" pitchFamily="-108" charset="-128"/>
                <a:cs typeface="ＭＳ Ｐゴシック" pitchFamily="-108" charset="-128"/>
              </a:rPr>
              <a:t>at the throne.</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Some sentimental Christian poetry and hymnody dethrones our Savior and emphasizes only His earthly life. These poems and songs glamorize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gentle Carpenter</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or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the humble Teacher,</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but they fail to exalt the risen Lord! We do not worship a Babe in a manger or a corpse on a cross. We worship the living, reigning Lamb of God who is in the midst of all in heaven</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Tree>
    <p:extLst>
      <p:ext uri="{BB962C8B-B14F-4D97-AF65-F5344CB8AC3E}">
        <p14:creationId xmlns:p14="http://schemas.microsoft.com/office/powerpoint/2010/main" val="15695617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9359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mr-IN" b="1" dirty="0">
                <a:latin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Creation is for God</a:t>
            </a:r>
            <a:r>
              <a:rPr lang="uk-U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 praise and pleasure, and man has no right to usurp that which rightfully belongs to God. Man plunged creation into sin, so that God</a:t>
            </a:r>
            <a:r>
              <a:rPr lang="uk-U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 good creation (Gen. 1:31) is today a groaning creation (Rom. 8:22); but because of Christ</a:t>
            </a:r>
            <a:r>
              <a:rPr lang="uk-UA"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s work on the cross, it will one day be delivered and become a glorious creation (Rom. 8:18–24)</a:t>
            </a:r>
            <a:r>
              <a:rPr lang="mr-IN" sz="1200" b="1" kern="1200" dirty="0">
                <a:solidFill>
                  <a:schemeClr val="tx1"/>
                </a:solidFill>
                <a:effectLst/>
                <a:latin typeface="Arial" panose="020B0604020202020204" pitchFamily="34" charset="0"/>
                <a:ea typeface="ＭＳ Ｐゴシック" pitchFamily="-108" charset="-128"/>
                <a:cs typeface="ＭＳ Ｐゴシック" pitchFamily="-108" charset="-128"/>
              </a:rPr>
              <a:t>"</a:t>
            </a:r>
            <a:r>
              <a:rPr lang="en-US"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 (Wiersbe).</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64505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29</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38DBE8-627F-1346-9632-A3865F79F50B}"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a:t>
            </a:r>
            <a:r>
              <a:rPr lang="en-US" sz="1200" kern="1200">
                <a:solidFill>
                  <a:schemeClr val="tx1"/>
                </a:solidFill>
                <a:effectLst/>
                <a:latin typeface="Times New Roman" pitchFamily="-112" charset="0"/>
                <a:ea typeface="ＭＳ Ｐゴシック" pitchFamily="-108" charset="-128"/>
                <a:cs typeface="ＭＳ Ｐゴシック" pitchFamily="-108" charset="-128"/>
              </a:rPr>
              <a:t>judgments (Rev.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8:1–2). Then, when the seventh trumpet had blown, the great day of God</a:t>
            </a:r>
            <a:r>
              <a:rPr lang="uk-UA"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wrath was announced, ushering in the </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vial [bowl] judgments</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that brought to a climax the wrath of </a:t>
            </a:r>
            <a:r>
              <a:rPr lang="en-US" sz="1200" kern="1200">
                <a:solidFill>
                  <a:schemeClr val="tx1"/>
                </a:solidFill>
                <a:effectLst/>
                <a:latin typeface="Times New Roman" pitchFamily="-112" charset="0"/>
                <a:ea typeface="ＭＳ Ｐゴシック" pitchFamily="-108" charset="-128"/>
                <a:cs typeface="ＭＳ Ｐゴシック" pitchFamily="-108" charset="-128"/>
              </a:rPr>
              <a:t>God (Rev. </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11:15ff; 15:1). It is possible that the trumpet judgments were written on one side of the scroll and the bowl judgments on the other</a:t>
            </a:r>
            <a:r>
              <a:rPr lang="mr-IN"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Slide Image Placeholder 1"/>
          <p:cNvSpPr>
            <a:spLocks noGrp="1" noRot="1" noChangeAspect="1"/>
          </p:cNvSpPr>
          <p:nvPr>
            <p:ph type="sldImg"/>
          </p:nvPr>
        </p:nvSpPr>
        <p:spPr>
          <a:ln/>
        </p:spPr>
      </p:sp>
      <p:sp>
        <p:nvSpPr>
          <p:cNvPr id="4884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884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E64704-AEC7-304C-9756-EA900CD46E7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Slide Image Placeholder 1"/>
          <p:cNvSpPr>
            <a:spLocks noGrp="1" noRot="1" noChangeAspect="1"/>
          </p:cNvSpPr>
          <p:nvPr>
            <p:ph type="sldImg"/>
          </p:nvPr>
        </p:nvSpPr>
        <p:spPr>
          <a:ln/>
        </p:spPr>
      </p:sp>
      <p:sp>
        <p:nvSpPr>
          <p:cNvPr id="4904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 </a:t>
            </a:r>
            <a:r>
              <a:rPr lang="ar-JO" dirty="0">
                <a:latin typeface="Times New Roman" charset="0"/>
                <a:ea typeface="ＭＳ Ｐゴシック" charset="0"/>
                <a:cs typeface="ＭＳ Ｐゴシック" charset="0"/>
              </a:rPr>
              <a:t>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904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2A7784-45A5-F145-9DE8-E197783BDEF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Slide Image Placeholder 1"/>
          <p:cNvSpPr>
            <a:spLocks noGrp="1" noRot="1" noChangeAspect="1"/>
          </p:cNvSpPr>
          <p:nvPr>
            <p:ph type="sldImg"/>
          </p:nvPr>
        </p:nvSpPr>
        <p:spPr>
          <a:ln/>
        </p:spPr>
      </p:sp>
      <p:sp>
        <p:nvSpPr>
          <p:cNvPr id="4925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rtl="1"/>
            <a:r>
              <a:rPr lang="ar-JO" dirty="0">
                <a:latin typeface="Times New Roman" charset="0"/>
                <a:ea typeface="ＭＳ Ｐゴシック" charset="0"/>
                <a:cs typeface="ＭＳ Ｐゴシック" charset="0"/>
              </a:rPr>
              <a:t>إن كلمة إكليل في رؤيا 6: 2 هي (استفانونس)، التي تعني "إكليل المنتصر." والإكليل الذي يرتديه يسوع المسيح هو </a:t>
            </a:r>
            <a:r>
              <a:rPr lang="en-US" dirty="0">
                <a:latin typeface="Times New Roman" charset="0"/>
                <a:ea typeface="ＭＳ Ｐゴシック" charset="0"/>
                <a:cs typeface="ＭＳ Ｐゴシック" charset="0"/>
              </a:rPr>
              <a:t>(</a:t>
            </a:r>
            <a:r>
              <a:rPr lang="en-US" dirty="0" err="1">
                <a:latin typeface="Times New Roman" charset="0"/>
                <a:ea typeface="ＭＳ Ｐゴシック" charset="0"/>
                <a:cs typeface="ＭＳ Ｐゴシック" charset="0"/>
              </a:rPr>
              <a:t>diadema</a:t>
            </a:r>
            <a:r>
              <a:rPr lang="en-US" dirty="0">
                <a:latin typeface="Times New Roman" charset="0"/>
                <a:ea typeface="ＭＳ Ｐゴシック" charset="0"/>
                <a:cs typeface="ＭＳ Ｐゴシック" charset="0"/>
              </a:rPr>
              <a:t>)</a:t>
            </a:r>
            <a:r>
              <a:rPr lang="ar-JO" dirty="0">
                <a:latin typeface="Times New Roman" charset="0"/>
                <a:ea typeface="ＭＳ Ｐゴシック" charset="0"/>
                <a:cs typeface="ＭＳ Ｐゴシック" charset="0"/>
              </a:rPr>
              <a:t> أي "التاج الملكي" (رؤيا 19: 12). لا يمكن لضد المسيح أن يرتدي هذا الإكليل أبدًا، لأنه يخص ابن الله فقط." (ويرزبي).</a:t>
            </a:r>
            <a:endParaRPr lang="en-US" dirty="0">
              <a:latin typeface="Times New Roman" charset="0"/>
              <a:ea typeface="ＭＳ Ｐゴシック" charset="0"/>
              <a:cs typeface="ＭＳ Ｐゴシック" charset="0"/>
            </a:endParaRPr>
          </a:p>
        </p:txBody>
      </p:sp>
      <p:sp>
        <p:nvSpPr>
          <p:cNvPr id="4925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4DFC1-159D-354B-95FB-E65686EF8939}"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BE4656B7-C0FF-254C-A9CE-7C55B134A4F7}" type="slidenum">
              <a:rPr lang="en-GB" sz="1200">
                <a:solidFill>
                  <a:prstClr val="white"/>
                </a:solidFill>
              </a:rPr>
              <a:pPr/>
              <a:t>36</a:t>
            </a:fld>
            <a:endParaRPr lang="en-GB" sz="1200">
              <a:solidFill>
                <a:prstClr val="white"/>
              </a:solidFill>
            </a:endParaRPr>
          </a:p>
        </p:txBody>
      </p:sp>
      <p:sp>
        <p:nvSpPr>
          <p:cNvPr id="745474" name="Rectangle 2"/>
          <p:cNvSpPr>
            <a:spLocks noGrp="1" noRot="1" noChangeAspect="1" noChangeArrowheads="1" noTextEdit="1"/>
          </p:cNvSpPr>
          <p:nvPr>
            <p:ph type="sldImg"/>
          </p:nvPr>
        </p:nvSpPr>
        <p:spPr>
          <a:ln/>
        </p:spPr>
      </p:sp>
      <p:sp>
        <p:nvSpPr>
          <p:cNvPr id="7454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47602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5EC543B-A4C1-A246-ADAE-FAF4A5630F3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51970" name="Rectangle 2"/>
          <p:cNvSpPr>
            <a:spLocks noGrp="1" noRot="1" noChangeAspect="1" noChangeArrowheads="1" noTextEdit="1"/>
          </p:cNvSpPr>
          <p:nvPr>
            <p:ph type="sldImg"/>
          </p:nvPr>
        </p:nvSpPr>
        <p:spPr>
          <a:ln/>
        </p:spPr>
      </p:sp>
      <p:sp>
        <p:nvSpPr>
          <p:cNvPr id="851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689" name="Rectangle 7"/>
          <p:cNvSpPr txBox="1">
            <a:spLocks noGrp="1" noChangeArrowheads="1"/>
          </p:cNvSpPr>
          <p:nvPr/>
        </p:nvSpPr>
        <p:spPr bwMode="auto">
          <a:xfrm>
            <a:off x="3886200" y="8869363"/>
            <a:ext cx="297180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nchor="b">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EEC9169-DA84-4644-8E58-370A14F6684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54690" name="Rectangle 2"/>
          <p:cNvSpPr>
            <a:spLocks noGrp="1" noRot="1" noChangeAspect="1" noChangeArrowheads="1"/>
          </p:cNvSpPr>
          <p:nvPr>
            <p:ph type="sldImg"/>
          </p:nvPr>
        </p:nvSpPr>
        <p:spPr>
          <a:solidFill>
            <a:srgbClr val="FFFFFF"/>
          </a:solidFill>
          <a:ln/>
        </p:spPr>
      </p:sp>
      <p:sp>
        <p:nvSpPr>
          <p:cNvPr id="754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Trumpets &amp;</a:t>
            </a:r>
            <a:r>
              <a:rPr lang="en-US" sz="1200" i="0" kern="1200" baseline="0" dirty="0">
                <a:solidFill>
                  <a:schemeClr val="tx1"/>
                </a:solidFill>
                <a:effectLst/>
                <a:latin typeface="Times New Roman" pitchFamily="-112" charset="0"/>
                <a:ea typeface="ＭＳ Ｐゴシック" pitchFamily="-108" charset="-128"/>
                <a:cs typeface="ＭＳ Ｐゴシック" pitchFamily="-108" charset="-128"/>
              </a:rPr>
              <a:t> Bowls (Wiersbe):</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1 The Judgment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2 The earth</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3 The sea</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4 The rivers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5 The heavens</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6 Mankind—torment</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7 An army</a:t>
            </a: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Angry nations</a:t>
            </a:r>
          </a:p>
          <a:p>
            <a:endParaRPr lang="en-US" sz="1200" i="0" kern="1200" dirty="0">
              <a:solidFill>
                <a:schemeClr val="tx1"/>
              </a:solidFill>
              <a:effectLst/>
              <a:latin typeface="Times New Roman" pitchFamily="-112" charset="0"/>
              <a:ea typeface="ＭＳ Ｐゴシック" pitchFamily="-108" charset="-128"/>
              <a:cs typeface="ＭＳ Ｐゴシック" pitchFamily="-108" charset="-128"/>
            </a:endParaRPr>
          </a:p>
          <a:p>
            <a:r>
              <a:rPr lang="en-US" sz="1200" i="0" kern="1200" dirty="0">
                <a:solidFill>
                  <a:schemeClr val="tx1"/>
                </a:solidFill>
                <a:effectLst/>
                <a:latin typeface="Times New Roman" pitchFamily="-112" charset="0"/>
                <a:ea typeface="ＭＳ Ｐゴシック" pitchFamily="-108" charset="-128"/>
                <a:cs typeface="ＭＳ Ｐゴシック" pitchFamily="-108" charset="-128"/>
              </a:rPr>
              <a:t>Correlation between the Olivet Discourse (Matt 24) and Seals (Rev 6) is also striking.</a:t>
            </a:r>
          </a:p>
          <a:p>
            <a:r>
              <a:rPr lang="en-US" dirty="0">
                <a:latin typeface="Times New Roman" charset="0"/>
                <a:ea typeface="ＭＳ Ｐゴシック" charset="0"/>
                <a:cs typeface="ＭＳ Ｐゴシック" charset="0"/>
              </a:rPr>
              <a:t>_____________</a:t>
            </a:r>
          </a:p>
          <a:p>
            <a:r>
              <a:rPr lang="en-US" dirty="0">
                <a:latin typeface="Times New Roman" charset="0"/>
                <a:ea typeface="ＭＳ Ｐゴシック" charset="0"/>
                <a:cs typeface="ＭＳ Ｐゴシック" charset="0"/>
              </a:rPr>
              <a:t>Common-476</a:t>
            </a:r>
          </a:p>
          <a:p>
            <a:r>
              <a:rPr lang="en-US" dirty="0">
                <a:latin typeface="Times New Roman" charset="0"/>
                <a:ea typeface="ＭＳ Ｐゴシック" charset="0"/>
                <a:cs typeface="ＭＳ Ｐゴシック" charset="0"/>
              </a:rPr>
              <a:t>NS-01-Matt15-28-slide 153</a:t>
            </a:r>
          </a:p>
          <a:p>
            <a:r>
              <a:rPr lang="en-US" dirty="0">
                <a:latin typeface="Times New Roman" charset="0"/>
                <a:ea typeface="ＭＳ Ｐゴシック" charset="0"/>
                <a:cs typeface="ＭＳ Ｐゴシック" charset="0"/>
              </a:rPr>
              <a:t>NS-27-Rev1-2-slide 177</a:t>
            </a:r>
          </a:p>
          <a:p>
            <a:r>
              <a:rPr lang="en-US" dirty="0">
                <a:latin typeface="Times New Roman" charset="0"/>
                <a:ea typeface="ＭＳ Ｐゴシック" charset="0"/>
                <a:cs typeface="ＭＳ Ｐゴシック" charset="0"/>
              </a:rPr>
              <a:t>NS-27-Rev4-6-slide 133</a:t>
            </a:r>
          </a:p>
          <a:p>
            <a:r>
              <a:rPr lang="en-US" dirty="0">
                <a:latin typeface="Times New Roman" charset="0"/>
                <a:ea typeface="ＭＳ Ｐゴシック" charset="0"/>
                <a:cs typeface="ＭＳ Ｐゴシック" charset="0"/>
              </a:rPr>
              <a:t>NS-27-Rev7-12-slide 33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NS-27-Rev13-19-slide 85</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1465BF-2754-4E47-8488-0FAA402715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447843D-B606-D545-9D81-9FCCE8D9FA7C}"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6610" name="Rectangle 2"/>
          <p:cNvSpPr>
            <a:spLocks noGrp="1" noRot="1" noChangeAspect="1" noChangeArrowheads="1"/>
          </p:cNvSpPr>
          <p:nvPr>
            <p:ph type="sldImg"/>
          </p:nvPr>
        </p:nvSpPr>
        <p:spPr>
          <a:solidFill>
            <a:srgbClr val="FFFFFF"/>
          </a:solidFill>
          <a:ln/>
        </p:spPr>
      </p:sp>
      <p:sp>
        <p:nvSpPr>
          <p:cNvPr id="836611"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8DBE8-627F-1346-9632-A3865F79F50B}" type="slidenum">
              <a:rPr lang="en-GB" sz="1200">
                <a:solidFill>
                  <a:prstClr val="white"/>
                </a:solidFill>
              </a:rPr>
              <a:pPr/>
              <a:t>46</a:t>
            </a:fld>
            <a:endParaRPr lang="en-GB" sz="1200">
              <a:solidFill>
                <a:prstClr val="white"/>
              </a:solidFill>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judgments (Rev. 8:1–2). Then, when the seventh trumpet had blown, the great day of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wrath was announced, ushering in the "vial [bowl] judgments" that brought to a climax the wrath of God (Rev. 11:15ff; 15:1). It is possible that the trumpet judgments were written on one side of the scroll and the bowl judgments on the other"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D17C49A-9F81-C24B-A85B-B7E9E5948A7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a:xfrm>
            <a:off x="3886200" y="8864600"/>
            <a:ext cx="29718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fld id="{2AEC4CFB-8B4D-894B-AF42-29F30C9560B6}"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0" fontAlgn="auto" latinLnBrk="0" hangingPunct="0">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1490" name="Rectangle 2"/>
          <p:cNvSpPr>
            <a:spLocks noGrp="1" noRot="1" noChangeAspect="1" noChangeArrowheads="1" noTextEdit="1"/>
          </p:cNvSpPr>
          <p:nvPr>
            <p:ph type="sldImg"/>
          </p:nvPr>
        </p:nvSpPr>
        <p:spPr>
          <a:ln/>
        </p:spPr>
      </p:sp>
      <p:sp>
        <p:nvSpPr>
          <p:cNvPr id="191491" name="Rectangle 3"/>
          <p:cNvSpPr>
            <a:spLocks noGrp="1" noChangeArrowheads="1"/>
          </p:cNvSpPr>
          <p:nvPr>
            <p:ph type="body" idx="1"/>
          </p:nvPr>
        </p:nvSpPr>
        <p:spPr>
          <a:xfrm>
            <a:off x="914400" y="4343400"/>
            <a:ext cx="5029200" cy="27940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algn="r"/>
            <a:r>
              <a:rPr lang="ar-JO" baseline="0" dirty="0">
                <a:latin typeface="Times New Roman" charset="0"/>
                <a:ea typeface="ＭＳ Ｐゴシック" charset="0"/>
                <a:cs typeface="ＭＳ Ｐゴシック" charset="0"/>
              </a:rPr>
              <a:t>التقسيمات الرئيسية الثلاثة في رؤيا ملخصة في 1: 19</a:t>
            </a:r>
            <a:endParaRPr lang="en-US" baseline="0" dirty="0">
              <a:latin typeface="Times New Roman" charset="0"/>
              <a:ea typeface="ＭＳ Ｐゴシック" charset="0"/>
              <a:cs typeface="ＭＳ Ｐゴシック" charset="0"/>
            </a:endParaRPr>
          </a:p>
          <a:p>
            <a:pPr algn="r"/>
            <a:r>
              <a:rPr lang="ar-JO" baseline="0" dirty="0">
                <a:latin typeface="Times New Roman" charset="0"/>
                <a:ea typeface="ＭＳ Ｐゴシック" charset="0"/>
                <a:cs typeface="ＭＳ Ｐゴシック" charset="0"/>
              </a:rPr>
              <a:t>الدورات الرئيسية الثلاث للدينونة موجودة في مربعات زرقاء</a:t>
            </a:r>
          </a:p>
          <a:p>
            <a:pPr algn="r"/>
            <a:r>
              <a:rPr lang="ar-JO" baseline="0" dirty="0">
                <a:latin typeface="Times New Roman" charset="0"/>
                <a:ea typeface="ＭＳ Ｐゴシック" charset="0"/>
                <a:cs typeface="ＭＳ Ｐゴシック" charset="0"/>
              </a:rPr>
              <a:t>الأقسام الأربعة المعترضة تظهر بين قوسين داخل اللفائف . إنها لا تقدم التسلسل الزمني ولكن تضيف معلومات مهمة ليست مرتبطة بدينونة معينة .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58BCBC4-D622-BB45-AA66-DCA47E5F8FAA}" type="slidenum">
              <a:rPr kumimoji="0" lang="en-GB"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pPr marL="0" marR="0" indent="0" algn="r" defTabSz="914400" rtl="0" eaLnBrk="0" fontAlgn="base" latinLnBrk="0" hangingPunct="0">
              <a:lnSpc>
                <a:spcPct val="100000"/>
              </a:lnSpc>
              <a:spcBef>
                <a:spcPct val="30000"/>
              </a:spcBef>
              <a:spcAft>
                <a:spcPct val="0"/>
              </a:spcAft>
              <a:buClrTx/>
              <a:buSzTx/>
              <a:buFontTx/>
              <a:buNone/>
              <a:tabLst/>
              <a:defRPr/>
            </a:pPr>
            <a:r>
              <a:rPr lang="ar-EG" dirty="0">
                <a:latin typeface="Times New Roman" charset="0"/>
                <a:ea typeface="ＭＳ Ｐゴシック" charset="0"/>
                <a:cs typeface="ＭＳ Ｐゴシック" charset="0"/>
              </a:rPr>
              <a:t>في الكتاب المقدس ، يشير الختم إلى الملكية والحماية. اليوم ، شعب الله مختوم بالروح القدس (أف. 1: 13-14). هذا هو ضمان الله بأننا </a:t>
            </a:r>
            <a:r>
              <a:rPr lang="ar-JO" dirty="0">
                <a:latin typeface="Times New Roman" charset="0"/>
                <a:ea typeface="ＭＳ Ｐゴシック" charset="0"/>
                <a:cs typeface="ＭＳ Ｐゴシック" charset="0"/>
              </a:rPr>
              <a:t>خلصنا</a:t>
            </a:r>
            <a:r>
              <a:rPr lang="ar-JO" baseline="0" dirty="0">
                <a:latin typeface="Times New Roman" charset="0"/>
                <a:ea typeface="ＭＳ Ｐゴシック" charset="0"/>
                <a:cs typeface="ＭＳ Ｐゴシック" charset="0"/>
              </a:rPr>
              <a:t> وبآمان</a:t>
            </a:r>
            <a:r>
              <a:rPr lang="ar-EG" dirty="0">
                <a:latin typeface="Times New Roman" charset="0"/>
                <a:ea typeface="ＭＳ Ｐゴシック" charset="0"/>
                <a:cs typeface="ＭＳ Ｐゴシック" charset="0"/>
              </a:rPr>
              <a:t> ، وأنه سيأخذنا يومًا ما إلى السماء. سيتلقى 144000 يهودي اسم الآب كختم (رؤيا 14: 1) ، على عكس "علامة الوحش" التي سيعطيها ضد المسيح لمن يتبعونه (رؤ ١٣: ١٧ ؛ ١٤:</a:t>
            </a:r>
            <a:r>
              <a:rPr lang="ar-JO" baseline="0" dirty="0">
                <a:latin typeface="Times New Roman" charset="0"/>
                <a:ea typeface="ＭＳ Ｐゴシック" charset="0"/>
                <a:cs typeface="ＭＳ Ｐゴシック" charset="0"/>
              </a:rPr>
              <a:t> 11</a:t>
            </a:r>
            <a:r>
              <a:rPr lang="ar-EG" dirty="0">
                <a:latin typeface="Times New Roman" charset="0"/>
                <a:ea typeface="ＭＳ Ｐゴシック" charset="0"/>
                <a:cs typeface="ＭＳ Ｐゴシック" charset="0"/>
              </a:rPr>
              <a:t> ؛ 16: 2 ؛ 19:</a:t>
            </a:r>
            <a:r>
              <a:rPr lang="ar-JO" baseline="0" dirty="0">
                <a:latin typeface="Times New Roman" charset="0"/>
                <a:ea typeface="ＭＳ Ｐゴシック" charset="0"/>
                <a:cs typeface="ＭＳ Ｐゴシック" charset="0"/>
              </a:rPr>
              <a:t> 20</a:t>
            </a:r>
            <a:r>
              <a:rPr lang="ar-EG" dirty="0">
                <a:latin typeface="Times New Roman" charset="0"/>
                <a:ea typeface="ＭＳ Ｐゴシック" charset="0"/>
                <a:cs typeface="ＭＳ Ｐゴシック" charset="0"/>
              </a:rPr>
              <a:t>) "(وير</a:t>
            </a:r>
            <a:r>
              <a:rPr lang="ar-JO" dirty="0">
                <a:latin typeface="Times New Roman" charset="0"/>
                <a:ea typeface="ＭＳ Ｐゴシック" charset="0"/>
                <a:cs typeface="ＭＳ Ｐゴシック" charset="0"/>
              </a:rPr>
              <a:t>ز</a:t>
            </a:r>
            <a:r>
              <a:rPr lang="ar-EG" dirty="0">
                <a:latin typeface="Times New Roman" charset="0"/>
                <a:ea typeface="ＭＳ Ｐゴシック" charset="0"/>
                <a:cs typeface="ＭＳ Ｐゴシック" charset="0"/>
              </a:rPr>
              <a:t>ب</a:t>
            </a:r>
            <a:r>
              <a:rPr lang="ar-JO" dirty="0">
                <a:latin typeface="Times New Roman" charset="0"/>
                <a:ea typeface="ＭＳ Ｐゴシック" charset="0"/>
                <a:cs typeface="ＭＳ Ｐゴシック" charset="0"/>
              </a:rPr>
              <a:t>ي</a:t>
            </a:r>
            <a:r>
              <a:rPr lang="ar-EG" dirty="0">
                <a:latin typeface="Times New Roman" charset="0"/>
                <a:ea typeface="ＭＳ Ｐゴシック" charset="0"/>
                <a:cs typeface="ＭＳ Ｐゴシック" charset="0"/>
              </a:rPr>
              <a:t>).</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264DD1-FBCA-1740-BCE4-47DC97FC8D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a:r>
              <a:rPr lang="ar-JO" dirty="0">
                <a:latin typeface="Times New Roman" charset="0"/>
                <a:ea typeface="ＭＳ Ｐゴシック" charset="0"/>
                <a:cs typeface="ＭＳ Ｐゴシック" charset="0"/>
              </a:rPr>
              <a:t>حتى</a:t>
            </a:r>
            <a:r>
              <a:rPr lang="ar-JO" baseline="0" dirty="0">
                <a:latin typeface="Times New Roman" charset="0"/>
                <a:ea typeface="ＭＳ Ｐゴシック" charset="0"/>
                <a:cs typeface="ＭＳ Ｐゴシック" charset="0"/>
              </a:rPr>
              <a:t> اليهود الذين ثقبوه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About 27% of the Bible related to the future when it was written, and half of these prophecies have already been fulfilled. But should we expect more fulfillments to come for the descendants of Jacob?</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p:txBody>
      </p:sp>
    </p:spTree>
    <p:extLst>
      <p:ext uri="{BB962C8B-B14F-4D97-AF65-F5344CB8AC3E}">
        <p14:creationId xmlns:p14="http://schemas.microsoft.com/office/powerpoint/2010/main" val="3374249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264DD1-FBCA-1740-BCE4-47DC97FC8D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pPr algn="r"/>
            <a:r>
              <a:rPr lang="ar-JO" altLang="ja-JP" dirty="0">
                <a:latin typeface="Times New Roman" charset="0"/>
                <a:ea typeface="ＭＳ Ｐゴシック" charset="0"/>
                <a:cs typeface="ＭＳ Ｐゴシック" charset="0"/>
              </a:rPr>
              <a:t>حتى</a:t>
            </a:r>
            <a:r>
              <a:rPr lang="ar-JO" altLang="ja-JP" baseline="0" dirty="0">
                <a:latin typeface="Times New Roman" charset="0"/>
                <a:ea typeface="ＭＳ Ｐゴシック" charset="0"/>
                <a:cs typeface="ＭＳ Ｐゴシック" charset="0"/>
              </a:rPr>
              <a:t> اليهود الذين ثقبوه </a:t>
            </a:r>
            <a:r>
              <a:rPr lang="en-US" altLang="ja-JP" dirty="0">
                <a:latin typeface="Times New Roman" charset="0"/>
                <a:ea typeface="ＭＳ Ｐゴシック" charset="0"/>
                <a:cs typeface="ＭＳ Ｐゴシック" charset="0"/>
              </a:rPr>
              <a:t> </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264DD1-FBCA-1740-BCE4-47DC97FC8D9C}"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Zechariah 3:9 says that Israel will believe in Jesus as Messiah in a single day at the end of the Tribulation when "All Israel will be saved" (Rom 11:25-26).</a:t>
            </a:r>
          </a:p>
          <a:p>
            <a:r>
              <a:rPr lang="en-US" dirty="0"/>
              <a:t>___________________</a:t>
            </a:r>
          </a:p>
          <a:p>
            <a:r>
              <a:rPr lang="en-US" dirty="0"/>
              <a:t>Common-445</a:t>
            </a:r>
          </a:p>
          <a:p>
            <a:r>
              <a:rPr lang="en-US" dirty="0"/>
              <a:t>OS-38-Zechariah-86, 134</a:t>
            </a:r>
          </a:p>
          <a:p>
            <a:r>
              <a:rPr lang="en-US" dirty="0"/>
              <a:t>NS-06-Rom9-16-slide 53</a:t>
            </a:r>
          </a:p>
          <a:p>
            <a:r>
              <a:rPr lang="en-US" dirty="0"/>
              <a:t>NS-22-Rev13-19-slide 53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098E5EC-D061-BC46-AA62-5FF63F6BC05F}"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ＭＳ Ｐゴシック" charset="-128"/>
              <a:cs typeface="+mn-cs"/>
            </a:endParaRPr>
          </a:p>
        </p:txBody>
      </p:sp>
    </p:spTree>
    <p:extLst>
      <p:ext uri="{BB962C8B-B14F-4D97-AF65-F5344CB8AC3E}">
        <p14:creationId xmlns:p14="http://schemas.microsoft.com/office/powerpoint/2010/main" val="304908982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E264DD1-FBCA-1740-BCE4-47DC97FC8D9C}" type="slidenum">
              <a:rPr lang="en-US" sz="1200">
                <a:solidFill>
                  <a:srgbClr val="000000"/>
                </a:solidFill>
              </a:rPr>
              <a:pPr/>
              <a:t>56</a:t>
            </a:fld>
            <a:endParaRPr lang="en-US" sz="1200">
              <a:solidFill>
                <a:srgbClr val="000000"/>
              </a:solidFill>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xfrm>
            <a:off x="914400" y="4343400"/>
            <a:ext cx="5029200" cy="279180"/>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p>
            <a:r>
              <a:rPr lang="en-US" dirty="0">
                <a:latin typeface="Times New Roman" charset="0"/>
                <a:ea typeface="ＭＳ Ｐゴシック" charset="0"/>
                <a:cs typeface="ＭＳ Ｐゴシック" charset="0"/>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While we are not told explicitly in Scripture that the 144,000 Jews are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special witnesses, and that the Gentile host is saved through their ministry, this appears to be a logical deduction; otherwise, why are they associated in this chapter? The parallel with Matthew 24:14 also indicates that the 144,000 will witness for the Lord during the Tribulation"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57</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10</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4D9741C-E48F-5245-BDDA-08CC03D3047F}"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6306" name="Rectangle 2"/>
          <p:cNvSpPr>
            <a:spLocks noGrp="1" noRot="1" noChangeAspect="1" noChangeArrowheads="1" noTextEdit="1"/>
          </p:cNvSpPr>
          <p:nvPr>
            <p:ph type="sldImg"/>
          </p:nvPr>
        </p:nvSpPr>
        <p:spPr>
          <a:ln/>
        </p:spPr>
      </p:sp>
      <p:sp>
        <p:nvSpPr>
          <p:cNvPr id="866307"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B78C69A-8568-FB49-B7B7-8E4AE7D568D0}"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62210" name="Rectangle 2"/>
          <p:cNvSpPr>
            <a:spLocks noGrp="1" noRot="1" noChangeAspect="1" noChangeArrowheads="1" noTextEdit="1"/>
          </p:cNvSpPr>
          <p:nvPr>
            <p:ph type="sldImg"/>
          </p:nvPr>
        </p:nvSpPr>
        <p:spPr>
          <a:ln/>
        </p:spPr>
      </p:sp>
      <p:sp>
        <p:nvSpPr>
          <p:cNvPr id="862211" name="Rectangle 3"/>
          <p:cNvSpPr>
            <a:spLocks noGrp="1" noChangeArrowheads="1"/>
          </p:cNvSpPr>
          <p:nvPr>
            <p:ph type="body" idx="1"/>
          </p:nvPr>
        </p:nvSpPr>
        <p:spPr>
          <a:xfrm>
            <a:off x="914400" y="4338638"/>
            <a:ext cx="5029200" cy="137001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60</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61</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438DBE8-627F-1346-9632-A3865F79F50B}" type="slidenum">
              <a:rPr lang="en-GB" sz="1200">
                <a:solidFill>
                  <a:prstClr val="white"/>
                </a:solidFill>
              </a:rPr>
              <a:pPr/>
              <a:t>62</a:t>
            </a:fld>
            <a:endParaRPr lang="en-GB" sz="1200">
              <a:solidFill>
                <a:prstClr val="white"/>
              </a:solidFill>
            </a:endParaRPr>
          </a:p>
        </p:txBody>
      </p:sp>
      <p:sp>
        <p:nvSpPr>
          <p:cNvPr id="848898" name="Rectangle 1026"/>
          <p:cNvSpPr>
            <a:spLocks noGrp="1" noRot="1" noChangeAspect="1" noChangeArrowheads="1" noTextEdit="1"/>
          </p:cNvSpPr>
          <p:nvPr>
            <p:ph type="sldImg"/>
          </p:nvPr>
        </p:nvSpPr>
        <p:spPr>
          <a:ln/>
        </p:spPr>
      </p:sp>
      <p:sp>
        <p:nvSpPr>
          <p:cNvPr id="84889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112" charset="0"/>
                <a:ea typeface="ＭＳ Ｐゴシック" pitchFamily="-108" charset="-128"/>
                <a:cs typeface="ＭＳ Ｐゴシック" pitchFamily="-108" charset="-128"/>
              </a:rPr>
              <a:t>"As Christ removed the seals, various dramatic events took place. The seventh seal introduced the seven trumpet judgments (Rev. 8:1–2). Then, when the seventh trumpet had blown, the great day of God</a:t>
            </a:r>
            <a:r>
              <a:rPr lang="fr-FR" sz="1200" kern="1200" dirty="0">
                <a:solidFill>
                  <a:schemeClr val="tx1"/>
                </a:solidFill>
                <a:effectLst/>
                <a:latin typeface="Times New Roman" pitchFamily="-112" charset="0"/>
                <a:ea typeface="ＭＳ Ｐゴシック" pitchFamily="-108" charset="-128"/>
                <a:cs typeface="ＭＳ Ｐゴシック" pitchFamily="-108" charset="-128"/>
              </a:rPr>
              <a:t>'</a:t>
            </a:r>
            <a:r>
              <a:rPr lang="en-US" sz="1200" kern="1200" dirty="0">
                <a:solidFill>
                  <a:schemeClr val="tx1"/>
                </a:solidFill>
                <a:effectLst/>
                <a:latin typeface="Times New Roman" pitchFamily="-112" charset="0"/>
                <a:ea typeface="ＭＳ Ｐゴシック" pitchFamily="-108" charset="-128"/>
                <a:cs typeface="ＭＳ Ｐゴシック" pitchFamily="-108" charset="-128"/>
              </a:rPr>
              <a:t>s wrath was announced, ushering in the "vial [bowl] judgments" that brought to a climax the wrath of God (Rev. 11:15ff; 15:1). It is possible that the trumpet judgments were written on one side of the scroll and the bowl judgments on the other" (Wiersbe).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B794735-50D5-3348-9054-513C4741AC3F}"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871426" name="Rectangle 2"/>
          <p:cNvSpPr>
            <a:spLocks noGrp="1" noRot="1" noChangeAspect="1" noChangeArrowheads="1" noTextEdit="1"/>
          </p:cNvSpPr>
          <p:nvPr>
            <p:ph type="sldImg"/>
          </p:nvPr>
        </p:nvSpPr>
        <p:spPr>
          <a:ln/>
        </p:spPr>
      </p:sp>
      <p:sp>
        <p:nvSpPr>
          <p:cNvPr id="8714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C4E468F-4A77-E94F-AA26-F0993CBF7DD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5298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71FD3BA-F0B8-DA4C-B590-69A23FF2915B}"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sym typeface="Arial"/>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NP NT Preaching (np) Arabic</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73343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D17C49A-9F81-C24B-A85B-B7E9E5948A77}" type="slidenum">
              <a:rPr lang="en-GB" sz="1200">
                <a:solidFill>
                  <a:prstClr val="white"/>
                </a:solidFill>
              </a:rPr>
              <a:pPr/>
              <a:t>12</a:t>
            </a:fld>
            <a:endParaRPr lang="en-GB" sz="1200">
              <a:solidFill>
                <a:prstClr val="white"/>
              </a:solidFill>
            </a:endParaRPr>
          </a:p>
        </p:txBody>
      </p:sp>
      <p:sp>
        <p:nvSpPr>
          <p:cNvPr id="838658" name="Rectangle 2"/>
          <p:cNvSpPr>
            <a:spLocks noGrp="1" noRot="1" noChangeAspect="1" noChangeArrowheads="1"/>
          </p:cNvSpPr>
          <p:nvPr>
            <p:ph type="sldImg"/>
          </p:nvPr>
        </p:nvSpPr>
        <p:spPr>
          <a:solidFill>
            <a:srgbClr val="FFFFFF"/>
          </a:solidFill>
          <a:ln/>
        </p:spPr>
      </p:sp>
      <p:sp>
        <p:nvSpPr>
          <p:cNvPr id="838659" name="Rectangle 3"/>
          <p:cNvSpPr>
            <a:spLocks noGrp="1" noChangeArrowheads="1"/>
          </p:cNvSpPr>
          <p:nvPr>
            <p:ph type="body" idx="1"/>
          </p:nvPr>
        </p:nvSpPr>
        <p:spPr>
          <a:xfrm>
            <a:off x="914400" y="4338638"/>
            <a:ext cx="5029200" cy="274637"/>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GB">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EB8F0E8-6266-5F4C-AD78-B7E945709318}"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768002" name="Rectangle 1026"/>
          <p:cNvSpPr>
            <a:spLocks noGrp="1" noRot="1" noChangeAspect="1" noChangeArrowheads="1" noTextEdit="1"/>
          </p:cNvSpPr>
          <p:nvPr>
            <p:ph type="sldImg"/>
          </p:nvPr>
        </p:nvSpPr>
        <p:spPr>
          <a:ln/>
        </p:spPr>
      </p:sp>
      <p:sp>
        <p:nvSpPr>
          <p:cNvPr id="76800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1965BF-27EB-1845-89B5-B5ADA144D01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91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954B0F0-C812-EF45-85FA-C145CDF8607E}"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4562" name="Rectangle 2"/>
          <p:cNvSpPr>
            <a:spLocks noGrp="1" noRot="1" noChangeAspect="1" noChangeArrowheads="1" noTextEdit="1"/>
          </p:cNvSpPr>
          <p:nvPr>
            <p:ph type="sldImg"/>
          </p:nvPr>
        </p:nvSpPr>
        <p:spPr>
          <a:ln/>
        </p:spPr>
      </p:sp>
      <p:sp>
        <p:nvSpPr>
          <p:cNvPr id="8345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8.xml"/></Relationships>
</file>

<file path=ppt/slideLayouts/_rels/slideLayout4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18.xml"/><Relationship Id="rId4" Type="http://schemas.openxmlformats.org/officeDocument/2006/relationships/image" Target="../media/image9.png"/></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FEA0A10B-B180-354D-8527-5B40D23DECC3}" type="slidenum">
              <a:rPr lang="en-US" smtClean="0"/>
              <a:pPr/>
              <a:t>‹#›</a:t>
            </a:fld>
            <a:endParaRPr lang="en-US" dirty="0"/>
          </a:p>
        </p:txBody>
      </p:sp>
    </p:spTree>
    <p:extLst>
      <p:ext uri="{BB962C8B-B14F-4D97-AF65-F5344CB8AC3E}">
        <p14:creationId xmlns:p14="http://schemas.microsoft.com/office/powerpoint/2010/main" val="4003081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8216628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51993C4-139E-6547-99D1-86468337BA2F}"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7093982"/>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5C6BBCC-4E55-B640-938D-2DEDF0D9A5F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8856277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4F51B0F-F95C-0C49-AB0E-F27ACC3C30F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3964950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7C7F65-FDAB-BE4B-9F9E-8459E8C2539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47484667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0D2ABFF-FA59-484B-B94A-250FAF1B51D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6202090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96D883C-E82D-AF44-8377-DEFE96F33F15}" type="datetimeFigureOut">
              <a:rPr lang="en-US"/>
              <a:pPr>
                <a:defRPr/>
              </a:pPr>
              <a:t>8/18/24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B8BBE36-4F0A-DE4D-84CF-E596B5FE6E0A}" type="slidenum">
              <a:rPr lang="en-US"/>
              <a:pPr>
                <a:defRPr/>
              </a:pPr>
              <a:t>‹#›</a:t>
            </a:fld>
            <a:endParaRPr lang="en-US"/>
          </a:p>
        </p:txBody>
      </p:sp>
    </p:spTree>
    <p:extLst>
      <p:ext uri="{BB962C8B-B14F-4D97-AF65-F5344CB8AC3E}">
        <p14:creationId xmlns:p14="http://schemas.microsoft.com/office/powerpoint/2010/main" val="416343768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58D41-92DF-B543-8864-737C017E5AB2}" type="datetimeFigureOut">
              <a:rPr lang="en-US"/>
              <a:pPr>
                <a:defRPr/>
              </a:pPr>
              <a:t>8/18/24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9DB4C0F-1787-6343-A7F5-B93862419775}" type="slidenum">
              <a:rPr lang="en-US"/>
              <a:pPr>
                <a:defRPr/>
              </a:pPr>
              <a:t>‹#›</a:t>
            </a:fld>
            <a:endParaRPr lang="en-US"/>
          </a:p>
        </p:txBody>
      </p:sp>
    </p:spTree>
    <p:extLst>
      <p:ext uri="{BB962C8B-B14F-4D97-AF65-F5344CB8AC3E}">
        <p14:creationId xmlns:p14="http://schemas.microsoft.com/office/powerpoint/2010/main" val="37877216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9C11FDC-93BD-CB45-91B5-1280D50A3FC2}" type="datetimeFigureOut">
              <a:rPr lang="en-US"/>
              <a:pPr>
                <a:defRPr/>
              </a:pPr>
              <a:t>8/18/24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518CBF9-3D55-ED4C-BDC2-3EF7281E82E4}" type="slidenum">
              <a:rPr lang="en-US"/>
              <a:pPr>
                <a:defRPr/>
              </a:pPr>
              <a:t>‹#›</a:t>
            </a:fld>
            <a:endParaRPr lang="en-US"/>
          </a:p>
        </p:txBody>
      </p:sp>
    </p:spTree>
    <p:extLst>
      <p:ext uri="{BB962C8B-B14F-4D97-AF65-F5344CB8AC3E}">
        <p14:creationId xmlns:p14="http://schemas.microsoft.com/office/powerpoint/2010/main" val="29899477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0DCCCB3-51F4-C54D-A6EF-FC0BE15C4689}" type="datetimeFigureOut">
              <a:rPr lang="en-US"/>
              <a:pPr>
                <a:defRPr/>
              </a:pPr>
              <a:t>8/18/24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C049DF79-D773-334E-A880-860B5F65B015}" type="slidenum">
              <a:rPr lang="en-US"/>
              <a:pPr>
                <a:defRPr/>
              </a:pPr>
              <a:t>‹#›</a:t>
            </a:fld>
            <a:endParaRPr lang="en-US"/>
          </a:p>
        </p:txBody>
      </p:sp>
    </p:spTree>
    <p:extLst>
      <p:ext uri="{BB962C8B-B14F-4D97-AF65-F5344CB8AC3E}">
        <p14:creationId xmlns:p14="http://schemas.microsoft.com/office/powerpoint/2010/main" val="57140575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8E6452F-1142-5849-ABBE-0E9DF4398130}" type="datetimeFigureOut">
              <a:rPr lang="en-US"/>
              <a:pPr>
                <a:defRPr/>
              </a:pPr>
              <a:t>8/18/24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4E470EC-E782-CB47-969A-801569429FBA}" type="slidenum">
              <a:rPr lang="en-US"/>
              <a:pPr>
                <a:defRPr/>
              </a:pPr>
              <a:t>‹#›</a:t>
            </a:fld>
            <a:endParaRPr lang="en-US"/>
          </a:p>
        </p:txBody>
      </p:sp>
    </p:spTree>
    <p:extLst>
      <p:ext uri="{BB962C8B-B14F-4D97-AF65-F5344CB8AC3E}">
        <p14:creationId xmlns:p14="http://schemas.microsoft.com/office/powerpoint/2010/main" val="26720929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7008050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8B7F084-8948-8541-8CCA-1880747EF960}" type="datetimeFigureOut">
              <a:rPr lang="en-US"/>
              <a:pPr>
                <a:defRPr/>
              </a:pPr>
              <a:t>8/18/24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EFADC3A9-6916-3B48-AFA6-141E587115FF}" type="slidenum">
              <a:rPr lang="en-US"/>
              <a:pPr>
                <a:defRPr/>
              </a:pPr>
              <a:t>‹#›</a:t>
            </a:fld>
            <a:endParaRPr lang="en-US"/>
          </a:p>
        </p:txBody>
      </p:sp>
    </p:spTree>
    <p:extLst>
      <p:ext uri="{BB962C8B-B14F-4D97-AF65-F5344CB8AC3E}">
        <p14:creationId xmlns:p14="http://schemas.microsoft.com/office/powerpoint/2010/main" val="410023532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3CA2D389-04D7-D648-8653-8F3866E87027}" type="datetimeFigureOut">
              <a:rPr lang="en-US"/>
              <a:pPr>
                <a:defRPr/>
              </a:pPr>
              <a:t>8/18/24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89646E22-1B41-034D-A7AE-3D0F1E1A28F6}" type="slidenum">
              <a:rPr lang="en-US"/>
              <a:pPr>
                <a:defRPr/>
              </a:pPr>
              <a:t>‹#›</a:t>
            </a:fld>
            <a:endParaRPr lang="en-US"/>
          </a:p>
        </p:txBody>
      </p:sp>
    </p:spTree>
    <p:extLst>
      <p:ext uri="{BB962C8B-B14F-4D97-AF65-F5344CB8AC3E}">
        <p14:creationId xmlns:p14="http://schemas.microsoft.com/office/powerpoint/2010/main" val="4366675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6873ABB-3FA4-F34B-9E7E-3FAB2BC199E6}" type="datetimeFigureOut">
              <a:rPr lang="en-US"/>
              <a:pPr>
                <a:defRPr/>
              </a:pPr>
              <a:t>8/18/24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89C5C6-D53E-9944-BB93-F3887D1E993A}" type="slidenum">
              <a:rPr lang="en-US"/>
              <a:pPr>
                <a:defRPr/>
              </a:pPr>
              <a:t>‹#›</a:t>
            </a:fld>
            <a:endParaRPr lang="en-US"/>
          </a:p>
        </p:txBody>
      </p:sp>
    </p:spTree>
    <p:extLst>
      <p:ext uri="{BB962C8B-B14F-4D97-AF65-F5344CB8AC3E}">
        <p14:creationId xmlns:p14="http://schemas.microsoft.com/office/powerpoint/2010/main" val="17922288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5F063984-0E62-584D-909A-4A1D232A2470}" type="datetimeFigureOut">
              <a:rPr lang="en-US"/>
              <a:pPr>
                <a:defRPr/>
              </a:pPr>
              <a:t>8/18/24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FA400B43-08D3-0D49-9058-160B14F3814C}" type="slidenum">
              <a:rPr lang="en-US"/>
              <a:pPr>
                <a:defRPr/>
              </a:pPr>
              <a:t>‹#›</a:t>
            </a:fld>
            <a:endParaRPr lang="en-US"/>
          </a:p>
        </p:txBody>
      </p:sp>
    </p:spTree>
    <p:extLst>
      <p:ext uri="{BB962C8B-B14F-4D97-AF65-F5344CB8AC3E}">
        <p14:creationId xmlns:p14="http://schemas.microsoft.com/office/powerpoint/2010/main" val="41493250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BFDC0D70-8123-A341-9AC4-2A05EC4F1FB8}" type="datetimeFigureOut">
              <a:rPr lang="en-US"/>
              <a:pPr>
                <a:defRPr/>
              </a:pPr>
              <a:t>8/18/24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AA95B4A4-DF20-F345-B959-934B5E94A2CA}" type="slidenum">
              <a:rPr lang="en-US"/>
              <a:pPr>
                <a:defRPr/>
              </a:pPr>
              <a:t>‹#›</a:t>
            </a:fld>
            <a:endParaRPr lang="en-US"/>
          </a:p>
        </p:txBody>
      </p:sp>
    </p:spTree>
    <p:extLst>
      <p:ext uri="{BB962C8B-B14F-4D97-AF65-F5344CB8AC3E}">
        <p14:creationId xmlns:p14="http://schemas.microsoft.com/office/powerpoint/2010/main" val="263201727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799A1A6E-0A5B-754F-B6F5-E69BB6087560}" type="datetimeFigureOut">
              <a:rPr lang="en-US"/>
              <a:pPr>
                <a:defRPr/>
              </a:pPr>
              <a:t>8/18/24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eaLnBrk="1" fontAlgn="auto" hangingPunct="1">
              <a:spcBef>
                <a:spcPts val="0"/>
              </a:spcBef>
              <a:spcAft>
                <a:spcPts val="0"/>
              </a:spcAft>
              <a:defRPr sz="1800">
                <a:solidFill>
                  <a:prstClr val="black"/>
                </a:solidFill>
                <a:latin typeface="Calibri"/>
              </a:defRPr>
            </a:lvl1pPr>
          </a:lstStyle>
          <a:p>
            <a:pPr>
              <a:defRPr/>
            </a:pPr>
            <a:fld id="{9A14504C-AE9F-8B4A-9AB9-6A47F1B3001C}" type="slidenum">
              <a:rPr lang="en-US"/>
              <a:pPr>
                <a:defRPr/>
              </a:pPr>
              <a:t>‹#›</a:t>
            </a:fld>
            <a:endParaRPr lang="en-US"/>
          </a:p>
        </p:txBody>
      </p:sp>
    </p:spTree>
    <p:extLst>
      <p:ext uri="{BB962C8B-B14F-4D97-AF65-F5344CB8AC3E}">
        <p14:creationId xmlns:p14="http://schemas.microsoft.com/office/powerpoint/2010/main" val="18724276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378C54C5-4606-1044-846F-06A6FE086AE8}" type="slidenum">
              <a:rPr lang="en-US"/>
              <a:pPr>
                <a:defRPr/>
              </a:pPr>
              <a:t>‹#›</a:t>
            </a:fld>
            <a:endParaRPr lang="en-US"/>
          </a:p>
        </p:txBody>
      </p:sp>
    </p:spTree>
    <p:extLst>
      <p:ext uri="{BB962C8B-B14F-4D97-AF65-F5344CB8AC3E}">
        <p14:creationId xmlns:p14="http://schemas.microsoft.com/office/powerpoint/2010/main" val="273367336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BB21940A-2028-7746-B537-CA29AE1FBA8E}" type="slidenum">
              <a:rPr lang="en-US"/>
              <a:pPr>
                <a:defRPr/>
              </a:pPr>
              <a:t>‹#›</a:t>
            </a:fld>
            <a:endParaRPr lang="en-US"/>
          </a:p>
        </p:txBody>
      </p:sp>
    </p:spTree>
    <p:extLst>
      <p:ext uri="{BB962C8B-B14F-4D97-AF65-F5344CB8AC3E}">
        <p14:creationId xmlns:p14="http://schemas.microsoft.com/office/powerpoint/2010/main" val="164694900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2069B13B-45A6-754E-A2F0-0B8D8A628A3E}" type="slidenum">
              <a:rPr lang="en-US"/>
              <a:pPr>
                <a:defRPr/>
              </a:pPr>
              <a:t>‹#›</a:t>
            </a:fld>
            <a:endParaRPr lang="en-US"/>
          </a:p>
        </p:txBody>
      </p:sp>
    </p:spTree>
    <p:extLst>
      <p:ext uri="{BB962C8B-B14F-4D97-AF65-F5344CB8AC3E}">
        <p14:creationId xmlns:p14="http://schemas.microsoft.com/office/powerpoint/2010/main" val="30657404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8232E8AF-65E9-F741-B4BA-526128B694B3}" type="slidenum">
              <a:rPr lang="en-US"/>
              <a:pPr>
                <a:defRPr/>
              </a:pPr>
              <a:t>‹#›</a:t>
            </a:fld>
            <a:endParaRPr lang="en-US"/>
          </a:p>
        </p:txBody>
      </p:sp>
    </p:spTree>
    <p:extLst>
      <p:ext uri="{BB962C8B-B14F-4D97-AF65-F5344CB8AC3E}">
        <p14:creationId xmlns:p14="http://schemas.microsoft.com/office/powerpoint/2010/main" val="2821530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26566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a:defRPr>
            </a:lvl1pPr>
          </a:lstStyle>
          <a:p>
            <a:pPr>
              <a:defRPr/>
            </a:pPr>
            <a:fld id="{352FAAE8-8D13-0040-8027-C3B07FE12D6F}" type="slidenum">
              <a:rPr lang="en-US"/>
              <a:pPr>
                <a:defRPr/>
              </a:pPr>
              <a:t>‹#›</a:t>
            </a:fld>
            <a:endParaRPr lang="en-US"/>
          </a:p>
        </p:txBody>
      </p:sp>
    </p:spTree>
    <p:extLst>
      <p:ext uri="{BB962C8B-B14F-4D97-AF65-F5344CB8AC3E}">
        <p14:creationId xmlns:p14="http://schemas.microsoft.com/office/powerpoint/2010/main" val="185314419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a:defRPr>
            </a:lvl1pPr>
          </a:lstStyle>
          <a:p>
            <a:pPr>
              <a:defRPr/>
            </a:pPr>
            <a:fld id="{B690CF71-0F05-4942-A947-AC620473EDA1}" type="slidenum">
              <a:rPr lang="en-US"/>
              <a:pPr>
                <a:defRPr/>
              </a:pPr>
              <a:t>‹#›</a:t>
            </a:fld>
            <a:endParaRPr lang="en-US"/>
          </a:p>
        </p:txBody>
      </p:sp>
    </p:spTree>
    <p:extLst>
      <p:ext uri="{BB962C8B-B14F-4D97-AF65-F5344CB8AC3E}">
        <p14:creationId xmlns:p14="http://schemas.microsoft.com/office/powerpoint/2010/main" val="137794581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a:defRPr>
            </a:lvl1pPr>
          </a:lstStyle>
          <a:p>
            <a:pPr>
              <a:defRPr/>
            </a:pPr>
            <a:fld id="{9BDB33F8-0050-3C42-963B-C12ABC3906AD}" type="slidenum">
              <a:rPr lang="en-US"/>
              <a:pPr>
                <a:defRPr/>
              </a:pPr>
              <a:t>‹#›</a:t>
            </a:fld>
            <a:endParaRPr lang="en-US"/>
          </a:p>
        </p:txBody>
      </p:sp>
    </p:spTree>
    <p:extLst>
      <p:ext uri="{BB962C8B-B14F-4D97-AF65-F5344CB8AC3E}">
        <p14:creationId xmlns:p14="http://schemas.microsoft.com/office/powerpoint/2010/main" val="3193726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78F8CEB6-F1F7-8F4B-8512-E30FC416983F}" type="slidenum">
              <a:rPr lang="en-US"/>
              <a:pPr>
                <a:defRPr/>
              </a:pPr>
              <a:t>‹#›</a:t>
            </a:fld>
            <a:endParaRPr lang="en-US"/>
          </a:p>
        </p:txBody>
      </p:sp>
    </p:spTree>
    <p:extLst>
      <p:ext uri="{BB962C8B-B14F-4D97-AF65-F5344CB8AC3E}">
        <p14:creationId xmlns:p14="http://schemas.microsoft.com/office/powerpoint/2010/main" val="51366589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a:defRPr>
            </a:lvl1pPr>
          </a:lstStyle>
          <a:p>
            <a:pPr>
              <a:defRPr/>
            </a:pPr>
            <a:fld id="{2745AFAA-C1A4-A246-9273-8434F79F090E}" type="slidenum">
              <a:rPr lang="en-US"/>
              <a:pPr>
                <a:defRPr/>
              </a:pPr>
              <a:t>‹#›</a:t>
            </a:fld>
            <a:endParaRPr lang="en-US"/>
          </a:p>
        </p:txBody>
      </p:sp>
    </p:spTree>
    <p:extLst>
      <p:ext uri="{BB962C8B-B14F-4D97-AF65-F5344CB8AC3E}">
        <p14:creationId xmlns:p14="http://schemas.microsoft.com/office/powerpoint/2010/main" val="12482199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D739A89E-CD5A-9949-BBF3-1CC6E27689EA}" type="slidenum">
              <a:rPr lang="en-US"/>
              <a:pPr>
                <a:defRPr/>
              </a:pPr>
              <a:t>‹#›</a:t>
            </a:fld>
            <a:endParaRPr lang="en-US"/>
          </a:p>
        </p:txBody>
      </p:sp>
    </p:spTree>
    <p:extLst>
      <p:ext uri="{BB962C8B-B14F-4D97-AF65-F5344CB8AC3E}">
        <p14:creationId xmlns:p14="http://schemas.microsoft.com/office/powerpoint/2010/main" val="210662298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a:defRPr>
            </a:lvl1pPr>
          </a:lstStyle>
          <a:p>
            <a:pPr>
              <a:defRPr/>
            </a:pPr>
            <a:fld id="{C6D7446A-F1B5-7547-B7DD-86697D6B84C8}" type="slidenum">
              <a:rPr lang="en-US"/>
              <a:pPr>
                <a:defRPr/>
              </a:pPr>
              <a:t>‹#›</a:t>
            </a:fld>
            <a:endParaRPr lang="en-US"/>
          </a:p>
        </p:txBody>
      </p:sp>
    </p:spTree>
    <p:extLst>
      <p:ext uri="{BB962C8B-B14F-4D97-AF65-F5344CB8AC3E}">
        <p14:creationId xmlns:p14="http://schemas.microsoft.com/office/powerpoint/2010/main" val="320202195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21250"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21251" name="Rectangle 1027"/>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288FAB7-DCFA-8E4B-A7E3-63363DAC72B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415638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B1BE63-ADC9-7C4C-A15F-05121CC5674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73112192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B00BF9E-3560-614F-9B63-C7D4530643C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4964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528215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9F7738F-C38F-364F-B776-3F56E970032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679048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3A172A10-AEB6-B842-BA1A-B6F9E256A79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732766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C5619ECB-DC73-714C-A823-6C23CB74D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910967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5E172172-EB60-5149-8774-FC82031173B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50969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F497B0F-1F8C-0340-AF55-995BA501569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0823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5908F37-BB01-B845-9D6B-D8CD5F9BCBE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9955885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0596CE3-1DBA-5A41-84C4-6D97473EA03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823711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CFE137-207D-D448-8901-69295344767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668081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4A8DE03-0771-A646-A1DC-B818515FC3A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8476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276228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20466041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7560512"/>
      </p:ext>
    </p:extLst>
  </p:cSld>
  <p:clrMapOvr>
    <a:masterClrMapping/>
  </p:clrMapOvr>
  <p:transition spd="med"/>
</p:sldLayout>
</file>

<file path=ppt/slideLayouts/slideLayout141.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29781861"/>
      </p:ext>
    </p:extLst>
  </p:cSld>
  <p:clrMapOvr>
    <a:masterClrMapping/>
  </p:clrMapOvr>
  <p:transition spd="med"/>
</p:sldLayout>
</file>

<file path=ppt/slideLayouts/slideLayout142.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04350139"/>
      </p:ext>
    </p:extLst>
  </p:cSld>
  <p:clrMapOvr>
    <a:masterClrMapping/>
  </p:clrMapOvr>
  <p:transition spd="med"/>
</p:sldLayout>
</file>

<file path=ppt/slideLayouts/slideLayout143.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68184428"/>
      </p:ext>
    </p:extLst>
  </p:cSld>
  <p:clrMapOvr>
    <a:masterClrMapping/>
  </p:clrMapOvr>
  <p:transition spd="med"/>
</p:sldLayout>
</file>

<file path=ppt/slideLayouts/slideLayout144.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20126847"/>
      </p:ext>
    </p:extLst>
  </p:cSld>
  <p:clrMapOvr>
    <a:masterClrMapping/>
  </p:clrMapOvr>
  <p:transition spd="med"/>
</p:sldLayout>
</file>

<file path=ppt/slideLayouts/slideLayout14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343291"/>
      </p:ext>
    </p:extLst>
  </p:cSld>
  <p:clrMapOvr>
    <a:masterClrMapping/>
  </p:clrMapOvr>
  <p:transition spd="med"/>
</p:sldLayout>
</file>

<file path=ppt/slideLayouts/slideLayout146.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23003002"/>
      </p:ext>
    </p:extLst>
  </p:cSld>
  <p:clrMapOvr>
    <a:masterClrMapping/>
  </p:clrMapOvr>
  <p:transition spd="med"/>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951095"/>
      </p:ext>
    </p:extLst>
  </p:cSld>
  <p:clrMapOvr>
    <a:masterClrMapping/>
  </p:clrMapOvr>
  <p:transition spd="med"/>
</p:sldLayout>
</file>

<file path=ppt/slideLayouts/slideLayout148.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6" name="Group 2"/>
          <p:cNvGrpSpPr/>
          <p:nvPr/>
        </p:nvGrpSpPr>
        <p:grpSpPr>
          <a:xfrm>
            <a:off x="457200" y="2363751"/>
            <a:ext cx="8153401" cy="1600238"/>
            <a:chOff x="0" y="-37"/>
            <a:chExt cx="8153400" cy="1600237"/>
          </a:xfrm>
        </p:grpSpPr>
        <p:sp>
          <p:nvSpPr>
            <p:cNvPr id="9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9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97"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98"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38833138"/>
      </p:ext>
    </p:extLst>
  </p:cSld>
  <p:clrMapOvr>
    <a:masterClrMapping/>
  </p:clrMapOvr>
  <p:transition spd="med"/>
</p:sldLayout>
</file>

<file path=ppt/slideLayouts/slideLayout149.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0" name="Group 2"/>
          <p:cNvGrpSpPr/>
          <p:nvPr/>
        </p:nvGrpSpPr>
        <p:grpSpPr>
          <a:xfrm>
            <a:off x="457200" y="992150"/>
            <a:ext cx="8153401" cy="1600239"/>
            <a:chOff x="0" y="-37"/>
            <a:chExt cx="8153400" cy="1600237"/>
          </a:xfrm>
        </p:grpSpPr>
        <p:sp>
          <p:nvSpPr>
            <p:cNvPr id="1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12"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82770485"/>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28826437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24" name="Group 2"/>
          <p:cNvGrpSpPr/>
          <p:nvPr/>
        </p:nvGrpSpPr>
        <p:grpSpPr>
          <a:xfrm>
            <a:off x="457200" y="992150"/>
            <a:ext cx="8153401" cy="1600239"/>
            <a:chOff x="0" y="-37"/>
            <a:chExt cx="8153400" cy="1600237"/>
          </a:xfrm>
        </p:grpSpPr>
        <p:sp>
          <p:nvSpPr>
            <p:cNvPr id="1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2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2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7546502"/>
      </p:ext>
    </p:extLst>
  </p:cSld>
  <p:clrMapOvr>
    <a:masterClrMapping/>
  </p:clrMapOvr>
  <p:transition spd="med"/>
</p:sldLayout>
</file>

<file path=ppt/slideLayouts/slideLayout151.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38" name="Group 2"/>
          <p:cNvGrpSpPr/>
          <p:nvPr/>
        </p:nvGrpSpPr>
        <p:grpSpPr>
          <a:xfrm>
            <a:off x="457200" y="992150"/>
            <a:ext cx="8153401" cy="1600239"/>
            <a:chOff x="0" y="-37"/>
            <a:chExt cx="8153400" cy="1600237"/>
          </a:xfrm>
        </p:grpSpPr>
        <p:sp>
          <p:nvSpPr>
            <p:cNvPr id="13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3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3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40"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31377813"/>
      </p:ext>
    </p:extLst>
  </p:cSld>
  <p:clrMapOvr>
    <a:masterClrMapping/>
  </p:clrMapOvr>
  <p:transition spd="med"/>
</p:sldLayout>
</file>

<file path=ppt/slideLayouts/slideLayout152.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52" name="Group 2"/>
          <p:cNvGrpSpPr/>
          <p:nvPr/>
        </p:nvGrpSpPr>
        <p:grpSpPr>
          <a:xfrm>
            <a:off x="457200" y="992150"/>
            <a:ext cx="8153401" cy="1600239"/>
            <a:chOff x="0" y="-37"/>
            <a:chExt cx="8153400" cy="1600237"/>
          </a:xfrm>
        </p:grpSpPr>
        <p:sp>
          <p:nvSpPr>
            <p:cNvPr id="14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4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5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5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53"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5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5357900"/>
      </p:ext>
    </p:extLst>
  </p:cSld>
  <p:clrMapOvr>
    <a:masterClrMapping/>
  </p:clrMapOvr>
  <p:transition spd="med"/>
</p:sldLayout>
</file>

<file path=ppt/slideLayouts/slideLayout153.xml><?xml version="1.0" encoding="utf-8"?>
<p:sldLayout xmlns:a="http://schemas.openxmlformats.org/drawingml/2006/main" xmlns:r="http://schemas.openxmlformats.org/officeDocument/2006/relationships" xmlns:p="http://schemas.openxmlformats.org/presentationml/2006/main" type="tx">
  <p:cSld name="1_Title Only">
    <p:bg>
      <p:bgPr>
        <a:solidFill>
          <a:srgbClr val="000000"/>
        </a:solidFill>
        <a:effectLst/>
      </p:bgPr>
    </p:bg>
    <p:spTree>
      <p:nvGrpSpPr>
        <p:cNvPr id="1" name=""/>
        <p:cNvGrpSpPr/>
        <p:nvPr/>
      </p:nvGrpSpPr>
      <p:grpSpPr>
        <a:xfrm>
          <a:off x="0" y="0"/>
          <a:ext cx="0" cy="0"/>
          <a:chOff x="0" y="0"/>
          <a:chExt cx="0" cy="0"/>
        </a:xfrm>
      </p:grpSpPr>
      <p:grpSp>
        <p:nvGrpSpPr>
          <p:cNvPr id="167" name="Group 2"/>
          <p:cNvGrpSpPr/>
          <p:nvPr/>
        </p:nvGrpSpPr>
        <p:grpSpPr>
          <a:xfrm>
            <a:off x="457200" y="992150"/>
            <a:ext cx="8153401" cy="1600239"/>
            <a:chOff x="0" y="-37"/>
            <a:chExt cx="8153400" cy="1600237"/>
          </a:xfrm>
        </p:grpSpPr>
        <p:sp>
          <p:nvSpPr>
            <p:cNvPr id="1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6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79643117"/>
      </p:ext>
    </p:extLst>
  </p:cSld>
  <p:clrMapOvr>
    <a:masterClrMapping/>
  </p:clrMapOvr>
  <p:transition spd="med"/>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1_Blank">
    <p:bg>
      <p:bgPr>
        <a:solidFill>
          <a:srgbClr val="000000"/>
        </a:solidFill>
        <a:effectLst/>
      </p:bgPr>
    </p:bg>
    <p:spTree>
      <p:nvGrpSpPr>
        <p:cNvPr id="1" name=""/>
        <p:cNvGrpSpPr/>
        <p:nvPr/>
      </p:nvGrpSpPr>
      <p:grpSpPr>
        <a:xfrm>
          <a:off x="0" y="0"/>
          <a:ext cx="0" cy="0"/>
          <a:chOff x="0" y="0"/>
          <a:chExt cx="0" cy="0"/>
        </a:xfrm>
      </p:grpSpPr>
      <p:grpSp>
        <p:nvGrpSpPr>
          <p:cNvPr id="180" name="Group 2"/>
          <p:cNvGrpSpPr/>
          <p:nvPr/>
        </p:nvGrpSpPr>
        <p:grpSpPr>
          <a:xfrm>
            <a:off x="457200" y="992150"/>
            <a:ext cx="8153401" cy="1600239"/>
            <a:chOff x="0" y="-37"/>
            <a:chExt cx="8153400" cy="1600237"/>
          </a:xfrm>
        </p:grpSpPr>
        <p:sp>
          <p:nvSpPr>
            <p:cNvPr id="17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8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7767841"/>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192" name="Group 2"/>
          <p:cNvGrpSpPr/>
          <p:nvPr/>
        </p:nvGrpSpPr>
        <p:grpSpPr>
          <a:xfrm>
            <a:off x="457200" y="992150"/>
            <a:ext cx="8153401" cy="1600239"/>
            <a:chOff x="0" y="-37"/>
            <a:chExt cx="8153400" cy="1600237"/>
          </a:xfrm>
        </p:grpSpPr>
        <p:sp>
          <p:nvSpPr>
            <p:cNvPr id="18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193"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4"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9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683918"/>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07" name="Group 2"/>
          <p:cNvGrpSpPr/>
          <p:nvPr/>
        </p:nvGrpSpPr>
        <p:grpSpPr>
          <a:xfrm>
            <a:off x="457200" y="992150"/>
            <a:ext cx="8153401" cy="1600239"/>
            <a:chOff x="0" y="-37"/>
            <a:chExt cx="8153400" cy="1600237"/>
          </a:xfrm>
        </p:grpSpPr>
        <p:sp>
          <p:nvSpPr>
            <p:cNvPr id="20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0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0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1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45324916"/>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Title and Table">
    <p:bg>
      <p:bgPr>
        <a:solidFill>
          <a:srgbClr val="000000"/>
        </a:solidFill>
        <a:effectLst/>
      </p:bgPr>
    </p:bg>
    <p:spTree>
      <p:nvGrpSpPr>
        <p:cNvPr id="1" name=""/>
        <p:cNvGrpSpPr/>
        <p:nvPr/>
      </p:nvGrpSpPr>
      <p:grpSpPr>
        <a:xfrm>
          <a:off x="0" y="0"/>
          <a:ext cx="0" cy="0"/>
          <a:chOff x="0" y="0"/>
          <a:chExt cx="0" cy="0"/>
        </a:xfrm>
      </p:grpSpPr>
      <p:grpSp>
        <p:nvGrpSpPr>
          <p:cNvPr id="222" name="Group 2"/>
          <p:cNvGrpSpPr/>
          <p:nvPr/>
        </p:nvGrpSpPr>
        <p:grpSpPr>
          <a:xfrm>
            <a:off x="457200" y="992150"/>
            <a:ext cx="8153401" cy="1600239"/>
            <a:chOff x="0" y="-37"/>
            <a:chExt cx="8153400" cy="1600237"/>
          </a:xfrm>
        </p:grpSpPr>
        <p:sp>
          <p:nvSpPr>
            <p:cNvPr id="21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2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2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0233483"/>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grpSp>
        <p:nvGrpSpPr>
          <p:cNvPr id="235" name="Group 2"/>
          <p:cNvGrpSpPr/>
          <p:nvPr/>
        </p:nvGrpSpPr>
        <p:grpSpPr>
          <a:xfrm>
            <a:off x="457200" y="992150"/>
            <a:ext cx="8153401" cy="1600239"/>
            <a:chOff x="0" y="-37"/>
            <a:chExt cx="8153400" cy="1600237"/>
          </a:xfrm>
        </p:grpSpPr>
        <p:sp>
          <p:nvSpPr>
            <p:cNvPr id="23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3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37"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99822465"/>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2_Title Slide">
    <p:bg>
      <p:bgPr>
        <a:solidFill>
          <a:srgbClr val="000000"/>
        </a:solidFill>
        <a:effectLst/>
      </p:bgPr>
    </p:bg>
    <p:spTree>
      <p:nvGrpSpPr>
        <p:cNvPr id="1" name=""/>
        <p:cNvGrpSpPr/>
        <p:nvPr/>
      </p:nvGrpSpPr>
      <p:grpSpPr>
        <a:xfrm>
          <a:off x="0" y="0"/>
          <a:ext cx="0" cy="0"/>
          <a:chOff x="0" y="0"/>
          <a:chExt cx="0" cy="0"/>
        </a:xfrm>
      </p:grpSpPr>
      <p:grpSp>
        <p:nvGrpSpPr>
          <p:cNvPr id="249" name="Group 2"/>
          <p:cNvGrpSpPr/>
          <p:nvPr/>
        </p:nvGrpSpPr>
        <p:grpSpPr>
          <a:xfrm>
            <a:off x="457200" y="992150"/>
            <a:ext cx="8153401" cy="1600239"/>
            <a:chOff x="0" y="-37"/>
            <a:chExt cx="8153400" cy="1600237"/>
          </a:xfrm>
        </p:grpSpPr>
        <p:sp>
          <p:nvSpPr>
            <p:cNvPr id="24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4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lgn="l">
                <a:defRPr sz="1800">
                  <a:solidFill>
                    <a:srgbClr val="FFFFCC"/>
                  </a:solidFill>
                </a:defRPr>
              </a:pPr>
              <a:endParaRPr b="1" i="0" dirty="0">
                <a:latin typeface="Arial" panose="020B0604020202020204" pitchFamily="34" charset="0"/>
                <a:cs typeface="Arial" panose="020B0604020202020204" pitchFamily="34" charset="0"/>
              </a:endParaRPr>
            </a:p>
          </p:txBody>
        </p:sp>
      </p:grpSp>
      <p:sp>
        <p:nvSpPr>
          <p:cNvPr id="250"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251"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1125510"/>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13449005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59" name="Title Text"/>
          <p:cNvSpPr txBox="1">
            <a:spLocks noGrp="1"/>
          </p:cNvSpPr>
          <p:nvPr>
            <p:ph type="title"/>
          </p:nvPr>
        </p:nvSpPr>
        <p:spPr>
          <a:xfrm>
            <a:off x="685800" y="2286000"/>
            <a:ext cx="7772400" cy="11430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6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algn="ctr">
              <a:defRPr b="1" i="0">
                <a:latin typeface="Arial" panose="020B0604020202020204" pitchFamily="34" charset="0"/>
                <a:cs typeface="Arial" panose="020B0604020202020204" pitchFamily="34" charset="0"/>
              </a:defRPr>
            </a:lvl2pPr>
            <a:lvl3pPr algn="ctr">
              <a:defRPr b="1" i="0">
                <a:latin typeface="Arial" panose="020B0604020202020204" pitchFamily="34" charset="0"/>
                <a:cs typeface="Arial" panose="020B0604020202020204" pitchFamily="34" charset="0"/>
              </a:defRPr>
            </a:lvl3pPr>
            <a:lvl4pPr algn="ctr">
              <a:defRPr b="1" i="0">
                <a:latin typeface="Arial" panose="020B0604020202020204" pitchFamily="34" charset="0"/>
                <a:cs typeface="Arial" panose="020B0604020202020204" pitchFamily="34" charset="0"/>
              </a:defRPr>
            </a:lvl4pPr>
            <a:lvl5pPr algn="ct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2342151"/>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6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6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04323798"/>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2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77"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7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1826690"/>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type="tx">
  <p:cSld name="2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8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8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0798115"/>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type="tx">
  <p:cSld name="2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95"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9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9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8435701"/>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type="tx">
  <p:cSld name="2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0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80208030"/>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type="tx">
  <p:cSld name="2_Blank">
    <p:bg>
      <p:bgPr>
        <a:solidFill>
          <a:schemeClr val="accent3">
            <a:lumOff val="44000"/>
          </a:schemeClr>
        </a:solidFill>
        <a:effectLst/>
      </p:bgPr>
    </p:bg>
    <p:spTree>
      <p:nvGrpSpPr>
        <p:cNvPr id="1" name=""/>
        <p:cNvGrpSpPr/>
        <p:nvPr/>
      </p:nvGrpSpPr>
      <p:grpSpPr>
        <a:xfrm>
          <a:off x="0" y="0"/>
          <a:ext cx="0" cy="0"/>
          <a:chOff x="0" y="0"/>
          <a:chExt cx="0" cy="0"/>
        </a:xfrm>
      </p:grpSpPr>
      <p:sp>
        <p:nvSpPr>
          <p:cNvPr id="31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3493603"/>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type="tx">
  <p:cSld name="2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20"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2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2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59131669"/>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type="tx">
  <p:cSld name="2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30"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3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3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8636095"/>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47" name="Group 2"/>
          <p:cNvGrpSpPr/>
          <p:nvPr/>
        </p:nvGrpSpPr>
        <p:grpSpPr>
          <a:xfrm>
            <a:off x="0" y="3902075"/>
            <a:ext cx="3400426" cy="2949576"/>
            <a:chOff x="0" y="0"/>
            <a:chExt cx="3400425" cy="2949575"/>
          </a:xfrm>
        </p:grpSpPr>
        <p:sp>
          <p:nvSpPr>
            <p:cNvPr id="3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49"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40311221"/>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102407288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64" name="Group 2"/>
          <p:cNvGrpSpPr/>
          <p:nvPr/>
        </p:nvGrpSpPr>
        <p:grpSpPr>
          <a:xfrm>
            <a:off x="0" y="3902075"/>
            <a:ext cx="3400426" cy="2949576"/>
            <a:chOff x="0" y="0"/>
            <a:chExt cx="3400425" cy="2949575"/>
          </a:xfrm>
        </p:grpSpPr>
        <p:sp>
          <p:nvSpPr>
            <p:cNvPr id="35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65"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6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9989379"/>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81" name="Group 2"/>
          <p:cNvGrpSpPr/>
          <p:nvPr/>
        </p:nvGrpSpPr>
        <p:grpSpPr>
          <a:xfrm>
            <a:off x="0" y="3902075"/>
            <a:ext cx="3400426" cy="2949576"/>
            <a:chOff x="0" y="0"/>
            <a:chExt cx="3400425" cy="2949575"/>
          </a:xfrm>
        </p:grpSpPr>
        <p:sp>
          <p:nvSpPr>
            <p:cNvPr id="37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7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8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82"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383"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4295473"/>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98" name="Group 2"/>
          <p:cNvGrpSpPr/>
          <p:nvPr/>
        </p:nvGrpSpPr>
        <p:grpSpPr>
          <a:xfrm>
            <a:off x="0" y="3902075"/>
            <a:ext cx="3400426" cy="2949576"/>
            <a:chOff x="0" y="0"/>
            <a:chExt cx="3400425" cy="2949575"/>
          </a:xfrm>
        </p:grpSpPr>
        <p:sp>
          <p:nvSpPr>
            <p:cNvPr id="39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99"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0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4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7834293"/>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grpSp>
        <p:nvGrpSpPr>
          <p:cNvPr id="416" name="Group 2"/>
          <p:cNvGrpSpPr/>
          <p:nvPr/>
        </p:nvGrpSpPr>
        <p:grpSpPr>
          <a:xfrm>
            <a:off x="0" y="3902075"/>
            <a:ext cx="3400426" cy="2949576"/>
            <a:chOff x="0" y="0"/>
            <a:chExt cx="3400425" cy="2949575"/>
          </a:xfrm>
        </p:grpSpPr>
        <p:sp>
          <p:nvSpPr>
            <p:cNvPr id="40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15791562"/>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432" name="Group 2"/>
          <p:cNvGrpSpPr/>
          <p:nvPr/>
        </p:nvGrpSpPr>
        <p:grpSpPr>
          <a:xfrm>
            <a:off x="0" y="3902075"/>
            <a:ext cx="3400426" cy="2949576"/>
            <a:chOff x="0" y="0"/>
            <a:chExt cx="3400425" cy="2949575"/>
          </a:xfrm>
        </p:grpSpPr>
        <p:sp>
          <p:nvSpPr>
            <p:cNvPr id="42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6072843"/>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47" name="Group 2"/>
          <p:cNvGrpSpPr/>
          <p:nvPr/>
        </p:nvGrpSpPr>
        <p:grpSpPr>
          <a:xfrm>
            <a:off x="0" y="3902075"/>
            <a:ext cx="3400426" cy="2949576"/>
            <a:chOff x="0" y="0"/>
            <a:chExt cx="3400425" cy="2949575"/>
          </a:xfrm>
        </p:grpSpPr>
        <p:sp>
          <p:nvSpPr>
            <p:cNvPr id="44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48"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49"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45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0433087"/>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65" name="Group 2"/>
          <p:cNvGrpSpPr/>
          <p:nvPr/>
        </p:nvGrpSpPr>
        <p:grpSpPr>
          <a:xfrm>
            <a:off x="0" y="3902075"/>
            <a:ext cx="3400426" cy="2949576"/>
            <a:chOff x="0" y="0"/>
            <a:chExt cx="3400425" cy="2949575"/>
          </a:xfrm>
        </p:grpSpPr>
        <p:sp>
          <p:nvSpPr>
            <p:cNvPr id="45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6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466"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6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7257302"/>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type="tx">
  <p:cSld name="4_Title Slide">
    <p:bg>
      <p:bgPr>
        <a:solidFill>
          <a:srgbClr val="000000"/>
        </a:solidFill>
        <a:effectLst/>
      </p:bgPr>
    </p:bg>
    <p:spTree>
      <p:nvGrpSpPr>
        <p:cNvPr id="1" name=""/>
        <p:cNvGrpSpPr/>
        <p:nvPr/>
      </p:nvGrpSpPr>
      <p:grpSpPr>
        <a:xfrm>
          <a:off x="0" y="0"/>
          <a:ext cx="0" cy="0"/>
          <a:chOff x="0" y="0"/>
          <a:chExt cx="0" cy="0"/>
        </a:xfrm>
      </p:grpSpPr>
      <p:sp>
        <p:nvSpPr>
          <p:cNvPr id="476"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7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5168008"/>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type="tx">
  <p:cSld name="4_Title and Content">
    <p:bg>
      <p:bgPr>
        <a:solidFill>
          <a:srgbClr val="000000"/>
        </a:solidFill>
        <a:effectLst/>
      </p:bgPr>
    </p:bg>
    <p:spTree>
      <p:nvGrpSpPr>
        <p:cNvPr id="1" name=""/>
        <p:cNvGrpSpPr/>
        <p:nvPr/>
      </p:nvGrpSpPr>
      <p:grpSpPr>
        <a:xfrm>
          <a:off x="0" y="0"/>
          <a:ext cx="0" cy="0"/>
          <a:chOff x="0" y="0"/>
          <a:chExt cx="0" cy="0"/>
        </a:xfrm>
      </p:grpSpPr>
      <p:sp>
        <p:nvSpPr>
          <p:cNvPr id="48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86"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94131324"/>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4"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9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24519341"/>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303628168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04"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81293104"/>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2"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1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51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46041276"/>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type="tx">
  <p:cSld name="4_Title Only">
    <p:bg>
      <p:bgPr>
        <a:solidFill>
          <a:srgbClr val="000000"/>
        </a:solidFill>
        <a:effectLst/>
      </p:bgPr>
    </p:bg>
    <p:spTree>
      <p:nvGrpSpPr>
        <p:cNvPr id="1" name=""/>
        <p:cNvGrpSpPr/>
        <p:nvPr/>
      </p:nvGrpSpPr>
      <p:grpSpPr>
        <a:xfrm>
          <a:off x="0" y="0"/>
          <a:ext cx="0" cy="0"/>
          <a:chOff x="0" y="0"/>
          <a:chExt cx="0" cy="0"/>
        </a:xfrm>
      </p:grpSpPr>
      <p:sp>
        <p:nvSpPr>
          <p:cNvPr id="522"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2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68824493"/>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type="tx">
  <p:cSld name="4_Blank">
    <p:bg>
      <p:bgPr>
        <a:solidFill>
          <a:srgbClr val="000000"/>
        </a:solidFill>
        <a:effectLst/>
      </p:bgPr>
    </p:bg>
    <p:spTree>
      <p:nvGrpSpPr>
        <p:cNvPr id="1" name=""/>
        <p:cNvGrpSpPr/>
        <p:nvPr/>
      </p:nvGrpSpPr>
      <p:grpSpPr>
        <a:xfrm>
          <a:off x="0" y="0"/>
          <a:ext cx="0" cy="0"/>
          <a:chOff x="0" y="0"/>
          <a:chExt cx="0" cy="0"/>
        </a:xfrm>
      </p:grpSpPr>
      <p:sp>
        <p:nvSpPr>
          <p:cNvPr id="53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75332705"/>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37"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38"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3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5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21016374"/>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4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4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54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8419190"/>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type="tx">
  <p:cSld name="1_Title and 4 Content">
    <p:bg>
      <p:bgPr>
        <a:solidFill>
          <a:srgbClr val="000000"/>
        </a:solidFill>
        <a:effectLst/>
      </p:bgPr>
    </p:bg>
    <p:spTree>
      <p:nvGrpSpPr>
        <p:cNvPr id="1" name=""/>
        <p:cNvGrpSpPr/>
        <p:nvPr/>
      </p:nvGrpSpPr>
      <p:grpSpPr>
        <a:xfrm>
          <a:off x="0" y="0"/>
          <a:ext cx="0" cy="0"/>
          <a:chOff x="0" y="0"/>
          <a:chExt cx="0" cy="0"/>
        </a:xfrm>
      </p:grpSpPr>
      <p:sp>
        <p:nvSpPr>
          <p:cNvPr id="557"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58"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38301751"/>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566"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567"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3899407"/>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575"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7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52237536"/>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5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85"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8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878150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15495803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5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593"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59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9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4019806"/>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5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0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0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0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85674547"/>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5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61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1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1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61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8469868"/>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5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62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2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4258359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5_Blank">
    <p:bg>
      <p:bgPr>
        <a:solidFill>
          <a:schemeClr val="accent3">
            <a:lumOff val="44000"/>
          </a:schemeClr>
        </a:solidFill>
        <a:effectLst/>
      </p:bgPr>
    </p:bg>
    <p:spTree>
      <p:nvGrpSpPr>
        <p:cNvPr id="1" name=""/>
        <p:cNvGrpSpPr/>
        <p:nvPr/>
      </p:nvGrpSpPr>
      <p:grpSpPr>
        <a:xfrm>
          <a:off x="0" y="0"/>
          <a:ext cx="0" cy="0"/>
          <a:chOff x="0" y="0"/>
          <a:chExt cx="0" cy="0"/>
        </a:xfrm>
      </p:grpSpPr>
      <p:sp>
        <p:nvSpPr>
          <p:cNvPr id="62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41297094"/>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5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36"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637"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3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63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30757949"/>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5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646"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64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64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5850412"/>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6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57"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101998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6_Title Slide">
    <p:bg>
      <p:bgPr>
        <a:solidFill>
          <a:srgbClr val="000000"/>
        </a:solidFill>
        <a:effectLst/>
      </p:bgPr>
    </p:bg>
    <p:spTree>
      <p:nvGrpSpPr>
        <p:cNvPr id="1" name=""/>
        <p:cNvGrpSpPr/>
        <p:nvPr/>
      </p:nvGrpSpPr>
      <p:grpSpPr>
        <a:xfrm>
          <a:off x="0" y="0"/>
          <a:ext cx="0" cy="0"/>
          <a:chOff x="0" y="0"/>
          <a:chExt cx="0" cy="0"/>
        </a:xfrm>
      </p:grpSpPr>
      <p:sp>
        <p:nvSpPr>
          <p:cNvPr id="665"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6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cs typeface="Arial" panose="020B0604020202020204" pitchFamily="34" charset="0"/>
              </a:defRPr>
            </a:lvl1pPr>
            <a:lvl2pPr marL="0" indent="457200" algn="ctr">
              <a:buSzTx/>
              <a:buNone/>
              <a:defRPr b="1" i="0">
                <a:solidFill>
                  <a:srgbClr val="888888"/>
                </a:solidFill>
                <a:latin typeface="Arial" panose="020B0604020202020204" pitchFamily="34" charset="0"/>
                <a:cs typeface="Arial" panose="020B0604020202020204" pitchFamily="34" charset="0"/>
              </a:defRPr>
            </a:lvl2pPr>
            <a:lvl3pPr marL="0" indent="914400" algn="ctr">
              <a:buSzTx/>
              <a:buNone/>
              <a:defRPr b="1" i="0">
                <a:solidFill>
                  <a:srgbClr val="888888"/>
                </a:solidFill>
                <a:latin typeface="Arial" panose="020B0604020202020204" pitchFamily="34" charset="0"/>
                <a:cs typeface="Arial" panose="020B0604020202020204" pitchFamily="34" charset="0"/>
              </a:defRPr>
            </a:lvl3pPr>
            <a:lvl4pPr marL="0" indent="1371600" algn="ctr">
              <a:buSzTx/>
              <a:buNone/>
              <a:defRPr b="1" i="0">
                <a:solidFill>
                  <a:srgbClr val="888888"/>
                </a:solidFill>
                <a:latin typeface="Arial" panose="020B0604020202020204" pitchFamily="34" charset="0"/>
                <a:cs typeface="Arial" panose="020B0604020202020204" pitchFamily="34" charset="0"/>
              </a:defRPr>
            </a:lvl4pPr>
            <a:lvl5pPr marL="0" indent="1828800" algn="ctr">
              <a:buSzTx/>
              <a:buNone/>
              <a:defRPr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7"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7246160"/>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6_Title and Content">
    <p:bg>
      <p:bgPr>
        <a:solidFill>
          <a:srgbClr val="000000"/>
        </a:solidFill>
        <a:effectLst/>
      </p:bgPr>
    </p:bg>
    <p:spTree>
      <p:nvGrpSpPr>
        <p:cNvPr id="1" name=""/>
        <p:cNvGrpSpPr/>
        <p:nvPr/>
      </p:nvGrpSpPr>
      <p:grpSpPr>
        <a:xfrm>
          <a:off x="0" y="0"/>
          <a:ext cx="0" cy="0"/>
          <a:chOff x="0" y="0"/>
          <a:chExt cx="0" cy="0"/>
        </a:xfrm>
      </p:grpSpPr>
      <p:sp>
        <p:nvSpPr>
          <p:cNvPr id="674"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75"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826154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3" name="Rectangle 5"/>
          <p:cNvSpPr>
            <a:spLocks noGrp="1" noChangeArrowheads="1"/>
          </p:cNvSpPr>
          <p:nvPr>
            <p:ph type="ftr" sz="quarter" idx="11"/>
          </p:nvPr>
        </p:nvSpPr>
        <p:spPr/>
        <p:txBody>
          <a:bodyPr/>
          <a:lstStyle>
            <a:lvl1pPr eaLnBrk="1" hangingPunct="1">
              <a:defRPr b="1" i="0">
                <a:latin typeface="Arial" panose="020B0604020202020204" pitchFamily="34" charset="0"/>
                <a:ea typeface="ＭＳ Ｐゴシック" charset="-128"/>
                <a:cs typeface="ＭＳ Ｐゴシック" charset="-128"/>
              </a:defRPr>
            </a:lvl1pPr>
          </a:lstStyle>
          <a:p>
            <a:pPr>
              <a:defRPr/>
            </a:pPr>
            <a:endParaRPr lang="en-US" dirty="0"/>
          </a:p>
        </p:txBody>
      </p:sp>
      <p:sp>
        <p:nvSpPr>
          <p:cNvPr id="4" name="Rectangle 6"/>
          <p:cNvSpPr>
            <a:spLocks noGrp="1" noChangeArrowheads="1"/>
          </p:cNvSpPr>
          <p:nvPr>
            <p:ph type="sldNum" sz="quarter" idx="12"/>
          </p:nvPr>
        </p:nvSpPr>
        <p:spPr/>
        <p:txBody>
          <a:bodyPr/>
          <a:lstStyle>
            <a:lvl1pPr eaLnBrk="1" hangingPunct="1">
              <a:defRPr b="1" i="0">
                <a:latin typeface="Arial" panose="020B0604020202020204" pitchFamily="34" charset="0"/>
                <a:ea typeface="ＭＳ Ｐゴシック" charset="0"/>
                <a:cs typeface="ＭＳ Ｐゴシック" charset="0"/>
              </a:defRPr>
            </a:lvl1pPr>
          </a:lstStyle>
          <a:p>
            <a:fld id="{1A570E1E-21E5-E34A-85BE-FC330E6293A1}" type="slidenum">
              <a:rPr lang="en-US" smtClean="0"/>
              <a:pPr/>
              <a:t>‹#›</a:t>
            </a:fld>
            <a:endParaRPr lang="en-US" dirty="0"/>
          </a:p>
        </p:txBody>
      </p:sp>
    </p:spTree>
    <p:extLst>
      <p:ext uri="{BB962C8B-B14F-4D97-AF65-F5344CB8AC3E}">
        <p14:creationId xmlns:p14="http://schemas.microsoft.com/office/powerpoint/2010/main" val="36936187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6243929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83"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8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888888"/>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888888"/>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888888"/>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7527784"/>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9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693"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94"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12264547"/>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701"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0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3"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704"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3227218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6_Title Only">
    <p:bg>
      <p:bgPr>
        <a:solidFill>
          <a:srgbClr val="000000"/>
        </a:solidFill>
        <a:effectLst/>
      </p:bgPr>
    </p:bg>
    <p:spTree>
      <p:nvGrpSpPr>
        <p:cNvPr id="1" name=""/>
        <p:cNvGrpSpPr/>
        <p:nvPr/>
      </p:nvGrpSpPr>
      <p:grpSpPr>
        <a:xfrm>
          <a:off x="0" y="0"/>
          <a:ext cx="0" cy="0"/>
          <a:chOff x="0" y="0"/>
          <a:chExt cx="0" cy="0"/>
        </a:xfrm>
      </p:grpSpPr>
      <p:sp>
        <p:nvSpPr>
          <p:cNvPr id="711"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12"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238410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6_Blank">
    <p:bg>
      <p:bgPr>
        <a:solidFill>
          <a:srgbClr val="000000"/>
        </a:solidFill>
        <a:effectLst/>
      </p:bgPr>
    </p:bg>
    <p:spTree>
      <p:nvGrpSpPr>
        <p:cNvPr id="1" name=""/>
        <p:cNvGrpSpPr/>
        <p:nvPr/>
      </p:nvGrpSpPr>
      <p:grpSpPr>
        <a:xfrm>
          <a:off x="0" y="0"/>
          <a:ext cx="0" cy="0"/>
          <a:chOff x="0" y="0"/>
          <a:chExt cx="0" cy="0"/>
        </a:xfrm>
      </p:grpSpPr>
      <p:sp>
        <p:nvSpPr>
          <p:cNvPr id="719"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88138119"/>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Blank 0">
    <p:bg>
      <p:bgPr>
        <a:solidFill>
          <a:schemeClr val="accent3">
            <a:lumOff val="44000"/>
          </a:schemeClr>
        </a:solidFill>
        <a:effectLst/>
      </p:bgPr>
    </p:bg>
    <p:spTree>
      <p:nvGrpSpPr>
        <p:cNvPr id="1" name=""/>
        <p:cNvGrpSpPr/>
        <p:nvPr/>
      </p:nvGrpSpPr>
      <p:grpSpPr>
        <a:xfrm>
          <a:off x="0" y="0"/>
          <a:ext cx="0" cy="0"/>
          <a:chOff x="0" y="0"/>
          <a:chExt cx="0" cy="0"/>
        </a:xfrm>
      </p:grpSpPr>
      <p:sp>
        <p:nvSpPr>
          <p:cNvPr id="72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62851213"/>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3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34"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73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48502971"/>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4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74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74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86560827"/>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53" name="Title Text"/>
          <p:cNvSpPr txBox="1">
            <a:spLocks noGrp="1"/>
          </p:cNvSpPr>
          <p:nvPr>
            <p:ph type="title"/>
          </p:nvPr>
        </p:nvSpPr>
        <p:spPr>
          <a:xfrm>
            <a:off x="457200" y="274638"/>
            <a:ext cx="8229600" cy="1143001"/>
          </a:xfrm>
          <a:prstGeom prst="rect">
            <a:avLst/>
          </a:prstGeom>
          <a:effectLst>
            <a:outerShdw blurRad="50800" dist="38100" dir="2700000" rotWithShape="0">
              <a:srgbClr val="000000">
                <a:alpha val="43000"/>
              </a:srgbClr>
            </a:outerShdw>
          </a:effectLst>
        </p:spPr>
        <p:txBody>
          <a:bodyPr/>
          <a:lstStyle>
            <a:lvl1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754" name="Body Level One…"/>
          <p:cNvSpPr txBox="1">
            <a:spLocks noGrp="1"/>
          </p:cNvSpPr>
          <p:nvPr>
            <p:ph type="body" idx="1"/>
          </p:nvPr>
        </p:nvSpPr>
        <p:spPr>
          <a:xfrm>
            <a:off x="457200" y="1600200"/>
            <a:ext cx="8229600" cy="4525963"/>
          </a:xfrm>
          <a:prstGeom prst="rect">
            <a:avLst/>
          </a:prstGeom>
          <a:effectLst>
            <a:outerShdw blurRad="50800" dist="38100" dir="2700000" rotWithShape="0">
              <a:srgbClr val="000000">
                <a:alpha val="43000"/>
              </a:srgbClr>
            </a:outerShdw>
          </a:effectLst>
        </p:spPr>
        <p:txBody>
          <a:bodyPr>
            <a:normAutofit/>
          </a:bodyPr>
          <a:lstStyle>
            <a:lvl1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defRPr b="1" i="0">
                <a:solidFill>
                  <a:schemeClr val="accent3">
                    <a:lumOff val="44000"/>
                  </a:schemeClr>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881507"/>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76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66559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409831352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8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7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7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1580033"/>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78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7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18612503"/>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78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7296922"/>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7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7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0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8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883847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7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80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8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41687109"/>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7_Blank">
    <p:bg>
      <p:bgPr>
        <a:solidFill>
          <a:schemeClr val="accent3">
            <a:lumOff val="44000"/>
          </a:schemeClr>
        </a:solidFill>
        <a:effectLst/>
      </p:bgPr>
    </p:bg>
    <p:spTree>
      <p:nvGrpSpPr>
        <p:cNvPr id="1" name=""/>
        <p:cNvGrpSpPr/>
        <p:nvPr/>
      </p:nvGrpSpPr>
      <p:grpSpPr>
        <a:xfrm>
          <a:off x="0" y="0"/>
          <a:ext cx="0" cy="0"/>
          <a:chOff x="0" y="0"/>
          <a:chExt cx="0" cy="0"/>
        </a:xfrm>
      </p:grpSpPr>
      <p:sp>
        <p:nvSpPr>
          <p:cNvPr id="8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1099501"/>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2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2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8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4413555"/>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83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83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8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40383990"/>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sp>
        <p:nvSpPr>
          <p:cNvPr id="843"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4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4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82442468"/>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9_Title and Content">
    <p:bg>
      <p:bgPr>
        <a:solidFill>
          <a:srgbClr val="000000"/>
        </a:solid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53"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373609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116342005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8_Section Header">
    <p:bg>
      <p:bgPr>
        <a:solidFill>
          <a:srgbClr val="000000"/>
        </a:solid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6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5406680"/>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8_Two Content">
    <p:bg>
      <p:bgPr>
        <a:solidFill>
          <a:srgbClr val="000000"/>
        </a:solid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71"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06441150"/>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8_Comparison">
    <p:bg>
      <p:bgPr>
        <a:solidFill>
          <a:srgbClr val="000000"/>
        </a:solid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8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8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55360257"/>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sp>
        <p:nvSpPr>
          <p:cNvPr id="889"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8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34162386"/>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sp>
        <p:nvSpPr>
          <p:cNvPr id="89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7920836"/>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904"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05"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0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90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7195761"/>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914"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1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91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93681078"/>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3_Title and 4 Content">
    <p:bg>
      <p:bgPr>
        <a:solidFill>
          <a:srgbClr val="000000"/>
        </a:solidFill>
        <a:effectLst/>
      </p:bgPr>
    </p:bg>
    <p:spTree>
      <p:nvGrpSpPr>
        <p:cNvPr id="1" name=""/>
        <p:cNvGrpSpPr/>
        <p:nvPr/>
      </p:nvGrpSpPr>
      <p:grpSpPr>
        <a:xfrm>
          <a:off x="0" y="0"/>
          <a:ext cx="0" cy="0"/>
          <a:chOff x="0" y="0"/>
          <a:chExt cx="0" cy="0"/>
        </a:xfrm>
      </p:grpSpPr>
      <p:sp>
        <p:nvSpPr>
          <p:cNvPr id="924"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25"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990313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93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934"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3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26990079"/>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9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94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4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3034619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331423318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95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5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85998705"/>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96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6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6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44866429"/>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96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97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84181855"/>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9_Two Content">
    <p:spTree>
      <p:nvGrpSpPr>
        <p:cNvPr id="1" name=""/>
        <p:cNvGrpSpPr/>
        <p:nvPr/>
      </p:nvGrpSpPr>
      <p:grpSpPr>
        <a:xfrm>
          <a:off x="0" y="0"/>
          <a:ext cx="0" cy="0"/>
          <a:chOff x="0" y="0"/>
          <a:chExt cx="0" cy="0"/>
        </a:xfrm>
      </p:grpSpPr>
      <p:sp>
        <p:nvSpPr>
          <p:cNvPr id="97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7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5660619"/>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9_Comparison">
    <p:spTree>
      <p:nvGrpSpPr>
        <p:cNvPr id="1" name=""/>
        <p:cNvGrpSpPr/>
        <p:nvPr/>
      </p:nvGrpSpPr>
      <p:grpSpPr>
        <a:xfrm>
          <a:off x="0" y="0"/>
          <a:ext cx="0" cy="0"/>
          <a:chOff x="0" y="0"/>
          <a:chExt cx="0" cy="0"/>
        </a:xfrm>
      </p:grpSpPr>
      <p:sp>
        <p:nvSpPr>
          <p:cNvPr id="98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8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8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9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384674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99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99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2018253"/>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9_Blank">
    <p:spTree>
      <p:nvGrpSpPr>
        <p:cNvPr id="1" name=""/>
        <p:cNvGrpSpPr/>
        <p:nvPr/>
      </p:nvGrpSpPr>
      <p:grpSpPr>
        <a:xfrm>
          <a:off x="0" y="0"/>
          <a:ext cx="0" cy="0"/>
          <a:chOff x="0" y="0"/>
          <a:chExt cx="0" cy="0"/>
        </a:xfrm>
      </p:grpSpPr>
      <p:sp>
        <p:nvSpPr>
          <p:cNvPr id="100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62262358"/>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9_Content with Caption">
    <p:spTree>
      <p:nvGrpSpPr>
        <p:cNvPr id="1" name=""/>
        <p:cNvGrpSpPr/>
        <p:nvPr/>
      </p:nvGrpSpPr>
      <p:grpSpPr>
        <a:xfrm>
          <a:off x="0" y="0"/>
          <a:ext cx="0" cy="0"/>
          <a:chOff x="0" y="0"/>
          <a:chExt cx="0" cy="0"/>
        </a:xfrm>
      </p:grpSpPr>
      <p:sp>
        <p:nvSpPr>
          <p:cNvPr id="101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01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01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53476388"/>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9_Picture with Caption">
    <p:spTree>
      <p:nvGrpSpPr>
        <p:cNvPr id="1" name=""/>
        <p:cNvGrpSpPr/>
        <p:nvPr/>
      </p:nvGrpSpPr>
      <p:grpSpPr>
        <a:xfrm>
          <a:off x="0" y="0"/>
          <a:ext cx="0" cy="0"/>
          <a:chOff x="0" y="0"/>
          <a:chExt cx="0" cy="0"/>
        </a:xfrm>
      </p:grpSpPr>
      <p:sp>
        <p:nvSpPr>
          <p:cNvPr id="102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02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02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9841046"/>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1_Title Slide">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1034" name="Group 2"/>
          <p:cNvGrpSpPr/>
          <p:nvPr/>
        </p:nvGrpSpPr>
        <p:grpSpPr>
          <a:xfrm>
            <a:off x="-1" y="0"/>
            <a:ext cx="9144002" cy="6845300"/>
            <a:chOff x="0" y="0"/>
            <a:chExt cx="9144000" cy="6845300"/>
          </a:xfrm>
        </p:grpSpPr>
        <p:sp>
          <p:nvSpPr>
            <p:cNvPr id="1032"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lgn="l">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033"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lgn="l">
                <a:defRPr>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35" name="Title Text"/>
          <p:cNvSpPr txBox="1">
            <a:spLocks noGrp="1"/>
          </p:cNvSpPr>
          <p:nvPr>
            <p:ph type="title"/>
          </p:nvPr>
        </p:nvSpPr>
        <p:spPr>
          <a:xfrm>
            <a:off x="685800" y="2130425"/>
            <a:ext cx="7772400" cy="1470025"/>
          </a:xfrm>
          <a:prstGeom prst="rect">
            <a:avLst/>
          </a:prstGeom>
        </p:spPr>
        <p:txBody>
          <a:bodyPr lIns="44450" tIns="44450" rIns="44450" bIns="44450"/>
          <a:lstStyle>
            <a:lvl1pPr>
              <a:defRPr b="1" i="0">
                <a:solidFill>
                  <a:srgbClr val="FFFF00"/>
                </a:solidFill>
                <a:latin typeface="Arial" panose="020B0604020202020204" pitchFamily="34" charset="0"/>
                <a:cs typeface="Arial" panose="020B0604020202020204" pitchFamily="34" charset="0"/>
              </a:defRPr>
            </a:lvl1pPr>
          </a:lstStyle>
          <a:p>
            <a:r>
              <a:rPr dirty="0"/>
              <a:t>Title Text</a:t>
            </a:r>
          </a:p>
        </p:txBody>
      </p:sp>
      <p:sp>
        <p:nvSpPr>
          <p:cNvPr id="1036"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934248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314056120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1_Title and Content">
    <p:bg>
      <p:bgPr>
        <a:solidFill>
          <a:srgbClr val="003399"/>
        </a:solidFill>
        <a:effectLst/>
      </p:bgPr>
    </p:bg>
    <p:spTree>
      <p:nvGrpSpPr>
        <p:cNvPr id="1" name=""/>
        <p:cNvGrpSpPr/>
        <p:nvPr/>
      </p:nvGrpSpPr>
      <p:grpSpPr>
        <a:xfrm>
          <a:off x="0" y="0"/>
          <a:ext cx="0" cy="0"/>
          <a:chOff x="0" y="0"/>
          <a:chExt cx="0" cy="0"/>
        </a:xfrm>
      </p:grpSpPr>
      <p:grpSp>
        <p:nvGrpSpPr>
          <p:cNvPr id="1052" name="Group 4"/>
          <p:cNvGrpSpPr/>
          <p:nvPr/>
        </p:nvGrpSpPr>
        <p:grpSpPr>
          <a:xfrm>
            <a:off x="0" y="0"/>
            <a:ext cx="9140826" cy="6850064"/>
            <a:chOff x="0" y="0"/>
            <a:chExt cx="9140825" cy="6850063"/>
          </a:xfrm>
        </p:grpSpPr>
        <p:grpSp>
          <p:nvGrpSpPr>
            <p:cNvPr id="1049" name="Group 5"/>
            <p:cNvGrpSpPr/>
            <p:nvPr/>
          </p:nvGrpSpPr>
          <p:grpSpPr>
            <a:xfrm>
              <a:off x="2743200" y="3540125"/>
              <a:ext cx="6392863" cy="3309939"/>
              <a:chOff x="0" y="0"/>
              <a:chExt cx="6392862" cy="3309937"/>
            </a:xfrm>
          </p:grpSpPr>
          <p:sp>
            <p:nvSpPr>
              <p:cNvPr id="1044" name="Freeform 6"/>
              <p:cNvSpPr/>
              <p:nvPr/>
            </p:nvSpPr>
            <p:spPr>
              <a:xfrm>
                <a:off x="0" y="657225"/>
                <a:ext cx="4575176" cy="2652713"/>
              </a:xfrm>
              <a:custGeom>
                <a:avLst/>
                <a:gdLst/>
                <a:ahLst/>
                <a:cxnLst>
                  <a:cxn ang="0">
                    <a:pos x="wd2" y="hd2"/>
                  </a:cxn>
                  <a:cxn ang="5400000">
                    <a:pos x="wd2" y="hd2"/>
                  </a:cxn>
                  <a:cxn ang="10800000">
                    <a:pos x="wd2" y="hd2"/>
                  </a:cxn>
                  <a:cxn ang="16200000">
                    <a:pos x="wd2" y="hd2"/>
                  </a:cxn>
                </a:cxnLst>
                <a:rect l="0" t="0" r="r" b="b"/>
                <a:pathLst>
                  <a:path w="21600" h="21600"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3399"/>
                  </a:gs>
                  <a:gs pos="100000">
                    <a:srgbClr val="002E8B"/>
                  </a:gs>
                </a:gsLst>
                <a:lin ang="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5" name="Freeform 7"/>
              <p:cNvSpPr/>
              <p:nvPr/>
            </p:nvSpPr>
            <p:spPr>
              <a:xfrm>
                <a:off x="3876675" y="700087"/>
                <a:ext cx="1998663" cy="1287464"/>
              </a:xfrm>
              <a:custGeom>
                <a:avLst/>
                <a:gdLst/>
                <a:ahLst/>
                <a:cxnLst>
                  <a:cxn ang="0">
                    <a:pos x="wd2" y="hd2"/>
                  </a:cxn>
                  <a:cxn ang="5400000">
                    <a:pos x="wd2" y="hd2"/>
                  </a:cxn>
                  <a:cxn ang="10800000">
                    <a:pos x="wd2" y="hd2"/>
                  </a:cxn>
                  <a:cxn ang="16200000">
                    <a:pos x="wd2" y="hd2"/>
                  </a:cxn>
                </a:cxnLst>
                <a:rect l="0" t="0" r="r" b="b"/>
                <a:pathLst>
                  <a:path w="21600" h="21600"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3399"/>
                  </a:gs>
                  <a:gs pos="100000">
                    <a:srgbClr val="002E8B"/>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6" name="Freeform 8"/>
              <p:cNvSpPr/>
              <p:nvPr/>
            </p:nvSpPr>
            <p:spPr>
              <a:xfrm>
                <a:off x="1860550" y="1771650"/>
                <a:ext cx="4522788" cy="1538288"/>
              </a:xfrm>
              <a:custGeom>
                <a:avLst/>
                <a:gdLst/>
                <a:ahLst/>
                <a:cxnLst>
                  <a:cxn ang="0">
                    <a:pos x="wd2" y="hd2"/>
                  </a:cxn>
                  <a:cxn ang="5400000">
                    <a:pos x="wd2" y="hd2"/>
                  </a:cxn>
                  <a:cxn ang="10800000">
                    <a:pos x="wd2" y="hd2"/>
                  </a:cxn>
                  <a:cxn ang="16200000">
                    <a:pos x="wd2" y="hd2"/>
                  </a:cxn>
                </a:cxnLst>
                <a:rect l="0" t="0" r="r" b="b"/>
                <a:pathLst>
                  <a:path w="21600" h="21600"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2A7D"/>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7" name="Freeform 9"/>
              <p:cNvSpPr/>
              <p:nvPr/>
            </p:nvSpPr>
            <p:spPr>
              <a:xfrm>
                <a:off x="1619250" y="0"/>
                <a:ext cx="4773613" cy="3309938"/>
              </a:xfrm>
              <a:custGeom>
                <a:avLst/>
                <a:gdLst/>
                <a:ahLst/>
                <a:cxnLst>
                  <a:cxn ang="0">
                    <a:pos x="wd2" y="hd2"/>
                  </a:cxn>
                  <a:cxn ang="5400000">
                    <a:pos x="wd2" y="hd2"/>
                  </a:cxn>
                  <a:cxn ang="10800000">
                    <a:pos x="wd2" y="hd2"/>
                  </a:cxn>
                  <a:cxn ang="16200000">
                    <a:pos x="wd2" y="hd2"/>
                  </a:cxn>
                </a:cxnLst>
                <a:rect l="0" t="0" r="r" b="b"/>
                <a:pathLst>
                  <a:path w="21600" h="21600"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48" name="Freeform 10"/>
              <p:cNvSpPr/>
              <p:nvPr/>
            </p:nvSpPr>
            <p:spPr>
              <a:xfrm>
                <a:off x="4402137" y="138112"/>
                <a:ext cx="1981201" cy="855664"/>
              </a:xfrm>
              <a:custGeom>
                <a:avLst/>
                <a:gdLst/>
                <a:ahLst/>
                <a:cxnLst>
                  <a:cxn ang="0">
                    <a:pos x="wd2" y="hd2"/>
                  </a:cxn>
                  <a:cxn ang="5400000">
                    <a:pos x="wd2" y="hd2"/>
                  </a:cxn>
                  <a:cxn ang="10800000">
                    <a:pos x="wd2" y="hd2"/>
                  </a:cxn>
                  <a:cxn ang="16200000">
                    <a:pos x="wd2" y="hd2"/>
                  </a:cxn>
                </a:cxnLst>
                <a:rect l="0" t="0" r="r" b="b"/>
                <a:pathLst>
                  <a:path w="21600" h="21600"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2D86"/>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50" name="Freeform 11"/>
            <p:cNvSpPr/>
            <p:nvPr/>
          </p:nvSpPr>
          <p:spPr>
            <a:xfrm>
              <a:off x="5273675" y="2128837"/>
              <a:ext cx="2897188" cy="2439989"/>
            </a:xfrm>
            <a:custGeom>
              <a:avLst/>
              <a:gdLst/>
              <a:ahLst/>
              <a:cxnLst>
                <a:cxn ang="0">
                  <a:pos x="wd2" y="hd2"/>
                </a:cxn>
                <a:cxn ang="5400000">
                  <a:pos x="wd2" y="hd2"/>
                </a:cxn>
                <a:cxn ang="10800000">
                  <a:pos x="wd2" y="hd2"/>
                </a:cxn>
                <a:cxn ang="16200000">
                  <a:pos x="wd2" y="hd2"/>
                </a:cxn>
              </a:cxnLst>
              <a:rect l="0" t="0" r="r" b="b"/>
              <a:pathLst>
                <a:path w="21600" h="21600"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2B82"/>
                </a:gs>
                <a:gs pos="100000">
                  <a:srgbClr val="003399"/>
                </a:gs>
              </a:gsLst>
              <a:lin ang="27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sp>
          <p:nvSpPr>
            <p:cNvPr id="1051" name="Freeform 12"/>
            <p:cNvSpPr/>
            <p:nvPr/>
          </p:nvSpPr>
          <p:spPr>
            <a:xfrm>
              <a:off x="0" y="0"/>
              <a:ext cx="9140826" cy="2819401"/>
            </a:xfrm>
            <a:prstGeom prst="rect">
              <a:avLst/>
            </a:prstGeom>
            <a:gradFill flip="none" rotWithShape="1">
              <a:gsLst>
                <a:gs pos="0">
                  <a:srgbClr val="000514"/>
                </a:gs>
                <a:gs pos="100000">
                  <a:srgbClr val="003399"/>
                </a:gs>
              </a:gsLst>
              <a:lin ang="5400000" scaled="0"/>
            </a:gradFill>
            <a:ln w="12700" cap="flat">
              <a:noFill/>
              <a:miter lim="400000"/>
            </a:ln>
            <a:effectLst/>
          </p:spPr>
          <p:txBody>
            <a:bodyPr wrap="square" lIns="45719" tIns="45719" rIns="45719" bIns="45719" numCol="1" anchor="t">
              <a:noAutofit/>
            </a:bodyPr>
            <a:lstStyle/>
            <a:p>
              <a:pPr algn="l">
                <a:spcBef>
                  <a:spcPts val="1400"/>
                </a:spcBef>
                <a:defRPr sz="3600">
                  <a:solidFill>
                    <a:schemeClr val="accent3">
                      <a:lumOff val="44000"/>
                    </a:schemeClr>
                  </a:solidFill>
                  <a:effectLst>
                    <a:outerShdw blurRad="38100" dist="38100" dir="2700000" rotWithShape="0">
                      <a:srgbClr val="000000">
                        <a:alpha val="43137"/>
                      </a:srgbClr>
                    </a:outerShdw>
                  </a:effectLst>
                </a:defRPr>
              </a:pPr>
              <a:endParaRPr b="1" i="0" dirty="0">
                <a:latin typeface="Arial" panose="020B0604020202020204" pitchFamily="34" charset="0"/>
                <a:cs typeface="Arial" panose="020B0604020202020204" pitchFamily="34" charset="0"/>
              </a:endParaRPr>
            </a:p>
          </p:txBody>
        </p:sp>
      </p:grpSp>
      <p:sp>
        <p:nvSpPr>
          <p:cNvPr id="1053" name="Title Text"/>
          <p:cNvSpPr txBox="1">
            <a:spLocks noGrp="1"/>
          </p:cNvSpPr>
          <p:nvPr>
            <p:ph type="title"/>
          </p:nvPr>
        </p:nvSpPr>
        <p:spPr>
          <a:xfrm>
            <a:off x="457200" y="274638"/>
            <a:ext cx="8229600" cy="1143001"/>
          </a:xfrm>
          <a:prstGeom prst="rect">
            <a:avLst/>
          </a:prstGeom>
        </p:spPr>
        <p:txBody>
          <a:bodyPr/>
          <a:lstStyle>
            <a:lvl1pPr>
              <a:defRPr b="1" i="0">
                <a:solidFill>
                  <a:srgbClr val="E5E5FF"/>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054" name="Body Level One…"/>
          <p:cNvSpPr txBox="1">
            <a:spLocks noGrp="1"/>
          </p:cNvSpPr>
          <p:nvPr>
            <p:ph type="body" idx="1"/>
          </p:nvPr>
        </p:nvSpPr>
        <p:spPr>
          <a:xfrm>
            <a:off x="457200" y="1600200"/>
            <a:ext cx="8229600" cy="4525963"/>
          </a:xfrm>
          <a:prstGeom prst="rect">
            <a:avLst/>
          </a:prstGeom>
        </p:spPr>
        <p:txBody>
          <a:bodyPr>
            <a:normAutofit/>
          </a:bodyPr>
          <a:lstStyle>
            <a:lvl1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FFCC00"/>
              </a:buClr>
              <a:buSzPct val="70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5" name="Slide Number"/>
          <p:cNvSpPr txBox="1">
            <a:spLocks noGrp="1"/>
          </p:cNvSpPr>
          <p:nvPr>
            <p:ph type="sldNum" sz="quarter" idx="2"/>
          </p:nvPr>
        </p:nvSpPr>
        <p:spPr>
          <a:xfrm>
            <a:off x="8406918" y="6447652"/>
            <a:ext cx="279883" cy="276999"/>
          </a:xfrm>
          <a:prstGeom prst="rect">
            <a:avLst/>
          </a:prstGeom>
        </p:spPr>
        <p:txBody>
          <a:bodyPr anchor="b"/>
          <a:lstStyle>
            <a:lvl1pPr>
              <a:defRPr sz="1200"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47313875"/>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sp>
        <p:nvSpPr>
          <p:cNvPr id="1062"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6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6407250"/>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sp>
        <p:nvSpPr>
          <p:cNvPr id="1071"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72"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048953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0_Section Header">
    <p:bg>
      <p:bgPr>
        <a:solidFill>
          <a:srgbClr val="000000"/>
        </a:solidFill>
        <a:effectLst/>
      </p:bgPr>
    </p:bg>
    <p:spTree>
      <p:nvGrpSpPr>
        <p:cNvPr id="1" name=""/>
        <p:cNvGrpSpPr/>
        <p:nvPr/>
      </p:nvGrpSpPr>
      <p:grpSpPr>
        <a:xfrm>
          <a:off x="0" y="0"/>
          <a:ext cx="0" cy="0"/>
          <a:chOff x="0" y="0"/>
          <a:chExt cx="0" cy="0"/>
        </a:xfrm>
      </p:grpSpPr>
      <p:sp>
        <p:nvSpPr>
          <p:cNvPr id="1080"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8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6312746"/>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0_Two Content">
    <p:bg>
      <p:bgPr>
        <a:solidFill>
          <a:srgbClr val="000000"/>
        </a:solidFill>
        <a:effectLst/>
      </p:bgPr>
    </p:bg>
    <p:spTree>
      <p:nvGrpSpPr>
        <p:cNvPr id="1" name=""/>
        <p:cNvGrpSpPr/>
        <p:nvPr/>
      </p:nvGrpSpPr>
      <p:grpSpPr>
        <a:xfrm>
          <a:off x="0" y="0"/>
          <a:ext cx="0" cy="0"/>
          <a:chOff x="0" y="0"/>
          <a:chExt cx="0" cy="0"/>
        </a:xfrm>
      </p:grpSpPr>
      <p:sp>
        <p:nvSpPr>
          <p:cNvPr id="1089"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9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3355225"/>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0_Comparison">
    <p:bg>
      <p:bgPr>
        <a:solidFill>
          <a:srgbClr val="000000"/>
        </a:solidFill>
        <a:effectLst/>
      </p:bgPr>
    </p:bg>
    <p:spTree>
      <p:nvGrpSpPr>
        <p:cNvPr id="1" name=""/>
        <p:cNvGrpSpPr/>
        <p:nvPr/>
      </p:nvGrpSpPr>
      <p:grpSpPr>
        <a:xfrm>
          <a:off x="0" y="0"/>
          <a:ext cx="0" cy="0"/>
          <a:chOff x="0" y="0"/>
          <a:chExt cx="0" cy="0"/>
        </a:xfrm>
      </p:grpSpPr>
      <p:sp>
        <p:nvSpPr>
          <p:cNvPr id="109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0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0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1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0986790"/>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10_Title Only">
    <p:bg>
      <p:bgPr>
        <a:solidFill>
          <a:srgbClr val="000000"/>
        </a:solidFill>
        <a:effectLst/>
      </p:bgPr>
    </p:bg>
    <p:spTree>
      <p:nvGrpSpPr>
        <p:cNvPr id="1" name=""/>
        <p:cNvGrpSpPr/>
        <p:nvPr/>
      </p:nvGrpSpPr>
      <p:grpSpPr>
        <a:xfrm>
          <a:off x="0" y="0"/>
          <a:ext cx="0" cy="0"/>
          <a:chOff x="0" y="0"/>
          <a:chExt cx="0" cy="0"/>
        </a:xfrm>
      </p:grpSpPr>
      <p:sp>
        <p:nvSpPr>
          <p:cNvPr id="110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66658277"/>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10_Blank">
    <p:bg>
      <p:bgPr>
        <a:solidFill>
          <a:srgbClr val="000000"/>
        </a:solidFill>
        <a:effectLst/>
      </p:bgPr>
    </p:bg>
    <p:spTree>
      <p:nvGrpSpPr>
        <p:cNvPr id="1" name=""/>
        <p:cNvGrpSpPr/>
        <p:nvPr/>
      </p:nvGrpSpPr>
      <p:grpSpPr>
        <a:xfrm>
          <a:off x="0" y="0"/>
          <a:ext cx="0" cy="0"/>
          <a:chOff x="0" y="0"/>
          <a:chExt cx="0" cy="0"/>
        </a:xfrm>
      </p:grpSpPr>
      <p:sp>
        <p:nvSpPr>
          <p:cNvPr id="11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71057139"/>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123"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24"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2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1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21917119"/>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133"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3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13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43926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0D5E3E2-43DB-9A44-8806-95CF7BFC6E3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332148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4_Title and 4 Content">
    <p:bg>
      <p:bgPr>
        <a:solidFill>
          <a:srgbClr val="000000"/>
        </a:solidFill>
        <a:effectLst/>
      </p:bgPr>
    </p:bg>
    <p:spTree>
      <p:nvGrpSpPr>
        <p:cNvPr id="1" name=""/>
        <p:cNvGrpSpPr/>
        <p:nvPr/>
      </p:nvGrpSpPr>
      <p:grpSpPr>
        <a:xfrm>
          <a:off x="0" y="0"/>
          <a:ext cx="0" cy="0"/>
          <a:chOff x="0" y="0"/>
          <a:chExt cx="0" cy="0"/>
        </a:xfrm>
      </p:grpSpPr>
      <p:sp>
        <p:nvSpPr>
          <p:cNvPr id="114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4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4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57536675"/>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1152"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53"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33355552"/>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1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16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16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17095712"/>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13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170"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17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68154729"/>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11_Blank">
    <p:bg>
      <p:bgPr>
        <a:solidFill>
          <a:schemeClr val="accent3">
            <a:lumOff val="44000"/>
          </a:schemeClr>
        </a:solidFill>
        <a:effectLst/>
      </p:bgPr>
    </p:bg>
    <p:spTree>
      <p:nvGrpSpPr>
        <p:cNvPr id="1" name=""/>
        <p:cNvGrpSpPr/>
        <p:nvPr/>
      </p:nvGrpSpPr>
      <p:grpSpPr>
        <a:xfrm>
          <a:off x="0" y="0"/>
          <a:ext cx="0" cy="0"/>
          <a:chOff x="0" y="0"/>
          <a:chExt cx="0" cy="0"/>
        </a:xfrm>
      </p:grpSpPr>
      <p:sp>
        <p:nvSpPr>
          <p:cNvPr id="117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7052511"/>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14_Title Slide">
    <p:bg>
      <p:bgPr>
        <a:solidFill>
          <a:srgbClr val="000000"/>
        </a:solidFill>
        <a:effectLst/>
      </p:bgPr>
    </p:bg>
    <p:spTree>
      <p:nvGrpSpPr>
        <p:cNvPr id="1" name=""/>
        <p:cNvGrpSpPr/>
        <p:nvPr/>
      </p:nvGrpSpPr>
      <p:grpSpPr>
        <a:xfrm>
          <a:off x="0" y="0"/>
          <a:ext cx="0" cy="0"/>
          <a:chOff x="0" y="0"/>
          <a:chExt cx="0" cy="0"/>
        </a:xfrm>
      </p:grpSpPr>
      <p:sp>
        <p:nvSpPr>
          <p:cNvPr id="1186"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87"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cs typeface="Arial" panose="020B0604020202020204" pitchFamily="34" charset="0"/>
              </a:defRPr>
            </a:lvl1pPr>
            <a:lvl2pPr marL="0" indent="457200" algn="ctr">
              <a:buSzTx/>
              <a:buNone/>
              <a:defRPr b="1" i="0">
                <a:solidFill>
                  <a:srgbClr val="888888"/>
                </a:solidFill>
                <a:latin typeface="Arial" panose="020B0604020202020204" pitchFamily="34" charset="0"/>
                <a:cs typeface="Arial" panose="020B0604020202020204" pitchFamily="34" charset="0"/>
              </a:defRPr>
            </a:lvl2pPr>
            <a:lvl3pPr marL="0" indent="914400" algn="ctr">
              <a:buSzTx/>
              <a:buNone/>
              <a:defRPr b="1" i="0">
                <a:solidFill>
                  <a:srgbClr val="888888"/>
                </a:solidFill>
                <a:latin typeface="Arial" panose="020B0604020202020204" pitchFamily="34" charset="0"/>
                <a:cs typeface="Arial" panose="020B0604020202020204" pitchFamily="34" charset="0"/>
              </a:defRPr>
            </a:lvl3pPr>
            <a:lvl4pPr marL="0" indent="1371600" algn="ctr">
              <a:buSzTx/>
              <a:buNone/>
              <a:defRPr b="1" i="0">
                <a:solidFill>
                  <a:srgbClr val="888888"/>
                </a:solidFill>
                <a:latin typeface="Arial" panose="020B0604020202020204" pitchFamily="34" charset="0"/>
                <a:cs typeface="Arial" panose="020B0604020202020204" pitchFamily="34" charset="0"/>
              </a:defRPr>
            </a:lvl4pPr>
            <a:lvl5pPr marL="0" indent="1828800" algn="ctr">
              <a:buSzTx/>
              <a:buNone/>
              <a:defRPr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8"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0044586"/>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14_Title and Content">
    <p:bg>
      <p:bgPr>
        <a:solidFill>
          <a:srgbClr val="000000"/>
        </a:solidFill>
        <a:effectLst/>
      </p:bgPr>
    </p:bg>
    <p:spTree>
      <p:nvGrpSpPr>
        <p:cNvPr id="1" name=""/>
        <p:cNvGrpSpPr/>
        <p:nvPr/>
      </p:nvGrpSpPr>
      <p:grpSpPr>
        <a:xfrm>
          <a:off x="0" y="0"/>
          <a:ext cx="0" cy="0"/>
          <a:chOff x="0" y="0"/>
          <a:chExt cx="0" cy="0"/>
        </a:xfrm>
      </p:grpSpPr>
      <p:sp>
        <p:nvSpPr>
          <p:cNvPr id="119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196" name="Body Level One…"/>
          <p:cNvSpPr txBox="1">
            <a:spLocks noGrp="1"/>
          </p:cNvSpPr>
          <p:nvPr>
            <p:ph type="body" idx="1"/>
          </p:nvPr>
        </p:nvSpPr>
        <p:spPr>
          <a:xfrm>
            <a:off x="457200" y="1600200"/>
            <a:ext cx="8229600" cy="452596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7"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5867562"/>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11_Section Header">
    <p:bg>
      <p:bgPr>
        <a:solidFill>
          <a:srgbClr val="000000"/>
        </a:solidFill>
        <a:effectLst/>
      </p:bgPr>
    </p:bg>
    <p:spTree>
      <p:nvGrpSpPr>
        <p:cNvPr id="1" name=""/>
        <p:cNvGrpSpPr/>
        <p:nvPr/>
      </p:nvGrpSpPr>
      <p:grpSpPr>
        <a:xfrm>
          <a:off x="0" y="0"/>
          <a:ext cx="0" cy="0"/>
          <a:chOff x="0" y="0"/>
          <a:chExt cx="0" cy="0"/>
        </a:xfrm>
      </p:grpSpPr>
      <p:sp>
        <p:nvSpPr>
          <p:cNvPr id="1204"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0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888888"/>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888888"/>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888888"/>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888888"/>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06"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90692106"/>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11_Two Content">
    <p:bg>
      <p:bgPr>
        <a:solidFill>
          <a:srgbClr val="000000"/>
        </a:solidFill>
        <a:effectLst/>
      </p:bgPr>
    </p:bg>
    <p:spTree>
      <p:nvGrpSpPr>
        <p:cNvPr id="1" name=""/>
        <p:cNvGrpSpPr/>
        <p:nvPr/>
      </p:nvGrpSpPr>
      <p:grpSpPr>
        <a:xfrm>
          <a:off x="0" y="0"/>
          <a:ext cx="0" cy="0"/>
          <a:chOff x="0" y="0"/>
          <a:chExt cx="0" cy="0"/>
        </a:xfrm>
      </p:grpSpPr>
      <p:sp>
        <p:nvSpPr>
          <p:cNvPr id="1213"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14"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1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490052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11_Comparison">
    <p:bg>
      <p:bgPr>
        <a:solidFill>
          <a:srgbClr val="000000"/>
        </a:solidFill>
        <a:effectLst/>
      </p:bgPr>
    </p:bg>
    <p:spTree>
      <p:nvGrpSpPr>
        <p:cNvPr id="1" name=""/>
        <p:cNvGrpSpPr/>
        <p:nvPr/>
      </p:nvGrpSpPr>
      <p:grpSpPr>
        <a:xfrm>
          <a:off x="0" y="0"/>
          <a:ext cx="0" cy="0"/>
          <a:chOff x="0" y="0"/>
          <a:chExt cx="0" cy="0"/>
        </a:xfrm>
      </p:grpSpPr>
      <p:sp>
        <p:nvSpPr>
          <p:cNvPr id="122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23"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4"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225"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2094905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E5387F3-DB14-8B49-BF5B-88E94D9203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227197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11_Title Only">
    <p:bg>
      <p:bgPr>
        <a:solidFill>
          <a:srgbClr val="000000"/>
        </a:solidFill>
        <a:effectLst/>
      </p:bgPr>
    </p:bg>
    <p:spTree>
      <p:nvGrpSpPr>
        <p:cNvPr id="1" name=""/>
        <p:cNvGrpSpPr/>
        <p:nvPr/>
      </p:nvGrpSpPr>
      <p:grpSpPr>
        <a:xfrm>
          <a:off x="0" y="0"/>
          <a:ext cx="0" cy="0"/>
          <a:chOff x="0" y="0"/>
          <a:chExt cx="0" cy="0"/>
        </a:xfrm>
      </p:grpSpPr>
      <p:sp>
        <p:nvSpPr>
          <p:cNvPr id="1232"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33"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66869597"/>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12_Blank">
    <p:bg>
      <p:bgPr>
        <a:solidFill>
          <a:srgbClr val="000000"/>
        </a:solidFill>
        <a:effectLst/>
      </p:bgPr>
    </p:bg>
    <p:spTree>
      <p:nvGrpSpPr>
        <p:cNvPr id="1" name=""/>
        <p:cNvGrpSpPr/>
        <p:nvPr/>
      </p:nvGrpSpPr>
      <p:grpSpPr>
        <a:xfrm>
          <a:off x="0" y="0"/>
          <a:ext cx="0" cy="0"/>
          <a:chOff x="0" y="0"/>
          <a:chExt cx="0" cy="0"/>
        </a:xfrm>
      </p:grpSpPr>
      <p:sp>
        <p:nvSpPr>
          <p:cNvPr id="124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62958722"/>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11_Content with Caption">
    <p:bg>
      <p:bgPr>
        <a:solidFill>
          <a:srgbClr val="000000"/>
        </a:solidFill>
        <a:effectLst/>
      </p:bgPr>
    </p:bg>
    <p:spTree>
      <p:nvGrpSpPr>
        <p:cNvPr id="1" name=""/>
        <p:cNvGrpSpPr/>
        <p:nvPr/>
      </p:nvGrpSpPr>
      <p:grpSpPr>
        <a:xfrm>
          <a:off x="0" y="0"/>
          <a:ext cx="0" cy="0"/>
          <a:chOff x="0" y="0"/>
          <a:chExt cx="0" cy="0"/>
        </a:xfrm>
      </p:grpSpPr>
      <p:sp>
        <p:nvSpPr>
          <p:cNvPr id="1247"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48"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cs typeface="Arial" panose="020B0604020202020204" pitchFamily="34" charset="0"/>
              </a:defRPr>
            </a:lvl1pPr>
            <a:lvl2pPr>
              <a:buFont typeface="Arial"/>
              <a:defRPr b="1" i="0">
                <a:solidFill>
                  <a:schemeClr val="accent3">
                    <a:lumOff val="44000"/>
                  </a:schemeClr>
                </a:solidFill>
                <a:latin typeface="Arial" panose="020B0604020202020204" pitchFamily="34" charset="0"/>
                <a:cs typeface="Arial" panose="020B0604020202020204" pitchFamily="34" charset="0"/>
              </a:defRPr>
            </a:lvl2pPr>
            <a:lvl3pPr>
              <a:buFont typeface="Arial"/>
              <a:defRPr b="1" i="0">
                <a:solidFill>
                  <a:schemeClr val="accent3">
                    <a:lumOff val="44000"/>
                  </a:schemeClr>
                </a:solidFill>
                <a:latin typeface="Arial" panose="020B0604020202020204" pitchFamily="34" charset="0"/>
                <a:cs typeface="Arial" panose="020B0604020202020204" pitchFamily="34" charset="0"/>
              </a:defRPr>
            </a:lvl3pPr>
            <a:lvl4pPr>
              <a:buFont typeface="Arial"/>
              <a:defRPr b="1" i="0">
                <a:solidFill>
                  <a:schemeClr val="accent3">
                    <a:lumOff val="44000"/>
                  </a:schemeClr>
                </a:solidFill>
                <a:latin typeface="Arial" panose="020B0604020202020204" pitchFamily="34" charset="0"/>
                <a:cs typeface="Arial" panose="020B0604020202020204" pitchFamily="34" charset="0"/>
              </a:defRPr>
            </a:lvl4pPr>
            <a:lvl5pP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4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25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6345882"/>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11_Picture with Caption">
    <p:bg>
      <p:bgPr>
        <a:solidFill>
          <a:srgbClr val="000000"/>
        </a:solidFill>
        <a:effectLst/>
      </p:bgPr>
    </p:bg>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25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25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0" name="Slide Number"/>
          <p:cNvSpPr txBox="1">
            <a:spLocks noGrp="1"/>
          </p:cNvSpPr>
          <p:nvPr>
            <p:ph type="sldNum" sz="quarter" idx="2"/>
          </p:nvPr>
        </p:nvSpPr>
        <p:spPr>
          <a:xfrm>
            <a:off x="6553200" y="635635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42534505"/>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15_Title Slide">
    <p:bg>
      <p:bgPr>
        <a:solidFill>
          <a:srgbClr val="000000"/>
        </a:solidFill>
        <a:effectLst/>
      </p:bgPr>
    </p:bg>
    <p:spTree>
      <p:nvGrpSpPr>
        <p:cNvPr id="1" name=""/>
        <p:cNvGrpSpPr/>
        <p:nvPr/>
      </p:nvGrpSpPr>
      <p:grpSpPr>
        <a:xfrm>
          <a:off x="0" y="0"/>
          <a:ext cx="0" cy="0"/>
          <a:chOff x="0" y="0"/>
          <a:chExt cx="0" cy="0"/>
        </a:xfrm>
      </p:grpSpPr>
      <p:sp>
        <p:nvSpPr>
          <p:cNvPr id="1267" name="Title Text"/>
          <p:cNvSpPr txBox="1">
            <a:spLocks noGrp="1"/>
          </p:cNvSpPr>
          <p:nvPr>
            <p:ph type="title"/>
          </p:nvPr>
        </p:nvSpPr>
        <p:spPr>
          <a:xfrm>
            <a:off x="685800" y="2130425"/>
            <a:ext cx="7772400" cy="1470025"/>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69"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7908254"/>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15_Title and Content">
    <p:bg>
      <p:bgPr>
        <a:solidFill>
          <a:srgbClr val="000000"/>
        </a:solidFill>
        <a:effectLst/>
      </p:bgPr>
    </p:bg>
    <p:spTree>
      <p:nvGrpSpPr>
        <p:cNvPr id="1" name=""/>
        <p:cNvGrpSpPr/>
        <p:nvPr/>
      </p:nvGrpSpPr>
      <p:grpSpPr>
        <a:xfrm>
          <a:off x="0" y="0"/>
          <a:ext cx="0" cy="0"/>
          <a:chOff x="0" y="0"/>
          <a:chExt cx="0" cy="0"/>
        </a:xfrm>
      </p:grpSpPr>
      <p:sp>
        <p:nvSpPr>
          <p:cNvPr id="1276"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77"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78"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56765327"/>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12_Section Header">
    <p:bg>
      <p:bgPr>
        <a:solidFill>
          <a:srgbClr val="000000"/>
        </a:solidFill>
        <a:effectLst/>
      </p:bgPr>
    </p:bg>
    <p:spTree>
      <p:nvGrpSpPr>
        <p:cNvPr id="1" name=""/>
        <p:cNvGrpSpPr/>
        <p:nvPr/>
      </p:nvGrpSpPr>
      <p:grpSpPr>
        <a:xfrm>
          <a:off x="0" y="0"/>
          <a:ext cx="0" cy="0"/>
          <a:chOff x="0" y="0"/>
          <a:chExt cx="0" cy="0"/>
        </a:xfrm>
      </p:grpSpPr>
      <p:sp>
        <p:nvSpPr>
          <p:cNvPr id="1285"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87"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89941299"/>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12_Two Content">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2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96"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659758"/>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12_Comparison">
    <p:bg>
      <p:bgPr>
        <a:solidFill>
          <a:srgbClr val="000000"/>
        </a:solidFill>
        <a:effectLst/>
      </p:bgPr>
    </p:bg>
    <p:spTree>
      <p:nvGrpSpPr>
        <p:cNvPr id="1" name=""/>
        <p:cNvGrpSpPr/>
        <p:nvPr/>
      </p:nvGrpSpPr>
      <p:grpSpPr>
        <a:xfrm>
          <a:off x="0" y="0"/>
          <a:ext cx="0" cy="0"/>
          <a:chOff x="0" y="0"/>
          <a:chExt cx="0" cy="0"/>
        </a:xfrm>
      </p:grpSpPr>
      <p:sp>
        <p:nvSpPr>
          <p:cNvPr id="1303" name="Title Text"/>
          <p:cNvSpPr txBox="1">
            <a:spLocks noGrp="1"/>
          </p:cNvSpPr>
          <p:nvPr>
            <p:ph type="title"/>
          </p:nvPr>
        </p:nvSpPr>
        <p:spPr>
          <a:xfrm>
            <a:off x="457200" y="274638"/>
            <a:ext cx="8229600" cy="1143001"/>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0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306"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67242662"/>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14"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5974932"/>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AA5C017F-8BA1-B049-9DC6-DD8DEB9913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553801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13_Blank">
    <p:bg>
      <p:bgPr>
        <a:solidFill>
          <a:srgbClr val="000000"/>
        </a:solidFill>
        <a:effectLst/>
      </p:bgPr>
    </p:bg>
    <p:spTree>
      <p:nvGrpSpPr>
        <p:cNvPr id="1" name=""/>
        <p:cNvGrpSpPr/>
        <p:nvPr/>
      </p:nvGrpSpPr>
      <p:grpSpPr>
        <a:xfrm>
          <a:off x="0" y="0"/>
          <a:ext cx="0" cy="0"/>
          <a:chOff x="0" y="0"/>
          <a:chExt cx="0" cy="0"/>
        </a:xfrm>
      </p:grpSpPr>
      <p:sp>
        <p:nvSpPr>
          <p:cNvPr id="132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6024080"/>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32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29"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33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21277032"/>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133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3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0781128"/>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16_Title and Content">
    <p:bg>
      <p:bgPr>
        <a:solidFill>
          <a:srgbClr val="000000"/>
        </a:solidFill>
        <a:effectLst/>
      </p:bgPr>
    </p:bg>
    <p:spTree>
      <p:nvGrpSpPr>
        <p:cNvPr id="1" name=""/>
        <p:cNvGrpSpPr/>
        <p:nvPr/>
      </p:nvGrpSpPr>
      <p:grpSpPr>
        <a:xfrm>
          <a:off x="0" y="0"/>
          <a:ext cx="0" cy="0"/>
          <a:chOff x="0" y="0"/>
          <a:chExt cx="0" cy="0"/>
        </a:xfrm>
      </p:grpSpPr>
      <p:grpSp>
        <p:nvGrpSpPr>
          <p:cNvPr id="1355" name="Group 2"/>
          <p:cNvGrpSpPr/>
          <p:nvPr/>
        </p:nvGrpSpPr>
        <p:grpSpPr>
          <a:xfrm>
            <a:off x="0" y="3902080"/>
            <a:ext cx="3400426" cy="2949576"/>
            <a:chOff x="0" y="0"/>
            <a:chExt cx="3400425" cy="2949575"/>
          </a:xfrm>
        </p:grpSpPr>
        <p:sp>
          <p:nvSpPr>
            <p:cNvPr id="13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56"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57"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16225853"/>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372" name="Group 2"/>
          <p:cNvGrpSpPr/>
          <p:nvPr/>
        </p:nvGrpSpPr>
        <p:grpSpPr>
          <a:xfrm>
            <a:off x="0" y="3902080"/>
            <a:ext cx="3400426" cy="2949576"/>
            <a:chOff x="0" y="0"/>
            <a:chExt cx="3400425" cy="2949575"/>
          </a:xfrm>
        </p:grpSpPr>
        <p:sp>
          <p:nvSpPr>
            <p:cNvPr id="136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6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73" name="Title Text"/>
          <p:cNvSpPr txBox="1">
            <a:spLocks noGrp="1"/>
          </p:cNvSpPr>
          <p:nvPr>
            <p:ph type="title"/>
          </p:nvPr>
        </p:nvSpPr>
        <p:spPr>
          <a:xfrm>
            <a:off x="722312" y="4406905"/>
            <a:ext cx="7772401" cy="1362076"/>
          </a:xfrm>
          <a:prstGeom prst="rect">
            <a:avLst/>
          </a:prstGeom>
        </p:spPr>
        <p:txBody>
          <a:bodyPr lIns="45714" tIns="45714" rIns="45714" bIns="45714"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74"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75"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01435291"/>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389" name="Group 2"/>
          <p:cNvGrpSpPr/>
          <p:nvPr/>
        </p:nvGrpSpPr>
        <p:grpSpPr>
          <a:xfrm>
            <a:off x="0" y="3902080"/>
            <a:ext cx="3400426" cy="2949576"/>
            <a:chOff x="0" y="0"/>
            <a:chExt cx="3400425" cy="2949575"/>
          </a:xfrm>
        </p:grpSpPr>
        <p:sp>
          <p:nvSpPr>
            <p:cNvPr id="1382"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3"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4"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5"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6"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3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390"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391"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488" indent="-333339">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304" indent="-320004">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011" indent="-3555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161" indent="-355561">
              <a:spcBef>
                <a:spcPts val="600"/>
              </a:spcBef>
              <a:buClr>
                <a:srgbClr val="FFFFCC"/>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2"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0447833"/>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06" name="Group 2"/>
          <p:cNvGrpSpPr/>
          <p:nvPr/>
        </p:nvGrpSpPr>
        <p:grpSpPr>
          <a:xfrm>
            <a:off x="0" y="3902080"/>
            <a:ext cx="3400426" cy="2949576"/>
            <a:chOff x="0" y="0"/>
            <a:chExt cx="3400425" cy="2949575"/>
          </a:xfrm>
        </p:grpSpPr>
        <p:sp>
          <p:nvSpPr>
            <p:cNvPr id="1399"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0"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1"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2"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3"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07" name="Title Text"/>
          <p:cNvSpPr txBox="1">
            <a:spLocks noGrp="1"/>
          </p:cNvSpPr>
          <p:nvPr>
            <p:ph type="title"/>
          </p:nvPr>
        </p:nvSpPr>
        <p:spPr>
          <a:xfrm>
            <a:off x="457200" y="274638"/>
            <a:ext cx="8229600" cy="1143001"/>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08"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09"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1410"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5016320"/>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13_Title Only">
    <p:bg>
      <p:bgPr>
        <a:solidFill>
          <a:srgbClr val="000000"/>
        </a:solidFill>
        <a:effectLst/>
      </p:bgPr>
    </p:bg>
    <p:spTree>
      <p:nvGrpSpPr>
        <p:cNvPr id="1" name=""/>
        <p:cNvGrpSpPr/>
        <p:nvPr/>
      </p:nvGrpSpPr>
      <p:grpSpPr>
        <a:xfrm>
          <a:off x="0" y="0"/>
          <a:ext cx="0" cy="0"/>
          <a:chOff x="0" y="0"/>
          <a:chExt cx="0" cy="0"/>
        </a:xfrm>
      </p:grpSpPr>
      <p:grpSp>
        <p:nvGrpSpPr>
          <p:cNvPr id="1424" name="Group 2"/>
          <p:cNvGrpSpPr/>
          <p:nvPr/>
        </p:nvGrpSpPr>
        <p:grpSpPr>
          <a:xfrm>
            <a:off x="0" y="3902080"/>
            <a:ext cx="3400426" cy="2949576"/>
            <a:chOff x="0" y="0"/>
            <a:chExt cx="3400425" cy="2949575"/>
          </a:xfrm>
        </p:grpSpPr>
        <p:sp>
          <p:nvSpPr>
            <p:cNvPr id="141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1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2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25" name="Title Text"/>
          <p:cNvSpPr txBox="1">
            <a:spLocks noGrp="1"/>
          </p:cNvSpPr>
          <p:nvPr>
            <p:ph type="title"/>
          </p:nvPr>
        </p:nvSpPr>
        <p:spPr>
          <a:xfrm>
            <a:off x="457200" y="277817"/>
            <a:ext cx="8229600" cy="11398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26"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8943370"/>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14_Blank">
    <p:bg>
      <p:bgPr>
        <a:solidFill>
          <a:srgbClr val="000000"/>
        </a:solidFill>
        <a:effectLst/>
      </p:bgPr>
    </p:bg>
    <p:spTree>
      <p:nvGrpSpPr>
        <p:cNvPr id="1" name=""/>
        <p:cNvGrpSpPr/>
        <p:nvPr/>
      </p:nvGrpSpPr>
      <p:grpSpPr>
        <a:xfrm>
          <a:off x="0" y="0"/>
          <a:ext cx="0" cy="0"/>
          <a:chOff x="0" y="0"/>
          <a:chExt cx="0" cy="0"/>
        </a:xfrm>
      </p:grpSpPr>
      <p:grpSp>
        <p:nvGrpSpPr>
          <p:cNvPr id="1440" name="Group 2"/>
          <p:cNvGrpSpPr/>
          <p:nvPr/>
        </p:nvGrpSpPr>
        <p:grpSpPr>
          <a:xfrm>
            <a:off x="0" y="3902080"/>
            <a:ext cx="3400426" cy="2949576"/>
            <a:chOff x="0" y="0"/>
            <a:chExt cx="3400425" cy="2949575"/>
          </a:xfrm>
        </p:grpSpPr>
        <p:sp>
          <p:nvSpPr>
            <p:cNvPr id="143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3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41"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78310342"/>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455" name="Group 2"/>
          <p:cNvGrpSpPr/>
          <p:nvPr/>
        </p:nvGrpSpPr>
        <p:grpSpPr>
          <a:xfrm>
            <a:off x="0" y="3902080"/>
            <a:ext cx="3400426" cy="2949576"/>
            <a:chOff x="0" y="0"/>
            <a:chExt cx="3400425" cy="2949575"/>
          </a:xfrm>
        </p:grpSpPr>
        <p:sp>
          <p:nvSpPr>
            <p:cNvPr id="1448"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49"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0"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1"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2"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5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56" name="Title Text"/>
          <p:cNvSpPr txBox="1">
            <a:spLocks noGrp="1"/>
          </p:cNvSpPr>
          <p:nvPr>
            <p:ph type="title"/>
          </p:nvPr>
        </p:nvSpPr>
        <p:spPr>
          <a:xfrm>
            <a:off x="457200" y="273050"/>
            <a:ext cx="3008314" cy="1162050"/>
          </a:xfrm>
          <a:prstGeom prst="rect">
            <a:avLst/>
          </a:prstGeom>
        </p:spPr>
        <p:txBody>
          <a:bodyPr lIns="45714" tIns="45714" rIns="45714" bIns="45714"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57"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83686" indent="-326537">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19066" indent="-304766">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3716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94319" indent="-365719">
              <a:buClr>
                <a:srgbClr val="FFFFCC"/>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58"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1459"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2148120"/>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8217036-27B5-E042-9138-643A21625E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06967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473" name="Group 2"/>
          <p:cNvGrpSpPr/>
          <p:nvPr/>
        </p:nvGrpSpPr>
        <p:grpSpPr>
          <a:xfrm>
            <a:off x="0" y="3902080"/>
            <a:ext cx="3400426" cy="2949576"/>
            <a:chOff x="0" y="0"/>
            <a:chExt cx="3400425" cy="2949575"/>
          </a:xfrm>
        </p:grpSpPr>
        <p:sp>
          <p:nvSpPr>
            <p:cNvPr id="146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6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7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74" name="Title Text"/>
          <p:cNvSpPr txBox="1">
            <a:spLocks noGrp="1"/>
          </p:cNvSpPr>
          <p:nvPr>
            <p:ph type="title"/>
          </p:nvPr>
        </p:nvSpPr>
        <p:spPr>
          <a:xfrm>
            <a:off x="1792288" y="4800600"/>
            <a:ext cx="5486401" cy="566738"/>
          </a:xfrm>
          <a:prstGeom prst="rect">
            <a:avLst/>
          </a:prstGeom>
        </p:spPr>
        <p:txBody>
          <a:bodyPr lIns="45714" tIns="45714" rIns="45714" bIns="45714"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7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476"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7"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5019410"/>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16_Title Slide">
    <p:bg>
      <p:bgPr>
        <a:solidFill>
          <a:srgbClr val="000000"/>
        </a:solidFill>
        <a:effectLst/>
      </p:bgPr>
    </p:bg>
    <p:spTree>
      <p:nvGrpSpPr>
        <p:cNvPr id="1" name=""/>
        <p:cNvGrpSpPr/>
        <p:nvPr/>
      </p:nvGrpSpPr>
      <p:grpSpPr>
        <a:xfrm>
          <a:off x="0" y="0"/>
          <a:ext cx="0" cy="0"/>
          <a:chOff x="0" y="0"/>
          <a:chExt cx="0" cy="0"/>
        </a:xfrm>
      </p:grpSpPr>
      <p:grpSp>
        <p:nvGrpSpPr>
          <p:cNvPr id="1491" name="Group 2"/>
          <p:cNvGrpSpPr/>
          <p:nvPr/>
        </p:nvGrpSpPr>
        <p:grpSpPr>
          <a:xfrm>
            <a:off x="0" y="3902080"/>
            <a:ext cx="3400426" cy="2949576"/>
            <a:chOff x="0" y="0"/>
            <a:chExt cx="3400425" cy="2949575"/>
          </a:xfrm>
        </p:grpSpPr>
        <p:sp>
          <p:nvSpPr>
            <p:cNvPr id="148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8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149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1492" name="Title Text"/>
          <p:cNvSpPr txBox="1">
            <a:spLocks noGrp="1"/>
          </p:cNvSpPr>
          <p:nvPr>
            <p:ph type="title"/>
          </p:nvPr>
        </p:nvSpPr>
        <p:spPr>
          <a:xfrm>
            <a:off x="685800" y="2130430"/>
            <a:ext cx="7772400" cy="1470026"/>
          </a:xfrm>
          <a:prstGeom prst="rect">
            <a:avLst/>
          </a:prstGeom>
        </p:spPr>
        <p:txBody>
          <a:bodyPr lIns="45714" tIns="45714" rIns="45714" bIns="45714"/>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1493"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15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3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45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6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94" name="Slide Number"/>
          <p:cNvSpPr txBox="1">
            <a:spLocks noGrp="1"/>
          </p:cNvSpPr>
          <p:nvPr>
            <p:ph type="sldNum" sz="quarter" idx="2"/>
          </p:nvPr>
        </p:nvSpPr>
        <p:spPr>
          <a:xfrm>
            <a:off x="8437385" y="6248400"/>
            <a:ext cx="249415" cy="246209"/>
          </a:xfrm>
          <a:prstGeom prst="rect">
            <a:avLst/>
          </a:prstGeom>
        </p:spPr>
        <p:txBody>
          <a:bodyPr lIns="45714" tIns="45714" rIns="45714" bIns="45714"/>
          <a:lstStyle>
            <a:lvl1pPr defTabSz="457150">
              <a:defRPr sz="1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5235713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1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150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0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0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5170852"/>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17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10"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11"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1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05886512"/>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14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1519"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152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9167472"/>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14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2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2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99999351"/>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14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1537"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3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154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3215223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x">
  <p:cSld name="14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154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4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73940624"/>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15_Blank">
    <p:bg>
      <p:bgPr>
        <a:solidFill>
          <a:schemeClr val="accent3">
            <a:lumOff val="44000"/>
          </a:schemeClr>
        </a:solidFill>
        <a:effectLst/>
      </p:bgPr>
    </p:bg>
    <p:spTree>
      <p:nvGrpSpPr>
        <p:cNvPr id="1" name=""/>
        <p:cNvGrpSpPr/>
        <p:nvPr/>
      </p:nvGrpSpPr>
      <p:grpSpPr>
        <a:xfrm>
          <a:off x="0" y="0"/>
          <a:ext cx="0" cy="0"/>
          <a:chOff x="0" y="0"/>
          <a:chExt cx="0" cy="0"/>
        </a:xfrm>
      </p:grpSpPr>
      <p:sp>
        <p:nvSpPr>
          <p:cNvPr id="155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4535791"/>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14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62"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63"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6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1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699272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E736CCA-EEAB-9A41-8DD6-E6816E72A0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20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14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157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57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7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12263623"/>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5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8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8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8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35838736"/>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3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1592"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9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7554567"/>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18_Title Slide">
    <p:bg>
      <p:bgPr>
        <a:solidFill>
          <a:srgbClr val="000000"/>
        </a:solidFill>
        <a:effectLst/>
      </p:bgPr>
    </p:bg>
    <p:spTree>
      <p:nvGrpSpPr>
        <p:cNvPr id="1" name=""/>
        <p:cNvGrpSpPr/>
        <p:nvPr/>
      </p:nvGrpSpPr>
      <p:grpSpPr>
        <a:xfrm>
          <a:off x="0" y="0"/>
          <a:ext cx="0" cy="0"/>
          <a:chOff x="0" y="0"/>
          <a:chExt cx="0" cy="0"/>
        </a:xfrm>
      </p:grpSpPr>
      <p:grpSp>
        <p:nvGrpSpPr>
          <p:cNvPr id="1604" name="Group 2"/>
          <p:cNvGrpSpPr/>
          <p:nvPr/>
        </p:nvGrpSpPr>
        <p:grpSpPr>
          <a:xfrm>
            <a:off x="457200" y="2363751"/>
            <a:ext cx="8153401" cy="1600238"/>
            <a:chOff x="0" y="-37"/>
            <a:chExt cx="8153400" cy="1600237"/>
          </a:xfrm>
        </p:grpSpPr>
        <p:sp>
          <p:nvSpPr>
            <p:cNvPr id="160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0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05"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06"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07"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87574689"/>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18_Title and Content">
    <p:bg>
      <p:bgPr>
        <a:solidFill>
          <a:srgbClr val="000000"/>
        </a:solidFill>
        <a:effectLst/>
      </p:bgPr>
    </p:bg>
    <p:spTree>
      <p:nvGrpSpPr>
        <p:cNvPr id="1" name=""/>
        <p:cNvGrpSpPr/>
        <p:nvPr/>
      </p:nvGrpSpPr>
      <p:grpSpPr>
        <a:xfrm>
          <a:off x="0" y="0"/>
          <a:ext cx="0" cy="0"/>
          <a:chOff x="0" y="0"/>
          <a:chExt cx="0" cy="0"/>
        </a:xfrm>
      </p:grpSpPr>
      <p:grpSp>
        <p:nvGrpSpPr>
          <p:cNvPr id="1618" name="Group 2"/>
          <p:cNvGrpSpPr/>
          <p:nvPr/>
        </p:nvGrpSpPr>
        <p:grpSpPr>
          <a:xfrm>
            <a:off x="457200" y="992150"/>
            <a:ext cx="8153401" cy="1600239"/>
            <a:chOff x="0" y="-37"/>
            <a:chExt cx="8153400" cy="1600237"/>
          </a:xfrm>
        </p:grpSpPr>
        <p:sp>
          <p:nvSpPr>
            <p:cNvPr id="161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1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19"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20"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21"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3742571"/>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15_Section Header">
    <p:bg>
      <p:bgPr>
        <a:solidFill>
          <a:srgbClr val="000000"/>
        </a:solidFill>
        <a:effectLst/>
      </p:bgPr>
    </p:bg>
    <p:spTree>
      <p:nvGrpSpPr>
        <p:cNvPr id="1" name=""/>
        <p:cNvGrpSpPr/>
        <p:nvPr/>
      </p:nvGrpSpPr>
      <p:grpSpPr>
        <a:xfrm>
          <a:off x="0" y="0"/>
          <a:ext cx="0" cy="0"/>
          <a:chOff x="0" y="0"/>
          <a:chExt cx="0" cy="0"/>
        </a:xfrm>
      </p:grpSpPr>
      <p:grpSp>
        <p:nvGrpSpPr>
          <p:cNvPr id="1632" name="Group 2"/>
          <p:cNvGrpSpPr/>
          <p:nvPr/>
        </p:nvGrpSpPr>
        <p:grpSpPr>
          <a:xfrm>
            <a:off x="457200" y="992150"/>
            <a:ext cx="8153401" cy="1600239"/>
            <a:chOff x="0" y="-37"/>
            <a:chExt cx="8153400" cy="1600237"/>
          </a:xfrm>
        </p:grpSpPr>
        <p:sp>
          <p:nvSpPr>
            <p:cNvPr id="162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2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3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3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33"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34"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35"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7068425"/>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15_Two Content">
    <p:bg>
      <p:bgPr>
        <a:solidFill>
          <a:srgbClr val="000000"/>
        </a:solidFill>
        <a:effectLst/>
      </p:bgPr>
    </p:bg>
    <p:spTree>
      <p:nvGrpSpPr>
        <p:cNvPr id="1" name=""/>
        <p:cNvGrpSpPr/>
        <p:nvPr/>
      </p:nvGrpSpPr>
      <p:grpSpPr>
        <a:xfrm>
          <a:off x="0" y="0"/>
          <a:ext cx="0" cy="0"/>
          <a:chOff x="0" y="0"/>
          <a:chExt cx="0" cy="0"/>
        </a:xfrm>
      </p:grpSpPr>
      <p:grpSp>
        <p:nvGrpSpPr>
          <p:cNvPr id="1646" name="Group 2"/>
          <p:cNvGrpSpPr/>
          <p:nvPr/>
        </p:nvGrpSpPr>
        <p:grpSpPr>
          <a:xfrm>
            <a:off x="457200" y="992150"/>
            <a:ext cx="8153401" cy="1600239"/>
            <a:chOff x="0" y="-37"/>
            <a:chExt cx="8153400" cy="1600237"/>
          </a:xfrm>
        </p:grpSpPr>
        <p:sp>
          <p:nvSpPr>
            <p:cNvPr id="1642"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3"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4"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45"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47"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48"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4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2927157"/>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15_Comparison">
    <p:bg>
      <p:bgPr>
        <a:solidFill>
          <a:srgbClr val="000000"/>
        </a:solidFill>
        <a:effectLst/>
      </p:bgPr>
    </p:bg>
    <p:spTree>
      <p:nvGrpSpPr>
        <p:cNvPr id="1" name=""/>
        <p:cNvGrpSpPr/>
        <p:nvPr/>
      </p:nvGrpSpPr>
      <p:grpSpPr>
        <a:xfrm>
          <a:off x="0" y="0"/>
          <a:ext cx="0" cy="0"/>
          <a:chOff x="0" y="0"/>
          <a:chExt cx="0" cy="0"/>
        </a:xfrm>
      </p:grpSpPr>
      <p:grpSp>
        <p:nvGrpSpPr>
          <p:cNvPr id="1660" name="Group 2"/>
          <p:cNvGrpSpPr/>
          <p:nvPr/>
        </p:nvGrpSpPr>
        <p:grpSpPr>
          <a:xfrm>
            <a:off x="457200" y="992150"/>
            <a:ext cx="8153401" cy="1600239"/>
            <a:chOff x="0" y="-37"/>
            <a:chExt cx="8153400" cy="1600237"/>
          </a:xfrm>
        </p:grpSpPr>
        <p:sp>
          <p:nvSpPr>
            <p:cNvPr id="165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5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61"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62"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663"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664"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93962273"/>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15_Title Only">
    <p:bg>
      <p:bgPr>
        <a:solidFill>
          <a:srgbClr val="000000"/>
        </a:solidFill>
        <a:effectLst/>
      </p:bgPr>
    </p:bg>
    <p:spTree>
      <p:nvGrpSpPr>
        <p:cNvPr id="1" name=""/>
        <p:cNvGrpSpPr/>
        <p:nvPr/>
      </p:nvGrpSpPr>
      <p:grpSpPr>
        <a:xfrm>
          <a:off x="0" y="0"/>
          <a:ext cx="0" cy="0"/>
          <a:chOff x="0" y="0"/>
          <a:chExt cx="0" cy="0"/>
        </a:xfrm>
      </p:grpSpPr>
      <p:grpSp>
        <p:nvGrpSpPr>
          <p:cNvPr id="1675" name="Group 2"/>
          <p:cNvGrpSpPr/>
          <p:nvPr/>
        </p:nvGrpSpPr>
        <p:grpSpPr>
          <a:xfrm>
            <a:off x="457200" y="992150"/>
            <a:ext cx="8153401" cy="1600239"/>
            <a:chOff x="0" y="-37"/>
            <a:chExt cx="8153400" cy="1600237"/>
          </a:xfrm>
        </p:grpSpPr>
        <p:sp>
          <p:nvSpPr>
            <p:cNvPr id="167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7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7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677"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148113"/>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16_Blank">
    <p:bg>
      <p:bgPr>
        <a:solidFill>
          <a:srgbClr val="000000"/>
        </a:solidFill>
        <a:effectLst/>
      </p:bgPr>
    </p:bg>
    <p:spTree>
      <p:nvGrpSpPr>
        <p:cNvPr id="1" name=""/>
        <p:cNvGrpSpPr/>
        <p:nvPr/>
      </p:nvGrpSpPr>
      <p:grpSpPr>
        <a:xfrm>
          <a:off x="0" y="0"/>
          <a:ext cx="0" cy="0"/>
          <a:chOff x="0" y="0"/>
          <a:chExt cx="0" cy="0"/>
        </a:xfrm>
      </p:grpSpPr>
      <p:grpSp>
        <p:nvGrpSpPr>
          <p:cNvPr id="1688" name="Group 2"/>
          <p:cNvGrpSpPr/>
          <p:nvPr/>
        </p:nvGrpSpPr>
        <p:grpSpPr>
          <a:xfrm>
            <a:off x="457200" y="992150"/>
            <a:ext cx="8153401" cy="1600239"/>
            <a:chOff x="0" y="-37"/>
            <a:chExt cx="8153400" cy="1600237"/>
          </a:xfrm>
        </p:grpSpPr>
        <p:sp>
          <p:nvSpPr>
            <p:cNvPr id="1684"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5"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6"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87"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68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5424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24655426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A0872A84-CC7F-2E40-A6E0-F2A93B4C72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49800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15_Content with Caption">
    <p:bg>
      <p:bgPr>
        <a:solidFill>
          <a:srgbClr val="000000"/>
        </a:solidFill>
        <a:effectLst/>
      </p:bgPr>
    </p:bg>
    <p:spTree>
      <p:nvGrpSpPr>
        <p:cNvPr id="1" name=""/>
        <p:cNvGrpSpPr/>
        <p:nvPr/>
      </p:nvGrpSpPr>
      <p:grpSpPr>
        <a:xfrm>
          <a:off x="0" y="0"/>
          <a:ext cx="0" cy="0"/>
          <a:chOff x="0" y="0"/>
          <a:chExt cx="0" cy="0"/>
        </a:xfrm>
      </p:grpSpPr>
      <p:grpSp>
        <p:nvGrpSpPr>
          <p:cNvPr id="1700" name="Group 2"/>
          <p:cNvGrpSpPr/>
          <p:nvPr/>
        </p:nvGrpSpPr>
        <p:grpSpPr>
          <a:xfrm>
            <a:off x="457200" y="992150"/>
            <a:ext cx="8153401" cy="1600239"/>
            <a:chOff x="0" y="-37"/>
            <a:chExt cx="8153400" cy="1600237"/>
          </a:xfrm>
        </p:grpSpPr>
        <p:sp>
          <p:nvSpPr>
            <p:cNvPr id="169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69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0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0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704"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09615298"/>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15_Picture with Caption">
    <p:bg>
      <p:bgPr>
        <a:solidFill>
          <a:srgbClr val="000000"/>
        </a:solidFill>
        <a:effectLst/>
      </p:bgPr>
    </p:bg>
    <p:spTree>
      <p:nvGrpSpPr>
        <p:cNvPr id="1" name=""/>
        <p:cNvGrpSpPr/>
        <p:nvPr/>
      </p:nvGrpSpPr>
      <p:grpSpPr>
        <a:xfrm>
          <a:off x="0" y="0"/>
          <a:ext cx="0" cy="0"/>
          <a:chOff x="0" y="0"/>
          <a:chExt cx="0" cy="0"/>
        </a:xfrm>
      </p:grpSpPr>
      <p:grpSp>
        <p:nvGrpSpPr>
          <p:cNvPr id="1715" name="Group 2"/>
          <p:cNvGrpSpPr/>
          <p:nvPr/>
        </p:nvGrpSpPr>
        <p:grpSpPr>
          <a:xfrm>
            <a:off x="457200" y="992150"/>
            <a:ext cx="8153401" cy="1600239"/>
            <a:chOff x="0" y="-37"/>
            <a:chExt cx="8153400" cy="1600237"/>
          </a:xfrm>
        </p:grpSpPr>
        <p:sp>
          <p:nvSpPr>
            <p:cNvPr id="171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1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16"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17"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718"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19"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39183499"/>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1_Title and Table">
    <p:bg>
      <p:bgPr>
        <a:solidFill>
          <a:srgbClr val="000000"/>
        </a:solidFill>
        <a:effectLst/>
      </p:bgPr>
    </p:bg>
    <p:spTree>
      <p:nvGrpSpPr>
        <p:cNvPr id="1" name=""/>
        <p:cNvGrpSpPr/>
        <p:nvPr/>
      </p:nvGrpSpPr>
      <p:grpSpPr>
        <a:xfrm>
          <a:off x="0" y="0"/>
          <a:ext cx="0" cy="0"/>
          <a:chOff x="0" y="0"/>
          <a:chExt cx="0" cy="0"/>
        </a:xfrm>
      </p:grpSpPr>
      <p:grpSp>
        <p:nvGrpSpPr>
          <p:cNvPr id="1730" name="Group 2"/>
          <p:cNvGrpSpPr/>
          <p:nvPr/>
        </p:nvGrpSpPr>
        <p:grpSpPr>
          <a:xfrm>
            <a:off x="457200" y="992150"/>
            <a:ext cx="8153401" cy="1600239"/>
            <a:chOff x="0" y="-37"/>
            <a:chExt cx="8153400" cy="1600237"/>
          </a:xfrm>
        </p:grpSpPr>
        <p:sp>
          <p:nvSpPr>
            <p:cNvPr id="172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2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3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32"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10131106"/>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6_Title and 4 Content">
    <p:bg>
      <p:bgPr>
        <a:solidFill>
          <a:srgbClr val="000000"/>
        </a:solidFill>
        <a:effectLst/>
      </p:bgPr>
    </p:bg>
    <p:spTree>
      <p:nvGrpSpPr>
        <p:cNvPr id="1" name=""/>
        <p:cNvGrpSpPr/>
        <p:nvPr/>
      </p:nvGrpSpPr>
      <p:grpSpPr>
        <a:xfrm>
          <a:off x="0" y="0"/>
          <a:ext cx="0" cy="0"/>
          <a:chOff x="0" y="0"/>
          <a:chExt cx="0" cy="0"/>
        </a:xfrm>
      </p:grpSpPr>
      <p:grpSp>
        <p:nvGrpSpPr>
          <p:cNvPr id="1743" name="Group 2"/>
          <p:cNvGrpSpPr/>
          <p:nvPr/>
        </p:nvGrpSpPr>
        <p:grpSpPr>
          <a:xfrm>
            <a:off x="457200" y="992150"/>
            <a:ext cx="8153401" cy="1600239"/>
            <a:chOff x="0" y="-37"/>
            <a:chExt cx="8153400" cy="1600237"/>
          </a:xfrm>
        </p:grpSpPr>
        <p:sp>
          <p:nvSpPr>
            <p:cNvPr id="173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4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4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45"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46"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775820"/>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19_Title Slide">
    <p:bg>
      <p:bgPr>
        <a:solidFill>
          <a:srgbClr val="000000"/>
        </a:solidFill>
        <a:effectLst/>
      </p:bgPr>
    </p:bg>
    <p:spTree>
      <p:nvGrpSpPr>
        <p:cNvPr id="1" name=""/>
        <p:cNvGrpSpPr/>
        <p:nvPr/>
      </p:nvGrpSpPr>
      <p:grpSpPr>
        <a:xfrm>
          <a:off x="0" y="0"/>
          <a:ext cx="0" cy="0"/>
          <a:chOff x="0" y="0"/>
          <a:chExt cx="0" cy="0"/>
        </a:xfrm>
      </p:grpSpPr>
      <p:grpSp>
        <p:nvGrpSpPr>
          <p:cNvPr id="1757" name="Group 2"/>
          <p:cNvGrpSpPr/>
          <p:nvPr/>
        </p:nvGrpSpPr>
        <p:grpSpPr>
          <a:xfrm>
            <a:off x="457200" y="992150"/>
            <a:ext cx="8153401" cy="1600239"/>
            <a:chOff x="0" y="-37"/>
            <a:chExt cx="8153400" cy="1600237"/>
          </a:xfrm>
        </p:grpSpPr>
        <p:sp>
          <p:nvSpPr>
            <p:cNvPr id="175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5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58"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5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60" name="Slide Number"/>
          <p:cNvSpPr txBox="1">
            <a:spLocks noGrp="1"/>
          </p:cNvSpPr>
          <p:nvPr>
            <p:ph type="sldNum" sz="quarter" idx="2"/>
          </p:nvPr>
        </p:nvSpPr>
        <p:spPr>
          <a:xfrm>
            <a:off x="7271182" y="6324600"/>
            <a:ext cx="469037" cy="461665"/>
          </a:xfrm>
          <a:prstGeom prst="rect">
            <a:avLst/>
          </a:prstGeom>
        </p:spPr>
        <p:txBody>
          <a:bodyPr/>
          <a:lstStyle>
            <a:lvl1pPr algn="ctr">
              <a:defRPr sz="24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73786175"/>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20_Title Slide">
    <p:bg>
      <p:bgPr>
        <a:solidFill>
          <a:srgbClr val="000000"/>
        </a:solidFill>
        <a:effectLst/>
      </p:bgPr>
    </p:bg>
    <p:spTree>
      <p:nvGrpSpPr>
        <p:cNvPr id="1" name=""/>
        <p:cNvGrpSpPr/>
        <p:nvPr/>
      </p:nvGrpSpPr>
      <p:grpSpPr>
        <a:xfrm>
          <a:off x="0" y="0"/>
          <a:ext cx="0" cy="0"/>
          <a:chOff x="0" y="0"/>
          <a:chExt cx="0" cy="0"/>
        </a:xfrm>
      </p:grpSpPr>
      <p:grpSp>
        <p:nvGrpSpPr>
          <p:cNvPr id="1771" name="Group 2"/>
          <p:cNvGrpSpPr/>
          <p:nvPr/>
        </p:nvGrpSpPr>
        <p:grpSpPr>
          <a:xfrm>
            <a:off x="457200" y="2363751"/>
            <a:ext cx="8153401" cy="1600238"/>
            <a:chOff x="0" y="-37"/>
            <a:chExt cx="8153400" cy="1600237"/>
          </a:xfrm>
        </p:grpSpPr>
        <p:sp>
          <p:nvSpPr>
            <p:cNvPr id="1767"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68"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69"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70"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72" name="Title Text"/>
          <p:cNvSpPr txBox="1">
            <a:spLocks noGrp="1"/>
          </p:cNvSpPr>
          <p:nvPr>
            <p:ph type="title"/>
          </p:nvPr>
        </p:nvSpPr>
        <p:spPr>
          <a:xfrm>
            <a:off x="685800" y="14478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73" name="Body Level One…"/>
          <p:cNvSpPr txBox="1">
            <a:spLocks noGrp="1"/>
          </p:cNvSpPr>
          <p:nvPr>
            <p:ph type="body" sz="quarter" idx="1"/>
          </p:nvPr>
        </p:nvSpPr>
        <p:spPr>
          <a:xfrm>
            <a:off x="1371600" y="37338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algn="ctr">
              <a:defRPr b="1" i="0">
                <a:solidFill>
                  <a:srgbClr val="FFFFCC"/>
                </a:solidFill>
                <a:latin typeface="Arial" panose="020B0604020202020204" pitchFamily="34" charset="0"/>
                <a:cs typeface="Arial" panose="020B0604020202020204" pitchFamily="34" charset="0"/>
              </a:defRPr>
            </a:lvl2pPr>
            <a:lvl3pPr algn="ctr">
              <a:defRPr b="1" i="0">
                <a:solidFill>
                  <a:srgbClr val="FFFFCC"/>
                </a:solidFill>
                <a:latin typeface="Arial" panose="020B0604020202020204" pitchFamily="34" charset="0"/>
                <a:cs typeface="Arial" panose="020B0604020202020204" pitchFamily="34" charset="0"/>
              </a:defRPr>
            </a:lvl3pPr>
            <a:lvl4pPr algn="ctr">
              <a:defRPr b="1" i="0">
                <a:solidFill>
                  <a:srgbClr val="FFFFCC"/>
                </a:solidFill>
                <a:latin typeface="Arial" panose="020B0604020202020204" pitchFamily="34" charset="0"/>
                <a:cs typeface="Arial" panose="020B0604020202020204" pitchFamily="34" charset="0"/>
              </a:defRPr>
            </a:lvl4pPr>
            <a:lvl5pPr algn="ct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7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60374849"/>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9_Title and Content">
    <p:bg>
      <p:bgPr>
        <a:solidFill>
          <a:srgbClr val="000000"/>
        </a:solidFill>
        <a:effectLst/>
      </p:bgPr>
    </p:bg>
    <p:spTree>
      <p:nvGrpSpPr>
        <p:cNvPr id="1" name=""/>
        <p:cNvGrpSpPr/>
        <p:nvPr/>
      </p:nvGrpSpPr>
      <p:grpSpPr>
        <a:xfrm>
          <a:off x="0" y="0"/>
          <a:ext cx="0" cy="0"/>
          <a:chOff x="0" y="0"/>
          <a:chExt cx="0" cy="0"/>
        </a:xfrm>
      </p:grpSpPr>
      <p:grpSp>
        <p:nvGrpSpPr>
          <p:cNvPr id="1785" name="Group 2"/>
          <p:cNvGrpSpPr/>
          <p:nvPr/>
        </p:nvGrpSpPr>
        <p:grpSpPr>
          <a:xfrm>
            <a:off x="457200" y="992150"/>
            <a:ext cx="8153401" cy="1600239"/>
            <a:chOff x="0" y="-37"/>
            <a:chExt cx="8153400" cy="1600237"/>
          </a:xfrm>
        </p:grpSpPr>
        <p:sp>
          <p:nvSpPr>
            <p:cNvPr id="178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8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786"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787" name="Body Level One…"/>
          <p:cNvSpPr txBox="1">
            <a:spLocks noGrp="1"/>
          </p:cNvSpPr>
          <p:nvPr>
            <p:ph type="body" idx="1"/>
          </p:nvPr>
        </p:nvSpPr>
        <p:spPr>
          <a:xfrm>
            <a:off x="685800" y="2057400"/>
            <a:ext cx="7772400" cy="41148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88"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0498753"/>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6_Section Header">
    <p:bg>
      <p:bgPr>
        <a:solidFill>
          <a:srgbClr val="000000"/>
        </a:solidFill>
        <a:effectLst/>
      </p:bgPr>
    </p:bg>
    <p:spTree>
      <p:nvGrpSpPr>
        <p:cNvPr id="1" name=""/>
        <p:cNvGrpSpPr/>
        <p:nvPr/>
      </p:nvGrpSpPr>
      <p:grpSpPr>
        <a:xfrm>
          <a:off x="0" y="0"/>
          <a:ext cx="0" cy="0"/>
          <a:chOff x="0" y="0"/>
          <a:chExt cx="0" cy="0"/>
        </a:xfrm>
      </p:grpSpPr>
      <p:grpSp>
        <p:nvGrpSpPr>
          <p:cNvPr id="1799" name="Group 2"/>
          <p:cNvGrpSpPr/>
          <p:nvPr/>
        </p:nvGrpSpPr>
        <p:grpSpPr>
          <a:xfrm>
            <a:off x="457200" y="992150"/>
            <a:ext cx="8153401" cy="1600239"/>
            <a:chOff x="0" y="-37"/>
            <a:chExt cx="8153400" cy="1600237"/>
          </a:xfrm>
        </p:grpSpPr>
        <p:sp>
          <p:nvSpPr>
            <p:cNvPr id="1795"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6"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7"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798"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00"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01"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02"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6036273"/>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6_Two Content">
    <p:bg>
      <p:bgPr>
        <a:solidFill>
          <a:srgbClr val="000000"/>
        </a:solidFill>
        <a:effectLst/>
      </p:bgPr>
    </p:bg>
    <p:spTree>
      <p:nvGrpSpPr>
        <p:cNvPr id="1" name=""/>
        <p:cNvGrpSpPr/>
        <p:nvPr/>
      </p:nvGrpSpPr>
      <p:grpSpPr>
        <a:xfrm>
          <a:off x="0" y="0"/>
          <a:ext cx="0" cy="0"/>
          <a:chOff x="0" y="0"/>
          <a:chExt cx="0" cy="0"/>
        </a:xfrm>
      </p:grpSpPr>
      <p:grpSp>
        <p:nvGrpSpPr>
          <p:cNvPr id="1813" name="Group 2"/>
          <p:cNvGrpSpPr/>
          <p:nvPr/>
        </p:nvGrpSpPr>
        <p:grpSpPr>
          <a:xfrm>
            <a:off x="457200" y="992150"/>
            <a:ext cx="8153401" cy="1600239"/>
            <a:chOff x="0" y="-37"/>
            <a:chExt cx="8153400" cy="1600237"/>
          </a:xfrm>
        </p:grpSpPr>
        <p:sp>
          <p:nvSpPr>
            <p:cNvPr id="1809"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0"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1"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12"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14"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15" name="Body Level One…"/>
          <p:cNvSpPr txBox="1">
            <a:spLocks noGrp="1"/>
          </p:cNvSpPr>
          <p:nvPr>
            <p:ph type="body" sz="half" idx="1"/>
          </p:nvPr>
        </p:nvSpPr>
        <p:spPr>
          <a:xfrm>
            <a:off x="685800" y="2057400"/>
            <a:ext cx="3810000" cy="4114800"/>
          </a:xfrm>
          <a:prstGeom prst="rect">
            <a:avLst/>
          </a:prstGeom>
        </p:spPr>
        <p:txBody>
          <a:bodyPr lIns="46037" tIns="46037" rIns="46037" bIns="46037">
            <a:normAutofit/>
          </a:bodyPr>
          <a:lstStyle>
            <a:lvl1pPr>
              <a:spcBef>
                <a:spcPts val="600"/>
              </a:spcBef>
              <a:buClr>
                <a:srgbClr val="FFCC66"/>
              </a:buClr>
              <a:defRPr sz="2800" b="1" i="0">
                <a:solidFill>
                  <a:srgbClr val="FFFFCC"/>
                </a:solidFill>
                <a:latin typeface="Arial" panose="020B0604020202020204" pitchFamily="34" charset="0"/>
                <a:cs typeface="Arial" panose="020B0604020202020204" pitchFamily="34" charset="0"/>
              </a:defRPr>
            </a:lvl1pPr>
            <a:lvl2pPr marL="790575" indent="-333375">
              <a:spcBef>
                <a:spcPts val="600"/>
              </a:spcBef>
              <a:buClr>
                <a:srgbClr val="FFCC66"/>
              </a:buClr>
              <a:defRPr sz="2800" b="1" i="0">
                <a:solidFill>
                  <a:srgbClr val="FFFFCC"/>
                </a:solidFill>
                <a:latin typeface="Arial" panose="020B0604020202020204" pitchFamily="34" charset="0"/>
                <a:cs typeface="Arial" panose="020B0604020202020204" pitchFamily="34" charset="0"/>
              </a:defRPr>
            </a:lvl2pPr>
            <a:lvl3pPr marL="1234439" indent="-320039">
              <a:spcBef>
                <a:spcPts val="600"/>
              </a:spcBef>
              <a:buClr>
                <a:srgbClr val="FFCC66"/>
              </a:buClr>
              <a:defRPr sz="2800" b="1" i="0">
                <a:solidFill>
                  <a:srgbClr val="FFFFCC"/>
                </a:solidFill>
                <a:latin typeface="Arial" panose="020B0604020202020204" pitchFamily="34" charset="0"/>
                <a:cs typeface="Arial" panose="020B0604020202020204" pitchFamily="34" charset="0"/>
              </a:defRPr>
            </a:lvl3pPr>
            <a:lvl4pPr marL="1727200" indent="-355600">
              <a:spcBef>
                <a:spcPts val="600"/>
              </a:spcBef>
              <a:buClr>
                <a:srgbClr val="FFCC66"/>
              </a:buClr>
              <a:defRPr sz="2800" b="1" i="0">
                <a:solidFill>
                  <a:srgbClr val="FFFFCC"/>
                </a:solidFill>
                <a:latin typeface="Arial" panose="020B0604020202020204" pitchFamily="34" charset="0"/>
                <a:cs typeface="Arial" panose="020B0604020202020204" pitchFamily="34" charset="0"/>
              </a:defRPr>
            </a:lvl4pPr>
            <a:lvl5pPr marL="2184400" indent="-355600">
              <a:spcBef>
                <a:spcPts val="600"/>
              </a:spcBef>
              <a:buClr>
                <a:srgbClr val="FFCC66"/>
              </a:buClr>
              <a:buChar char="•"/>
              <a:defRPr sz="28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1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7632712"/>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6_Comparison">
    <p:bg>
      <p:bgPr>
        <a:solidFill>
          <a:srgbClr val="000000"/>
        </a:solidFill>
        <a:effectLst/>
      </p:bgPr>
    </p:bg>
    <p:spTree>
      <p:nvGrpSpPr>
        <p:cNvPr id="1" name=""/>
        <p:cNvGrpSpPr/>
        <p:nvPr/>
      </p:nvGrpSpPr>
      <p:grpSpPr>
        <a:xfrm>
          <a:off x="0" y="0"/>
          <a:ext cx="0" cy="0"/>
          <a:chOff x="0" y="0"/>
          <a:chExt cx="0" cy="0"/>
        </a:xfrm>
      </p:grpSpPr>
      <p:grpSp>
        <p:nvGrpSpPr>
          <p:cNvPr id="1827" name="Group 2"/>
          <p:cNvGrpSpPr/>
          <p:nvPr/>
        </p:nvGrpSpPr>
        <p:grpSpPr>
          <a:xfrm>
            <a:off x="457200" y="992150"/>
            <a:ext cx="8153401" cy="1600239"/>
            <a:chOff x="0" y="-37"/>
            <a:chExt cx="8153400" cy="1600237"/>
          </a:xfrm>
        </p:grpSpPr>
        <p:sp>
          <p:nvSpPr>
            <p:cNvPr id="182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2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28" name="Title Text"/>
          <p:cNvSpPr txBox="1">
            <a:spLocks noGrp="1"/>
          </p:cNvSpPr>
          <p:nvPr>
            <p:ph type="title"/>
          </p:nvPr>
        </p:nvSpPr>
        <p:spPr>
          <a:xfrm>
            <a:off x="457200" y="274638"/>
            <a:ext cx="8229600" cy="1143001"/>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29"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30"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defRPr>
            </a:pPr>
            <a:endParaRPr dirty="0"/>
          </a:p>
        </p:txBody>
      </p:sp>
      <p:sp>
        <p:nvSpPr>
          <p:cNvPr id="183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209807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EB4FBEE-1ED3-B24A-9DD6-EC48539730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624395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6_Title Only">
    <p:bg>
      <p:bgPr>
        <a:solidFill>
          <a:srgbClr val="000000"/>
        </a:solidFill>
        <a:effectLst/>
      </p:bgPr>
    </p:bg>
    <p:spTree>
      <p:nvGrpSpPr>
        <p:cNvPr id="1" name=""/>
        <p:cNvGrpSpPr/>
        <p:nvPr/>
      </p:nvGrpSpPr>
      <p:grpSpPr>
        <a:xfrm>
          <a:off x="0" y="0"/>
          <a:ext cx="0" cy="0"/>
          <a:chOff x="0" y="0"/>
          <a:chExt cx="0" cy="0"/>
        </a:xfrm>
      </p:grpSpPr>
      <p:grpSp>
        <p:nvGrpSpPr>
          <p:cNvPr id="1842" name="Group 2"/>
          <p:cNvGrpSpPr/>
          <p:nvPr/>
        </p:nvGrpSpPr>
        <p:grpSpPr>
          <a:xfrm>
            <a:off x="457200" y="992150"/>
            <a:ext cx="8153401" cy="1600239"/>
            <a:chOff x="0" y="-37"/>
            <a:chExt cx="8153400" cy="1600237"/>
          </a:xfrm>
        </p:grpSpPr>
        <p:sp>
          <p:nvSpPr>
            <p:cNvPr id="183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3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4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4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43"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44"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3927950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7_Blank">
    <p:bg>
      <p:bgPr>
        <a:solidFill>
          <a:srgbClr val="000000"/>
        </a:solidFill>
        <a:effectLst/>
      </p:bgPr>
    </p:bg>
    <p:spTree>
      <p:nvGrpSpPr>
        <p:cNvPr id="1" name=""/>
        <p:cNvGrpSpPr/>
        <p:nvPr/>
      </p:nvGrpSpPr>
      <p:grpSpPr>
        <a:xfrm>
          <a:off x="0" y="0"/>
          <a:ext cx="0" cy="0"/>
          <a:chOff x="0" y="0"/>
          <a:chExt cx="0" cy="0"/>
        </a:xfrm>
      </p:grpSpPr>
      <p:grpSp>
        <p:nvGrpSpPr>
          <p:cNvPr id="1855" name="Group 2"/>
          <p:cNvGrpSpPr/>
          <p:nvPr/>
        </p:nvGrpSpPr>
        <p:grpSpPr>
          <a:xfrm>
            <a:off x="457200" y="992150"/>
            <a:ext cx="8153401" cy="1600239"/>
            <a:chOff x="0" y="-37"/>
            <a:chExt cx="8153400" cy="1600237"/>
          </a:xfrm>
        </p:grpSpPr>
        <p:sp>
          <p:nvSpPr>
            <p:cNvPr id="1851"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2"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3"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54"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5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73545209"/>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6_Content with Caption">
    <p:bg>
      <p:bgPr>
        <a:solidFill>
          <a:srgbClr val="000000"/>
        </a:solidFill>
        <a:effectLst/>
      </p:bgPr>
    </p:bg>
    <p:spTree>
      <p:nvGrpSpPr>
        <p:cNvPr id="1" name=""/>
        <p:cNvGrpSpPr/>
        <p:nvPr/>
      </p:nvGrpSpPr>
      <p:grpSpPr>
        <a:xfrm>
          <a:off x="0" y="0"/>
          <a:ext cx="0" cy="0"/>
          <a:chOff x="0" y="0"/>
          <a:chExt cx="0" cy="0"/>
        </a:xfrm>
      </p:grpSpPr>
      <p:grpSp>
        <p:nvGrpSpPr>
          <p:cNvPr id="1867" name="Group 2"/>
          <p:cNvGrpSpPr/>
          <p:nvPr/>
        </p:nvGrpSpPr>
        <p:grpSpPr>
          <a:xfrm>
            <a:off x="457200" y="992150"/>
            <a:ext cx="8153401" cy="1600239"/>
            <a:chOff x="0" y="-37"/>
            <a:chExt cx="8153400" cy="1600237"/>
          </a:xfrm>
        </p:grpSpPr>
        <p:sp>
          <p:nvSpPr>
            <p:cNvPr id="186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6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6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6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7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CC"/>
                </a:solidFill>
              </a:defRPr>
            </a:pPr>
            <a:endParaRPr dirty="0"/>
          </a:p>
        </p:txBody>
      </p:sp>
      <p:sp>
        <p:nvSpPr>
          <p:cNvPr id="1871"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38941859"/>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6_Picture with Caption">
    <p:bg>
      <p:bgPr>
        <a:solidFill>
          <a:srgbClr val="000000"/>
        </a:solidFill>
        <a:effectLst/>
      </p:bgPr>
    </p:bg>
    <p:spTree>
      <p:nvGrpSpPr>
        <p:cNvPr id="1" name=""/>
        <p:cNvGrpSpPr/>
        <p:nvPr/>
      </p:nvGrpSpPr>
      <p:grpSpPr>
        <a:xfrm>
          <a:off x="0" y="0"/>
          <a:ext cx="0" cy="0"/>
          <a:chOff x="0" y="0"/>
          <a:chExt cx="0" cy="0"/>
        </a:xfrm>
      </p:grpSpPr>
      <p:grpSp>
        <p:nvGrpSpPr>
          <p:cNvPr id="1882" name="Group 2"/>
          <p:cNvGrpSpPr/>
          <p:nvPr/>
        </p:nvGrpSpPr>
        <p:grpSpPr>
          <a:xfrm>
            <a:off x="457200" y="992150"/>
            <a:ext cx="8153401" cy="1600239"/>
            <a:chOff x="0" y="-37"/>
            <a:chExt cx="8153400" cy="1600237"/>
          </a:xfrm>
        </p:grpSpPr>
        <p:sp>
          <p:nvSpPr>
            <p:cNvPr id="1878"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79"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80"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81"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83"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8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1885"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886"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2724579"/>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2_Title and Table">
    <p:bg>
      <p:bgPr>
        <a:solidFill>
          <a:srgbClr val="000000"/>
        </a:solidFill>
        <a:effectLst/>
      </p:bgPr>
    </p:bg>
    <p:spTree>
      <p:nvGrpSpPr>
        <p:cNvPr id="1" name=""/>
        <p:cNvGrpSpPr/>
        <p:nvPr/>
      </p:nvGrpSpPr>
      <p:grpSpPr>
        <a:xfrm>
          <a:off x="0" y="0"/>
          <a:ext cx="0" cy="0"/>
          <a:chOff x="0" y="0"/>
          <a:chExt cx="0" cy="0"/>
        </a:xfrm>
      </p:grpSpPr>
      <p:grpSp>
        <p:nvGrpSpPr>
          <p:cNvPr id="1897" name="Group 2"/>
          <p:cNvGrpSpPr/>
          <p:nvPr/>
        </p:nvGrpSpPr>
        <p:grpSpPr>
          <a:xfrm>
            <a:off x="457200" y="992150"/>
            <a:ext cx="8153401" cy="1600239"/>
            <a:chOff x="0" y="-37"/>
            <a:chExt cx="8153400" cy="1600237"/>
          </a:xfrm>
        </p:grpSpPr>
        <p:sp>
          <p:nvSpPr>
            <p:cNvPr id="1893"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4"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5"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896"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898"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899"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1504336"/>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7_Title and 4 Content">
    <p:bg>
      <p:bgPr>
        <a:solidFill>
          <a:srgbClr val="000000"/>
        </a:solidFill>
        <a:effectLst/>
      </p:bgPr>
    </p:bg>
    <p:spTree>
      <p:nvGrpSpPr>
        <p:cNvPr id="1" name=""/>
        <p:cNvGrpSpPr/>
        <p:nvPr/>
      </p:nvGrpSpPr>
      <p:grpSpPr>
        <a:xfrm>
          <a:off x="0" y="0"/>
          <a:ext cx="0" cy="0"/>
          <a:chOff x="0" y="0"/>
          <a:chExt cx="0" cy="0"/>
        </a:xfrm>
      </p:grpSpPr>
      <p:grpSp>
        <p:nvGrpSpPr>
          <p:cNvPr id="1910" name="Group 2"/>
          <p:cNvGrpSpPr/>
          <p:nvPr/>
        </p:nvGrpSpPr>
        <p:grpSpPr>
          <a:xfrm>
            <a:off x="457200" y="992150"/>
            <a:ext cx="8153401" cy="1600239"/>
            <a:chOff x="0" y="-37"/>
            <a:chExt cx="8153400" cy="1600237"/>
          </a:xfrm>
        </p:grpSpPr>
        <p:sp>
          <p:nvSpPr>
            <p:cNvPr id="1906"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7"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8"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09"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911" name="Title Text"/>
          <p:cNvSpPr txBox="1">
            <a:spLocks noGrp="1"/>
          </p:cNvSpPr>
          <p:nvPr>
            <p:ph type="title"/>
          </p:nvPr>
        </p:nvSpPr>
        <p:spPr>
          <a:xfrm>
            <a:off x="685800" y="381000"/>
            <a:ext cx="7772400" cy="1143000"/>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12" name="Body Level One…"/>
          <p:cNvSpPr txBox="1">
            <a:spLocks noGrp="1"/>
          </p:cNvSpPr>
          <p:nvPr>
            <p:ph type="body" sz="quarter" idx="1"/>
          </p:nvPr>
        </p:nvSpPr>
        <p:spPr>
          <a:xfrm>
            <a:off x="685800" y="2057400"/>
            <a:ext cx="3810000" cy="1981200"/>
          </a:xfrm>
          <a:prstGeom prst="rect">
            <a:avLst/>
          </a:prstGeom>
        </p:spPr>
        <p:txBody>
          <a:bodyPr lIns="46037" tIns="46037" rIns="46037" bIns="46037">
            <a:normAutofit/>
          </a:bodyPr>
          <a:lstStyle>
            <a:lvl1pPr>
              <a:buClr>
                <a:srgbClr val="FFCC66"/>
              </a:buClr>
              <a:defRPr b="1" i="0">
                <a:solidFill>
                  <a:srgbClr val="FFFFCC"/>
                </a:solidFill>
                <a:latin typeface="Arial" panose="020B0604020202020204" pitchFamily="34" charset="0"/>
                <a:cs typeface="Arial" panose="020B0604020202020204" pitchFamily="34" charset="0"/>
              </a:defRPr>
            </a:lvl1pPr>
            <a:lvl2pPr>
              <a:buClr>
                <a:srgbClr val="FFCC66"/>
              </a:buClr>
              <a:defRPr b="1" i="0">
                <a:solidFill>
                  <a:srgbClr val="FFFFCC"/>
                </a:solidFill>
                <a:latin typeface="Arial" panose="020B0604020202020204" pitchFamily="34" charset="0"/>
                <a:cs typeface="Arial" panose="020B0604020202020204" pitchFamily="34" charset="0"/>
              </a:defRPr>
            </a:lvl2pPr>
            <a:lvl3pPr>
              <a:buClr>
                <a:srgbClr val="FFCC66"/>
              </a:buClr>
              <a:defRPr b="1" i="0">
                <a:solidFill>
                  <a:srgbClr val="FFFFCC"/>
                </a:solidFill>
                <a:latin typeface="Arial" panose="020B0604020202020204" pitchFamily="34" charset="0"/>
                <a:cs typeface="Arial" panose="020B0604020202020204" pitchFamily="34" charset="0"/>
              </a:defRPr>
            </a:lvl3pPr>
            <a:lvl4pPr>
              <a:buClr>
                <a:srgbClr val="FFCC66"/>
              </a:buClr>
              <a:defRPr b="1" i="0">
                <a:solidFill>
                  <a:srgbClr val="FFFFCC"/>
                </a:solidFill>
                <a:latin typeface="Arial" panose="020B0604020202020204" pitchFamily="34" charset="0"/>
                <a:cs typeface="Arial" panose="020B0604020202020204" pitchFamily="34" charset="0"/>
              </a:defRPr>
            </a:lvl4pPr>
            <a:lvl5pPr>
              <a:buClr>
                <a:srgbClr val="FFCC66"/>
              </a:buClr>
              <a:buChar char="•"/>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13"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69724781"/>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21_Title Slide">
    <p:bg>
      <p:bgPr>
        <a:solidFill>
          <a:srgbClr val="000000"/>
        </a:solidFill>
        <a:effectLst/>
      </p:bgPr>
    </p:bg>
    <p:spTree>
      <p:nvGrpSpPr>
        <p:cNvPr id="1" name=""/>
        <p:cNvGrpSpPr/>
        <p:nvPr/>
      </p:nvGrpSpPr>
      <p:grpSpPr>
        <a:xfrm>
          <a:off x="0" y="0"/>
          <a:ext cx="0" cy="0"/>
          <a:chOff x="0" y="0"/>
          <a:chExt cx="0" cy="0"/>
        </a:xfrm>
      </p:grpSpPr>
      <p:grpSp>
        <p:nvGrpSpPr>
          <p:cNvPr id="1924" name="Group 2"/>
          <p:cNvGrpSpPr/>
          <p:nvPr/>
        </p:nvGrpSpPr>
        <p:grpSpPr>
          <a:xfrm>
            <a:off x="457200" y="992150"/>
            <a:ext cx="8153401" cy="1600239"/>
            <a:chOff x="0" y="-37"/>
            <a:chExt cx="8153400" cy="1600237"/>
          </a:xfrm>
        </p:grpSpPr>
        <p:sp>
          <p:nvSpPr>
            <p:cNvPr id="1920" name="Arc 3"/>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599"/>
                    <a:pt x="102" y="21599"/>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1" name="Arc 4"/>
            <p:cNvSpPr/>
            <p:nvPr/>
          </p:nvSpPr>
          <p:spPr>
            <a:xfrm>
              <a:off x="5175249" y="165070"/>
              <a:ext cx="2906714" cy="1270031"/>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2" name="Arc 5"/>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1"/>
                  </a:moveTo>
                  <a:cubicBezTo>
                    <a:pt x="312" y="1"/>
                    <a:pt x="316" y="0"/>
                    <a:pt x="320" y="0"/>
                  </a:cubicBezTo>
                  <a:cubicBezTo>
                    <a:pt x="12072" y="1"/>
                    <a:pt x="21600" y="4835"/>
                    <a:pt x="21600" y="10800"/>
                  </a:cubicBezTo>
                  <a:cubicBezTo>
                    <a:pt x="21600" y="16765"/>
                    <a:pt x="12072" y="21600"/>
                    <a:pt x="320" y="21600"/>
                  </a:cubicBezTo>
                  <a:cubicBezTo>
                    <a:pt x="213" y="21599"/>
                    <a:pt x="106" y="21599"/>
                    <a:pt x="0" y="21598"/>
                  </a:cubicBezTo>
                  <a:lnTo>
                    <a:pt x="320" y="10800"/>
                  </a:lnTo>
                  <a:lnTo>
                    <a:pt x="308" y="1"/>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1923" name="AutoShape 6"/>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1925" name="Title Text"/>
          <p:cNvSpPr txBox="1">
            <a:spLocks noGrp="1"/>
          </p:cNvSpPr>
          <p:nvPr>
            <p:ph type="title"/>
          </p:nvPr>
        </p:nvSpPr>
        <p:spPr>
          <a:xfrm>
            <a:off x="685800" y="2130425"/>
            <a:ext cx="7772400" cy="1470025"/>
          </a:xfrm>
          <a:prstGeom prst="rect">
            <a:avLst/>
          </a:prstGeom>
        </p:spPr>
        <p:txBody>
          <a:bodyPr lIns="46037" tIns="46037" rIns="46037" bIns="46037" anchor="b"/>
          <a:lstStyle>
            <a:lvl1pPr algn="r">
              <a:defRPr sz="4000" b="1" i="0">
                <a:solidFill>
                  <a:srgbClr val="FFCC66"/>
                </a:solidFill>
                <a:latin typeface="Arial" panose="020B0604020202020204" pitchFamily="34" charset="0"/>
                <a:cs typeface="Arial" panose="020B0604020202020204" pitchFamily="34" charset="0"/>
              </a:defRPr>
            </a:lvl1pPr>
          </a:lstStyle>
          <a:p>
            <a:r>
              <a:rPr dirty="0"/>
              <a:t>Title Text</a:t>
            </a:r>
          </a:p>
        </p:txBody>
      </p:sp>
      <p:sp>
        <p:nvSpPr>
          <p:cNvPr id="1926"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latin typeface="Arial" panose="020B0604020202020204" pitchFamily="34" charset="0"/>
                <a:cs typeface="Arial" panose="020B0604020202020204" pitchFamily="34" charset="0"/>
              </a:defRPr>
            </a:lvl1pPr>
            <a:lvl2pPr marL="0" indent="457200" algn="ctr">
              <a:buSzTx/>
              <a:buNone/>
              <a:defRPr b="1" i="0">
                <a:solidFill>
                  <a:srgbClr val="FFFFCC"/>
                </a:solidFill>
                <a:latin typeface="Arial" panose="020B0604020202020204" pitchFamily="34" charset="0"/>
                <a:cs typeface="Arial" panose="020B0604020202020204" pitchFamily="34" charset="0"/>
              </a:defRPr>
            </a:lvl2pPr>
            <a:lvl3pPr marL="0" indent="914400" algn="ctr">
              <a:buSzTx/>
              <a:buNone/>
              <a:defRPr b="1" i="0">
                <a:solidFill>
                  <a:srgbClr val="FFFFCC"/>
                </a:solidFill>
                <a:latin typeface="Arial" panose="020B0604020202020204" pitchFamily="34" charset="0"/>
                <a:cs typeface="Arial" panose="020B0604020202020204" pitchFamily="34" charset="0"/>
              </a:defRPr>
            </a:lvl3pPr>
            <a:lvl4pPr marL="0" indent="1371600" algn="ctr">
              <a:buSzTx/>
              <a:buNone/>
              <a:defRPr b="1" i="0">
                <a:solidFill>
                  <a:srgbClr val="FFFFCC"/>
                </a:solidFill>
                <a:latin typeface="Arial" panose="020B0604020202020204" pitchFamily="34" charset="0"/>
                <a:cs typeface="Arial" panose="020B0604020202020204" pitchFamily="34" charset="0"/>
              </a:defRPr>
            </a:lvl4pPr>
            <a:lvl5pPr marL="0" indent="1828800" algn="ctr">
              <a:buSzTx/>
              <a:buNone/>
              <a:defRPr b="1" i="0">
                <a:solidFill>
                  <a:srgbClr val="FFFFCC"/>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27" name="Slide Number"/>
          <p:cNvSpPr txBox="1">
            <a:spLocks noGrp="1"/>
          </p:cNvSpPr>
          <p:nvPr>
            <p:ph type="sldNum" sz="quarter" idx="2"/>
          </p:nvPr>
        </p:nvSpPr>
        <p:spPr>
          <a:xfrm>
            <a:off x="6553200" y="6324600"/>
            <a:ext cx="374459" cy="369332"/>
          </a:xfrm>
          <a:prstGeom prst="rect">
            <a:avLst/>
          </a:prstGeom>
        </p:spPr>
        <p:txBody>
          <a:bodyPr/>
          <a:lstStyle>
            <a:lvl1pPr algn="l">
              <a:defRPr sz="1800"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05985907"/>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2_Title Slide">
    <p:bg>
      <p:bgPr>
        <a:solidFill>
          <a:srgbClr val="000000"/>
        </a:solidFill>
        <a:effectLst/>
      </p:bgPr>
    </p:bg>
    <p:spTree>
      <p:nvGrpSpPr>
        <p:cNvPr id="1" name=""/>
        <p:cNvGrpSpPr/>
        <p:nvPr/>
      </p:nvGrpSpPr>
      <p:grpSpPr>
        <a:xfrm>
          <a:off x="0" y="0"/>
          <a:ext cx="0" cy="0"/>
          <a:chOff x="0" y="0"/>
          <a:chExt cx="0" cy="0"/>
        </a:xfrm>
      </p:grpSpPr>
      <p:sp>
        <p:nvSpPr>
          <p:cNvPr id="1934"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3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36"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37607180"/>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0_Title and Content">
    <p:bg>
      <p:bgPr>
        <a:solidFill>
          <a:srgbClr val="000000"/>
        </a:solidFill>
        <a:effectLst/>
      </p:bgPr>
    </p:bg>
    <p:spTree>
      <p:nvGrpSpPr>
        <p:cNvPr id="1" name=""/>
        <p:cNvGrpSpPr/>
        <p:nvPr/>
      </p:nvGrpSpPr>
      <p:grpSpPr>
        <a:xfrm>
          <a:off x="0" y="0"/>
          <a:ext cx="0" cy="0"/>
          <a:chOff x="0" y="0"/>
          <a:chExt cx="0" cy="0"/>
        </a:xfrm>
      </p:grpSpPr>
      <p:sp>
        <p:nvSpPr>
          <p:cNvPr id="1943"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44" name="Body Level One…"/>
          <p:cNvSpPr txBox="1">
            <a:spLocks noGrp="1"/>
          </p:cNvSpPr>
          <p:nvPr>
            <p:ph type="body" idx="1"/>
          </p:nvPr>
        </p:nvSpPr>
        <p:spPr>
          <a:xfrm>
            <a:off x="469900" y="1560512"/>
            <a:ext cx="8278814" cy="4821239"/>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45"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31844009"/>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7_Section Header">
    <p:bg>
      <p:bgPr>
        <a:solidFill>
          <a:srgbClr val="000000"/>
        </a:solidFill>
        <a:effectLst/>
      </p:bgPr>
    </p:bg>
    <p:spTree>
      <p:nvGrpSpPr>
        <p:cNvPr id="1" name=""/>
        <p:cNvGrpSpPr/>
        <p:nvPr/>
      </p:nvGrpSpPr>
      <p:grpSpPr>
        <a:xfrm>
          <a:off x="0" y="0"/>
          <a:ext cx="0" cy="0"/>
          <a:chOff x="0" y="0"/>
          <a:chExt cx="0" cy="0"/>
        </a:xfrm>
      </p:grpSpPr>
      <p:sp>
        <p:nvSpPr>
          <p:cNvPr id="195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5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54"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123367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5615DF6-2CFE-6340-9333-CA4D941BF2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9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17_Two Content">
    <p:bg>
      <p:bgPr>
        <a:solidFill>
          <a:srgbClr val="000000"/>
        </a:solidFill>
        <a:effectLst/>
      </p:bgPr>
    </p:bg>
    <p:spTree>
      <p:nvGrpSpPr>
        <p:cNvPr id="1" name=""/>
        <p:cNvGrpSpPr/>
        <p:nvPr/>
      </p:nvGrpSpPr>
      <p:grpSpPr>
        <a:xfrm>
          <a:off x="0" y="0"/>
          <a:ext cx="0" cy="0"/>
          <a:chOff x="0" y="0"/>
          <a:chExt cx="0" cy="0"/>
        </a:xfrm>
      </p:grpSpPr>
      <p:sp>
        <p:nvSpPr>
          <p:cNvPr id="1961"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6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63"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86196313"/>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7_Comparison">
    <p:bg>
      <p:bgPr>
        <a:solidFill>
          <a:srgbClr val="000000"/>
        </a:solidFill>
        <a:effectLst/>
      </p:bgPr>
    </p:bg>
    <p:spTree>
      <p:nvGrpSpPr>
        <p:cNvPr id="1" name=""/>
        <p:cNvGrpSpPr/>
        <p:nvPr/>
      </p:nvGrpSpPr>
      <p:grpSpPr>
        <a:xfrm>
          <a:off x="0" y="0"/>
          <a:ext cx="0" cy="0"/>
          <a:chOff x="0" y="0"/>
          <a:chExt cx="0" cy="0"/>
        </a:xfrm>
      </p:grpSpPr>
      <p:sp>
        <p:nvSpPr>
          <p:cNvPr id="1970"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7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72"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1973"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88464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7_Title Only">
    <p:bg>
      <p:bgPr>
        <a:solidFill>
          <a:srgbClr val="000000"/>
        </a:solidFill>
        <a:effectLst/>
      </p:bgPr>
    </p:bg>
    <p:spTree>
      <p:nvGrpSpPr>
        <p:cNvPr id="1" name=""/>
        <p:cNvGrpSpPr/>
        <p:nvPr/>
      </p:nvGrpSpPr>
      <p:grpSpPr>
        <a:xfrm>
          <a:off x="0" y="0"/>
          <a:ext cx="0" cy="0"/>
          <a:chOff x="0" y="0"/>
          <a:chExt cx="0" cy="0"/>
        </a:xfrm>
      </p:grpSpPr>
      <p:sp>
        <p:nvSpPr>
          <p:cNvPr id="1980" name="Title Text"/>
          <p:cNvSpPr txBox="1">
            <a:spLocks noGrp="1"/>
          </p:cNvSpPr>
          <p:nvPr>
            <p:ph type="title"/>
          </p:nvPr>
        </p:nvSpPr>
        <p:spPr>
          <a:xfrm>
            <a:off x="34925" y="188912"/>
            <a:ext cx="907415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81"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36764287"/>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8_Blank">
    <p:bg>
      <p:bgPr>
        <a:solidFill>
          <a:srgbClr val="000000"/>
        </a:solidFill>
        <a:effectLst/>
      </p:bgPr>
    </p:bg>
    <p:spTree>
      <p:nvGrpSpPr>
        <p:cNvPr id="1" name=""/>
        <p:cNvGrpSpPr/>
        <p:nvPr/>
      </p:nvGrpSpPr>
      <p:grpSpPr>
        <a:xfrm>
          <a:off x="0" y="0"/>
          <a:ext cx="0" cy="0"/>
          <a:chOff x="0" y="0"/>
          <a:chExt cx="0" cy="0"/>
        </a:xfrm>
      </p:grpSpPr>
      <p:sp>
        <p:nvSpPr>
          <p:cNvPr id="198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98170883"/>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7_Content with Caption">
    <p:bg>
      <p:bgPr>
        <a:solidFill>
          <a:srgbClr val="000000"/>
        </a:solidFill>
        <a:effectLst/>
      </p:bgPr>
    </p:bg>
    <p:spTree>
      <p:nvGrpSpPr>
        <p:cNvPr id="1" name=""/>
        <p:cNvGrpSpPr/>
        <p:nvPr/>
      </p:nvGrpSpPr>
      <p:grpSpPr>
        <a:xfrm>
          <a:off x="0" y="0"/>
          <a:ext cx="0" cy="0"/>
          <a:chOff x="0" y="0"/>
          <a:chExt cx="0" cy="0"/>
        </a:xfrm>
      </p:grpSpPr>
      <p:sp>
        <p:nvSpPr>
          <p:cNvPr id="199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1996"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99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199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67727894"/>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17_Picture with Caption">
    <p:bg>
      <p:bgPr>
        <a:solidFill>
          <a:srgbClr val="000000"/>
        </a:solidFill>
        <a:effectLst/>
      </p:bgPr>
    </p:bg>
    <p:spTree>
      <p:nvGrpSpPr>
        <p:cNvPr id="1" name=""/>
        <p:cNvGrpSpPr/>
        <p:nvPr/>
      </p:nvGrpSpPr>
      <p:grpSpPr>
        <a:xfrm>
          <a:off x="0" y="0"/>
          <a:ext cx="0" cy="0"/>
          <a:chOff x="0" y="0"/>
          <a:chExt cx="0" cy="0"/>
        </a:xfrm>
      </p:grpSpPr>
      <p:sp>
        <p:nvSpPr>
          <p:cNvPr id="2005"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00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00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08"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76911857"/>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Content">
    <p:bg>
      <p:bgPr>
        <a:solidFill>
          <a:srgbClr val="000000"/>
        </a:solidFill>
        <a:effectLst/>
      </p:bgPr>
    </p:bg>
    <p:spTree>
      <p:nvGrpSpPr>
        <p:cNvPr id="1" name=""/>
        <p:cNvGrpSpPr/>
        <p:nvPr/>
      </p:nvGrpSpPr>
      <p:grpSpPr>
        <a:xfrm>
          <a:off x="0" y="0"/>
          <a:ext cx="0" cy="0"/>
          <a:chOff x="0" y="0"/>
          <a:chExt cx="0" cy="0"/>
        </a:xfrm>
      </p:grpSpPr>
      <p:sp>
        <p:nvSpPr>
          <p:cNvPr id="2015" name="Body Level One…"/>
          <p:cNvSpPr txBox="1">
            <a:spLocks noGrp="1"/>
          </p:cNvSpPr>
          <p:nvPr>
            <p:ph type="body" idx="1"/>
          </p:nvPr>
        </p:nvSpPr>
        <p:spPr>
          <a:xfrm>
            <a:off x="685800" y="609600"/>
            <a:ext cx="7772400" cy="54864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16" name="Slide Number"/>
          <p:cNvSpPr txBox="1">
            <a:spLocks noGrp="1"/>
          </p:cNvSpPr>
          <p:nvPr>
            <p:ph type="sldNum" sz="quarter" idx="2"/>
          </p:nvPr>
        </p:nvSpPr>
        <p:spPr>
          <a:xfrm>
            <a:off x="6553200" y="6248400"/>
            <a:ext cx="374459" cy="369332"/>
          </a:xfrm>
          <a:prstGeom prst="rect">
            <a:avLst/>
          </a:prstGeom>
        </p:spPr>
        <p:txBody>
          <a:bodyPr/>
          <a:lstStyle>
            <a:lvl1pPr algn="l">
              <a:defRPr sz="18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00565917"/>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19_Blank">
    <p:bg>
      <p:bgPr>
        <a:solidFill>
          <a:schemeClr val="accent3">
            <a:lumOff val="44000"/>
          </a:schemeClr>
        </a:solidFill>
        <a:effectLst/>
      </p:bgPr>
    </p:bg>
    <p:spTree>
      <p:nvGrpSpPr>
        <p:cNvPr id="1" name=""/>
        <p:cNvGrpSpPr/>
        <p:nvPr/>
      </p:nvGrpSpPr>
      <p:grpSpPr>
        <a:xfrm>
          <a:off x="0" y="0"/>
          <a:ext cx="0" cy="0"/>
          <a:chOff x="0" y="0"/>
          <a:chExt cx="0" cy="0"/>
        </a:xfrm>
      </p:grpSpPr>
      <p:sp>
        <p:nvSpPr>
          <p:cNvPr id="202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54838975"/>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23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30"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1"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2"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3"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4"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5"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6"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7"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043" name="Group 15"/>
          <p:cNvGrpSpPr/>
          <p:nvPr/>
        </p:nvGrpSpPr>
        <p:grpSpPr>
          <a:xfrm>
            <a:off x="134938" y="209550"/>
            <a:ext cx="2806700" cy="842963"/>
            <a:chOff x="0" y="0"/>
            <a:chExt cx="2806699" cy="842962"/>
          </a:xfrm>
        </p:grpSpPr>
        <p:sp>
          <p:nvSpPr>
            <p:cNvPr id="2038"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39"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0"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1"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2"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049" name="Group 21"/>
          <p:cNvGrpSpPr/>
          <p:nvPr/>
        </p:nvGrpSpPr>
        <p:grpSpPr>
          <a:xfrm>
            <a:off x="6243637" y="222250"/>
            <a:ext cx="2794001" cy="865188"/>
            <a:chOff x="0" y="0"/>
            <a:chExt cx="2793999" cy="865187"/>
          </a:xfrm>
        </p:grpSpPr>
        <p:sp>
          <p:nvSpPr>
            <p:cNvPr id="2044"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5"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6"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7"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48"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050" name="Title Text"/>
          <p:cNvSpPr txBox="1">
            <a:spLocks noGrp="1"/>
          </p:cNvSpPr>
          <p:nvPr>
            <p:ph type="title"/>
          </p:nvPr>
        </p:nvSpPr>
        <p:spPr>
          <a:xfrm>
            <a:off x="685800" y="2286000"/>
            <a:ext cx="7772400" cy="1143000"/>
          </a:xfrm>
          <a:prstGeom prst="rect">
            <a:avLst/>
          </a:prstGeom>
        </p:spPr>
        <p:txBody>
          <a:bodyPr/>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05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52"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60061224"/>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21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59"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0"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1"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2"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3"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4"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5"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6"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072" name="Group 15"/>
          <p:cNvGrpSpPr/>
          <p:nvPr/>
        </p:nvGrpSpPr>
        <p:grpSpPr>
          <a:xfrm>
            <a:off x="63500" y="153987"/>
            <a:ext cx="3433763" cy="519114"/>
            <a:chOff x="0" y="0"/>
            <a:chExt cx="3433762" cy="519112"/>
          </a:xfrm>
        </p:grpSpPr>
        <p:sp>
          <p:nvSpPr>
            <p:cNvPr id="2067"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8"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69"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0"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1"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078" name="Group 21"/>
          <p:cNvGrpSpPr/>
          <p:nvPr/>
        </p:nvGrpSpPr>
        <p:grpSpPr>
          <a:xfrm>
            <a:off x="5646737" y="153987"/>
            <a:ext cx="3433764" cy="550864"/>
            <a:chOff x="0" y="0"/>
            <a:chExt cx="3433762" cy="550862"/>
          </a:xfrm>
        </p:grpSpPr>
        <p:sp>
          <p:nvSpPr>
            <p:cNvPr id="2073"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4"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5"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6"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77"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079"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080"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08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01528190"/>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0FB9BBE-8358-C947-BE16-0C29F80B2E1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347488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18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08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8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01" name="Group 15"/>
          <p:cNvGrpSpPr/>
          <p:nvPr/>
        </p:nvGrpSpPr>
        <p:grpSpPr>
          <a:xfrm>
            <a:off x="63500" y="153987"/>
            <a:ext cx="3433763" cy="519114"/>
            <a:chOff x="0" y="0"/>
            <a:chExt cx="3433762" cy="519112"/>
          </a:xfrm>
        </p:grpSpPr>
        <p:sp>
          <p:nvSpPr>
            <p:cNvPr id="209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09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07" name="Group 21"/>
          <p:cNvGrpSpPr/>
          <p:nvPr/>
        </p:nvGrpSpPr>
        <p:grpSpPr>
          <a:xfrm>
            <a:off x="5646737" y="153987"/>
            <a:ext cx="3433764" cy="550864"/>
            <a:chOff x="0" y="0"/>
            <a:chExt cx="3433762" cy="550862"/>
          </a:xfrm>
        </p:grpSpPr>
        <p:sp>
          <p:nvSpPr>
            <p:cNvPr id="210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0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08"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09"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10"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3476162"/>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18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17"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18"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19"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0"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1"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2"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3"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4"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30" name="Group 15"/>
          <p:cNvGrpSpPr/>
          <p:nvPr/>
        </p:nvGrpSpPr>
        <p:grpSpPr>
          <a:xfrm>
            <a:off x="63500" y="153987"/>
            <a:ext cx="3433763" cy="519114"/>
            <a:chOff x="0" y="0"/>
            <a:chExt cx="3433762" cy="519112"/>
          </a:xfrm>
        </p:grpSpPr>
        <p:sp>
          <p:nvSpPr>
            <p:cNvPr id="2125"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6"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7"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8"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29"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36" name="Group 21"/>
          <p:cNvGrpSpPr/>
          <p:nvPr/>
        </p:nvGrpSpPr>
        <p:grpSpPr>
          <a:xfrm>
            <a:off x="5646737" y="153987"/>
            <a:ext cx="3433764" cy="550864"/>
            <a:chOff x="0" y="0"/>
            <a:chExt cx="3433762" cy="550862"/>
          </a:xfrm>
        </p:grpSpPr>
        <p:sp>
          <p:nvSpPr>
            <p:cNvPr id="2131"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2"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3"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4"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35"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37"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38"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3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31643105"/>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18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59" name="Group 15"/>
          <p:cNvGrpSpPr/>
          <p:nvPr/>
        </p:nvGrpSpPr>
        <p:grpSpPr>
          <a:xfrm>
            <a:off x="63500" y="153987"/>
            <a:ext cx="3433763" cy="519114"/>
            <a:chOff x="0" y="0"/>
            <a:chExt cx="3433762" cy="519112"/>
          </a:xfrm>
        </p:grpSpPr>
        <p:sp>
          <p:nvSpPr>
            <p:cNvPr id="21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65" name="Group 21"/>
          <p:cNvGrpSpPr/>
          <p:nvPr/>
        </p:nvGrpSpPr>
        <p:grpSpPr>
          <a:xfrm>
            <a:off x="5646737" y="153987"/>
            <a:ext cx="3433764" cy="550864"/>
            <a:chOff x="0" y="0"/>
            <a:chExt cx="3433762" cy="550862"/>
          </a:xfrm>
        </p:grpSpPr>
        <p:sp>
          <p:nvSpPr>
            <p:cNvPr id="21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66"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67"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68"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dirty="0"/>
          </a:p>
        </p:txBody>
      </p:sp>
      <p:sp>
        <p:nvSpPr>
          <p:cNvPr id="216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53595652"/>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18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17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7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189" name="Group 15"/>
          <p:cNvGrpSpPr/>
          <p:nvPr/>
        </p:nvGrpSpPr>
        <p:grpSpPr>
          <a:xfrm>
            <a:off x="63500" y="153987"/>
            <a:ext cx="3433763" cy="519114"/>
            <a:chOff x="0" y="0"/>
            <a:chExt cx="3433762" cy="519112"/>
          </a:xfrm>
        </p:grpSpPr>
        <p:sp>
          <p:nvSpPr>
            <p:cNvPr id="218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8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195" name="Group 21"/>
          <p:cNvGrpSpPr/>
          <p:nvPr/>
        </p:nvGrpSpPr>
        <p:grpSpPr>
          <a:xfrm>
            <a:off x="5646737" y="153987"/>
            <a:ext cx="3433764" cy="550864"/>
            <a:chOff x="0" y="0"/>
            <a:chExt cx="3433762" cy="550862"/>
          </a:xfrm>
        </p:grpSpPr>
        <p:sp>
          <p:nvSpPr>
            <p:cNvPr id="219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19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19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197"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7772900"/>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20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17" name="Group 15"/>
          <p:cNvGrpSpPr/>
          <p:nvPr/>
        </p:nvGrpSpPr>
        <p:grpSpPr>
          <a:xfrm>
            <a:off x="63500" y="153987"/>
            <a:ext cx="3433763" cy="519114"/>
            <a:chOff x="0" y="0"/>
            <a:chExt cx="3433762" cy="519112"/>
          </a:xfrm>
        </p:grpSpPr>
        <p:sp>
          <p:nvSpPr>
            <p:cNvPr id="22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23" name="Group 21"/>
          <p:cNvGrpSpPr/>
          <p:nvPr/>
        </p:nvGrpSpPr>
        <p:grpSpPr>
          <a:xfrm>
            <a:off x="5646737" y="153987"/>
            <a:ext cx="3433764" cy="550864"/>
            <a:chOff x="0" y="0"/>
            <a:chExt cx="3433762" cy="550862"/>
          </a:xfrm>
        </p:grpSpPr>
        <p:sp>
          <p:nvSpPr>
            <p:cNvPr id="22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2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6278366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18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3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3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44" name="Group 15"/>
          <p:cNvGrpSpPr/>
          <p:nvPr/>
        </p:nvGrpSpPr>
        <p:grpSpPr>
          <a:xfrm>
            <a:off x="63500" y="153987"/>
            <a:ext cx="3433763" cy="519114"/>
            <a:chOff x="0" y="0"/>
            <a:chExt cx="3433762" cy="519112"/>
          </a:xfrm>
        </p:grpSpPr>
        <p:sp>
          <p:nvSpPr>
            <p:cNvPr id="223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50" name="Group 21"/>
          <p:cNvGrpSpPr/>
          <p:nvPr/>
        </p:nvGrpSpPr>
        <p:grpSpPr>
          <a:xfrm>
            <a:off x="5646737" y="153987"/>
            <a:ext cx="3433764" cy="550864"/>
            <a:chOff x="0" y="0"/>
            <a:chExt cx="3433762" cy="550862"/>
          </a:xfrm>
        </p:grpSpPr>
        <p:sp>
          <p:nvSpPr>
            <p:cNvPr id="224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4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51"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252"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53"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dirty="0"/>
          </a:p>
        </p:txBody>
      </p:sp>
      <p:sp>
        <p:nvSpPr>
          <p:cNvPr id="225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87488291"/>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8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6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6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274" name="Group 15"/>
          <p:cNvGrpSpPr/>
          <p:nvPr/>
        </p:nvGrpSpPr>
        <p:grpSpPr>
          <a:xfrm>
            <a:off x="63500" y="153987"/>
            <a:ext cx="3433763" cy="519114"/>
            <a:chOff x="0" y="0"/>
            <a:chExt cx="3433762" cy="519112"/>
          </a:xfrm>
        </p:grpSpPr>
        <p:sp>
          <p:nvSpPr>
            <p:cNvPr id="226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280" name="Group 21"/>
          <p:cNvGrpSpPr/>
          <p:nvPr/>
        </p:nvGrpSpPr>
        <p:grpSpPr>
          <a:xfrm>
            <a:off x="5646737" y="153987"/>
            <a:ext cx="3433764" cy="550864"/>
            <a:chOff x="0" y="0"/>
            <a:chExt cx="3433762" cy="550862"/>
          </a:xfrm>
        </p:grpSpPr>
        <p:sp>
          <p:nvSpPr>
            <p:cNvPr id="227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7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281"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282"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283"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28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7488190"/>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24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2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2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304" name="Group 15"/>
          <p:cNvGrpSpPr/>
          <p:nvPr/>
        </p:nvGrpSpPr>
        <p:grpSpPr>
          <a:xfrm>
            <a:off x="63500" y="153987"/>
            <a:ext cx="3433763" cy="519114"/>
            <a:chOff x="0" y="0"/>
            <a:chExt cx="3433762" cy="519112"/>
          </a:xfrm>
        </p:grpSpPr>
        <p:sp>
          <p:nvSpPr>
            <p:cNvPr id="22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310" name="Group 21"/>
          <p:cNvGrpSpPr/>
          <p:nvPr/>
        </p:nvGrpSpPr>
        <p:grpSpPr>
          <a:xfrm>
            <a:off x="5646737" y="153987"/>
            <a:ext cx="3433764" cy="550864"/>
            <a:chOff x="0" y="0"/>
            <a:chExt cx="3433762" cy="550862"/>
          </a:xfrm>
        </p:grpSpPr>
        <p:sp>
          <p:nvSpPr>
            <p:cNvPr id="23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3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311"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312"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13"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37722202"/>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21_Blank">
    <p:bg>
      <p:bgPr>
        <a:solidFill>
          <a:schemeClr val="accent3">
            <a:lumOff val="44000"/>
          </a:schemeClr>
        </a:solidFill>
        <a:effectLst/>
      </p:bgPr>
    </p:bg>
    <p:spTree>
      <p:nvGrpSpPr>
        <p:cNvPr id="1" name=""/>
        <p:cNvGrpSpPr/>
        <p:nvPr/>
      </p:nvGrpSpPr>
      <p:grpSpPr>
        <a:xfrm>
          <a:off x="0" y="0"/>
          <a:ext cx="0" cy="0"/>
          <a:chOff x="0" y="0"/>
          <a:chExt cx="0" cy="0"/>
        </a:xfrm>
      </p:grpSpPr>
      <p:sp>
        <p:nvSpPr>
          <p:cNvPr id="232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542673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Blank 0">
    <p:bg>
      <p:bgPr>
        <a:solidFill>
          <a:srgbClr val="000000"/>
        </a:solidFill>
        <a:effectLst/>
      </p:bgPr>
    </p:bg>
    <p:spTree>
      <p:nvGrpSpPr>
        <p:cNvPr id="1" name=""/>
        <p:cNvGrpSpPr/>
        <p:nvPr/>
      </p:nvGrpSpPr>
      <p:grpSpPr>
        <a:xfrm>
          <a:off x="0" y="0"/>
          <a:ext cx="0" cy="0"/>
          <a:chOff x="0" y="0"/>
          <a:chExt cx="0" cy="0"/>
        </a:xfrm>
      </p:grpSpPr>
      <p:sp>
        <p:nvSpPr>
          <p:cNvPr id="232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5447963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3D71D9-1F94-2242-9722-8D10FA2E6D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960107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9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3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cs typeface="Arial" panose="020B0604020202020204" pitchFamily="34" charset="0"/>
              </a:defRPr>
            </a:lvl1pPr>
          </a:lstStyle>
          <a:p>
            <a:r>
              <a:rPr dirty="0"/>
              <a:t>Title Text</a:t>
            </a:r>
          </a:p>
        </p:txBody>
      </p:sp>
      <p:sp>
        <p:nvSpPr>
          <p:cNvPr id="233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60612501"/>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25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234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4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4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717672521"/>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22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51"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52"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14340628"/>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236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236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6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2240795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2369"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7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126024"/>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237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7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23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65131"/>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2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238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7819846"/>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22_Blank">
    <p:bg>
      <p:bgPr>
        <a:solidFill>
          <a:schemeClr val="accent3">
            <a:lumOff val="44000"/>
          </a:schemeClr>
        </a:solidFill>
        <a:effectLst/>
      </p:bgPr>
    </p:bg>
    <p:spTree>
      <p:nvGrpSpPr>
        <p:cNvPr id="1" name=""/>
        <p:cNvGrpSpPr/>
        <p:nvPr/>
      </p:nvGrpSpPr>
      <p:grpSpPr>
        <a:xfrm>
          <a:off x="0" y="0"/>
          <a:ext cx="0" cy="0"/>
          <a:chOff x="0" y="0"/>
          <a:chExt cx="0" cy="0"/>
        </a:xfrm>
      </p:grpSpPr>
      <p:sp>
        <p:nvSpPr>
          <p:cNvPr id="23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64615718"/>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1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0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0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0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24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66477570"/>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241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241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41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1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1651500"/>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81EE5B70-3BE4-744D-886E-385268A3C8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3123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26_Title Slide">
    <p:bg>
      <p:bgPr>
        <a:solidFill>
          <a:srgbClr val="000000"/>
        </a:solidFill>
        <a:effectLst/>
      </p:bgPr>
    </p:bg>
    <p:spTree>
      <p:nvGrpSpPr>
        <p:cNvPr id="1" name=""/>
        <p:cNvGrpSpPr/>
        <p:nvPr/>
      </p:nvGrpSpPr>
      <p:grpSpPr>
        <a:xfrm>
          <a:off x="0" y="0"/>
          <a:ext cx="0" cy="0"/>
          <a:chOff x="0" y="0"/>
          <a:chExt cx="0" cy="0"/>
        </a:xfrm>
      </p:grpSpPr>
      <p:sp>
        <p:nvSpPr>
          <p:cNvPr id="2423"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24"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defTabSz="449262">
              <a:lnSpc>
                <a:spcPct val="95000"/>
              </a:lnSpc>
              <a:spcBef>
                <a:spcPts val="800"/>
              </a:spcBef>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25"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9793153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23_Title and Content">
    <p:bg>
      <p:bgPr>
        <a:solidFill>
          <a:srgbClr val="000000"/>
        </a:solidFill>
        <a:effectLst/>
      </p:bgPr>
    </p:bg>
    <p:spTree>
      <p:nvGrpSpPr>
        <p:cNvPr id="1" name=""/>
        <p:cNvGrpSpPr/>
        <p:nvPr/>
      </p:nvGrpSpPr>
      <p:grpSpPr>
        <a:xfrm>
          <a:off x="0" y="0"/>
          <a:ext cx="0" cy="0"/>
          <a:chOff x="0" y="0"/>
          <a:chExt cx="0" cy="0"/>
        </a:xfrm>
      </p:grpSpPr>
      <p:sp>
        <p:nvSpPr>
          <p:cNvPr id="2432"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33"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34"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977131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20_Section Header">
    <p:bg>
      <p:bgPr>
        <a:solidFill>
          <a:srgbClr val="000000"/>
        </a:solidFill>
        <a:effectLst/>
      </p:bgPr>
    </p:bg>
    <p:spTree>
      <p:nvGrpSpPr>
        <p:cNvPr id="1" name=""/>
        <p:cNvGrpSpPr/>
        <p:nvPr/>
      </p:nvGrpSpPr>
      <p:grpSpPr>
        <a:xfrm>
          <a:off x="0" y="0"/>
          <a:ext cx="0" cy="0"/>
          <a:chOff x="0" y="0"/>
          <a:chExt cx="0" cy="0"/>
        </a:xfrm>
      </p:grpSpPr>
      <p:sp>
        <p:nvSpPr>
          <p:cNvPr id="2441"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42"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43"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5446802"/>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20_Two Content">
    <p:bg>
      <p:bgPr>
        <a:solidFill>
          <a:srgbClr val="000000"/>
        </a:solidFill>
        <a:effectLst/>
      </p:bgPr>
    </p:bg>
    <p:spTree>
      <p:nvGrpSpPr>
        <p:cNvPr id="1" name=""/>
        <p:cNvGrpSpPr/>
        <p:nvPr/>
      </p:nvGrpSpPr>
      <p:grpSpPr>
        <a:xfrm>
          <a:off x="0" y="0"/>
          <a:ext cx="0" cy="0"/>
          <a:chOff x="0" y="0"/>
          <a:chExt cx="0" cy="0"/>
        </a:xfrm>
      </p:grpSpPr>
      <p:sp>
        <p:nvSpPr>
          <p:cNvPr id="2450"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51"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1pPr>
            <a:lvl2pPr marL="788723" indent="-331523"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defTabSz="449262">
              <a:lnSpc>
                <a:spcPct val="95000"/>
              </a:lnSpc>
              <a:spcBef>
                <a:spcPts val="800"/>
              </a:spcBef>
              <a:buClr>
                <a:srgbClr val="000000"/>
              </a:buClr>
              <a:buFont typeface="Arial"/>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5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89049964"/>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20_Comparison">
    <p:bg>
      <p:bgPr>
        <a:solidFill>
          <a:srgbClr val="000000"/>
        </a:solidFill>
        <a:effectLst/>
      </p:bgPr>
    </p:bg>
    <p:spTree>
      <p:nvGrpSpPr>
        <p:cNvPr id="1" name=""/>
        <p:cNvGrpSpPr/>
        <p:nvPr/>
      </p:nvGrpSpPr>
      <p:grpSpPr>
        <a:xfrm>
          <a:off x="0" y="0"/>
          <a:ext cx="0" cy="0"/>
          <a:chOff x="0" y="0"/>
          <a:chExt cx="0" cy="0"/>
        </a:xfrm>
      </p:grpSpPr>
      <p:sp>
        <p:nvSpPr>
          <p:cNvPr id="2459"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60"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61"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solidFill>
                  <a:schemeClr val="accent3">
                    <a:lumOff val="44000"/>
                  </a:schemeClr>
                </a:solidFill>
              </a:defRPr>
            </a:pPr>
            <a:endParaRPr dirty="0"/>
          </a:p>
        </p:txBody>
      </p:sp>
      <p:sp>
        <p:nvSpPr>
          <p:cNvPr id="2462"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11048085"/>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21_Title Only">
    <p:bg>
      <p:bgPr>
        <a:solidFill>
          <a:srgbClr val="000000"/>
        </a:solidFill>
        <a:effectLst/>
      </p:bgPr>
    </p:bg>
    <p:spTree>
      <p:nvGrpSpPr>
        <p:cNvPr id="1" name=""/>
        <p:cNvGrpSpPr/>
        <p:nvPr/>
      </p:nvGrpSpPr>
      <p:grpSpPr>
        <a:xfrm>
          <a:off x="0" y="0"/>
          <a:ext cx="0" cy="0"/>
          <a:chOff x="0" y="0"/>
          <a:chExt cx="0" cy="0"/>
        </a:xfrm>
      </p:grpSpPr>
      <p:sp>
        <p:nvSpPr>
          <p:cNvPr id="2469"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70"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0037976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23_Blank">
    <p:bg>
      <p:bgPr>
        <a:solidFill>
          <a:srgbClr val="000000"/>
        </a:solidFill>
        <a:effectLst/>
      </p:bgPr>
    </p:bg>
    <p:spTree>
      <p:nvGrpSpPr>
        <p:cNvPr id="1" name=""/>
        <p:cNvGrpSpPr/>
        <p:nvPr/>
      </p:nvGrpSpPr>
      <p:grpSpPr>
        <a:xfrm>
          <a:off x="0" y="0"/>
          <a:ext cx="0" cy="0"/>
          <a:chOff x="0" y="0"/>
          <a:chExt cx="0" cy="0"/>
        </a:xfrm>
      </p:grpSpPr>
      <p:sp>
        <p:nvSpPr>
          <p:cNvPr id="247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61556115"/>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484"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85"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1pPr>
            <a:lvl2pPr marL="781957" indent="-324757"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2pPr>
            <a:lvl3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defTabSz="449262">
              <a:lnSpc>
                <a:spcPct val="95000"/>
              </a:lnSpc>
              <a:spcBef>
                <a:spcPts val="800"/>
              </a:spcBef>
              <a:buClr>
                <a:srgbClr val="000000"/>
              </a:buClr>
              <a:buFont typeface="Arial"/>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86"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solidFill>
                  <a:schemeClr val="accent3">
                    <a:lumOff val="44000"/>
                  </a:schemeClr>
                </a:solidFill>
              </a:defRPr>
            </a:pPr>
            <a:endParaRPr dirty="0"/>
          </a:p>
        </p:txBody>
      </p:sp>
      <p:sp>
        <p:nvSpPr>
          <p:cNvPr id="248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34578655"/>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494"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495"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496"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defTabSz="449262">
              <a:lnSpc>
                <a:spcPct val="95000"/>
              </a:lnSpc>
              <a:spcBef>
                <a:spcPts val="8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497"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chemeClr val="accent3">
                      <a:lumOff val="44000"/>
                    </a:schemeClr>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63462640"/>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24_Blank">
    <p:bg>
      <p:bgPr>
        <a:solidFill>
          <a:schemeClr val="accent3">
            <a:lumOff val="44000"/>
          </a:schemeClr>
        </a:solidFill>
        <a:effectLst/>
      </p:bgPr>
    </p:bg>
    <p:spTree>
      <p:nvGrpSpPr>
        <p:cNvPr id="1" name=""/>
        <p:cNvGrpSpPr/>
        <p:nvPr/>
      </p:nvGrpSpPr>
      <p:grpSpPr>
        <a:xfrm>
          <a:off x="0" y="0"/>
          <a:ext cx="0" cy="0"/>
          <a:chOff x="0" y="0"/>
          <a:chExt cx="0" cy="0"/>
        </a:xfrm>
      </p:grpSpPr>
      <p:sp>
        <p:nvSpPr>
          <p:cNvPr id="2504" name="Slide Number"/>
          <p:cNvSpPr txBox="1">
            <a:spLocks noGrp="1"/>
          </p:cNvSpPr>
          <p:nvPr>
            <p:ph type="sldNum" sz="quarter" idx="2"/>
          </p:nvPr>
        </p:nvSpPr>
        <p:spPr>
          <a:xfrm>
            <a:off x="8144094" y="6248400"/>
            <a:ext cx="312520" cy="309956"/>
          </a:xfrm>
          <a:prstGeom prst="rect">
            <a:avLst/>
          </a:prstGeom>
        </p:spPr>
        <p:txBody>
          <a:bodyPr lIns="46799" tIns="46799" rIns="46799" bIns="46799"/>
          <a:lstStyle>
            <a:lvl1pPr>
              <a:defRPr b="1" i="0">
                <a:effectLst>
                  <a:outerShdw blurRad="38100" dist="38100" dir="2700000" rotWithShape="0">
                    <a:srgbClr val="DDDDDD"/>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7085185"/>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Comic Sans MS" charset="0"/>
                <a:cs typeface="Arial" panose="020B0604020202020204" pitchFamily="34" charset="0"/>
              </a:defRPr>
            </a:lvl1pPr>
          </a:lstStyle>
          <a:p>
            <a:pPr>
              <a:defRPr/>
            </a:pPr>
            <a:fld id="{9137C58D-494C-0C47-A9F6-EA1895DABF28}" type="slidenum">
              <a:rPr lang="en-US" smtClean="0"/>
              <a:pPr>
                <a:defRPr/>
              </a:pPr>
              <a:t>‹#›</a:t>
            </a:fld>
            <a:endParaRPr lang="en-US" dirty="0"/>
          </a:p>
        </p:txBody>
      </p:sp>
    </p:spTree>
    <p:extLst>
      <p:ext uri="{BB962C8B-B14F-4D97-AF65-F5344CB8AC3E}">
        <p14:creationId xmlns:p14="http://schemas.microsoft.com/office/powerpoint/2010/main" val="3942724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25_Blank">
    <p:bg>
      <p:bgPr>
        <a:solidFill>
          <a:schemeClr val="accent3">
            <a:lumOff val="44000"/>
          </a:schemeClr>
        </a:solidFill>
        <a:effectLst/>
      </p:bgPr>
    </p:bg>
    <p:spTree>
      <p:nvGrpSpPr>
        <p:cNvPr id="1" name=""/>
        <p:cNvGrpSpPr/>
        <p:nvPr/>
      </p:nvGrpSpPr>
      <p:grpSpPr>
        <a:xfrm>
          <a:off x="0" y="0"/>
          <a:ext cx="0" cy="0"/>
          <a:chOff x="0" y="0"/>
          <a:chExt cx="0" cy="0"/>
        </a:xfrm>
      </p:grpSpPr>
      <p:sp>
        <p:nvSpPr>
          <p:cNvPr id="251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1355101"/>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27_Title Slide">
    <p:bg>
      <p:bgPr>
        <a:solidFill>
          <a:srgbClr val="000000"/>
        </a:solidFill>
        <a:effectLst/>
      </p:bgPr>
    </p:bg>
    <p:spTree>
      <p:nvGrpSpPr>
        <p:cNvPr id="1" name=""/>
        <p:cNvGrpSpPr/>
        <p:nvPr/>
      </p:nvGrpSpPr>
      <p:grpSpPr>
        <a:xfrm>
          <a:off x="0" y="0"/>
          <a:ext cx="0" cy="0"/>
          <a:chOff x="0" y="0"/>
          <a:chExt cx="0" cy="0"/>
        </a:xfrm>
      </p:grpSpPr>
      <p:sp>
        <p:nvSpPr>
          <p:cNvPr id="2518"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1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74093194"/>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24_Title and Content">
    <p:bg>
      <p:bgPr>
        <a:solidFill>
          <a:srgbClr val="000000"/>
        </a:solidFill>
        <a:effectLst/>
      </p:bgPr>
    </p:bg>
    <p:spTree>
      <p:nvGrpSpPr>
        <p:cNvPr id="1" name=""/>
        <p:cNvGrpSpPr/>
        <p:nvPr/>
      </p:nvGrpSpPr>
      <p:grpSpPr>
        <a:xfrm>
          <a:off x="0" y="0"/>
          <a:ext cx="0" cy="0"/>
          <a:chOff x="0" y="0"/>
          <a:chExt cx="0" cy="0"/>
        </a:xfrm>
      </p:grpSpPr>
      <p:sp>
        <p:nvSpPr>
          <p:cNvPr id="2527"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28"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2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9579316"/>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21_Section Header">
    <p:bg>
      <p:bgPr>
        <a:solidFill>
          <a:srgbClr val="000000"/>
        </a:solidFill>
        <a:effectLst/>
      </p:bgPr>
    </p:bg>
    <p:spTree>
      <p:nvGrpSpPr>
        <p:cNvPr id="1" name=""/>
        <p:cNvGrpSpPr/>
        <p:nvPr/>
      </p:nvGrpSpPr>
      <p:grpSpPr>
        <a:xfrm>
          <a:off x="0" y="0"/>
          <a:ext cx="0" cy="0"/>
          <a:chOff x="0" y="0"/>
          <a:chExt cx="0" cy="0"/>
        </a:xfrm>
      </p:grpSpPr>
      <p:sp>
        <p:nvSpPr>
          <p:cNvPr id="2536"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3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3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286102418"/>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21_Two Content">
    <p:bg>
      <p:bgPr>
        <a:solidFill>
          <a:srgbClr val="000000"/>
        </a:solidFill>
        <a:effectLst/>
      </p:bgPr>
    </p:bg>
    <p:spTree>
      <p:nvGrpSpPr>
        <p:cNvPr id="1" name=""/>
        <p:cNvGrpSpPr/>
        <p:nvPr/>
      </p:nvGrpSpPr>
      <p:grpSpPr>
        <a:xfrm>
          <a:off x="0" y="0"/>
          <a:ext cx="0" cy="0"/>
          <a:chOff x="0" y="0"/>
          <a:chExt cx="0" cy="0"/>
        </a:xfrm>
      </p:grpSpPr>
      <p:sp>
        <p:nvSpPr>
          <p:cNvPr id="2545"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4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4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23352333"/>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21_Comparison">
    <p:bg>
      <p:bgPr>
        <a:solidFill>
          <a:srgbClr val="000000"/>
        </a:solidFill>
        <a:effectLst/>
      </p:bgPr>
    </p:bg>
    <p:spTree>
      <p:nvGrpSpPr>
        <p:cNvPr id="1" name=""/>
        <p:cNvGrpSpPr/>
        <p:nvPr/>
      </p:nvGrpSpPr>
      <p:grpSpPr>
        <a:xfrm>
          <a:off x="0" y="0"/>
          <a:ext cx="0" cy="0"/>
          <a:chOff x="0" y="0"/>
          <a:chExt cx="0" cy="0"/>
        </a:xfrm>
      </p:grpSpPr>
      <p:sp>
        <p:nvSpPr>
          <p:cNvPr id="2554"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5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5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255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0351191"/>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22_Title Only">
    <p:bg>
      <p:bgPr>
        <a:solidFill>
          <a:srgbClr val="000000"/>
        </a:solidFill>
        <a:effectLst/>
      </p:bgPr>
    </p:bg>
    <p:spTree>
      <p:nvGrpSpPr>
        <p:cNvPr id="1" name=""/>
        <p:cNvGrpSpPr/>
        <p:nvPr/>
      </p:nvGrpSpPr>
      <p:grpSpPr>
        <a:xfrm>
          <a:off x="0" y="0"/>
          <a:ext cx="0" cy="0"/>
          <a:chOff x="0" y="0"/>
          <a:chExt cx="0" cy="0"/>
        </a:xfrm>
      </p:grpSpPr>
      <p:sp>
        <p:nvSpPr>
          <p:cNvPr id="2564" name="Title Text"/>
          <p:cNvSpPr txBox="1">
            <a:spLocks noGrp="1"/>
          </p:cNvSpPr>
          <p:nvPr>
            <p:ph type="title"/>
          </p:nvPr>
        </p:nvSpPr>
        <p:spPr>
          <a:xfrm>
            <a:off x="38100" y="44450"/>
            <a:ext cx="9070975" cy="1143000"/>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66043306"/>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26_Blank">
    <p:bg>
      <p:bgPr>
        <a:solidFill>
          <a:srgbClr val="000000"/>
        </a:solidFill>
        <a:effectLst/>
      </p:bgPr>
    </p:bg>
    <p:spTree>
      <p:nvGrpSpPr>
        <p:cNvPr id="1" name=""/>
        <p:cNvGrpSpPr/>
        <p:nvPr/>
      </p:nvGrpSpPr>
      <p:grpSpPr>
        <a:xfrm>
          <a:off x="0" y="0"/>
          <a:ext cx="0" cy="0"/>
          <a:chOff x="0" y="0"/>
          <a:chExt cx="0" cy="0"/>
        </a:xfrm>
      </p:grpSpPr>
      <p:sp>
        <p:nvSpPr>
          <p:cNvPr id="25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56864980"/>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21_Content with Caption">
    <p:bg>
      <p:bgPr>
        <a:solidFill>
          <a:srgbClr val="000000"/>
        </a:solidFill>
        <a:effectLst/>
      </p:bgPr>
    </p:bg>
    <p:spTree>
      <p:nvGrpSpPr>
        <p:cNvPr id="1" name=""/>
        <p:cNvGrpSpPr/>
        <p:nvPr/>
      </p:nvGrpSpPr>
      <p:grpSpPr>
        <a:xfrm>
          <a:off x="0" y="0"/>
          <a:ext cx="0" cy="0"/>
          <a:chOff x="0" y="0"/>
          <a:chExt cx="0" cy="0"/>
        </a:xfrm>
      </p:grpSpPr>
      <p:sp>
        <p:nvSpPr>
          <p:cNvPr id="2579"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80"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8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25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92865203"/>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21_Picture with Caption">
    <p:bg>
      <p:bgPr>
        <a:solidFill>
          <a:srgbClr val="000000"/>
        </a:solidFill>
        <a:effectLst/>
      </p:bgPr>
    </p:bg>
    <p:spTree>
      <p:nvGrpSpPr>
        <p:cNvPr id="1" name=""/>
        <p:cNvGrpSpPr/>
        <p:nvPr/>
      </p:nvGrpSpPr>
      <p:grpSpPr>
        <a:xfrm>
          <a:off x="0" y="0"/>
          <a:ext cx="0" cy="0"/>
          <a:chOff x="0" y="0"/>
          <a:chExt cx="0" cy="0"/>
        </a:xfrm>
      </p:grpSpPr>
      <p:sp>
        <p:nvSpPr>
          <p:cNvPr id="2589"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590"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59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59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009550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67883188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8_Title and 4 Content">
    <p:bg>
      <p:bgPr>
        <a:solidFill>
          <a:srgbClr val="000000"/>
        </a:solidFill>
        <a:effectLst/>
      </p:bgPr>
    </p:bg>
    <p:spTree>
      <p:nvGrpSpPr>
        <p:cNvPr id="1" name=""/>
        <p:cNvGrpSpPr/>
        <p:nvPr/>
      </p:nvGrpSpPr>
      <p:grpSpPr>
        <a:xfrm>
          <a:off x="0" y="0"/>
          <a:ext cx="0" cy="0"/>
          <a:chOff x="0" y="0"/>
          <a:chExt cx="0" cy="0"/>
        </a:xfrm>
      </p:grpSpPr>
      <p:sp>
        <p:nvSpPr>
          <p:cNvPr id="259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600"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6457209"/>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4_Title, Content, and 2 Content">
    <p:bg>
      <p:bgPr>
        <a:solidFill>
          <a:srgbClr val="000000"/>
        </a:solidFill>
        <a:effectLst/>
      </p:bgPr>
    </p:bg>
    <p:spTree>
      <p:nvGrpSpPr>
        <p:cNvPr id="1" name=""/>
        <p:cNvGrpSpPr/>
        <p:nvPr/>
      </p:nvGrpSpPr>
      <p:grpSpPr>
        <a:xfrm>
          <a:off x="0" y="0"/>
          <a:ext cx="0" cy="0"/>
          <a:chOff x="0" y="0"/>
          <a:chExt cx="0" cy="0"/>
        </a:xfrm>
      </p:grpSpPr>
      <p:sp>
        <p:nvSpPr>
          <p:cNvPr id="2608"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2609"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1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0582637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28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17" name="Freeform 7"/>
          <p:cNvSpPr/>
          <p:nvPr/>
        </p:nvSpPr>
        <p:spPr>
          <a:xfrm>
            <a:off x="3024188" y="46038"/>
            <a:ext cx="3143250" cy="1044575"/>
          </a:xfrm>
          <a:custGeom>
            <a:avLst/>
            <a:gdLst/>
            <a:ahLst/>
            <a:cxnLst>
              <a:cxn ang="0">
                <a:pos x="wd2" y="hd2"/>
              </a:cxn>
              <a:cxn ang="5400000">
                <a:pos x="wd2" y="hd2"/>
              </a:cxn>
              <a:cxn ang="10800000">
                <a:pos x="wd2" y="hd2"/>
              </a:cxn>
              <a:cxn ang="16200000">
                <a:pos x="wd2" y="hd2"/>
              </a:cxn>
            </a:cxnLst>
            <a:rect l="0" t="0" r="r" b="b"/>
            <a:pathLst>
              <a:path w="21600" h="21600" extrusionOk="0">
                <a:moveTo>
                  <a:pt x="284" y="3512"/>
                </a:moveTo>
                <a:lnTo>
                  <a:pt x="458" y="3283"/>
                </a:lnTo>
                <a:lnTo>
                  <a:pt x="7822" y="3283"/>
                </a:lnTo>
                <a:lnTo>
                  <a:pt x="8367" y="2101"/>
                </a:lnTo>
                <a:lnTo>
                  <a:pt x="8738" y="1444"/>
                </a:lnTo>
                <a:lnTo>
                  <a:pt x="9109" y="919"/>
                </a:lnTo>
                <a:lnTo>
                  <a:pt x="9567" y="591"/>
                </a:lnTo>
                <a:lnTo>
                  <a:pt x="10004" y="295"/>
                </a:lnTo>
                <a:lnTo>
                  <a:pt x="10473" y="131"/>
                </a:lnTo>
                <a:lnTo>
                  <a:pt x="11062" y="0"/>
                </a:lnTo>
                <a:lnTo>
                  <a:pt x="11738" y="295"/>
                </a:lnTo>
                <a:lnTo>
                  <a:pt x="12360" y="788"/>
                </a:lnTo>
                <a:lnTo>
                  <a:pt x="12807" y="1444"/>
                </a:lnTo>
                <a:lnTo>
                  <a:pt x="13298" y="2101"/>
                </a:lnTo>
                <a:lnTo>
                  <a:pt x="13604" y="2692"/>
                </a:lnTo>
                <a:lnTo>
                  <a:pt x="13887" y="3381"/>
                </a:lnTo>
                <a:lnTo>
                  <a:pt x="20935" y="3283"/>
                </a:lnTo>
                <a:lnTo>
                  <a:pt x="21175" y="3447"/>
                </a:lnTo>
                <a:lnTo>
                  <a:pt x="21338" y="3808"/>
                </a:lnTo>
                <a:lnTo>
                  <a:pt x="21491" y="4793"/>
                </a:lnTo>
                <a:lnTo>
                  <a:pt x="21578" y="5909"/>
                </a:lnTo>
                <a:lnTo>
                  <a:pt x="21600" y="7222"/>
                </a:lnTo>
                <a:lnTo>
                  <a:pt x="21600" y="18350"/>
                </a:lnTo>
                <a:lnTo>
                  <a:pt x="14007" y="18383"/>
                </a:lnTo>
                <a:lnTo>
                  <a:pt x="12131" y="21534"/>
                </a:lnTo>
                <a:lnTo>
                  <a:pt x="9044" y="21600"/>
                </a:lnTo>
                <a:lnTo>
                  <a:pt x="7571" y="18186"/>
                </a:lnTo>
                <a:lnTo>
                  <a:pt x="807" y="18350"/>
                </a:lnTo>
                <a:lnTo>
                  <a:pt x="0" y="18350"/>
                </a:lnTo>
                <a:lnTo>
                  <a:pt x="0" y="6434"/>
                </a:lnTo>
                <a:lnTo>
                  <a:pt x="87" y="4957"/>
                </a:lnTo>
                <a:lnTo>
                  <a:pt x="164" y="4202"/>
                </a:lnTo>
                <a:lnTo>
                  <a:pt x="284" y="3512"/>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18" name="Oval 8"/>
          <p:cNvSpPr/>
          <p:nvPr/>
        </p:nvSpPr>
        <p:spPr>
          <a:xfrm>
            <a:off x="4003674" y="57149"/>
            <a:ext cx="1217616" cy="10795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19" name="Freeform 9"/>
          <p:cNvSpPr/>
          <p:nvPr/>
        </p:nvSpPr>
        <p:spPr>
          <a:xfrm>
            <a:off x="3022599" y="684212"/>
            <a:ext cx="3144839" cy="484189"/>
          </a:xfrm>
          <a:custGeom>
            <a:avLst/>
            <a:gdLst/>
            <a:ahLst/>
            <a:cxnLst>
              <a:cxn ang="0">
                <a:pos x="wd2" y="hd2"/>
              </a:cxn>
              <a:cxn ang="5400000">
                <a:pos x="wd2" y="hd2"/>
              </a:cxn>
              <a:cxn ang="10800000">
                <a:pos x="wd2" y="hd2"/>
              </a:cxn>
              <a:cxn ang="16200000">
                <a:pos x="wd2" y="hd2"/>
              </a:cxn>
            </a:cxnLst>
            <a:rect l="0" t="0" r="r" b="b"/>
            <a:pathLst>
              <a:path w="21600" h="21600" extrusionOk="0">
                <a:moveTo>
                  <a:pt x="741" y="4320"/>
                </a:moveTo>
                <a:lnTo>
                  <a:pt x="1047" y="4816"/>
                </a:lnTo>
                <a:lnTo>
                  <a:pt x="1374" y="4320"/>
                </a:lnTo>
                <a:lnTo>
                  <a:pt x="1701" y="4816"/>
                </a:lnTo>
                <a:lnTo>
                  <a:pt x="1941" y="6090"/>
                </a:lnTo>
                <a:lnTo>
                  <a:pt x="2213" y="7153"/>
                </a:lnTo>
                <a:lnTo>
                  <a:pt x="2660" y="6232"/>
                </a:lnTo>
                <a:lnTo>
                  <a:pt x="3042" y="5807"/>
                </a:lnTo>
                <a:lnTo>
                  <a:pt x="3598" y="5807"/>
                </a:lnTo>
                <a:lnTo>
                  <a:pt x="3991" y="5028"/>
                </a:lnTo>
                <a:lnTo>
                  <a:pt x="4340" y="5736"/>
                </a:lnTo>
                <a:lnTo>
                  <a:pt x="4656" y="6515"/>
                </a:lnTo>
                <a:lnTo>
                  <a:pt x="4928" y="6728"/>
                </a:lnTo>
                <a:lnTo>
                  <a:pt x="5375" y="5807"/>
                </a:lnTo>
                <a:lnTo>
                  <a:pt x="5844" y="5807"/>
                </a:lnTo>
                <a:lnTo>
                  <a:pt x="6531" y="6161"/>
                </a:lnTo>
                <a:lnTo>
                  <a:pt x="6815" y="7436"/>
                </a:lnTo>
                <a:lnTo>
                  <a:pt x="7273" y="7153"/>
                </a:lnTo>
                <a:lnTo>
                  <a:pt x="7905" y="6728"/>
                </a:lnTo>
                <a:lnTo>
                  <a:pt x="8352" y="9065"/>
                </a:lnTo>
                <a:lnTo>
                  <a:pt x="8614" y="9561"/>
                </a:lnTo>
                <a:lnTo>
                  <a:pt x="8876" y="11190"/>
                </a:lnTo>
                <a:lnTo>
                  <a:pt x="9006" y="13739"/>
                </a:lnTo>
                <a:lnTo>
                  <a:pt x="9268" y="14730"/>
                </a:lnTo>
                <a:lnTo>
                  <a:pt x="9595" y="14730"/>
                </a:lnTo>
                <a:lnTo>
                  <a:pt x="9999" y="14589"/>
                </a:lnTo>
                <a:lnTo>
                  <a:pt x="10391" y="14730"/>
                </a:lnTo>
                <a:lnTo>
                  <a:pt x="10675" y="15722"/>
                </a:lnTo>
                <a:lnTo>
                  <a:pt x="10893" y="14943"/>
                </a:lnTo>
                <a:lnTo>
                  <a:pt x="11263" y="14872"/>
                </a:lnTo>
                <a:lnTo>
                  <a:pt x="11612" y="13385"/>
                </a:lnTo>
                <a:lnTo>
                  <a:pt x="11896" y="13739"/>
                </a:lnTo>
                <a:lnTo>
                  <a:pt x="12386" y="13243"/>
                </a:lnTo>
                <a:lnTo>
                  <a:pt x="12605" y="11473"/>
                </a:lnTo>
                <a:lnTo>
                  <a:pt x="13172" y="9986"/>
                </a:lnTo>
                <a:lnTo>
                  <a:pt x="13302" y="7719"/>
                </a:lnTo>
                <a:lnTo>
                  <a:pt x="13586" y="6586"/>
                </a:lnTo>
                <a:lnTo>
                  <a:pt x="14077" y="5878"/>
                </a:lnTo>
                <a:lnTo>
                  <a:pt x="14338" y="6728"/>
                </a:lnTo>
                <a:lnTo>
                  <a:pt x="14600" y="6374"/>
                </a:lnTo>
                <a:lnTo>
                  <a:pt x="14916" y="7153"/>
                </a:lnTo>
                <a:lnTo>
                  <a:pt x="15243" y="6445"/>
                </a:lnTo>
                <a:lnTo>
                  <a:pt x="15865" y="7153"/>
                </a:lnTo>
                <a:lnTo>
                  <a:pt x="16137" y="7861"/>
                </a:lnTo>
                <a:lnTo>
                  <a:pt x="16443" y="5949"/>
                </a:lnTo>
                <a:lnTo>
                  <a:pt x="16650" y="5807"/>
                </a:lnTo>
                <a:lnTo>
                  <a:pt x="16890" y="6515"/>
                </a:lnTo>
                <a:lnTo>
                  <a:pt x="17108" y="6232"/>
                </a:lnTo>
                <a:lnTo>
                  <a:pt x="17402" y="4320"/>
                </a:lnTo>
                <a:lnTo>
                  <a:pt x="17904" y="3753"/>
                </a:lnTo>
                <a:lnTo>
                  <a:pt x="18144" y="4037"/>
                </a:lnTo>
                <a:lnTo>
                  <a:pt x="18394" y="4037"/>
                </a:lnTo>
                <a:lnTo>
                  <a:pt x="18754" y="1629"/>
                </a:lnTo>
                <a:lnTo>
                  <a:pt x="18961" y="779"/>
                </a:lnTo>
                <a:lnTo>
                  <a:pt x="19234" y="1133"/>
                </a:lnTo>
                <a:lnTo>
                  <a:pt x="19539" y="3612"/>
                </a:lnTo>
                <a:lnTo>
                  <a:pt x="19845" y="2054"/>
                </a:lnTo>
                <a:lnTo>
                  <a:pt x="20139" y="0"/>
                </a:lnTo>
                <a:lnTo>
                  <a:pt x="20390" y="71"/>
                </a:lnTo>
                <a:lnTo>
                  <a:pt x="20673" y="4320"/>
                </a:lnTo>
                <a:lnTo>
                  <a:pt x="20902" y="3612"/>
                </a:lnTo>
                <a:lnTo>
                  <a:pt x="21218" y="1841"/>
                </a:lnTo>
                <a:lnTo>
                  <a:pt x="21469" y="1770"/>
                </a:lnTo>
                <a:lnTo>
                  <a:pt x="21600" y="3258"/>
                </a:lnTo>
                <a:lnTo>
                  <a:pt x="21600" y="13881"/>
                </a:lnTo>
                <a:lnTo>
                  <a:pt x="14218" y="16289"/>
                </a:lnTo>
                <a:lnTo>
                  <a:pt x="11972" y="20750"/>
                </a:lnTo>
                <a:lnTo>
                  <a:pt x="9737" y="21600"/>
                </a:lnTo>
                <a:lnTo>
                  <a:pt x="8636" y="17705"/>
                </a:lnTo>
                <a:lnTo>
                  <a:pt x="7622" y="11119"/>
                </a:lnTo>
                <a:lnTo>
                  <a:pt x="0" y="9986"/>
                </a:lnTo>
                <a:lnTo>
                  <a:pt x="0" y="2195"/>
                </a:lnTo>
                <a:lnTo>
                  <a:pt x="131" y="3329"/>
                </a:lnTo>
                <a:lnTo>
                  <a:pt x="316" y="3753"/>
                </a:lnTo>
                <a:lnTo>
                  <a:pt x="556" y="3895"/>
                </a:lnTo>
                <a:lnTo>
                  <a:pt x="741" y="4320"/>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0" name="Freeform 10"/>
          <p:cNvSpPr/>
          <p:nvPr/>
        </p:nvSpPr>
        <p:spPr>
          <a:xfrm>
            <a:off x="3022599" y="771525"/>
            <a:ext cx="3144839" cy="488951"/>
          </a:xfrm>
          <a:custGeom>
            <a:avLst/>
            <a:gdLst/>
            <a:ahLst/>
            <a:cxnLst>
              <a:cxn ang="0">
                <a:pos x="wd2" y="hd2"/>
              </a:cxn>
              <a:cxn ang="5400000">
                <a:pos x="wd2" y="hd2"/>
              </a:cxn>
              <a:cxn ang="10800000">
                <a:pos x="wd2" y="hd2"/>
              </a:cxn>
              <a:cxn ang="16200000">
                <a:pos x="wd2" y="hd2"/>
              </a:cxn>
            </a:cxnLst>
            <a:rect l="0" t="0" r="r" b="b"/>
            <a:pathLst>
              <a:path w="21600" h="21600" extrusionOk="0">
                <a:moveTo>
                  <a:pt x="283" y="13745"/>
                </a:moveTo>
                <a:lnTo>
                  <a:pt x="458" y="14026"/>
                </a:lnTo>
                <a:lnTo>
                  <a:pt x="665" y="14096"/>
                </a:lnTo>
                <a:lnTo>
                  <a:pt x="7785" y="14096"/>
                </a:lnTo>
                <a:lnTo>
                  <a:pt x="7927" y="15218"/>
                </a:lnTo>
                <a:lnTo>
                  <a:pt x="8418" y="17462"/>
                </a:lnTo>
                <a:lnTo>
                  <a:pt x="8843" y="18725"/>
                </a:lnTo>
                <a:lnTo>
                  <a:pt x="9203" y="19706"/>
                </a:lnTo>
                <a:lnTo>
                  <a:pt x="9671" y="20758"/>
                </a:lnTo>
                <a:lnTo>
                  <a:pt x="10162" y="21109"/>
                </a:lnTo>
                <a:lnTo>
                  <a:pt x="10914" y="21600"/>
                </a:lnTo>
                <a:lnTo>
                  <a:pt x="11612" y="21109"/>
                </a:lnTo>
                <a:lnTo>
                  <a:pt x="12506" y="19987"/>
                </a:lnTo>
                <a:lnTo>
                  <a:pt x="13313" y="17743"/>
                </a:lnTo>
                <a:lnTo>
                  <a:pt x="13782" y="15499"/>
                </a:lnTo>
                <a:lnTo>
                  <a:pt x="14033" y="14026"/>
                </a:lnTo>
                <a:lnTo>
                  <a:pt x="20935" y="14096"/>
                </a:lnTo>
                <a:lnTo>
                  <a:pt x="21175" y="13956"/>
                </a:lnTo>
                <a:lnTo>
                  <a:pt x="21338" y="13675"/>
                </a:lnTo>
                <a:lnTo>
                  <a:pt x="21491" y="12904"/>
                </a:lnTo>
                <a:lnTo>
                  <a:pt x="21578" y="11922"/>
                </a:lnTo>
                <a:lnTo>
                  <a:pt x="21600" y="10870"/>
                </a:lnTo>
                <a:lnTo>
                  <a:pt x="21600" y="1613"/>
                </a:lnTo>
                <a:lnTo>
                  <a:pt x="21415" y="0"/>
                </a:lnTo>
                <a:lnTo>
                  <a:pt x="21317" y="491"/>
                </a:lnTo>
                <a:lnTo>
                  <a:pt x="21218" y="2034"/>
                </a:lnTo>
                <a:lnTo>
                  <a:pt x="21153" y="3857"/>
                </a:lnTo>
                <a:lnTo>
                  <a:pt x="21055" y="3717"/>
                </a:lnTo>
                <a:lnTo>
                  <a:pt x="20935" y="3577"/>
                </a:lnTo>
                <a:lnTo>
                  <a:pt x="20684" y="2665"/>
                </a:lnTo>
                <a:lnTo>
                  <a:pt x="20510" y="1894"/>
                </a:lnTo>
                <a:lnTo>
                  <a:pt x="20237" y="1613"/>
                </a:lnTo>
                <a:lnTo>
                  <a:pt x="19954" y="2455"/>
                </a:lnTo>
                <a:lnTo>
                  <a:pt x="19681" y="3717"/>
                </a:lnTo>
                <a:lnTo>
                  <a:pt x="19485" y="2805"/>
                </a:lnTo>
                <a:lnTo>
                  <a:pt x="19310" y="2665"/>
                </a:lnTo>
                <a:lnTo>
                  <a:pt x="19070" y="1894"/>
                </a:lnTo>
                <a:lnTo>
                  <a:pt x="18830" y="2174"/>
                </a:lnTo>
                <a:lnTo>
                  <a:pt x="18656" y="3086"/>
                </a:lnTo>
                <a:lnTo>
                  <a:pt x="18591" y="4278"/>
                </a:lnTo>
                <a:lnTo>
                  <a:pt x="18383" y="3717"/>
                </a:lnTo>
                <a:lnTo>
                  <a:pt x="18100" y="3717"/>
                </a:lnTo>
                <a:lnTo>
                  <a:pt x="17740" y="3226"/>
                </a:lnTo>
                <a:lnTo>
                  <a:pt x="17413" y="4278"/>
                </a:lnTo>
                <a:lnTo>
                  <a:pt x="17130" y="2735"/>
                </a:lnTo>
                <a:lnTo>
                  <a:pt x="16770" y="3717"/>
                </a:lnTo>
                <a:lnTo>
                  <a:pt x="16410" y="6242"/>
                </a:lnTo>
                <a:lnTo>
                  <a:pt x="16126" y="5330"/>
                </a:lnTo>
                <a:lnTo>
                  <a:pt x="15865" y="4348"/>
                </a:lnTo>
                <a:lnTo>
                  <a:pt x="15581" y="3857"/>
                </a:lnTo>
                <a:lnTo>
                  <a:pt x="15221" y="4278"/>
                </a:lnTo>
                <a:lnTo>
                  <a:pt x="14654" y="5049"/>
                </a:lnTo>
                <a:lnTo>
                  <a:pt x="14142" y="4208"/>
                </a:lnTo>
                <a:lnTo>
                  <a:pt x="13967" y="4839"/>
                </a:lnTo>
                <a:lnTo>
                  <a:pt x="13728" y="6382"/>
                </a:lnTo>
                <a:lnTo>
                  <a:pt x="13542" y="9117"/>
                </a:lnTo>
                <a:lnTo>
                  <a:pt x="13324" y="10519"/>
                </a:lnTo>
                <a:lnTo>
                  <a:pt x="13237" y="12483"/>
                </a:lnTo>
                <a:lnTo>
                  <a:pt x="12997" y="13325"/>
                </a:lnTo>
                <a:lnTo>
                  <a:pt x="12605" y="13745"/>
                </a:lnTo>
                <a:lnTo>
                  <a:pt x="12157" y="13956"/>
                </a:lnTo>
                <a:lnTo>
                  <a:pt x="12059" y="14938"/>
                </a:lnTo>
                <a:lnTo>
                  <a:pt x="11481" y="14657"/>
                </a:lnTo>
                <a:lnTo>
                  <a:pt x="10958" y="15499"/>
                </a:lnTo>
                <a:lnTo>
                  <a:pt x="10467" y="15288"/>
                </a:lnTo>
                <a:lnTo>
                  <a:pt x="9628" y="16340"/>
                </a:lnTo>
                <a:lnTo>
                  <a:pt x="9159" y="13745"/>
                </a:lnTo>
                <a:lnTo>
                  <a:pt x="8636" y="13044"/>
                </a:lnTo>
                <a:lnTo>
                  <a:pt x="8090" y="8486"/>
                </a:lnTo>
                <a:lnTo>
                  <a:pt x="7861" y="6382"/>
                </a:lnTo>
                <a:lnTo>
                  <a:pt x="7589" y="5891"/>
                </a:lnTo>
                <a:lnTo>
                  <a:pt x="6913" y="5330"/>
                </a:lnTo>
                <a:lnTo>
                  <a:pt x="6346" y="4769"/>
                </a:lnTo>
                <a:lnTo>
                  <a:pt x="5735" y="3717"/>
                </a:lnTo>
                <a:lnTo>
                  <a:pt x="5179" y="4769"/>
                </a:lnTo>
                <a:lnTo>
                  <a:pt x="4525" y="2665"/>
                </a:lnTo>
                <a:lnTo>
                  <a:pt x="4034" y="2735"/>
                </a:lnTo>
                <a:lnTo>
                  <a:pt x="3696" y="3997"/>
                </a:lnTo>
                <a:lnTo>
                  <a:pt x="3489" y="2945"/>
                </a:lnTo>
                <a:lnTo>
                  <a:pt x="3217" y="3577"/>
                </a:lnTo>
                <a:lnTo>
                  <a:pt x="2868" y="3717"/>
                </a:lnTo>
                <a:lnTo>
                  <a:pt x="2519" y="4138"/>
                </a:lnTo>
                <a:lnTo>
                  <a:pt x="2104" y="5049"/>
                </a:lnTo>
                <a:lnTo>
                  <a:pt x="1766" y="3997"/>
                </a:lnTo>
                <a:lnTo>
                  <a:pt x="1428" y="4488"/>
                </a:lnTo>
                <a:lnTo>
                  <a:pt x="981" y="4909"/>
                </a:lnTo>
                <a:lnTo>
                  <a:pt x="709" y="4488"/>
                </a:lnTo>
                <a:lnTo>
                  <a:pt x="196" y="4278"/>
                </a:lnTo>
                <a:lnTo>
                  <a:pt x="0" y="5330"/>
                </a:lnTo>
                <a:lnTo>
                  <a:pt x="22" y="8416"/>
                </a:lnTo>
                <a:lnTo>
                  <a:pt x="55" y="11010"/>
                </a:lnTo>
                <a:lnTo>
                  <a:pt x="153" y="13325"/>
                </a:lnTo>
                <a:lnTo>
                  <a:pt x="283" y="1374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1" name="Freeform 11"/>
          <p:cNvSpPr/>
          <p:nvPr/>
        </p:nvSpPr>
        <p:spPr>
          <a:xfrm>
            <a:off x="3044824" y="850899"/>
            <a:ext cx="3084514" cy="363539"/>
          </a:xfrm>
          <a:custGeom>
            <a:avLst/>
            <a:gdLst/>
            <a:ahLst/>
            <a:cxnLst>
              <a:cxn ang="0">
                <a:pos x="wd2" y="hd2"/>
              </a:cxn>
              <a:cxn ang="5400000">
                <a:pos x="wd2" y="hd2"/>
              </a:cxn>
              <a:cxn ang="10800000">
                <a:pos x="wd2" y="hd2"/>
              </a:cxn>
              <a:cxn ang="16200000">
                <a:pos x="wd2" y="hd2"/>
              </a:cxn>
            </a:cxnLst>
            <a:rect l="0" t="0" r="r" b="b"/>
            <a:pathLst>
              <a:path w="21600" h="21600" extrusionOk="0">
                <a:moveTo>
                  <a:pt x="5970" y="7263"/>
                </a:moveTo>
                <a:lnTo>
                  <a:pt x="5303" y="6791"/>
                </a:lnTo>
                <a:lnTo>
                  <a:pt x="4625" y="7640"/>
                </a:lnTo>
                <a:lnTo>
                  <a:pt x="3869" y="7640"/>
                </a:lnTo>
                <a:lnTo>
                  <a:pt x="2835" y="7263"/>
                </a:lnTo>
                <a:lnTo>
                  <a:pt x="1712" y="7640"/>
                </a:lnTo>
                <a:lnTo>
                  <a:pt x="1145" y="7829"/>
                </a:lnTo>
                <a:lnTo>
                  <a:pt x="711" y="7452"/>
                </a:lnTo>
                <a:lnTo>
                  <a:pt x="278" y="7829"/>
                </a:lnTo>
                <a:lnTo>
                  <a:pt x="133" y="5471"/>
                </a:lnTo>
                <a:lnTo>
                  <a:pt x="22" y="3584"/>
                </a:lnTo>
                <a:lnTo>
                  <a:pt x="0" y="6980"/>
                </a:lnTo>
                <a:lnTo>
                  <a:pt x="133" y="10093"/>
                </a:lnTo>
                <a:lnTo>
                  <a:pt x="812" y="9715"/>
                </a:lnTo>
                <a:lnTo>
                  <a:pt x="1423" y="9338"/>
                </a:lnTo>
                <a:lnTo>
                  <a:pt x="1812" y="9527"/>
                </a:lnTo>
                <a:lnTo>
                  <a:pt x="2146" y="9715"/>
                </a:lnTo>
                <a:lnTo>
                  <a:pt x="2357" y="9904"/>
                </a:lnTo>
                <a:lnTo>
                  <a:pt x="3002" y="9715"/>
                </a:lnTo>
                <a:lnTo>
                  <a:pt x="3602" y="10281"/>
                </a:lnTo>
                <a:lnTo>
                  <a:pt x="5014" y="9715"/>
                </a:lnTo>
                <a:lnTo>
                  <a:pt x="6014" y="9527"/>
                </a:lnTo>
                <a:lnTo>
                  <a:pt x="6848" y="9715"/>
                </a:lnTo>
                <a:lnTo>
                  <a:pt x="7760" y="9715"/>
                </a:lnTo>
                <a:lnTo>
                  <a:pt x="8193" y="13866"/>
                </a:lnTo>
                <a:lnTo>
                  <a:pt x="8549" y="15846"/>
                </a:lnTo>
                <a:lnTo>
                  <a:pt x="9294" y="19808"/>
                </a:lnTo>
                <a:lnTo>
                  <a:pt x="9838" y="20562"/>
                </a:lnTo>
                <a:lnTo>
                  <a:pt x="10505" y="21600"/>
                </a:lnTo>
                <a:lnTo>
                  <a:pt x="11317" y="21600"/>
                </a:lnTo>
                <a:lnTo>
                  <a:pt x="12062" y="20751"/>
                </a:lnTo>
                <a:lnTo>
                  <a:pt x="12829" y="18299"/>
                </a:lnTo>
                <a:lnTo>
                  <a:pt x="13396" y="16035"/>
                </a:lnTo>
                <a:lnTo>
                  <a:pt x="13852" y="12356"/>
                </a:lnTo>
                <a:lnTo>
                  <a:pt x="14207" y="10847"/>
                </a:lnTo>
                <a:lnTo>
                  <a:pt x="14574" y="10093"/>
                </a:lnTo>
                <a:lnTo>
                  <a:pt x="15452" y="11224"/>
                </a:lnTo>
                <a:lnTo>
                  <a:pt x="16508" y="10281"/>
                </a:lnTo>
                <a:lnTo>
                  <a:pt x="17531" y="10470"/>
                </a:lnTo>
                <a:lnTo>
                  <a:pt x="17987" y="10093"/>
                </a:lnTo>
                <a:lnTo>
                  <a:pt x="18865" y="10659"/>
                </a:lnTo>
                <a:lnTo>
                  <a:pt x="19710" y="10093"/>
                </a:lnTo>
                <a:lnTo>
                  <a:pt x="20444" y="10847"/>
                </a:lnTo>
                <a:lnTo>
                  <a:pt x="21333" y="10470"/>
                </a:lnTo>
                <a:lnTo>
                  <a:pt x="21544" y="8583"/>
                </a:lnTo>
                <a:lnTo>
                  <a:pt x="21600" y="5093"/>
                </a:lnTo>
                <a:lnTo>
                  <a:pt x="21567" y="0"/>
                </a:lnTo>
                <a:lnTo>
                  <a:pt x="21333" y="5659"/>
                </a:lnTo>
                <a:lnTo>
                  <a:pt x="21211" y="8395"/>
                </a:lnTo>
                <a:lnTo>
                  <a:pt x="20644" y="8961"/>
                </a:lnTo>
                <a:lnTo>
                  <a:pt x="19588" y="8772"/>
                </a:lnTo>
                <a:lnTo>
                  <a:pt x="18754" y="8583"/>
                </a:lnTo>
                <a:lnTo>
                  <a:pt x="17320" y="8206"/>
                </a:lnTo>
                <a:lnTo>
                  <a:pt x="16575" y="8772"/>
                </a:lnTo>
                <a:lnTo>
                  <a:pt x="15597" y="8583"/>
                </a:lnTo>
                <a:lnTo>
                  <a:pt x="14997" y="9338"/>
                </a:lnTo>
                <a:lnTo>
                  <a:pt x="14596" y="8395"/>
                </a:lnTo>
                <a:lnTo>
                  <a:pt x="14352" y="8017"/>
                </a:lnTo>
                <a:lnTo>
                  <a:pt x="14163" y="6980"/>
                </a:lnTo>
                <a:lnTo>
                  <a:pt x="14263" y="4905"/>
                </a:lnTo>
                <a:lnTo>
                  <a:pt x="14263" y="2641"/>
                </a:lnTo>
                <a:lnTo>
                  <a:pt x="14063" y="3396"/>
                </a:lnTo>
                <a:lnTo>
                  <a:pt x="13852" y="7452"/>
                </a:lnTo>
                <a:lnTo>
                  <a:pt x="13396" y="10847"/>
                </a:lnTo>
                <a:lnTo>
                  <a:pt x="13140" y="13111"/>
                </a:lnTo>
                <a:lnTo>
                  <a:pt x="12662" y="15280"/>
                </a:lnTo>
                <a:lnTo>
                  <a:pt x="12351" y="14903"/>
                </a:lnTo>
                <a:lnTo>
                  <a:pt x="11817" y="16978"/>
                </a:lnTo>
                <a:lnTo>
                  <a:pt x="11339" y="17921"/>
                </a:lnTo>
                <a:lnTo>
                  <a:pt x="10894" y="18676"/>
                </a:lnTo>
                <a:lnTo>
                  <a:pt x="10316" y="16412"/>
                </a:lnTo>
                <a:lnTo>
                  <a:pt x="9816" y="16601"/>
                </a:lnTo>
                <a:lnTo>
                  <a:pt x="9627" y="13866"/>
                </a:lnTo>
                <a:lnTo>
                  <a:pt x="9171" y="14054"/>
                </a:lnTo>
                <a:lnTo>
                  <a:pt x="8927" y="14903"/>
                </a:lnTo>
                <a:lnTo>
                  <a:pt x="8571" y="12922"/>
                </a:lnTo>
                <a:lnTo>
                  <a:pt x="8260" y="11602"/>
                </a:lnTo>
                <a:lnTo>
                  <a:pt x="8115" y="9338"/>
                </a:lnTo>
                <a:lnTo>
                  <a:pt x="7860" y="4339"/>
                </a:lnTo>
                <a:lnTo>
                  <a:pt x="7615" y="3584"/>
                </a:lnTo>
                <a:lnTo>
                  <a:pt x="7493" y="6603"/>
                </a:lnTo>
                <a:lnTo>
                  <a:pt x="7282" y="6414"/>
                </a:lnTo>
                <a:lnTo>
                  <a:pt x="6570" y="8395"/>
                </a:lnTo>
                <a:lnTo>
                  <a:pt x="5970" y="7263"/>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2" name="Freeform 12"/>
          <p:cNvSpPr/>
          <p:nvPr/>
        </p:nvSpPr>
        <p:spPr>
          <a:xfrm>
            <a:off x="5057774" y="358774"/>
            <a:ext cx="192089" cy="647702"/>
          </a:xfrm>
          <a:custGeom>
            <a:avLst/>
            <a:gdLst/>
            <a:ahLst/>
            <a:cxnLst>
              <a:cxn ang="0">
                <a:pos x="wd2" y="hd2"/>
              </a:cxn>
              <a:cxn ang="5400000">
                <a:pos x="wd2" y="hd2"/>
              </a:cxn>
              <a:cxn ang="10800000">
                <a:pos x="wd2" y="hd2"/>
              </a:cxn>
              <a:cxn ang="16200000">
                <a:pos x="wd2" y="hd2"/>
              </a:cxn>
            </a:cxnLst>
            <a:rect l="0" t="0" r="r" b="b"/>
            <a:pathLst>
              <a:path w="21600" h="21600" extrusionOk="0">
                <a:moveTo>
                  <a:pt x="14638" y="529"/>
                </a:moveTo>
                <a:lnTo>
                  <a:pt x="13388" y="2118"/>
                </a:lnTo>
                <a:lnTo>
                  <a:pt x="21600" y="2329"/>
                </a:lnTo>
                <a:lnTo>
                  <a:pt x="18387" y="5188"/>
                </a:lnTo>
                <a:lnTo>
                  <a:pt x="18744" y="7412"/>
                </a:lnTo>
                <a:lnTo>
                  <a:pt x="20707" y="9318"/>
                </a:lnTo>
                <a:lnTo>
                  <a:pt x="17316" y="11329"/>
                </a:lnTo>
                <a:lnTo>
                  <a:pt x="16066" y="13341"/>
                </a:lnTo>
                <a:lnTo>
                  <a:pt x="14638" y="15353"/>
                </a:lnTo>
                <a:lnTo>
                  <a:pt x="11782" y="16729"/>
                </a:lnTo>
                <a:lnTo>
                  <a:pt x="9104" y="18106"/>
                </a:lnTo>
                <a:lnTo>
                  <a:pt x="5712" y="19482"/>
                </a:lnTo>
                <a:lnTo>
                  <a:pt x="3749" y="20435"/>
                </a:lnTo>
                <a:lnTo>
                  <a:pt x="0" y="21600"/>
                </a:lnTo>
                <a:lnTo>
                  <a:pt x="2142" y="19482"/>
                </a:lnTo>
                <a:lnTo>
                  <a:pt x="6783" y="18000"/>
                </a:lnTo>
                <a:lnTo>
                  <a:pt x="6069" y="16306"/>
                </a:lnTo>
                <a:lnTo>
                  <a:pt x="10354" y="14188"/>
                </a:lnTo>
                <a:lnTo>
                  <a:pt x="12674" y="11647"/>
                </a:lnTo>
                <a:lnTo>
                  <a:pt x="11425" y="9212"/>
                </a:lnTo>
                <a:lnTo>
                  <a:pt x="12317" y="7200"/>
                </a:lnTo>
                <a:lnTo>
                  <a:pt x="11425" y="5824"/>
                </a:lnTo>
                <a:lnTo>
                  <a:pt x="5355" y="3071"/>
                </a:lnTo>
                <a:lnTo>
                  <a:pt x="1785" y="318"/>
                </a:lnTo>
                <a:lnTo>
                  <a:pt x="14102" y="0"/>
                </a:lnTo>
                <a:lnTo>
                  <a:pt x="14638" y="529"/>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3" name="Freeform 13"/>
          <p:cNvSpPr/>
          <p:nvPr/>
        </p:nvSpPr>
        <p:spPr>
          <a:xfrm>
            <a:off x="3052763" y="4762"/>
            <a:ext cx="3092451" cy="642939"/>
          </a:xfrm>
          <a:custGeom>
            <a:avLst/>
            <a:gdLst/>
            <a:ahLst/>
            <a:cxnLst>
              <a:cxn ang="0">
                <a:pos x="wd2" y="hd2"/>
              </a:cxn>
              <a:cxn ang="5400000">
                <a:pos x="wd2" y="hd2"/>
              </a:cxn>
              <a:cxn ang="10800000">
                <a:pos x="wd2" y="hd2"/>
              </a:cxn>
              <a:cxn ang="16200000">
                <a:pos x="wd2" y="hd2"/>
              </a:cxn>
            </a:cxnLst>
            <a:rect l="0" t="0" r="r" b="b"/>
            <a:pathLst>
              <a:path w="21600" h="21600" extrusionOk="0">
                <a:moveTo>
                  <a:pt x="0" y="14453"/>
                </a:moveTo>
                <a:lnTo>
                  <a:pt x="0" y="21600"/>
                </a:lnTo>
                <a:lnTo>
                  <a:pt x="55" y="18827"/>
                </a:lnTo>
                <a:lnTo>
                  <a:pt x="67" y="16640"/>
                </a:lnTo>
                <a:lnTo>
                  <a:pt x="89" y="12693"/>
                </a:lnTo>
                <a:lnTo>
                  <a:pt x="155" y="10773"/>
                </a:lnTo>
                <a:lnTo>
                  <a:pt x="277" y="10133"/>
                </a:lnTo>
                <a:lnTo>
                  <a:pt x="410" y="10613"/>
                </a:lnTo>
                <a:lnTo>
                  <a:pt x="588" y="10720"/>
                </a:lnTo>
                <a:lnTo>
                  <a:pt x="832" y="11253"/>
                </a:lnTo>
                <a:lnTo>
                  <a:pt x="976" y="11947"/>
                </a:lnTo>
                <a:lnTo>
                  <a:pt x="1175" y="11947"/>
                </a:lnTo>
                <a:lnTo>
                  <a:pt x="1331" y="11573"/>
                </a:lnTo>
                <a:lnTo>
                  <a:pt x="1497" y="10400"/>
                </a:lnTo>
                <a:lnTo>
                  <a:pt x="1641" y="10507"/>
                </a:lnTo>
                <a:lnTo>
                  <a:pt x="1907" y="11413"/>
                </a:lnTo>
                <a:lnTo>
                  <a:pt x="2051" y="11840"/>
                </a:lnTo>
                <a:lnTo>
                  <a:pt x="2218" y="12213"/>
                </a:lnTo>
                <a:lnTo>
                  <a:pt x="2395" y="12373"/>
                </a:lnTo>
                <a:lnTo>
                  <a:pt x="2683" y="11840"/>
                </a:lnTo>
                <a:lnTo>
                  <a:pt x="3005" y="12960"/>
                </a:lnTo>
                <a:lnTo>
                  <a:pt x="3249" y="12373"/>
                </a:lnTo>
                <a:lnTo>
                  <a:pt x="3659" y="11253"/>
                </a:lnTo>
                <a:lnTo>
                  <a:pt x="3914" y="11253"/>
                </a:lnTo>
                <a:lnTo>
                  <a:pt x="4191" y="10347"/>
                </a:lnTo>
                <a:lnTo>
                  <a:pt x="4380" y="9920"/>
                </a:lnTo>
                <a:lnTo>
                  <a:pt x="4668" y="11093"/>
                </a:lnTo>
                <a:lnTo>
                  <a:pt x="4890" y="10827"/>
                </a:lnTo>
                <a:lnTo>
                  <a:pt x="5078" y="11253"/>
                </a:lnTo>
                <a:lnTo>
                  <a:pt x="5367" y="11253"/>
                </a:lnTo>
                <a:lnTo>
                  <a:pt x="5489" y="11680"/>
                </a:lnTo>
                <a:lnTo>
                  <a:pt x="5677" y="11253"/>
                </a:lnTo>
                <a:lnTo>
                  <a:pt x="5821" y="10133"/>
                </a:lnTo>
                <a:lnTo>
                  <a:pt x="6354" y="11200"/>
                </a:lnTo>
                <a:lnTo>
                  <a:pt x="6620" y="12480"/>
                </a:lnTo>
                <a:lnTo>
                  <a:pt x="6720" y="14507"/>
                </a:lnTo>
                <a:lnTo>
                  <a:pt x="7895" y="9813"/>
                </a:lnTo>
                <a:lnTo>
                  <a:pt x="8183" y="8107"/>
                </a:lnTo>
                <a:lnTo>
                  <a:pt x="8460" y="7253"/>
                </a:lnTo>
                <a:lnTo>
                  <a:pt x="8771" y="6613"/>
                </a:lnTo>
                <a:lnTo>
                  <a:pt x="8726" y="7893"/>
                </a:lnTo>
                <a:lnTo>
                  <a:pt x="8372" y="10027"/>
                </a:lnTo>
                <a:lnTo>
                  <a:pt x="8605" y="9653"/>
                </a:lnTo>
                <a:lnTo>
                  <a:pt x="8937" y="8853"/>
                </a:lnTo>
                <a:lnTo>
                  <a:pt x="9170" y="9387"/>
                </a:lnTo>
                <a:lnTo>
                  <a:pt x="9336" y="10827"/>
                </a:lnTo>
                <a:lnTo>
                  <a:pt x="9237" y="12000"/>
                </a:lnTo>
                <a:lnTo>
                  <a:pt x="9569" y="12160"/>
                </a:lnTo>
                <a:lnTo>
                  <a:pt x="9835" y="12960"/>
                </a:lnTo>
                <a:lnTo>
                  <a:pt x="9924" y="13973"/>
                </a:lnTo>
                <a:lnTo>
                  <a:pt x="10168" y="13813"/>
                </a:lnTo>
                <a:lnTo>
                  <a:pt x="10301" y="14667"/>
                </a:lnTo>
                <a:lnTo>
                  <a:pt x="10512" y="16267"/>
                </a:lnTo>
                <a:lnTo>
                  <a:pt x="10678" y="15947"/>
                </a:lnTo>
                <a:lnTo>
                  <a:pt x="10589" y="14667"/>
                </a:lnTo>
                <a:lnTo>
                  <a:pt x="10512" y="13333"/>
                </a:lnTo>
                <a:lnTo>
                  <a:pt x="10379" y="12800"/>
                </a:lnTo>
                <a:lnTo>
                  <a:pt x="10212" y="11893"/>
                </a:lnTo>
                <a:lnTo>
                  <a:pt x="10301" y="9920"/>
                </a:lnTo>
                <a:lnTo>
                  <a:pt x="10190" y="8587"/>
                </a:lnTo>
                <a:lnTo>
                  <a:pt x="9857" y="8320"/>
                </a:lnTo>
                <a:lnTo>
                  <a:pt x="9957" y="7253"/>
                </a:lnTo>
                <a:lnTo>
                  <a:pt x="10168" y="6400"/>
                </a:lnTo>
                <a:lnTo>
                  <a:pt x="9614" y="6507"/>
                </a:lnTo>
                <a:lnTo>
                  <a:pt x="9857" y="5867"/>
                </a:lnTo>
                <a:lnTo>
                  <a:pt x="10323" y="5013"/>
                </a:lnTo>
                <a:lnTo>
                  <a:pt x="10090" y="4800"/>
                </a:lnTo>
                <a:lnTo>
                  <a:pt x="9503" y="5547"/>
                </a:lnTo>
                <a:lnTo>
                  <a:pt x="9214" y="5120"/>
                </a:lnTo>
                <a:lnTo>
                  <a:pt x="9414" y="4267"/>
                </a:lnTo>
                <a:lnTo>
                  <a:pt x="9835" y="4053"/>
                </a:lnTo>
                <a:lnTo>
                  <a:pt x="10190" y="3840"/>
                </a:lnTo>
                <a:lnTo>
                  <a:pt x="10545" y="3093"/>
                </a:lnTo>
                <a:lnTo>
                  <a:pt x="11155" y="2667"/>
                </a:lnTo>
                <a:lnTo>
                  <a:pt x="11598" y="2987"/>
                </a:lnTo>
                <a:lnTo>
                  <a:pt x="11887" y="4160"/>
                </a:lnTo>
                <a:lnTo>
                  <a:pt x="12175" y="4907"/>
                </a:lnTo>
                <a:lnTo>
                  <a:pt x="12386" y="4373"/>
                </a:lnTo>
                <a:lnTo>
                  <a:pt x="12663" y="4587"/>
                </a:lnTo>
                <a:lnTo>
                  <a:pt x="13018" y="5653"/>
                </a:lnTo>
                <a:lnTo>
                  <a:pt x="13328" y="7040"/>
                </a:lnTo>
                <a:lnTo>
                  <a:pt x="13583" y="8747"/>
                </a:lnTo>
                <a:lnTo>
                  <a:pt x="14016" y="9280"/>
                </a:lnTo>
                <a:lnTo>
                  <a:pt x="14348" y="10400"/>
                </a:lnTo>
                <a:lnTo>
                  <a:pt x="14559" y="11413"/>
                </a:lnTo>
                <a:lnTo>
                  <a:pt x="14869" y="12373"/>
                </a:lnTo>
                <a:lnTo>
                  <a:pt x="15224" y="12107"/>
                </a:lnTo>
                <a:lnTo>
                  <a:pt x="15457" y="11573"/>
                </a:lnTo>
                <a:lnTo>
                  <a:pt x="15890" y="11573"/>
                </a:lnTo>
                <a:lnTo>
                  <a:pt x="16122" y="10293"/>
                </a:lnTo>
                <a:lnTo>
                  <a:pt x="16311" y="10400"/>
                </a:lnTo>
                <a:lnTo>
                  <a:pt x="16444" y="10400"/>
                </a:lnTo>
                <a:lnTo>
                  <a:pt x="16621" y="10987"/>
                </a:lnTo>
                <a:lnTo>
                  <a:pt x="16821" y="11413"/>
                </a:lnTo>
                <a:lnTo>
                  <a:pt x="16965" y="10507"/>
                </a:lnTo>
                <a:lnTo>
                  <a:pt x="17120" y="10293"/>
                </a:lnTo>
                <a:lnTo>
                  <a:pt x="17242" y="10560"/>
                </a:lnTo>
                <a:lnTo>
                  <a:pt x="17398" y="10133"/>
                </a:lnTo>
                <a:lnTo>
                  <a:pt x="17664" y="10773"/>
                </a:lnTo>
                <a:lnTo>
                  <a:pt x="17830" y="11947"/>
                </a:lnTo>
                <a:lnTo>
                  <a:pt x="18030" y="12107"/>
                </a:lnTo>
                <a:lnTo>
                  <a:pt x="18152" y="12213"/>
                </a:lnTo>
                <a:lnTo>
                  <a:pt x="18307" y="11840"/>
                </a:lnTo>
                <a:lnTo>
                  <a:pt x="18429" y="11307"/>
                </a:lnTo>
                <a:lnTo>
                  <a:pt x="18529" y="11093"/>
                </a:lnTo>
                <a:lnTo>
                  <a:pt x="18695" y="10613"/>
                </a:lnTo>
                <a:lnTo>
                  <a:pt x="18883" y="10560"/>
                </a:lnTo>
                <a:lnTo>
                  <a:pt x="19050" y="11413"/>
                </a:lnTo>
                <a:lnTo>
                  <a:pt x="19316" y="12000"/>
                </a:lnTo>
                <a:lnTo>
                  <a:pt x="19560" y="11413"/>
                </a:lnTo>
                <a:lnTo>
                  <a:pt x="19671" y="11093"/>
                </a:lnTo>
                <a:lnTo>
                  <a:pt x="19837" y="11413"/>
                </a:lnTo>
                <a:lnTo>
                  <a:pt x="19948" y="11573"/>
                </a:lnTo>
                <a:lnTo>
                  <a:pt x="20114" y="12213"/>
                </a:lnTo>
                <a:lnTo>
                  <a:pt x="20292" y="12213"/>
                </a:lnTo>
                <a:lnTo>
                  <a:pt x="20491" y="12000"/>
                </a:lnTo>
                <a:lnTo>
                  <a:pt x="20746" y="11680"/>
                </a:lnTo>
                <a:lnTo>
                  <a:pt x="21046" y="11253"/>
                </a:lnTo>
                <a:lnTo>
                  <a:pt x="21245" y="11680"/>
                </a:lnTo>
                <a:lnTo>
                  <a:pt x="21367" y="12320"/>
                </a:lnTo>
                <a:lnTo>
                  <a:pt x="21467" y="13547"/>
                </a:lnTo>
                <a:lnTo>
                  <a:pt x="21533" y="15680"/>
                </a:lnTo>
                <a:lnTo>
                  <a:pt x="21600" y="18453"/>
                </a:lnTo>
                <a:lnTo>
                  <a:pt x="21600" y="11200"/>
                </a:lnTo>
                <a:lnTo>
                  <a:pt x="21567" y="10240"/>
                </a:lnTo>
                <a:lnTo>
                  <a:pt x="21511" y="9067"/>
                </a:lnTo>
                <a:lnTo>
                  <a:pt x="21400" y="8053"/>
                </a:lnTo>
                <a:lnTo>
                  <a:pt x="21179" y="7573"/>
                </a:lnTo>
                <a:lnTo>
                  <a:pt x="20857" y="7467"/>
                </a:lnTo>
                <a:lnTo>
                  <a:pt x="20602" y="7573"/>
                </a:lnTo>
                <a:lnTo>
                  <a:pt x="20314" y="7307"/>
                </a:lnTo>
                <a:lnTo>
                  <a:pt x="20037" y="8107"/>
                </a:lnTo>
                <a:lnTo>
                  <a:pt x="19748" y="7733"/>
                </a:lnTo>
                <a:lnTo>
                  <a:pt x="19504" y="7467"/>
                </a:lnTo>
                <a:lnTo>
                  <a:pt x="19316" y="7467"/>
                </a:lnTo>
                <a:lnTo>
                  <a:pt x="18828" y="7733"/>
                </a:lnTo>
                <a:lnTo>
                  <a:pt x="18562" y="7893"/>
                </a:lnTo>
                <a:lnTo>
                  <a:pt x="18274" y="7573"/>
                </a:lnTo>
                <a:lnTo>
                  <a:pt x="17996" y="7947"/>
                </a:lnTo>
                <a:lnTo>
                  <a:pt x="17653" y="7573"/>
                </a:lnTo>
                <a:lnTo>
                  <a:pt x="17520" y="7467"/>
                </a:lnTo>
                <a:lnTo>
                  <a:pt x="17242" y="7467"/>
                </a:lnTo>
                <a:lnTo>
                  <a:pt x="16976" y="7307"/>
                </a:lnTo>
                <a:lnTo>
                  <a:pt x="16788" y="7733"/>
                </a:lnTo>
                <a:lnTo>
                  <a:pt x="16632" y="7573"/>
                </a:lnTo>
                <a:lnTo>
                  <a:pt x="16289" y="7467"/>
                </a:lnTo>
                <a:lnTo>
                  <a:pt x="15989" y="7733"/>
                </a:lnTo>
                <a:lnTo>
                  <a:pt x="15712" y="7733"/>
                </a:lnTo>
                <a:lnTo>
                  <a:pt x="15402" y="7307"/>
                </a:lnTo>
                <a:lnTo>
                  <a:pt x="15136" y="7787"/>
                </a:lnTo>
                <a:lnTo>
                  <a:pt x="14925" y="7467"/>
                </a:lnTo>
                <a:lnTo>
                  <a:pt x="14725" y="7947"/>
                </a:lnTo>
                <a:lnTo>
                  <a:pt x="14526" y="7733"/>
                </a:lnTo>
                <a:lnTo>
                  <a:pt x="14271" y="7467"/>
                </a:lnTo>
                <a:lnTo>
                  <a:pt x="14126" y="7040"/>
                </a:lnTo>
                <a:lnTo>
                  <a:pt x="13794" y="5440"/>
                </a:lnTo>
                <a:lnTo>
                  <a:pt x="13428" y="3947"/>
                </a:lnTo>
                <a:lnTo>
                  <a:pt x="13095" y="2933"/>
                </a:lnTo>
                <a:lnTo>
                  <a:pt x="12785" y="2080"/>
                </a:lnTo>
                <a:lnTo>
                  <a:pt x="12308" y="1013"/>
                </a:lnTo>
                <a:lnTo>
                  <a:pt x="11720" y="373"/>
                </a:lnTo>
                <a:lnTo>
                  <a:pt x="11177" y="0"/>
                </a:lnTo>
                <a:lnTo>
                  <a:pt x="10279" y="160"/>
                </a:lnTo>
                <a:lnTo>
                  <a:pt x="9514" y="960"/>
                </a:lnTo>
                <a:lnTo>
                  <a:pt x="9103" y="1653"/>
                </a:lnTo>
                <a:lnTo>
                  <a:pt x="8483" y="3200"/>
                </a:lnTo>
                <a:lnTo>
                  <a:pt x="7984" y="5013"/>
                </a:lnTo>
                <a:lnTo>
                  <a:pt x="7496" y="6933"/>
                </a:lnTo>
                <a:lnTo>
                  <a:pt x="7019" y="7573"/>
                </a:lnTo>
                <a:lnTo>
                  <a:pt x="6620" y="8000"/>
                </a:lnTo>
                <a:lnTo>
                  <a:pt x="6187" y="8107"/>
                </a:lnTo>
                <a:lnTo>
                  <a:pt x="5777" y="7840"/>
                </a:lnTo>
                <a:lnTo>
                  <a:pt x="4380" y="7840"/>
                </a:lnTo>
                <a:lnTo>
                  <a:pt x="4069" y="7733"/>
                </a:lnTo>
                <a:lnTo>
                  <a:pt x="3160" y="8000"/>
                </a:lnTo>
                <a:lnTo>
                  <a:pt x="2595" y="7840"/>
                </a:lnTo>
                <a:lnTo>
                  <a:pt x="1918" y="7467"/>
                </a:lnTo>
                <a:lnTo>
                  <a:pt x="1076" y="7573"/>
                </a:lnTo>
                <a:lnTo>
                  <a:pt x="566" y="7573"/>
                </a:lnTo>
                <a:lnTo>
                  <a:pt x="344" y="7733"/>
                </a:lnTo>
                <a:lnTo>
                  <a:pt x="189" y="8107"/>
                </a:lnTo>
                <a:lnTo>
                  <a:pt x="44" y="9173"/>
                </a:lnTo>
                <a:lnTo>
                  <a:pt x="0" y="10827"/>
                </a:lnTo>
                <a:lnTo>
                  <a:pt x="0" y="14453"/>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4" name="Freeform 14"/>
          <p:cNvSpPr/>
          <p:nvPr/>
        </p:nvSpPr>
        <p:spPr>
          <a:xfrm>
            <a:off x="3981449" y="334963"/>
            <a:ext cx="141289" cy="636588"/>
          </a:xfrm>
          <a:custGeom>
            <a:avLst/>
            <a:gdLst/>
            <a:ahLst/>
            <a:cxnLst>
              <a:cxn ang="0">
                <a:pos x="wd2" y="hd2"/>
              </a:cxn>
              <a:cxn ang="5400000">
                <a:pos x="wd2" y="hd2"/>
              </a:cxn>
              <a:cxn ang="10800000">
                <a:pos x="wd2" y="hd2"/>
              </a:cxn>
              <a:cxn ang="16200000">
                <a:pos x="wd2" y="hd2"/>
              </a:cxn>
            </a:cxnLst>
            <a:rect l="0" t="0" r="r" b="b"/>
            <a:pathLst>
              <a:path w="21600" h="21600" extrusionOk="0">
                <a:moveTo>
                  <a:pt x="5097" y="539"/>
                </a:moveTo>
                <a:lnTo>
                  <a:pt x="6796" y="2155"/>
                </a:lnTo>
                <a:lnTo>
                  <a:pt x="5097" y="2909"/>
                </a:lnTo>
                <a:lnTo>
                  <a:pt x="2427" y="5333"/>
                </a:lnTo>
                <a:lnTo>
                  <a:pt x="485" y="7433"/>
                </a:lnTo>
                <a:lnTo>
                  <a:pt x="0" y="9319"/>
                </a:lnTo>
                <a:lnTo>
                  <a:pt x="1942" y="11581"/>
                </a:lnTo>
                <a:lnTo>
                  <a:pt x="3155" y="13790"/>
                </a:lnTo>
                <a:lnTo>
                  <a:pt x="5097" y="15890"/>
                </a:lnTo>
                <a:lnTo>
                  <a:pt x="10436" y="17183"/>
                </a:lnTo>
                <a:lnTo>
                  <a:pt x="12620" y="18745"/>
                </a:lnTo>
                <a:lnTo>
                  <a:pt x="17231" y="20146"/>
                </a:lnTo>
                <a:lnTo>
                  <a:pt x="21600" y="21600"/>
                </a:lnTo>
                <a:lnTo>
                  <a:pt x="19901" y="20253"/>
                </a:lnTo>
                <a:lnTo>
                  <a:pt x="15775" y="18637"/>
                </a:lnTo>
                <a:lnTo>
                  <a:pt x="16746" y="16860"/>
                </a:lnTo>
                <a:lnTo>
                  <a:pt x="10921" y="14651"/>
                </a:lnTo>
                <a:lnTo>
                  <a:pt x="5582" y="12012"/>
                </a:lnTo>
                <a:lnTo>
                  <a:pt x="4611" y="8080"/>
                </a:lnTo>
                <a:lnTo>
                  <a:pt x="6796" y="5548"/>
                </a:lnTo>
                <a:lnTo>
                  <a:pt x="9951" y="2909"/>
                </a:lnTo>
                <a:lnTo>
                  <a:pt x="10436" y="1077"/>
                </a:lnTo>
                <a:lnTo>
                  <a:pt x="5582" y="0"/>
                </a:lnTo>
                <a:lnTo>
                  <a:pt x="5097" y="539"/>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30" name="Group 15"/>
          <p:cNvGrpSpPr/>
          <p:nvPr/>
        </p:nvGrpSpPr>
        <p:grpSpPr>
          <a:xfrm>
            <a:off x="134938" y="209550"/>
            <a:ext cx="2806700" cy="842963"/>
            <a:chOff x="0" y="0"/>
            <a:chExt cx="2806699" cy="842962"/>
          </a:xfrm>
        </p:grpSpPr>
        <p:sp>
          <p:nvSpPr>
            <p:cNvPr id="2625" name="Freeform 16"/>
            <p:cNvSpPr/>
            <p:nvPr/>
          </p:nvSpPr>
          <p:spPr>
            <a:xfrm>
              <a:off x="12699" y="0"/>
              <a:ext cx="2794001" cy="676276"/>
            </a:xfrm>
            <a:custGeom>
              <a:avLst/>
              <a:gdLst/>
              <a:ahLst/>
              <a:cxnLst>
                <a:cxn ang="0">
                  <a:pos x="wd2" y="hd2"/>
                </a:cxn>
                <a:cxn ang="5400000">
                  <a:pos x="wd2" y="hd2"/>
                </a:cxn>
                <a:cxn ang="10800000">
                  <a:pos x="wd2" y="hd2"/>
                </a:cxn>
                <a:cxn ang="16200000">
                  <a:pos x="wd2" y="hd2"/>
                </a:cxn>
              </a:cxnLst>
              <a:rect l="0" t="0" r="r" b="b"/>
              <a:pathLst>
                <a:path w="21600" h="21600" extrusionOk="0">
                  <a:moveTo>
                    <a:pt x="282" y="304"/>
                  </a:moveTo>
                  <a:lnTo>
                    <a:pt x="454" y="0"/>
                  </a:lnTo>
                  <a:lnTo>
                    <a:pt x="20937" y="0"/>
                  </a:lnTo>
                  <a:lnTo>
                    <a:pt x="21170" y="203"/>
                  </a:lnTo>
                  <a:lnTo>
                    <a:pt x="21342" y="761"/>
                  </a:lnTo>
                  <a:lnTo>
                    <a:pt x="21490" y="2130"/>
                  </a:lnTo>
                  <a:lnTo>
                    <a:pt x="21575" y="3752"/>
                  </a:lnTo>
                  <a:lnTo>
                    <a:pt x="21600" y="5577"/>
                  </a:lnTo>
                  <a:lnTo>
                    <a:pt x="21600" y="21600"/>
                  </a:lnTo>
                  <a:lnTo>
                    <a:pt x="0" y="21600"/>
                  </a:lnTo>
                  <a:lnTo>
                    <a:pt x="0" y="4513"/>
                  </a:lnTo>
                  <a:lnTo>
                    <a:pt x="86" y="2383"/>
                  </a:lnTo>
                  <a:lnTo>
                    <a:pt x="160" y="1268"/>
                  </a:lnTo>
                  <a:lnTo>
                    <a:pt x="282" y="30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6" name="Freeform 17"/>
            <p:cNvSpPr/>
            <p:nvPr/>
          </p:nvSpPr>
          <p:spPr>
            <a:xfrm>
              <a:off x="0" y="444500"/>
              <a:ext cx="2794000" cy="292101"/>
            </a:xfrm>
            <a:custGeom>
              <a:avLst/>
              <a:gdLst/>
              <a:ahLst/>
              <a:cxnLst>
                <a:cxn ang="0">
                  <a:pos x="wd2" y="hd2"/>
                </a:cxn>
                <a:cxn ang="5400000">
                  <a:pos x="wd2" y="hd2"/>
                </a:cxn>
                <a:cxn ang="10800000">
                  <a:pos x="wd2" y="hd2"/>
                </a:cxn>
                <a:cxn ang="16200000">
                  <a:pos x="wd2" y="hd2"/>
                </a:cxn>
              </a:cxnLst>
              <a:rect l="0" t="0" r="r" b="b"/>
              <a:pathLst>
                <a:path w="21600" h="21600" extrusionOk="0">
                  <a:moveTo>
                    <a:pt x="749" y="6691"/>
                  </a:moveTo>
                  <a:lnTo>
                    <a:pt x="1043" y="7396"/>
                  </a:lnTo>
                  <a:lnTo>
                    <a:pt x="1375" y="6691"/>
                  </a:lnTo>
                  <a:lnTo>
                    <a:pt x="1694" y="7396"/>
                  </a:lnTo>
                  <a:lnTo>
                    <a:pt x="1939" y="9509"/>
                  </a:lnTo>
                  <a:lnTo>
                    <a:pt x="2209" y="11152"/>
                  </a:lnTo>
                  <a:lnTo>
                    <a:pt x="2663" y="9626"/>
                  </a:lnTo>
                  <a:lnTo>
                    <a:pt x="3044" y="8922"/>
                  </a:lnTo>
                  <a:lnTo>
                    <a:pt x="3596" y="8922"/>
                  </a:lnTo>
                  <a:lnTo>
                    <a:pt x="3989" y="7865"/>
                  </a:lnTo>
                  <a:lnTo>
                    <a:pt x="4345" y="8922"/>
                  </a:lnTo>
                  <a:lnTo>
                    <a:pt x="4651" y="10096"/>
                  </a:lnTo>
                  <a:lnTo>
                    <a:pt x="4934" y="10448"/>
                  </a:lnTo>
                  <a:lnTo>
                    <a:pt x="5375" y="8922"/>
                  </a:lnTo>
                  <a:lnTo>
                    <a:pt x="5854" y="8922"/>
                  </a:lnTo>
                  <a:lnTo>
                    <a:pt x="6529" y="9626"/>
                  </a:lnTo>
                  <a:lnTo>
                    <a:pt x="6811" y="11622"/>
                  </a:lnTo>
                  <a:lnTo>
                    <a:pt x="7265" y="11152"/>
                  </a:lnTo>
                  <a:lnTo>
                    <a:pt x="7720" y="7865"/>
                  </a:lnTo>
                  <a:lnTo>
                    <a:pt x="8137" y="6691"/>
                  </a:lnTo>
                  <a:lnTo>
                    <a:pt x="8431" y="7865"/>
                  </a:lnTo>
                  <a:lnTo>
                    <a:pt x="8787" y="10565"/>
                  </a:lnTo>
                  <a:lnTo>
                    <a:pt x="9205" y="11739"/>
                  </a:lnTo>
                  <a:lnTo>
                    <a:pt x="9659" y="9978"/>
                  </a:lnTo>
                  <a:lnTo>
                    <a:pt x="9880" y="9274"/>
                  </a:lnTo>
                  <a:lnTo>
                    <a:pt x="10113" y="10565"/>
                  </a:lnTo>
                  <a:lnTo>
                    <a:pt x="10309" y="8922"/>
                  </a:lnTo>
                  <a:lnTo>
                    <a:pt x="10518" y="6691"/>
                  </a:lnTo>
                  <a:lnTo>
                    <a:pt x="10763" y="4578"/>
                  </a:lnTo>
                  <a:lnTo>
                    <a:pt x="11033" y="3991"/>
                  </a:lnTo>
                  <a:lnTo>
                    <a:pt x="11340" y="4578"/>
                  </a:lnTo>
                  <a:lnTo>
                    <a:pt x="11647" y="3639"/>
                  </a:lnTo>
                  <a:lnTo>
                    <a:pt x="11966" y="2583"/>
                  </a:lnTo>
                  <a:lnTo>
                    <a:pt x="12162" y="2583"/>
                  </a:lnTo>
                  <a:lnTo>
                    <a:pt x="12346" y="2935"/>
                  </a:lnTo>
                  <a:lnTo>
                    <a:pt x="12641" y="5635"/>
                  </a:lnTo>
                  <a:lnTo>
                    <a:pt x="12911" y="5165"/>
                  </a:lnTo>
                  <a:lnTo>
                    <a:pt x="13144" y="7865"/>
                  </a:lnTo>
                  <a:lnTo>
                    <a:pt x="13586" y="7865"/>
                  </a:lnTo>
                  <a:lnTo>
                    <a:pt x="13966" y="6222"/>
                  </a:lnTo>
                  <a:lnTo>
                    <a:pt x="14335" y="10448"/>
                  </a:lnTo>
                  <a:lnTo>
                    <a:pt x="14605" y="9861"/>
                  </a:lnTo>
                  <a:lnTo>
                    <a:pt x="14911" y="11152"/>
                  </a:lnTo>
                  <a:lnTo>
                    <a:pt x="15243" y="9978"/>
                  </a:lnTo>
                  <a:lnTo>
                    <a:pt x="15869" y="11152"/>
                  </a:lnTo>
                  <a:lnTo>
                    <a:pt x="16139" y="12209"/>
                  </a:lnTo>
                  <a:lnTo>
                    <a:pt x="16445" y="9274"/>
                  </a:lnTo>
                  <a:lnTo>
                    <a:pt x="16654" y="9039"/>
                  </a:lnTo>
                  <a:lnTo>
                    <a:pt x="16887" y="10096"/>
                  </a:lnTo>
                  <a:lnTo>
                    <a:pt x="17108" y="9626"/>
                  </a:lnTo>
                  <a:lnTo>
                    <a:pt x="17403" y="6691"/>
                  </a:lnTo>
                  <a:lnTo>
                    <a:pt x="17894" y="5870"/>
                  </a:lnTo>
                  <a:lnTo>
                    <a:pt x="18139" y="6222"/>
                  </a:lnTo>
                  <a:lnTo>
                    <a:pt x="18385" y="6222"/>
                  </a:lnTo>
                  <a:lnTo>
                    <a:pt x="18753" y="2583"/>
                  </a:lnTo>
                  <a:lnTo>
                    <a:pt x="18961" y="1174"/>
                  </a:lnTo>
                  <a:lnTo>
                    <a:pt x="19231" y="1761"/>
                  </a:lnTo>
                  <a:lnTo>
                    <a:pt x="19538" y="5635"/>
                  </a:lnTo>
                  <a:lnTo>
                    <a:pt x="19845" y="3170"/>
                  </a:lnTo>
                  <a:lnTo>
                    <a:pt x="20140" y="0"/>
                  </a:lnTo>
                  <a:lnTo>
                    <a:pt x="20385" y="117"/>
                  </a:lnTo>
                  <a:lnTo>
                    <a:pt x="20680" y="6691"/>
                  </a:lnTo>
                  <a:lnTo>
                    <a:pt x="20900" y="5635"/>
                  </a:lnTo>
                  <a:lnTo>
                    <a:pt x="21220" y="2935"/>
                  </a:lnTo>
                  <a:lnTo>
                    <a:pt x="21477" y="2817"/>
                  </a:lnTo>
                  <a:lnTo>
                    <a:pt x="21600" y="5048"/>
                  </a:lnTo>
                  <a:lnTo>
                    <a:pt x="21600" y="21600"/>
                  </a:lnTo>
                  <a:lnTo>
                    <a:pt x="9082" y="16904"/>
                  </a:lnTo>
                  <a:lnTo>
                    <a:pt x="8922" y="17491"/>
                  </a:lnTo>
                  <a:lnTo>
                    <a:pt x="0" y="15613"/>
                  </a:lnTo>
                  <a:lnTo>
                    <a:pt x="0" y="3404"/>
                  </a:lnTo>
                  <a:lnTo>
                    <a:pt x="123" y="5165"/>
                  </a:lnTo>
                  <a:lnTo>
                    <a:pt x="319" y="5870"/>
                  </a:lnTo>
                  <a:lnTo>
                    <a:pt x="565" y="5987"/>
                  </a:lnTo>
                  <a:lnTo>
                    <a:pt x="749" y="6691"/>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7" name="Freeform 18"/>
            <p:cNvSpPr/>
            <p:nvPr/>
          </p:nvSpPr>
          <p:spPr>
            <a:xfrm>
              <a:off x="0" y="546100"/>
              <a:ext cx="2794000" cy="296863"/>
            </a:xfrm>
            <a:custGeom>
              <a:avLst/>
              <a:gdLst/>
              <a:ahLst/>
              <a:cxnLst>
                <a:cxn ang="0">
                  <a:pos x="wd2" y="hd2"/>
                </a:cxn>
                <a:cxn ang="5400000">
                  <a:pos x="wd2" y="hd2"/>
                </a:cxn>
                <a:cxn ang="10800000">
                  <a:pos x="wd2" y="hd2"/>
                </a:cxn>
                <a:cxn ang="16200000">
                  <a:pos x="wd2" y="hd2"/>
                </a:cxn>
              </a:cxnLst>
              <a:rect l="0" t="0" r="r" b="b"/>
              <a:pathLst>
                <a:path w="21600" h="21600" extrusionOk="0">
                  <a:moveTo>
                    <a:pt x="282" y="21022"/>
                  </a:moveTo>
                  <a:lnTo>
                    <a:pt x="454" y="21369"/>
                  </a:lnTo>
                  <a:lnTo>
                    <a:pt x="663" y="21600"/>
                  </a:lnTo>
                  <a:lnTo>
                    <a:pt x="20937" y="21600"/>
                  </a:lnTo>
                  <a:lnTo>
                    <a:pt x="21170" y="21253"/>
                  </a:lnTo>
                  <a:lnTo>
                    <a:pt x="21342" y="20907"/>
                  </a:lnTo>
                  <a:lnTo>
                    <a:pt x="21490" y="19636"/>
                  </a:lnTo>
                  <a:lnTo>
                    <a:pt x="21575" y="18250"/>
                  </a:lnTo>
                  <a:lnTo>
                    <a:pt x="21600" y="16518"/>
                  </a:lnTo>
                  <a:lnTo>
                    <a:pt x="21600" y="2541"/>
                  </a:lnTo>
                  <a:lnTo>
                    <a:pt x="21416" y="0"/>
                  </a:lnTo>
                  <a:lnTo>
                    <a:pt x="21305" y="693"/>
                  </a:lnTo>
                  <a:lnTo>
                    <a:pt x="21220" y="3119"/>
                  </a:lnTo>
                  <a:lnTo>
                    <a:pt x="21146" y="5891"/>
                  </a:lnTo>
                  <a:lnTo>
                    <a:pt x="21060" y="5660"/>
                  </a:lnTo>
                  <a:lnTo>
                    <a:pt x="20937" y="5429"/>
                  </a:lnTo>
                  <a:lnTo>
                    <a:pt x="20680" y="4043"/>
                  </a:lnTo>
                  <a:lnTo>
                    <a:pt x="20508" y="2888"/>
                  </a:lnTo>
                  <a:lnTo>
                    <a:pt x="20238" y="2541"/>
                  </a:lnTo>
                  <a:lnTo>
                    <a:pt x="19943" y="3696"/>
                  </a:lnTo>
                  <a:lnTo>
                    <a:pt x="19673" y="5660"/>
                  </a:lnTo>
                  <a:lnTo>
                    <a:pt x="19489" y="4274"/>
                  </a:lnTo>
                  <a:lnTo>
                    <a:pt x="19317" y="4043"/>
                  </a:lnTo>
                  <a:lnTo>
                    <a:pt x="19072" y="2888"/>
                  </a:lnTo>
                  <a:lnTo>
                    <a:pt x="18826" y="3234"/>
                  </a:lnTo>
                  <a:lnTo>
                    <a:pt x="18655" y="4620"/>
                  </a:lnTo>
                  <a:lnTo>
                    <a:pt x="18581" y="6468"/>
                  </a:lnTo>
                  <a:lnTo>
                    <a:pt x="18385" y="5660"/>
                  </a:lnTo>
                  <a:lnTo>
                    <a:pt x="18102" y="5660"/>
                  </a:lnTo>
                  <a:lnTo>
                    <a:pt x="17734" y="4967"/>
                  </a:lnTo>
                  <a:lnTo>
                    <a:pt x="17415" y="6468"/>
                  </a:lnTo>
                  <a:lnTo>
                    <a:pt x="17133" y="4158"/>
                  </a:lnTo>
                  <a:lnTo>
                    <a:pt x="16765" y="5660"/>
                  </a:lnTo>
                  <a:lnTo>
                    <a:pt x="16409" y="9472"/>
                  </a:lnTo>
                  <a:lnTo>
                    <a:pt x="16126" y="8086"/>
                  </a:lnTo>
                  <a:lnTo>
                    <a:pt x="15869" y="6699"/>
                  </a:lnTo>
                  <a:lnTo>
                    <a:pt x="15586" y="5891"/>
                  </a:lnTo>
                  <a:lnTo>
                    <a:pt x="15218" y="6468"/>
                  </a:lnTo>
                  <a:lnTo>
                    <a:pt x="14654" y="7624"/>
                  </a:lnTo>
                  <a:lnTo>
                    <a:pt x="14150" y="6353"/>
                  </a:lnTo>
                  <a:lnTo>
                    <a:pt x="13930" y="6930"/>
                  </a:lnTo>
                  <a:lnTo>
                    <a:pt x="13647" y="5660"/>
                  </a:lnTo>
                  <a:lnTo>
                    <a:pt x="13463" y="4389"/>
                  </a:lnTo>
                  <a:lnTo>
                    <a:pt x="13242" y="4158"/>
                  </a:lnTo>
                  <a:lnTo>
                    <a:pt x="12850" y="4967"/>
                  </a:lnTo>
                  <a:lnTo>
                    <a:pt x="12346" y="7508"/>
                  </a:lnTo>
                  <a:lnTo>
                    <a:pt x="11929" y="5198"/>
                  </a:lnTo>
                  <a:lnTo>
                    <a:pt x="11573" y="5775"/>
                  </a:lnTo>
                  <a:lnTo>
                    <a:pt x="11242" y="9010"/>
                  </a:lnTo>
                  <a:lnTo>
                    <a:pt x="10628" y="6699"/>
                  </a:lnTo>
                  <a:lnTo>
                    <a:pt x="10174" y="7855"/>
                  </a:lnTo>
                  <a:lnTo>
                    <a:pt x="9867" y="6699"/>
                  </a:lnTo>
                  <a:lnTo>
                    <a:pt x="9413" y="7277"/>
                  </a:lnTo>
                  <a:lnTo>
                    <a:pt x="8959" y="9010"/>
                  </a:lnTo>
                  <a:lnTo>
                    <a:pt x="8640" y="8432"/>
                  </a:lnTo>
                  <a:lnTo>
                    <a:pt x="8002" y="7855"/>
                  </a:lnTo>
                  <a:lnTo>
                    <a:pt x="7597" y="9010"/>
                  </a:lnTo>
                  <a:lnTo>
                    <a:pt x="6910" y="8086"/>
                  </a:lnTo>
                  <a:lnTo>
                    <a:pt x="6345" y="7277"/>
                  </a:lnTo>
                  <a:lnTo>
                    <a:pt x="5744" y="5660"/>
                  </a:lnTo>
                  <a:lnTo>
                    <a:pt x="5179" y="7277"/>
                  </a:lnTo>
                  <a:lnTo>
                    <a:pt x="4529" y="4043"/>
                  </a:lnTo>
                  <a:lnTo>
                    <a:pt x="4038" y="4158"/>
                  </a:lnTo>
                  <a:lnTo>
                    <a:pt x="3694" y="6122"/>
                  </a:lnTo>
                  <a:lnTo>
                    <a:pt x="3485" y="4505"/>
                  </a:lnTo>
                  <a:lnTo>
                    <a:pt x="3215" y="5429"/>
                  </a:lnTo>
                  <a:lnTo>
                    <a:pt x="2860" y="5660"/>
                  </a:lnTo>
                  <a:lnTo>
                    <a:pt x="2516" y="6353"/>
                  </a:lnTo>
                  <a:lnTo>
                    <a:pt x="2099" y="7624"/>
                  </a:lnTo>
                  <a:lnTo>
                    <a:pt x="1755" y="6122"/>
                  </a:lnTo>
                  <a:lnTo>
                    <a:pt x="1424" y="6815"/>
                  </a:lnTo>
                  <a:lnTo>
                    <a:pt x="982" y="7508"/>
                  </a:lnTo>
                  <a:lnTo>
                    <a:pt x="712" y="6815"/>
                  </a:lnTo>
                  <a:lnTo>
                    <a:pt x="196" y="6468"/>
                  </a:lnTo>
                  <a:lnTo>
                    <a:pt x="0" y="8086"/>
                  </a:lnTo>
                  <a:lnTo>
                    <a:pt x="25" y="12821"/>
                  </a:lnTo>
                  <a:lnTo>
                    <a:pt x="49" y="16864"/>
                  </a:lnTo>
                  <a:lnTo>
                    <a:pt x="160" y="20214"/>
                  </a:lnTo>
                  <a:lnTo>
                    <a:pt x="282" y="21022"/>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8" name="Freeform 19"/>
            <p:cNvSpPr/>
            <p:nvPr/>
          </p:nvSpPr>
          <p:spPr>
            <a:xfrm>
              <a:off x="15875" y="30162"/>
              <a:ext cx="2749550" cy="387351"/>
            </a:xfrm>
            <a:custGeom>
              <a:avLst/>
              <a:gdLst/>
              <a:ahLst/>
              <a:cxnLst>
                <a:cxn ang="0">
                  <a:pos x="wd2" y="hd2"/>
                </a:cxn>
                <a:cxn ang="5400000">
                  <a:pos x="wd2" y="hd2"/>
                </a:cxn>
                <a:cxn ang="10800000">
                  <a:pos x="wd2" y="hd2"/>
                </a:cxn>
                <a:cxn ang="16200000">
                  <a:pos x="wd2" y="hd2"/>
                </a:cxn>
              </a:cxnLst>
              <a:rect l="0" t="0" r="r" b="b"/>
              <a:pathLst>
                <a:path w="21600" h="21600" extrusionOk="0">
                  <a:moveTo>
                    <a:pt x="0" y="10534"/>
                  </a:moveTo>
                  <a:lnTo>
                    <a:pt x="0" y="21600"/>
                  </a:lnTo>
                  <a:lnTo>
                    <a:pt x="50" y="17351"/>
                  </a:lnTo>
                  <a:lnTo>
                    <a:pt x="62" y="13898"/>
                  </a:lnTo>
                  <a:lnTo>
                    <a:pt x="87" y="7790"/>
                  </a:lnTo>
                  <a:lnTo>
                    <a:pt x="150" y="4869"/>
                  </a:lnTo>
                  <a:lnTo>
                    <a:pt x="274" y="3895"/>
                  </a:lnTo>
                  <a:lnTo>
                    <a:pt x="599" y="3187"/>
                  </a:lnTo>
                  <a:lnTo>
                    <a:pt x="1023" y="3452"/>
                  </a:lnTo>
                  <a:lnTo>
                    <a:pt x="2020" y="3452"/>
                  </a:lnTo>
                  <a:lnTo>
                    <a:pt x="2469" y="3984"/>
                  </a:lnTo>
                  <a:lnTo>
                    <a:pt x="3105" y="3452"/>
                  </a:lnTo>
                  <a:lnTo>
                    <a:pt x="3841" y="3718"/>
                  </a:lnTo>
                  <a:lnTo>
                    <a:pt x="4377" y="3541"/>
                  </a:lnTo>
                  <a:lnTo>
                    <a:pt x="5450" y="3984"/>
                  </a:lnTo>
                  <a:lnTo>
                    <a:pt x="5824" y="3895"/>
                  </a:lnTo>
                  <a:lnTo>
                    <a:pt x="6547" y="3452"/>
                  </a:lnTo>
                  <a:lnTo>
                    <a:pt x="6784" y="4072"/>
                  </a:lnTo>
                  <a:lnTo>
                    <a:pt x="7458" y="3452"/>
                  </a:lnTo>
                  <a:lnTo>
                    <a:pt x="8480" y="3895"/>
                  </a:lnTo>
                  <a:lnTo>
                    <a:pt x="8830" y="4515"/>
                  </a:lnTo>
                  <a:lnTo>
                    <a:pt x="9366" y="3984"/>
                  </a:lnTo>
                  <a:lnTo>
                    <a:pt x="9827" y="4692"/>
                  </a:lnTo>
                  <a:lnTo>
                    <a:pt x="10201" y="4692"/>
                  </a:lnTo>
                  <a:lnTo>
                    <a:pt x="10950" y="3984"/>
                  </a:lnTo>
                  <a:lnTo>
                    <a:pt x="11661" y="4515"/>
                  </a:lnTo>
                  <a:lnTo>
                    <a:pt x="12297" y="5400"/>
                  </a:lnTo>
                  <a:lnTo>
                    <a:pt x="12496" y="5577"/>
                  </a:lnTo>
                  <a:lnTo>
                    <a:pt x="13357" y="5046"/>
                  </a:lnTo>
                  <a:lnTo>
                    <a:pt x="14155" y="4603"/>
                  </a:lnTo>
                  <a:lnTo>
                    <a:pt x="14342" y="4338"/>
                  </a:lnTo>
                  <a:lnTo>
                    <a:pt x="14641" y="4515"/>
                  </a:lnTo>
                  <a:lnTo>
                    <a:pt x="15477" y="4780"/>
                  </a:lnTo>
                  <a:lnTo>
                    <a:pt x="16113" y="4072"/>
                  </a:lnTo>
                  <a:lnTo>
                    <a:pt x="16449" y="4338"/>
                  </a:lnTo>
                  <a:lnTo>
                    <a:pt x="16961" y="4515"/>
                  </a:lnTo>
                  <a:lnTo>
                    <a:pt x="17397" y="3895"/>
                  </a:lnTo>
                  <a:lnTo>
                    <a:pt x="17684" y="3452"/>
                  </a:lnTo>
                  <a:lnTo>
                    <a:pt x="18071" y="4249"/>
                  </a:lnTo>
                  <a:lnTo>
                    <a:pt x="18881" y="4603"/>
                  </a:lnTo>
                  <a:lnTo>
                    <a:pt x="19418" y="3452"/>
                  </a:lnTo>
                  <a:lnTo>
                    <a:pt x="20203" y="4515"/>
                  </a:lnTo>
                  <a:lnTo>
                    <a:pt x="21051" y="4515"/>
                  </a:lnTo>
                  <a:lnTo>
                    <a:pt x="21238" y="6285"/>
                  </a:lnTo>
                  <a:lnTo>
                    <a:pt x="21363" y="7259"/>
                  </a:lnTo>
                  <a:lnTo>
                    <a:pt x="21463" y="9207"/>
                  </a:lnTo>
                  <a:lnTo>
                    <a:pt x="21538" y="12393"/>
                  </a:lnTo>
                  <a:lnTo>
                    <a:pt x="21600" y="16731"/>
                  </a:lnTo>
                  <a:lnTo>
                    <a:pt x="21600" y="5577"/>
                  </a:lnTo>
                  <a:lnTo>
                    <a:pt x="21563" y="4072"/>
                  </a:lnTo>
                  <a:lnTo>
                    <a:pt x="21513" y="2213"/>
                  </a:lnTo>
                  <a:lnTo>
                    <a:pt x="21201" y="974"/>
                  </a:lnTo>
                  <a:lnTo>
                    <a:pt x="20029" y="797"/>
                  </a:lnTo>
                  <a:lnTo>
                    <a:pt x="19754" y="177"/>
                  </a:lnTo>
                  <a:lnTo>
                    <a:pt x="18831" y="177"/>
                  </a:lnTo>
                  <a:lnTo>
                    <a:pt x="18557" y="443"/>
                  </a:lnTo>
                  <a:lnTo>
                    <a:pt x="17996" y="443"/>
                  </a:lnTo>
                  <a:lnTo>
                    <a:pt x="17584" y="266"/>
                  </a:lnTo>
                  <a:lnTo>
                    <a:pt x="16824" y="1062"/>
                  </a:lnTo>
                  <a:lnTo>
                    <a:pt x="15240" y="443"/>
                  </a:lnTo>
                  <a:lnTo>
                    <a:pt x="14741" y="797"/>
                  </a:lnTo>
                  <a:lnTo>
                    <a:pt x="13868" y="1328"/>
                  </a:lnTo>
                  <a:lnTo>
                    <a:pt x="13307" y="885"/>
                  </a:lnTo>
                  <a:lnTo>
                    <a:pt x="12745" y="797"/>
                  </a:lnTo>
                  <a:lnTo>
                    <a:pt x="12297" y="797"/>
                  </a:lnTo>
                  <a:lnTo>
                    <a:pt x="11810" y="1151"/>
                  </a:lnTo>
                  <a:lnTo>
                    <a:pt x="11511" y="531"/>
                  </a:lnTo>
                  <a:lnTo>
                    <a:pt x="10463" y="797"/>
                  </a:lnTo>
                  <a:lnTo>
                    <a:pt x="10139" y="797"/>
                  </a:lnTo>
                  <a:lnTo>
                    <a:pt x="9590" y="531"/>
                  </a:lnTo>
                  <a:lnTo>
                    <a:pt x="8493" y="885"/>
                  </a:lnTo>
                  <a:lnTo>
                    <a:pt x="7520" y="531"/>
                  </a:lnTo>
                  <a:lnTo>
                    <a:pt x="6622" y="531"/>
                  </a:lnTo>
                  <a:lnTo>
                    <a:pt x="6186" y="797"/>
                  </a:lnTo>
                  <a:lnTo>
                    <a:pt x="5774" y="354"/>
                  </a:lnTo>
                  <a:lnTo>
                    <a:pt x="4377" y="354"/>
                  </a:lnTo>
                  <a:lnTo>
                    <a:pt x="3155" y="531"/>
                  </a:lnTo>
                  <a:lnTo>
                    <a:pt x="2594" y="354"/>
                  </a:lnTo>
                  <a:lnTo>
                    <a:pt x="1933" y="531"/>
                  </a:lnTo>
                  <a:lnTo>
                    <a:pt x="1085" y="0"/>
                  </a:lnTo>
                  <a:lnTo>
                    <a:pt x="561" y="0"/>
                  </a:lnTo>
                  <a:lnTo>
                    <a:pt x="349" y="177"/>
                  </a:lnTo>
                  <a:lnTo>
                    <a:pt x="187" y="797"/>
                  </a:lnTo>
                  <a:lnTo>
                    <a:pt x="50" y="2390"/>
                  </a:lnTo>
                  <a:lnTo>
                    <a:pt x="0" y="4957"/>
                  </a:lnTo>
                  <a:lnTo>
                    <a:pt x="0" y="10534"/>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29" name="Freeform 20"/>
            <p:cNvSpPr/>
            <p:nvPr/>
          </p:nvSpPr>
          <p:spPr>
            <a:xfrm>
              <a:off x="20637" y="646112"/>
              <a:ext cx="2749550" cy="157164"/>
            </a:xfrm>
            <a:custGeom>
              <a:avLst/>
              <a:gdLst/>
              <a:ahLst/>
              <a:cxnLst>
                <a:cxn ang="0">
                  <a:pos x="wd2" y="hd2"/>
                </a:cxn>
                <a:cxn ang="5400000">
                  <a:pos x="wd2" y="hd2"/>
                </a:cxn>
                <a:cxn ang="10800000">
                  <a:pos x="wd2" y="hd2"/>
                </a:cxn>
                <a:cxn ang="16200000">
                  <a:pos x="wd2" y="hd2"/>
                </a:cxn>
              </a:cxnLst>
              <a:rect l="0" t="0" r="r" b="b"/>
              <a:pathLst>
                <a:path w="21600" h="21600" extrusionOk="0">
                  <a:moveTo>
                    <a:pt x="0" y="10909"/>
                  </a:moveTo>
                  <a:lnTo>
                    <a:pt x="0" y="0"/>
                  </a:lnTo>
                  <a:lnTo>
                    <a:pt x="50" y="4145"/>
                  </a:lnTo>
                  <a:lnTo>
                    <a:pt x="62" y="7636"/>
                  </a:lnTo>
                  <a:lnTo>
                    <a:pt x="75" y="13745"/>
                  </a:lnTo>
                  <a:lnTo>
                    <a:pt x="150" y="16582"/>
                  </a:lnTo>
                  <a:lnTo>
                    <a:pt x="274" y="17455"/>
                  </a:lnTo>
                  <a:lnTo>
                    <a:pt x="412" y="16800"/>
                  </a:lnTo>
                  <a:lnTo>
                    <a:pt x="599" y="16582"/>
                  </a:lnTo>
                  <a:lnTo>
                    <a:pt x="923" y="16364"/>
                  </a:lnTo>
                  <a:lnTo>
                    <a:pt x="1122" y="16582"/>
                  </a:lnTo>
                  <a:lnTo>
                    <a:pt x="1285" y="16582"/>
                  </a:lnTo>
                  <a:lnTo>
                    <a:pt x="1646" y="17018"/>
                  </a:lnTo>
                  <a:lnTo>
                    <a:pt x="1783" y="17236"/>
                  </a:lnTo>
                  <a:lnTo>
                    <a:pt x="1945" y="17455"/>
                  </a:lnTo>
                  <a:lnTo>
                    <a:pt x="2220" y="16582"/>
                  </a:lnTo>
                  <a:lnTo>
                    <a:pt x="2519" y="16364"/>
                  </a:lnTo>
                  <a:lnTo>
                    <a:pt x="2881" y="16145"/>
                  </a:lnTo>
                  <a:lnTo>
                    <a:pt x="3317" y="17455"/>
                  </a:lnTo>
                  <a:lnTo>
                    <a:pt x="3879" y="17891"/>
                  </a:lnTo>
                  <a:lnTo>
                    <a:pt x="4190" y="17236"/>
                  </a:lnTo>
                  <a:lnTo>
                    <a:pt x="4377" y="17891"/>
                  </a:lnTo>
                  <a:lnTo>
                    <a:pt x="4864" y="17891"/>
                  </a:lnTo>
                  <a:lnTo>
                    <a:pt x="5038" y="16800"/>
                  </a:lnTo>
                  <a:lnTo>
                    <a:pt x="5250" y="17673"/>
                  </a:lnTo>
                  <a:lnTo>
                    <a:pt x="5824" y="17455"/>
                  </a:lnTo>
                  <a:lnTo>
                    <a:pt x="6547" y="18109"/>
                  </a:lnTo>
                  <a:lnTo>
                    <a:pt x="6797" y="17455"/>
                  </a:lnTo>
                  <a:lnTo>
                    <a:pt x="7358" y="16582"/>
                  </a:lnTo>
                  <a:lnTo>
                    <a:pt x="7732" y="16364"/>
                  </a:lnTo>
                  <a:lnTo>
                    <a:pt x="8480" y="17455"/>
                  </a:lnTo>
                  <a:lnTo>
                    <a:pt x="8830" y="17018"/>
                  </a:lnTo>
                  <a:lnTo>
                    <a:pt x="9441" y="17673"/>
                  </a:lnTo>
                  <a:lnTo>
                    <a:pt x="9827" y="16800"/>
                  </a:lnTo>
                  <a:lnTo>
                    <a:pt x="10201" y="16800"/>
                  </a:lnTo>
                  <a:lnTo>
                    <a:pt x="10600" y="15491"/>
                  </a:lnTo>
                  <a:lnTo>
                    <a:pt x="11099" y="16800"/>
                  </a:lnTo>
                  <a:lnTo>
                    <a:pt x="11748" y="15927"/>
                  </a:lnTo>
                  <a:lnTo>
                    <a:pt x="12496" y="15927"/>
                  </a:lnTo>
                  <a:lnTo>
                    <a:pt x="13157" y="16582"/>
                  </a:lnTo>
                  <a:lnTo>
                    <a:pt x="13544" y="15491"/>
                  </a:lnTo>
                  <a:lnTo>
                    <a:pt x="13980" y="15491"/>
                  </a:lnTo>
                  <a:lnTo>
                    <a:pt x="14155" y="16800"/>
                  </a:lnTo>
                  <a:lnTo>
                    <a:pt x="14342" y="17236"/>
                  </a:lnTo>
                  <a:lnTo>
                    <a:pt x="14915" y="16582"/>
                  </a:lnTo>
                  <a:lnTo>
                    <a:pt x="15427" y="17236"/>
                  </a:lnTo>
                  <a:lnTo>
                    <a:pt x="16113" y="17455"/>
                  </a:lnTo>
                  <a:lnTo>
                    <a:pt x="16312" y="17236"/>
                  </a:lnTo>
                  <a:lnTo>
                    <a:pt x="16449" y="17236"/>
                  </a:lnTo>
                  <a:lnTo>
                    <a:pt x="16612" y="16364"/>
                  </a:lnTo>
                  <a:lnTo>
                    <a:pt x="16961" y="17018"/>
                  </a:lnTo>
                  <a:lnTo>
                    <a:pt x="17123" y="17455"/>
                  </a:lnTo>
                  <a:lnTo>
                    <a:pt x="17235" y="16800"/>
                  </a:lnTo>
                  <a:lnTo>
                    <a:pt x="17385" y="17455"/>
                  </a:lnTo>
                  <a:lnTo>
                    <a:pt x="17659" y="16582"/>
                  </a:lnTo>
                  <a:lnTo>
                    <a:pt x="18096" y="17455"/>
                  </a:lnTo>
                  <a:lnTo>
                    <a:pt x="18520" y="16145"/>
                  </a:lnTo>
                  <a:lnTo>
                    <a:pt x="18694" y="16800"/>
                  </a:lnTo>
                  <a:lnTo>
                    <a:pt x="18881" y="16800"/>
                  </a:lnTo>
                  <a:lnTo>
                    <a:pt x="19679" y="16145"/>
                  </a:lnTo>
                  <a:lnTo>
                    <a:pt x="20440" y="16800"/>
                  </a:lnTo>
                  <a:lnTo>
                    <a:pt x="21039" y="15927"/>
                  </a:lnTo>
                  <a:lnTo>
                    <a:pt x="21238" y="15273"/>
                  </a:lnTo>
                  <a:lnTo>
                    <a:pt x="21363" y="14182"/>
                  </a:lnTo>
                  <a:lnTo>
                    <a:pt x="21463" y="12218"/>
                  </a:lnTo>
                  <a:lnTo>
                    <a:pt x="21538" y="9164"/>
                  </a:lnTo>
                  <a:lnTo>
                    <a:pt x="21600" y="4800"/>
                  </a:lnTo>
                  <a:lnTo>
                    <a:pt x="21600" y="15927"/>
                  </a:lnTo>
                  <a:lnTo>
                    <a:pt x="21575" y="17455"/>
                  </a:lnTo>
                  <a:lnTo>
                    <a:pt x="21513" y="19200"/>
                  </a:lnTo>
                  <a:lnTo>
                    <a:pt x="21400" y="20727"/>
                  </a:lnTo>
                  <a:lnTo>
                    <a:pt x="20602" y="21600"/>
                  </a:lnTo>
                  <a:lnTo>
                    <a:pt x="20029" y="20727"/>
                  </a:lnTo>
                  <a:lnTo>
                    <a:pt x="19742" y="21164"/>
                  </a:lnTo>
                  <a:lnTo>
                    <a:pt x="18557" y="21164"/>
                  </a:lnTo>
                  <a:lnTo>
                    <a:pt x="18283" y="21600"/>
                  </a:lnTo>
                  <a:lnTo>
                    <a:pt x="17996" y="20945"/>
                  </a:lnTo>
                  <a:lnTo>
                    <a:pt x="17659" y="21600"/>
                  </a:lnTo>
                  <a:lnTo>
                    <a:pt x="16786" y="21164"/>
                  </a:lnTo>
                  <a:lnTo>
                    <a:pt x="16524" y="20291"/>
                  </a:lnTo>
                  <a:lnTo>
                    <a:pt x="15714" y="21164"/>
                  </a:lnTo>
                  <a:lnTo>
                    <a:pt x="15165" y="20073"/>
                  </a:lnTo>
                  <a:lnTo>
                    <a:pt x="14529" y="21164"/>
                  </a:lnTo>
                  <a:lnTo>
                    <a:pt x="14030" y="20509"/>
                  </a:lnTo>
                  <a:lnTo>
                    <a:pt x="13569" y="21164"/>
                  </a:lnTo>
                  <a:lnTo>
                    <a:pt x="13307" y="20509"/>
                  </a:lnTo>
                  <a:lnTo>
                    <a:pt x="13070" y="20727"/>
                  </a:lnTo>
                  <a:lnTo>
                    <a:pt x="12745" y="20727"/>
                  </a:lnTo>
                  <a:lnTo>
                    <a:pt x="12546" y="20073"/>
                  </a:lnTo>
                  <a:lnTo>
                    <a:pt x="12309" y="21164"/>
                  </a:lnTo>
                  <a:lnTo>
                    <a:pt x="12060" y="20073"/>
                  </a:lnTo>
                  <a:lnTo>
                    <a:pt x="11810" y="20291"/>
                  </a:lnTo>
                  <a:lnTo>
                    <a:pt x="11511" y="20727"/>
                  </a:lnTo>
                  <a:lnTo>
                    <a:pt x="11236" y="21164"/>
                  </a:lnTo>
                  <a:lnTo>
                    <a:pt x="10139" y="21164"/>
                  </a:lnTo>
                  <a:lnTo>
                    <a:pt x="9865" y="20727"/>
                  </a:lnTo>
                  <a:lnTo>
                    <a:pt x="9590" y="20727"/>
                  </a:lnTo>
                  <a:lnTo>
                    <a:pt x="8979" y="21600"/>
                  </a:lnTo>
                  <a:lnTo>
                    <a:pt x="8493" y="20509"/>
                  </a:lnTo>
                  <a:lnTo>
                    <a:pt x="7957" y="21600"/>
                  </a:lnTo>
                  <a:lnTo>
                    <a:pt x="7520" y="20727"/>
                  </a:lnTo>
                  <a:lnTo>
                    <a:pt x="7021" y="21600"/>
                  </a:lnTo>
                  <a:lnTo>
                    <a:pt x="6622" y="20727"/>
                  </a:lnTo>
                  <a:lnTo>
                    <a:pt x="6186" y="20727"/>
                  </a:lnTo>
                  <a:lnTo>
                    <a:pt x="5774" y="21164"/>
                  </a:lnTo>
                  <a:lnTo>
                    <a:pt x="4066" y="21164"/>
                  </a:lnTo>
                  <a:lnTo>
                    <a:pt x="3168" y="20727"/>
                  </a:lnTo>
                  <a:lnTo>
                    <a:pt x="2594" y="21164"/>
                  </a:lnTo>
                  <a:lnTo>
                    <a:pt x="1048" y="20509"/>
                  </a:lnTo>
                  <a:lnTo>
                    <a:pt x="187" y="20727"/>
                  </a:lnTo>
                  <a:lnTo>
                    <a:pt x="37" y="19200"/>
                  </a:lnTo>
                  <a:lnTo>
                    <a:pt x="0" y="16582"/>
                  </a:lnTo>
                  <a:lnTo>
                    <a:pt x="0" y="10909"/>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36" name="Group 21"/>
          <p:cNvGrpSpPr/>
          <p:nvPr/>
        </p:nvGrpSpPr>
        <p:grpSpPr>
          <a:xfrm>
            <a:off x="6243637" y="222250"/>
            <a:ext cx="2794001" cy="865188"/>
            <a:chOff x="0" y="0"/>
            <a:chExt cx="2793999" cy="865187"/>
          </a:xfrm>
        </p:grpSpPr>
        <p:sp>
          <p:nvSpPr>
            <p:cNvPr id="2631" name="Freeform 22"/>
            <p:cNvSpPr/>
            <p:nvPr/>
          </p:nvSpPr>
          <p:spPr>
            <a:xfrm>
              <a:off x="0" y="0"/>
              <a:ext cx="2794000" cy="704851"/>
            </a:xfrm>
            <a:custGeom>
              <a:avLst/>
              <a:gdLst/>
              <a:ahLst/>
              <a:cxnLst>
                <a:cxn ang="0">
                  <a:pos x="wd2" y="hd2"/>
                </a:cxn>
                <a:cxn ang="5400000">
                  <a:pos x="wd2" y="hd2"/>
                </a:cxn>
                <a:cxn ang="10800000">
                  <a:pos x="wd2" y="hd2"/>
                </a:cxn>
                <a:cxn ang="16200000">
                  <a:pos x="wd2" y="hd2"/>
                </a:cxn>
              </a:cxnLst>
              <a:rect l="0" t="0" r="r" b="b"/>
              <a:pathLst>
                <a:path w="21600" h="21600" extrusionOk="0">
                  <a:moveTo>
                    <a:pt x="282" y="292"/>
                  </a:moveTo>
                  <a:lnTo>
                    <a:pt x="454" y="0"/>
                  </a:lnTo>
                  <a:lnTo>
                    <a:pt x="20937" y="0"/>
                  </a:lnTo>
                  <a:lnTo>
                    <a:pt x="21170" y="195"/>
                  </a:lnTo>
                  <a:lnTo>
                    <a:pt x="21342" y="730"/>
                  </a:lnTo>
                  <a:lnTo>
                    <a:pt x="21490" y="2141"/>
                  </a:lnTo>
                  <a:lnTo>
                    <a:pt x="21575" y="3746"/>
                  </a:lnTo>
                  <a:lnTo>
                    <a:pt x="21600" y="5595"/>
                  </a:lnTo>
                  <a:lnTo>
                    <a:pt x="21600" y="21600"/>
                  </a:lnTo>
                  <a:lnTo>
                    <a:pt x="0" y="21600"/>
                  </a:lnTo>
                  <a:lnTo>
                    <a:pt x="0" y="4524"/>
                  </a:lnTo>
                  <a:lnTo>
                    <a:pt x="86" y="2384"/>
                  </a:lnTo>
                  <a:lnTo>
                    <a:pt x="160" y="1265"/>
                  </a:lnTo>
                  <a:lnTo>
                    <a:pt x="282" y="292"/>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2" name="Freeform 23"/>
            <p:cNvSpPr/>
            <p:nvPr/>
          </p:nvSpPr>
          <p:spPr>
            <a:xfrm>
              <a:off x="0" y="452437"/>
              <a:ext cx="2794000" cy="300039"/>
            </a:xfrm>
            <a:custGeom>
              <a:avLst/>
              <a:gdLst/>
              <a:ahLst/>
              <a:cxnLst>
                <a:cxn ang="0">
                  <a:pos x="wd2" y="hd2"/>
                </a:cxn>
                <a:cxn ang="5400000">
                  <a:pos x="wd2" y="hd2"/>
                </a:cxn>
                <a:cxn ang="10800000">
                  <a:pos x="wd2" y="hd2"/>
                </a:cxn>
                <a:cxn ang="16200000">
                  <a:pos x="wd2" y="hd2"/>
                </a:cxn>
              </a:cxnLst>
              <a:rect l="0" t="0" r="r" b="b"/>
              <a:pathLst>
                <a:path w="21600" h="21600" extrusionOk="0">
                  <a:moveTo>
                    <a:pt x="749" y="6743"/>
                  </a:moveTo>
                  <a:lnTo>
                    <a:pt x="1043" y="7429"/>
                  </a:lnTo>
                  <a:lnTo>
                    <a:pt x="1375" y="6743"/>
                  </a:lnTo>
                  <a:lnTo>
                    <a:pt x="1694" y="7429"/>
                  </a:lnTo>
                  <a:lnTo>
                    <a:pt x="1939" y="9486"/>
                  </a:lnTo>
                  <a:lnTo>
                    <a:pt x="2209" y="11086"/>
                  </a:lnTo>
                  <a:lnTo>
                    <a:pt x="2663" y="9714"/>
                  </a:lnTo>
                  <a:lnTo>
                    <a:pt x="3044" y="8914"/>
                  </a:lnTo>
                  <a:lnTo>
                    <a:pt x="3596" y="8914"/>
                  </a:lnTo>
                  <a:lnTo>
                    <a:pt x="3989" y="7886"/>
                  </a:lnTo>
                  <a:lnTo>
                    <a:pt x="4345" y="8914"/>
                  </a:lnTo>
                  <a:lnTo>
                    <a:pt x="4651" y="10057"/>
                  </a:lnTo>
                  <a:lnTo>
                    <a:pt x="4934" y="10514"/>
                  </a:lnTo>
                  <a:lnTo>
                    <a:pt x="5375" y="8914"/>
                  </a:lnTo>
                  <a:lnTo>
                    <a:pt x="5854" y="8914"/>
                  </a:lnTo>
                  <a:lnTo>
                    <a:pt x="6529" y="9600"/>
                  </a:lnTo>
                  <a:lnTo>
                    <a:pt x="6811" y="11657"/>
                  </a:lnTo>
                  <a:lnTo>
                    <a:pt x="7265" y="11086"/>
                  </a:lnTo>
                  <a:lnTo>
                    <a:pt x="7720" y="7886"/>
                  </a:lnTo>
                  <a:lnTo>
                    <a:pt x="8137" y="6743"/>
                  </a:lnTo>
                  <a:lnTo>
                    <a:pt x="8431" y="7886"/>
                  </a:lnTo>
                  <a:lnTo>
                    <a:pt x="8787" y="10629"/>
                  </a:lnTo>
                  <a:lnTo>
                    <a:pt x="9205" y="11657"/>
                  </a:lnTo>
                  <a:lnTo>
                    <a:pt x="9659" y="9943"/>
                  </a:lnTo>
                  <a:lnTo>
                    <a:pt x="9880" y="9257"/>
                  </a:lnTo>
                  <a:lnTo>
                    <a:pt x="10113" y="10629"/>
                  </a:lnTo>
                  <a:lnTo>
                    <a:pt x="10309" y="8914"/>
                  </a:lnTo>
                  <a:lnTo>
                    <a:pt x="10518" y="6743"/>
                  </a:lnTo>
                  <a:lnTo>
                    <a:pt x="10763" y="4571"/>
                  </a:lnTo>
                  <a:lnTo>
                    <a:pt x="11033" y="4000"/>
                  </a:lnTo>
                  <a:lnTo>
                    <a:pt x="11340" y="4571"/>
                  </a:lnTo>
                  <a:lnTo>
                    <a:pt x="11647" y="3657"/>
                  </a:lnTo>
                  <a:lnTo>
                    <a:pt x="11966" y="2629"/>
                  </a:lnTo>
                  <a:lnTo>
                    <a:pt x="12162" y="2629"/>
                  </a:lnTo>
                  <a:lnTo>
                    <a:pt x="12346" y="2857"/>
                  </a:lnTo>
                  <a:lnTo>
                    <a:pt x="12641" y="5600"/>
                  </a:lnTo>
                  <a:lnTo>
                    <a:pt x="12911" y="5143"/>
                  </a:lnTo>
                  <a:lnTo>
                    <a:pt x="13144" y="7886"/>
                  </a:lnTo>
                  <a:lnTo>
                    <a:pt x="13586" y="7886"/>
                  </a:lnTo>
                  <a:lnTo>
                    <a:pt x="13966" y="6286"/>
                  </a:lnTo>
                  <a:lnTo>
                    <a:pt x="14150" y="8343"/>
                  </a:lnTo>
                  <a:lnTo>
                    <a:pt x="14335" y="10514"/>
                  </a:lnTo>
                  <a:lnTo>
                    <a:pt x="14605" y="9829"/>
                  </a:lnTo>
                  <a:lnTo>
                    <a:pt x="14911" y="11086"/>
                  </a:lnTo>
                  <a:lnTo>
                    <a:pt x="15243" y="9943"/>
                  </a:lnTo>
                  <a:lnTo>
                    <a:pt x="15869" y="11086"/>
                  </a:lnTo>
                  <a:lnTo>
                    <a:pt x="16139" y="12229"/>
                  </a:lnTo>
                  <a:lnTo>
                    <a:pt x="16445" y="9257"/>
                  </a:lnTo>
                  <a:lnTo>
                    <a:pt x="16654" y="9029"/>
                  </a:lnTo>
                  <a:lnTo>
                    <a:pt x="16887" y="10057"/>
                  </a:lnTo>
                  <a:lnTo>
                    <a:pt x="17108" y="9714"/>
                  </a:lnTo>
                  <a:lnTo>
                    <a:pt x="17403" y="6743"/>
                  </a:lnTo>
                  <a:lnTo>
                    <a:pt x="17894" y="5829"/>
                  </a:lnTo>
                  <a:lnTo>
                    <a:pt x="18139" y="6286"/>
                  </a:lnTo>
                  <a:lnTo>
                    <a:pt x="18385" y="6286"/>
                  </a:lnTo>
                  <a:lnTo>
                    <a:pt x="18753" y="2629"/>
                  </a:lnTo>
                  <a:lnTo>
                    <a:pt x="18961" y="1143"/>
                  </a:lnTo>
                  <a:lnTo>
                    <a:pt x="19231" y="1714"/>
                  </a:lnTo>
                  <a:lnTo>
                    <a:pt x="19538" y="5600"/>
                  </a:lnTo>
                  <a:lnTo>
                    <a:pt x="19845" y="3200"/>
                  </a:lnTo>
                  <a:lnTo>
                    <a:pt x="20140" y="0"/>
                  </a:lnTo>
                  <a:lnTo>
                    <a:pt x="20385" y="114"/>
                  </a:lnTo>
                  <a:lnTo>
                    <a:pt x="20680" y="6743"/>
                  </a:lnTo>
                  <a:lnTo>
                    <a:pt x="20900" y="5600"/>
                  </a:lnTo>
                  <a:lnTo>
                    <a:pt x="21220" y="2857"/>
                  </a:lnTo>
                  <a:lnTo>
                    <a:pt x="21477" y="2743"/>
                  </a:lnTo>
                  <a:lnTo>
                    <a:pt x="21600" y="5029"/>
                  </a:lnTo>
                  <a:lnTo>
                    <a:pt x="21600" y="21600"/>
                  </a:lnTo>
                  <a:lnTo>
                    <a:pt x="9082" y="16914"/>
                  </a:lnTo>
                  <a:lnTo>
                    <a:pt x="8922" y="17486"/>
                  </a:lnTo>
                  <a:lnTo>
                    <a:pt x="0" y="15543"/>
                  </a:lnTo>
                  <a:lnTo>
                    <a:pt x="0" y="3429"/>
                  </a:lnTo>
                  <a:lnTo>
                    <a:pt x="123" y="5257"/>
                  </a:lnTo>
                  <a:lnTo>
                    <a:pt x="319" y="5829"/>
                  </a:lnTo>
                  <a:lnTo>
                    <a:pt x="565" y="6057"/>
                  </a:lnTo>
                  <a:lnTo>
                    <a:pt x="749" y="6743"/>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3" name="Freeform 24"/>
            <p:cNvSpPr/>
            <p:nvPr/>
          </p:nvSpPr>
          <p:spPr>
            <a:xfrm>
              <a:off x="0" y="554037"/>
              <a:ext cx="2794000" cy="311151"/>
            </a:xfrm>
            <a:custGeom>
              <a:avLst/>
              <a:gdLst/>
              <a:ahLst/>
              <a:cxnLst>
                <a:cxn ang="0">
                  <a:pos x="wd2" y="hd2"/>
                </a:cxn>
                <a:cxn ang="5400000">
                  <a:pos x="wd2" y="hd2"/>
                </a:cxn>
                <a:cxn ang="10800000">
                  <a:pos x="wd2" y="hd2"/>
                </a:cxn>
                <a:cxn ang="16200000">
                  <a:pos x="wd2" y="hd2"/>
                </a:cxn>
              </a:cxnLst>
              <a:rect l="0" t="0" r="r" b="b"/>
              <a:pathLst>
                <a:path w="21600" h="21600" extrusionOk="0">
                  <a:moveTo>
                    <a:pt x="282" y="21049"/>
                  </a:moveTo>
                  <a:lnTo>
                    <a:pt x="454" y="21380"/>
                  </a:lnTo>
                  <a:lnTo>
                    <a:pt x="663" y="21600"/>
                  </a:lnTo>
                  <a:lnTo>
                    <a:pt x="20937" y="21600"/>
                  </a:lnTo>
                  <a:lnTo>
                    <a:pt x="21170" y="21269"/>
                  </a:lnTo>
                  <a:lnTo>
                    <a:pt x="21342" y="20829"/>
                  </a:lnTo>
                  <a:lnTo>
                    <a:pt x="21490" y="19616"/>
                  </a:lnTo>
                  <a:lnTo>
                    <a:pt x="21575" y="18184"/>
                  </a:lnTo>
                  <a:lnTo>
                    <a:pt x="21600" y="16531"/>
                  </a:lnTo>
                  <a:lnTo>
                    <a:pt x="21600" y="2535"/>
                  </a:lnTo>
                  <a:lnTo>
                    <a:pt x="21416" y="0"/>
                  </a:lnTo>
                  <a:lnTo>
                    <a:pt x="21305" y="771"/>
                  </a:lnTo>
                  <a:lnTo>
                    <a:pt x="21220" y="3086"/>
                  </a:lnTo>
                  <a:lnTo>
                    <a:pt x="21146" y="5841"/>
                  </a:lnTo>
                  <a:lnTo>
                    <a:pt x="21060" y="5731"/>
                  </a:lnTo>
                  <a:lnTo>
                    <a:pt x="20937" y="5510"/>
                  </a:lnTo>
                  <a:lnTo>
                    <a:pt x="20680" y="4078"/>
                  </a:lnTo>
                  <a:lnTo>
                    <a:pt x="20508" y="2865"/>
                  </a:lnTo>
                  <a:lnTo>
                    <a:pt x="20238" y="2535"/>
                  </a:lnTo>
                  <a:lnTo>
                    <a:pt x="19943" y="3747"/>
                  </a:lnTo>
                  <a:lnTo>
                    <a:pt x="19673" y="5731"/>
                  </a:lnTo>
                  <a:lnTo>
                    <a:pt x="19489" y="4298"/>
                  </a:lnTo>
                  <a:lnTo>
                    <a:pt x="19317" y="4078"/>
                  </a:lnTo>
                  <a:lnTo>
                    <a:pt x="19072" y="2865"/>
                  </a:lnTo>
                  <a:lnTo>
                    <a:pt x="18826" y="3306"/>
                  </a:lnTo>
                  <a:lnTo>
                    <a:pt x="18655" y="4629"/>
                  </a:lnTo>
                  <a:lnTo>
                    <a:pt x="18581" y="6502"/>
                  </a:lnTo>
                  <a:lnTo>
                    <a:pt x="18385" y="5731"/>
                  </a:lnTo>
                  <a:lnTo>
                    <a:pt x="18102" y="5731"/>
                  </a:lnTo>
                  <a:lnTo>
                    <a:pt x="17734" y="4959"/>
                  </a:lnTo>
                  <a:lnTo>
                    <a:pt x="17415" y="6502"/>
                  </a:lnTo>
                  <a:lnTo>
                    <a:pt x="17133" y="4078"/>
                  </a:lnTo>
                  <a:lnTo>
                    <a:pt x="16765" y="5731"/>
                  </a:lnTo>
                  <a:lnTo>
                    <a:pt x="16409" y="9478"/>
                  </a:lnTo>
                  <a:lnTo>
                    <a:pt x="16126" y="8045"/>
                  </a:lnTo>
                  <a:lnTo>
                    <a:pt x="15869" y="6722"/>
                  </a:lnTo>
                  <a:lnTo>
                    <a:pt x="15586" y="5841"/>
                  </a:lnTo>
                  <a:lnTo>
                    <a:pt x="15218" y="6502"/>
                  </a:lnTo>
                  <a:lnTo>
                    <a:pt x="14654" y="7604"/>
                  </a:lnTo>
                  <a:lnTo>
                    <a:pt x="14150" y="6392"/>
                  </a:lnTo>
                  <a:lnTo>
                    <a:pt x="13930" y="6943"/>
                  </a:lnTo>
                  <a:lnTo>
                    <a:pt x="13647" y="5731"/>
                  </a:lnTo>
                  <a:lnTo>
                    <a:pt x="13463" y="4408"/>
                  </a:lnTo>
                  <a:lnTo>
                    <a:pt x="13242" y="4078"/>
                  </a:lnTo>
                  <a:lnTo>
                    <a:pt x="12850" y="4959"/>
                  </a:lnTo>
                  <a:lnTo>
                    <a:pt x="12346" y="7494"/>
                  </a:lnTo>
                  <a:lnTo>
                    <a:pt x="11929" y="5180"/>
                  </a:lnTo>
                  <a:lnTo>
                    <a:pt x="11573" y="5841"/>
                  </a:lnTo>
                  <a:lnTo>
                    <a:pt x="11242" y="9037"/>
                  </a:lnTo>
                  <a:lnTo>
                    <a:pt x="10628" y="6722"/>
                  </a:lnTo>
                  <a:lnTo>
                    <a:pt x="10174" y="7824"/>
                  </a:lnTo>
                  <a:lnTo>
                    <a:pt x="9867" y="6722"/>
                  </a:lnTo>
                  <a:lnTo>
                    <a:pt x="9413" y="7273"/>
                  </a:lnTo>
                  <a:lnTo>
                    <a:pt x="8959" y="9037"/>
                  </a:lnTo>
                  <a:lnTo>
                    <a:pt x="8640" y="8376"/>
                  </a:lnTo>
                  <a:lnTo>
                    <a:pt x="8002" y="7824"/>
                  </a:lnTo>
                  <a:lnTo>
                    <a:pt x="7597" y="9037"/>
                  </a:lnTo>
                  <a:lnTo>
                    <a:pt x="6910" y="8045"/>
                  </a:lnTo>
                  <a:lnTo>
                    <a:pt x="6345" y="7273"/>
                  </a:lnTo>
                  <a:lnTo>
                    <a:pt x="5744" y="5731"/>
                  </a:lnTo>
                  <a:lnTo>
                    <a:pt x="5179" y="7273"/>
                  </a:lnTo>
                  <a:lnTo>
                    <a:pt x="4529" y="4078"/>
                  </a:lnTo>
                  <a:lnTo>
                    <a:pt x="4038" y="4078"/>
                  </a:lnTo>
                  <a:lnTo>
                    <a:pt x="3694" y="6061"/>
                  </a:lnTo>
                  <a:lnTo>
                    <a:pt x="3485" y="4518"/>
                  </a:lnTo>
                  <a:lnTo>
                    <a:pt x="3215" y="5510"/>
                  </a:lnTo>
                  <a:lnTo>
                    <a:pt x="2860" y="5731"/>
                  </a:lnTo>
                  <a:lnTo>
                    <a:pt x="2516" y="6282"/>
                  </a:lnTo>
                  <a:lnTo>
                    <a:pt x="2099" y="7604"/>
                  </a:lnTo>
                  <a:lnTo>
                    <a:pt x="1755" y="6061"/>
                  </a:lnTo>
                  <a:lnTo>
                    <a:pt x="1424" y="6833"/>
                  </a:lnTo>
                  <a:lnTo>
                    <a:pt x="982" y="7494"/>
                  </a:lnTo>
                  <a:lnTo>
                    <a:pt x="712" y="6833"/>
                  </a:lnTo>
                  <a:lnTo>
                    <a:pt x="196" y="6502"/>
                  </a:lnTo>
                  <a:lnTo>
                    <a:pt x="0" y="8045"/>
                  </a:lnTo>
                  <a:lnTo>
                    <a:pt x="25" y="12784"/>
                  </a:lnTo>
                  <a:lnTo>
                    <a:pt x="49" y="16861"/>
                  </a:lnTo>
                  <a:lnTo>
                    <a:pt x="160" y="20278"/>
                  </a:lnTo>
                  <a:lnTo>
                    <a:pt x="282" y="21049"/>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4" name="Freeform 25"/>
            <p:cNvSpPr/>
            <p:nvPr/>
          </p:nvSpPr>
          <p:spPr>
            <a:xfrm>
              <a:off x="15875" y="19050"/>
              <a:ext cx="2749550" cy="401638"/>
            </a:xfrm>
            <a:custGeom>
              <a:avLst/>
              <a:gdLst/>
              <a:ahLst/>
              <a:cxnLst>
                <a:cxn ang="0">
                  <a:pos x="wd2" y="hd2"/>
                </a:cxn>
                <a:cxn ang="5400000">
                  <a:pos x="wd2" y="hd2"/>
                </a:cxn>
                <a:cxn ang="10800000">
                  <a:pos x="wd2" y="hd2"/>
                </a:cxn>
                <a:cxn ang="16200000">
                  <a:pos x="wd2" y="hd2"/>
                </a:cxn>
              </a:cxnLst>
              <a:rect l="0" t="0" r="r" b="b"/>
              <a:pathLst>
                <a:path w="21600" h="21600" extrusionOk="0">
                  <a:moveTo>
                    <a:pt x="0" y="10501"/>
                  </a:moveTo>
                  <a:lnTo>
                    <a:pt x="0" y="21600"/>
                  </a:lnTo>
                  <a:lnTo>
                    <a:pt x="50" y="17331"/>
                  </a:lnTo>
                  <a:lnTo>
                    <a:pt x="62" y="13916"/>
                  </a:lnTo>
                  <a:lnTo>
                    <a:pt x="87" y="7855"/>
                  </a:lnTo>
                  <a:lnTo>
                    <a:pt x="150" y="4866"/>
                  </a:lnTo>
                  <a:lnTo>
                    <a:pt x="274" y="3927"/>
                  </a:lnTo>
                  <a:lnTo>
                    <a:pt x="599" y="3244"/>
                  </a:lnTo>
                  <a:lnTo>
                    <a:pt x="1023" y="3415"/>
                  </a:lnTo>
                  <a:lnTo>
                    <a:pt x="2020" y="3415"/>
                  </a:lnTo>
                  <a:lnTo>
                    <a:pt x="2469" y="3927"/>
                  </a:lnTo>
                  <a:lnTo>
                    <a:pt x="3105" y="3415"/>
                  </a:lnTo>
                  <a:lnTo>
                    <a:pt x="3841" y="3757"/>
                  </a:lnTo>
                  <a:lnTo>
                    <a:pt x="4377" y="3586"/>
                  </a:lnTo>
                  <a:lnTo>
                    <a:pt x="5450" y="3927"/>
                  </a:lnTo>
                  <a:lnTo>
                    <a:pt x="5824" y="3927"/>
                  </a:lnTo>
                  <a:lnTo>
                    <a:pt x="6547" y="3415"/>
                  </a:lnTo>
                  <a:lnTo>
                    <a:pt x="6784" y="4098"/>
                  </a:lnTo>
                  <a:lnTo>
                    <a:pt x="7458" y="3415"/>
                  </a:lnTo>
                  <a:lnTo>
                    <a:pt x="8480" y="3927"/>
                  </a:lnTo>
                  <a:lnTo>
                    <a:pt x="8830" y="4525"/>
                  </a:lnTo>
                  <a:lnTo>
                    <a:pt x="9366" y="3927"/>
                  </a:lnTo>
                  <a:lnTo>
                    <a:pt x="9827" y="4696"/>
                  </a:lnTo>
                  <a:lnTo>
                    <a:pt x="10201" y="4696"/>
                  </a:lnTo>
                  <a:lnTo>
                    <a:pt x="10950" y="3927"/>
                  </a:lnTo>
                  <a:lnTo>
                    <a:pt x="11661" y="4525"/>
                  </a:lnTo>
                  <a:lnTo>
                    <a:pt x="12297" y="5379"/>
                  </a:lnTo>
                  <a:lnTo>
                    <a:pt x="12496" y="5549"/>
                  </a:lnTo>
                  <a:lnTo>
                    <a:pt x="13357" y="5037"/>
                  </a:lnTo>
                  <a:lnTo>
                    <a:pt x="14155" y="4610"/>
                  </a:lnTo>
                  <a:lnTo>
                    <a:pt x="14342" y="4354"/>
                  </a:lnTo>
                  <a:lnTo>
                    <a:pt x="14641" y="4525"/>
                  </a:lnTo>
                  <a:lnTo>
                    <a:pt x="15477" y="4781"/>
                  </a:lnTo>
                  <a:lnTo>
                    <a:pt x="16113" y="4098"/>
                  </a:lnTo>
                  <a:lnTo>
                    <a:pt x="16449" y="4354"/>
                  </a:lnTo>
                  <a:lnTo>
                    <a:pt x="16961" y="4525"/>
                  </a:lnTo>
                  <a:lnTo>
                    <a:pt x="17397" y="3927"/>
                  </a:lnTo>
                  <a:lnTo>
                    <a:pt x="17684" y="3415"/>
                  </a:lnTo>
                  <a:lnTo>
                    <a:pt x="18071" y="4269"/>
                  </a:lnTo>
                  <a:lnTo>
                    <a:pt x="18881" y="4525"/>
                  </a:lnTo>
                  <a:lnTo>
                    <a:pt x="19418" y="3415"/>
                  </a:lnTo>
                  <a:lnTo>
                    <a:pt x="20203" y="4525"/>
                  </a:lnTo>
                  <a:lnTo>
                    <a:pt x="21051" y="4525"/>
                  </a:lnTo>
                  <a:lnTo>
                    <a:pt x="21238" y="6318"/>
                  </a:lnTo>
                  <a:lnTo>
                    <a:pt x="21363" y="7257"/>
                  </a:lnTo>
                  <a:lnTo>
                    <a:pt x="21463" y="9135"/>
                  </a:lnTo>
                  <a:lnTo>
                    <a:pt x="21538" y="12379"/>
                  </a:lnTo>
                  <a:lnTo>
                    <a:pt x="21600" y="16734"/>
                  </a:lnTo>
                  <a:lnTo>
                    <a:pt x="21600" y="5549"/>
                  </a:lnTo>
                  <a:lnTo>
                    <a:pt x="21563" y="4013"/>
                  </a:lnTo>
                  <a:lnTo>
                    <a:pt x="21513" y="2220"/>
                  </a:lnTo>
                  <a:lnTo>
                    <a:pt x="21201" y="1025"/>
                  </a:lnTo>
                  <a:lnTo>
                    <a:pt x="20029" y="768"/>
                  </a:lnTo>
                  <a:lnTo>
                    <a:pt x="19754" y="171"/>
                  </a:lnTo>
                  <a:lnTo>
                    <a:pt x="18831" y="171"/>
                  </a:lnTo>
                  <a:lnTo>
                    <a:pt x="18557" y="427"/>
                  </a:lnTo>
                  <a:lnTo>
                    <a:pt x="17996" y="512"/>
                  </a:lnTo>
                  <a:lnTo>
                    <a:pt x="17584" y="256"/>
                  </a:lnTo>
                  <a:lnTo>
                    <a:pt x="16824" y="1110"/>
                  </a:lnTo>
                  <a:lnTo>
                    <a:pt x="15240" y="512"/>
                  </a:lnTo>
                  <a:lnTo>
                    <a:pt x="14741" y="768"/>
                  </a:lnTo>
                  <a:lnTo>
                    <a:pt x="13868" y="1281"/>
                  </a:lnTo>
                  <a:lnTo>
                    <a:pt x="13307" y="854"/>
                  </a:lnTo>
                  <a:lnTo>
                    <a:pt x="12745" y="768"/>
                  </a:lnTo>
                  <a:lnTo>
                    <a:pt x="12297" y="768"/>
                  </a:lnTo>
                  <a:lnTo>
                    <a:pt x="11810" y="1195"/>
                  </a:lnTo>
                  <a:lnTo>
                    <a:pt x="11511" y="598"/>
                  </a:lnTo>
                  <a:lnTo>
                    <a:pt x="10463" y="768"/>
                  </a:lnTo>
                  <a:lnTo>
                    <a:pt x="10139" y="768"/>
                  </a:lnTo>
                  <a:lnTo>
                    <a:pt x="9590" y="598"/>
                  </a:lnTo>
                  <a:lnTo>
                    <a:pt x="8493" y="854"/>
                  </a:lnTo>
                  <a:lnTo>
                    <a:pt x="7520" y="598"/>
                  </a:lnTo>
                  <a:lnTo>
                    <a:pt x="6622" y="598"/>
                  </a:lnTo>
                  <a:lnTo>
                    <a:pt x="6186" y="768"/>
                  </a:lnTo>
                  <a:lnTo>
                    <a:pt x="5774" y="342"/>
                  </a:lnTo>
                  <a:lnTo>
                    <a:pt x="4377" y="342"/>
                  </a:lnTo>
                  <a:lnTo>
                    <a:pt x="3155" y="598"/>
                  </a:lnTo>
                  <a:lnTo>
                    <a:pt x="2594" y="342"/>
                  </a:lnTo>
                  <a:lnTo>
                    <a:pt x="1933" y="598"/>
                  </a:lnTo>
                  <a:lnTo>
                    <a:pt x="1085" y="0"/>
                  </a:lnTo>
                  <a:lnTo>
                    <a:pt x="561" y="0"/>
                  </a:lnTo>
                  <a:lnTo>
                    <a:pt x="349" y="171"/>
                  </a:lnTo>
                  <a:lnTo>
                    <a:pt x="187" y="768"/>
                  </a:lnTo>
                  <a:lnTo>
                    <a:pt x="50" y="2391"/>
                  </a:lnTo>
                  <a:lnTo>
                    <a:pt x="0" y="4952"/>
                  </a:lnTo>
                  <a:lnTo>
                    <a:pt x="0" y="10501"/>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35" name="Freeform 26"/>
            <p:cNvSpPr/>
            <p:nvPr/>
          </p:nvSpPr>
          <p:spPr>
            <a:xfrm>
              <a:off x="20637" y="660400"/>
              <a:ext cx="2749550" cy="161926"/>
            </a:xfrm>
            <a:custGeom>
              <a:avLst/>
              <a:gdLst/>
              <a:ahLst/>
              <a:cxnLst>
                <a:cxn ang="0">
                  <a:pos x="wd2" y="hd2"/>
                </a:cxn>
                <a:cxn ang="5400000">
                  <a:pos x="wd2" y="hd2"/>
                </a:cxn>
                <a:cxn ang="10800000">
                  <a:pos x="wd2" y="hd2"/>
                </a:cxn>
                <a:cxn ang="16200000">
                  <a:pos x="wd2" y="hd2"/>
                </a:cxn>
              </a:cxnLst>
              <a:rect l="0" t="0" r="r" b="b"/>
              <a:pathLst>
                <a:path w="21600" h="21600" extrusionOk="0">
                  <a:moveTo>
                    <a:pt x="0" y="11012"/>
                  </a:moveTo>
                  <a:lnTo>
                    <a:pt x="0" y="0"/>
                  </a:lnTo>
                  <a:lnTo>
                    <a:pt x="50" y="4235"/>
                  </a:lnTo>
                  <a:lnTo>
                    <a:pt x="62" y="7624"/>
                  </a:lnTo>
                  <a:lnTo>
                    <a:pt x="75" y="13765"/>
                  </a:lnTo>
                  <a:lnTo>
                    <a:pt x="150" y="16518"/>
                  </a:lnTo>
                  <a:lnTo>
                    <a:pt x="274" y="17576"/>
                  </a:lnTo>
                  <a:lnTo>
                    <a:pt x="412" y="16941"/>
                  </a:lnTo>
                  <a:lnTo>
                    <a:pt x="599" y="16518"/>
                  </a:lnTo>
                  <a:lnTo>
                    <a:pt x="923" y="16306"/>
                  </a:lnTo>
                  <a:lnTo>
                    <a:pt x="1122" y="16518"/>
                  </a:lnTo>
                  <a:lnTo>
                    <a:pt x="1285" y="16518"/>
                  </a:lnTo>
                  <a:lnTo>
                    <a:pt x="1646" y="16941"/>
                  </a:lnTo>
                  <a:lnTo>
                    <a:pt x="1783" y="17153"/>
                  </a:lnTo>
                  <a:lnTo>
                    <a:pt x="1945" y="17365"/>
                  </a:lnTo>
                  <a:lnTo>
                    <a:pt x="2220" y="16518"/>
                  </a:lnTo>
                  <a:lnTo>
                    <a:pt x="2519" y="16306"/>
                  </a:lnTo>
                  <a:lnTo>
                    <a:pt x="2881" y="16094"/>
                  </a:lnTo>
                  <a:lnTo>
                    <a:pt x="3317" y="17365"/>
                  </a:lnTo>
                  <a:lnTo>
                    <a:pt x="3879" y="18000"/>
                  </a:lnTo>
                  <a:lnTo>
                    <a:pt x="4190" y="17365"/>
                  </a:lnTo>
                  <a:lnTo>
                    <a:pt x="4377" y="18000"/>
                  </a:lnTo>
                  <a:lnTo>
                    <a:pt x="4864" y="18000"/>
                  </a:lnTo>
                  <a:lnTo>
                    <a:pt x="5038" y="16941"/>
                  </a:lnTo>
                  <a:lnTo>
                    <a:pt x="5250" y="17576"/>
                  </a:lnTo>
                  <a:lnTo>
                    <a:pt x="5824" y="17576"/>
                  </a:lnTo>
                  <a:lnTo>
                    <a:pt x="6547" y="18000"/>
                  </a:lnTo>
                  <a:lnTo>
                    <a:pt x="6797" y="17365"/>
                  </a:lnTo>
                  <a:lnTo>
                    <a:pt x="7358" y="16518"/>
                  </a:lnTo>
                  <a:lnTo>
                    <a:pt x="7732" y="16306"/>
                  </a:lnTo>
                  <a:lnTo>
                    <a:pt x="8181" y="16941"/>
                  </a:lnTo>
                  <a:lnTo>
                    <a:pt x="8480" y="17576"/>
                  </a:lnTo>
                  <a:lnTo>
                    <a:pt x="8830" y="16941"/>
                  </a:lnTo>
                  <a:lnTo>
                    <a:pt x="9441" y="17576"/>
                  </a:lnTo>
                  <a:lnTo>
                    <a:pt x="9827" y="16729"/>
                  </a:lnTo>
                  <a:lnTo>
                    <a:pt x="10201" y="16729"/>
                  </a:lnTo>
                  <a:lnTo>
                    <a:pt x="10600" y="15671"/>
                  </a:lnTo>
                  <a:lnTo>
                    <a:pt x="11099" y="16941"/>
                  </a:lnTo>
                  <a:lnTo>
                    <a:pt x="11748" y="15882"/>
                  </a:lnTo>
                  <a:lnTo>
                    <a:pt x="12496" y="15882"/>
                  </a:lnTo>
                  <a:lnTo>
                    <a:pt x="13157" y="16518"/>
                  </a:lnTo>
                  <a:lnTo>
                    <a:pt x="13544" y="15459"/>
                  </a:lnTo>
                  <a:lnTo>
                    <a:pt x="13980" y="15671"/>
                  </a:lnTo>
                  <a:lnTo>
                    <a:pt x="14155" y="16941"/>
                  </a:lnTo>
                  <a:lnTo>
                    <a:pt x="14342" y="17153"/>
                  </a:lnTo>
                  <a:lnTo>
                    <a:pt x="14915" y="16518"/>
                  </a:lnTo>
                  <a:lnTo>
                    <a:pt x="15427" y="17153"/>
                  </a:lnTo>
                  <a:lnTo>
                    <a:pt x="16113" y="17365"/>
                  </a:lnTo>
                  <a:lnTo>
                    <a:pt x="16312" y="17153"/>
                  </a:lnTo>
                  <a:lnTo>
                    <a:pt x="16449" y="17153"/>
                  </a:lnTo>
                  <a:lnTo>
                    <a:pt x="16612" y="16306"/>
                  </a:lnTo>
                  <a:lnTo>
                    <a:pt x="16961" y="16941"/>
                  </a:lnTo>
                  <a:lnTo>
                    <a:pt x="17123" y="17365"/>
                  </a:lnTo>
                  <a:lnTo>
                    <a:pt x="17235" y="16941"/>
                  </a:lnTo>
                  <a:lnTo>
                    <a:pt x="17385" y="17576"/>
                  </a:lnTo>
                  <a:lnTo>
                    <a:pt x="17659" y="16518"/>
                  </a:lnTo>
                  <a:lnTo>
                    <a:pt x="18096" y="17365"/>
                  </a:lnTo>
                  <a:lnTo>
                    <a:pt x="18520" y="16094"/>
                  </a:lnTo>
                  <a:lnTo>
                    <a:pt x="18694" y="16941"/>
                  </a:lnTo>
                  <a:lnTo>
                    <a:pt x="18881" y="16941"/>
                  </a:lnTo>
                  <a:lnTo>
                    <a:pt x="19679" y="16094"/>
                  </a:lnTo>
                  <a:lnTo>
                    <a:pt x="20440" y="16941"/>
                  </a:lnTo>
                  <a:lnTo>
                    <a:pt x="21039" y="15882"/>
                  </a:lnTo>
                  <a:lnTo>
                    <a:pt x="21238" y="15247"/>
                  </a:lnTo>
                  <a:lnTo>
                    <a:pt x="21363" y="14188"/>
                  </a:lnTo>
                  <a:lnTo>
                    <a:pt x="21463" y="12282"/>
                  </a:lnTo>
                  <a:lnTo>
                    <a:pt x="21538" y="9106"/>
                  </a:lnTo>
                  <a:lnTo>
                    <a:pt x="21600" y="4871"/>
                  </a:lnTo>
                  <a:lnTo>
                    <a:pt x="21600" y="15882"/>
                  </a:lnTo>
                  <a:lnTo>
                    <a:pt x="21575" y="17365"/>
                  </a:lnTo>
                  <a:lnTo>
                    <a:pt x="21513" y="19271"/>
                  </a:lnTo>
                  <a:lnTo>
                    <a:pt x="21400" y="20753"/>
                  </a:lnTo>
                  <a:lnTo>
                    <a:pt x="20602" y="21600"/>
                  </a:lnTo>
                  <a:lnTo>
                    <a:pt x="20029" y="20753"/>
                  </a:lnTo>
                  <a:lnTo>
                    <a:pt x="19742" y="21176"/>
                  </a:lnTo>
                  <a:lnTo>
                    <a:pt x="18557" y="21176"/>
                  </a:lnTo>
                  <a:lnTo>
                    <a:pt x="18283" y="21600"/>
                  </a:lnTo>
                  <a:lnTo>
                    <a:pt x="17996" y="20965"/>
                  </a:lnTo>
                  <a:lnTo>
                    <a:pt x="17659" y="21600"/>
                  </a:lnTo>
                  <a:lnTo>
                    <a:pt x="16786" y="21176"/>
                  </a:lnTo>
                  <a:lnTo>
                    <a:pt x="16524" y="20329"/>
                  </a:lnTo>
                  <a:lnTo>
                    <a:pt x="15714" y="21176"/>
                  </a:lnTo>
                  <a:lnTo>
                    <a:pt x="15165" y="20118"/>
                  </a:lnTo>
                  <a:lnTo>
                    <a:pt x="14529" y="21176"/>
                  </a:lnTo>
                  <a:lnTo>
                    <a:pt x="14030" y="20541"/>
                  </a:lnTo>
                  <a:lnTo>
                    <a:pt x="13569" y="21176"/>
                  </a:lnTo>
                  <a:lnTo>
                    <a:pt x="13307" y="20541"/>
                  </a:lnTo>
                  <a:lnTo>
                    <a:pt x="13070" y="20753"/>
                  </a:lnTo>
                  <a:lnTo>
                    <a:pt x="12745" y="20753"/>
                  </a:lnTo>
                  <a:lnTo>
                    <a:pt x="12546" y="20118"/>
                  </a:lnTo>
                  <a:lnTo>
                    <a:pt x="12309" y="21176"/>
                  </a:lnTo>
                  <a:lnTo>
                    <a:pt x="12060" y="20118"/>
                  </a:lnTo>
                  <a:lnTo>
                    <a:pt x="11810" y="20329"/>
                  </a:lnTo>
                  <a:lnTo>
                    <a:pt x="11511" y="20753"/>
                  </a:lnTo>
                  <a:lnTo>
                    <a:pt x="11236" y="21176"/>
                  </a:lnTo>
                  <a:lnTo>
                    <a:pt x="10139" y="21176"/>
                  </a:lnTo>
                  <a:lnTo>
                    <a:pt x="9865" y="20753"/>
                  </a:lnTo>
                  <a:lnTo>
                    <a:pt x="9590" y="20753"/>
                  </a:lnTo>
                  <a:lnTo>
                    <a:pt x="8979" y="21600"/>
                  </a:lnTo>
                  <a:lnTo>
                    <a:pt x="8493" y="20541"/>
                  </a:lnTo>
                  <a:lnTo>
                    <a:pt x="7957" y="21600"/>
                  </a:lnTo>
                  <a:lnTo>
                    <a:pt x="7520" y="20753"/>
                  </a:lnTo>
                  <a:lnTo>
                    <a:pt x="7021" y="21600"/>
                  </a:lnTo>
                  <a:lnTo>
                    <a:pt x="6622" y="20753"/>
                  </a:lnTo>
                  <a:lnTo>
                    <a:pt x="6186" y="20753"/>
                  </a:lnTo>
                  <a:lnTo>
                    <a:pt x="5774" y="21176"/>
                  </a:lnTo>
                  <a:lnTo>
                    <a:pt x="4066" y="21176"/>
                  </a:lnTo>
                  <a:lnTo>
                    <a:pt x="3168" y="20753"/>
                  </a:lnTo>
                  <a:lnTo>
                    <a:pt x="2594" y="21176"/>
                  </a:lnTo>
                  <a:lnTo>
                    <a:pt x="1048" y="20541"/>
                  </a:lnTo>
                  <a:lnTo>
                    <a:pt x="187" y="20753"/>
                  </a:lnTo>
                  <a:lnTo>
                    <a:pt x="37" y="19059"/>
                  </a:lnTo>
                  <a:lnTo>
                    <a:pt x="0" y="16518"/>
                  </a:lnTo>
                  <a:lnTo>
                    <a:pt x="0" y="11012"/>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37" name="Title Text"/>
          <p:cNvSpPr txBox="1">
            <a:spLocks noGrp="1"/>
          </p:cNvSpPr>
          <p:nvPr>
            <p:ph type="title"/>
          </p:nvPr>
        </p:nvSpPr>
        <p:spPr>
          <a:xfrm>
            <a:off x="685800" y="2286000"/>
            <a:ext cx="7772400" cy="1143000"/>
          </a:xfrm>
          <a:prstGeom prst="rect">
            <a:avLst/>
          </a:prstGeom>
        </p:spPr>
        <p:txBody>
          <a:bodyPr/>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3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lgn="ctr">
              <a:buSzPct val="75000"/>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39"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11772896"/>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25_Title and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46"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7"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8"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49"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0"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1"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2"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3"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59" name="Group 15"/>
          <p:cNvGrpSpPr/>
          <p:nvPr/>
        </p:nvGrpSpPr>
        <p:grpSpPr>
          <a:xfrm>
            <a:off x="63500" y="153987"/>
            <a:ext cx="3433763" cy="519114"/>
            <a:chOff x="0" y="0"/>
            <a:chExt cx="3433762" cy="519112"/>
          </a:xfrm>
        </p:grpSpPr>
        <p:sp>
          <p:nvSpPr>
            <p:cNvPr id="2654"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5"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6"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7"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58"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65" name="Group 21"/>
          <p:cNvGrpSpPr/>
          <p:nvPr/>
        </p:nvGrpSpPr>
        <p:grpSpPr>
          <a:xfrm>
            <a:off x="5646737" y="153987"/>
            <a:ext cx="3433764" cy="550864"/>
            <a:chOff x="0" y="0"/>
            <a:chExt cx="3433762" cy="550862"/>
          </a:xfrm>
        </p:grpSpPr>
        <p:sp>
          <p:nvSpPr>
            <p:cNvPr id="2660"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1"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2"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3"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64"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66"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67" name="Body Level One…"/>
          <p:cNvSpPr txBox="1">
            <a:spLocks noGrp="1"/>
          </p:cNvSpPr>
          <p:nvPr>
            <p:ph type="body" idx="1"/>
          </p:nvPr>
        </p:nvSpPr>
        <p:spPr>
          <a:xfrm>
            <a:off x="134937" y="2116138"/>
            <a:ext cx="8896351" cy="4135438"/>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68"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434078"/>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22_Section Header">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675"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6"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7"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8"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79"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0"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1"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2"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688" name="Group 15"/>
          <p:cNvGrpSpPr/>
          <p:nvPr/>
        </p:nvGrpSpPr>
        <p:grpSpPr>
          <a:xfrm>
            <a:off x="63500" y="153987"/>
            <a:ext cx="3433763" cy="519114"/>
            <a:chOff x="0" y="0"/>
            <a:chExt cx="3433762" cy="519112"/>
          </a:xfrm>
        </p:grpSpPr>
        <p:sp>
          <p:nvSpPr>
            <p:cNvPr id="2683"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4"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5"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6"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87"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694" name="Group 21"/>
          <p:cNvGrpSpPr/>
          <p:nvPr/>
        </p:nvGrpSpPr>
        <p:grpSpPr>
          <a:xfrm>
            <a:off x="5646737" y="153987"/>
            <a:ext cx="3433764" cy="550864"/>
            <a:chOff x="0" y="0"/>
            <a:chExt cx="3433762" cy="550862"/>
          </a:xfrm>
        </p:grpSpPr>
        <p:sp>
          <p:nvSpPr>
            <p:cNvPr id="2689"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0"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1"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2"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693"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695" name="Title Text"/>
          <p:cNvSpPr txBox="1">
            <a:spLocks noGrp="1"/>
          </p:cNvSpPr>
          <p:nvPr>
            <p:ph type="title"/>
          </p:nvPr>
        </p:nvSpPr>
        <p:spPr>
          <a:xfrm>
            <a:off x="722312" y="4406900"/>
            <a:ext cx="7772401" cy="1362075"/>
          </a:xfrm>
          <a:prstGeom prst="rect">
            <a:avLst/>
          </a:prstGeom>
        </p:spPr>
        <p:txBody>
          <a:bodyPr lIns="46037" tIns="46037" rIns="46037" bIns="46037" anchor="t"/>
          <a:lstStyle>
            <a:lvl1pPr algn="l">
              <a:defRPr sz="4000" b="1" i="0" cap="all">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696" name="Body Level One…"/>
          <p:cNvSpPr txBox="1">
            <a:spLocks noGrp="1"/>
          </p:cNvSpPr>
          <p:nvPr>
            <p:ph type="body" sz="quarter" idx="1"/>
          </p:nvPr>
        </p:nvSpPr>
        <p:spPr>
          <a:xfrm>
            <a:off x="722312" y="2906713"/>
            <a:ext cx="7772401" cy="1500188"/>
          </a:xfrm>
          <a:prstGeom prst="rect">
            <a:avLst/>
          </a:prstGeom>
        </p:spPr>
        <p:txBody>
          <a:bodyPr lIns="46037" tIns="46037" rIns="46037" bIns="46037" anchor="b">
            <a:normAutofit/>
          </a:bodyPr>
          <a:lstStyle>
            <a:lvl1pPr marL="0" indent="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697"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82981506"/>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22_Two Content">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04"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5"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6"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7"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8"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09"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0"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1"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17" name="Group 15"/>
          <p:cNvGrpSpPr/>
          <p:nvPr/>
        </p:nvGrpSpPr>
        <p:grpSpPr>
          <a:xfrm>
            <a:off x="63500" y="153987"/>
            <a:ext cx="3433763" cy="519114"/>
            <a:chOff x="0" y="0"/>
            <a:chExt cx="3433762" cy="519112"/>
          </a:xfrm>
        </p:grpSpPr>
        <p:sp>
          <p:nvSpPr>
            <p:cNvPr id="2712"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3"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4"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5"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6"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23" name="Group 21"/>
          <p:cNvGrpSpPr/>
          <p:nvPr/>
        </p:nvGrpSpPr>
        <p:grpSpPr>
          <a:xfrm>
            <a:off x="5646737" y="153987"/>
            <a:ext cx="3433764" cy="550864"/>
            <a:chOff x="0" y="0"/>
            <a:chExt cx="3433762" cy="550862"/>
          </a:xfrm>
        </p:grpSpPr>
        <p:sp>
          <p:nvSpPr>
            <p:cNvPr id="2718"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19"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0"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1"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22"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24"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25" name="Body Level One…"/>
          <p:cNvSpPr txBox="1">
            <a:spLocks noGrp="1"/>
          </p:cNvSpPr>
          <p:nvPr>
            <p:ph type="body" sz="half" idx="1"/>
          </p:nvPr>
        </p:nvSpPr>
        <p:spPr>
          <a:xfrm>
            <a:off x="134937" y="2116138"/>
            <a:ext cx="4371976" cy="4135438"/>
          </a:xfrm>
          <a:prstGeom prst="rect">
            <a:avLst/>
          </a:prstGeom>
        </p:spPr>
        <p:txBody>
          <a:bodyPr lIns="46037" tIns="46037" rIns="46037" bIns="46037">
            <a:normAutofit/>
          </a:bodyPr>
          <a:lstStyle>
            <a:lvl1pPr>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790575" indent="-333375">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1234439" indent="-320039">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17272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2184400" indent="-355600">
              <a:spcBef>
                <a:spcPts val="600"/>
              </a:spcBef>
              <a:buSzPct val="75000"/>
              <a:buFont typeface="Arial"/>
              <a:buChar char="❖"/>
              <a:defRPr sz="28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26"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9646386"/>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22_Comparis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3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3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46" name="Group 15"/>
          <p:cNvGrpSpPr/>
          <p:nvPr/>
        </p:nvGrpSpPr>
        <p:grpSpPr>
          <a:xfrm>
            <a:off x="63500" y="153987"/>
            <a:ext cx="3433763" cy="519114"/>
            <a:chOff x="0" y="0"/>
            <a:chExt cx="3433762" cy="519112"/>
          </a:xfrm>
        </p:grpSpPr>
        <p:sp>
          <p:nvSpPr>
            <p:cNvPr id="274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52" name="Group 21"/>
          <p:cNvGrpSpPr/>
          <p:nvPr/>
        </p:nvGrpSpPr>
        <p:grpSpPr>
          <a:xfrm>
            <a:off x="5646737" y="153987"/>
            <a:ext cx="3433764" cy="550864"/>
            <a:chOff x="0" y="0"/>
            <a:chExt cx="3433762" cy="550862"/>
          </a:xfrm>
        </p:grpSpPr>
        <p:sp>
          <p:nvSpPr>
            <p:cNvPr id="274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4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5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5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53" name="Title Text"/>
          <p:cNvSpPr txBox="1">
            <a:spLocks noGrp="1"/>
          </p:cNvSpPr>
          <p:nvPr>
            <p:ph type="title"/>
          </p:nvPr>
        </p:nvSpPr>
        <p:spPr>
          <a:xfrm>
            <a:off x="457200" y="274638"/>
            <a:ext cx="8229600" cy="1143001"/>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54" name="Body Level One…"/>
          <p:cNvSpPr txBox="1">
            <a:spLocks noGrp="1"/>
          </p:cNvSpPr>
          <p:nvPr>
            <p:ph type="body" sz="quarter" idx="1"/>
          </p:nvPr>
        </p:nvSpPr>
        <p:spPr>
          <a:xfrm>
            <a:off x="457200" y="1535112"/>
            <a:ext cx="4040188" cy="639763"/>
          </a:xfrm>
          <a:prstGeom prst="rect">
            <a:avLst/>
          </a:prstGeom>
        </p:spPr>
        <p:txBody>
          <a:bodyPr lIns="46037" tIns="46037" rIns="46037" bIns="46037" anchor="b">
            <a:normAutofit/>
          </a:bodyPr>
          <a:lstStyle>
            <a:lvl1pPr marL="0" indent="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755" name="Text Placeholder 4"/>
          <p:cNvSpPr>
            <a:spLocks noGrp="1"/>
          </p:cNvSpPr>
          <p:nvPr>
            <p:ph type="body" sz="quarter" idx="21"/>
          </p:nvPr>
        </p:nvSpPr>
        <p:spPr>
          <a:xfrm>
            <a:off x="4645025" y="1535112"/>
            <a:ext cx="4041775" cy="639763"/>
          </a:xfrm>
          <a:prstGeom prst="rect">
            <a:avLst/>
          </a:prstGeom>
        </p:spPr>
        <p:txBody>
          <a:bodyPr lIns="46037" tIns="46037" rIns="46037" bIns="46037"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CC"/>
                </a:solidFill>
                <a:effectLst>
                  <a:outerShdw blurRad="38100" dist="38100" dir="2700000" rotWithShape="0">
                    <a:srgbClr val="000000">
                      <a:alpha val="43137"/>
                    </a:srgbClr>
                  </a:outerShdw>
                </a:effectLst>
              </a:defRPr>
            </a:pPr>
            <a:endParaRPr dirty="0"/>
          </a:p>
        </p:txBody>
      </p:sp>
      <p:sp>
        <p:nvSpPr>
          <p:cNvPr id="2756"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254299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23_Title Only">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63"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4"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5"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6"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7"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8"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69"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0"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776" name="Group 15"/>
          <p:cNvGrpSpPr/>
          <p:nvPr/>
        </p:nvGrpSpPr>
        <p:grpSpPr>
          <a:xfrm>
            <a:off x="63500" y="153987"/>
            <a:ext cx="3433763" cy="519114"/>
            <a:chOff x="0" y="0"/>
            <a:chExt cx="3433762" cy="519112"/>
          </a:xfrm>
        </p:grpSpPr>
        <p:sp>
          <p:nvSpPr>
            <p:cNvPr id="2771"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2"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3"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4"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5"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782" name="Group 21"/>
          <p:cNvGrpSpPr/>
          <p:nvPr/>
        </p:nvGrpSpPr>
        <p:grpSpPr>
          <a:xfrm>
            <a:off x="5646737" y="153987"/>
            <a:ext cx="3433764" cy="550864"/>
            <a:chOff x="0" y="0"/>
            <a:chExt cx="3433762" cy="550862"/>
          </a:xfrm>
        </p:grpSpPr>
        <p:sp>
          <p:nvSpPr>
            <p:cNvPr id="2777"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8"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79"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80"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81"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783" name="Title Text"/>
          <p:cNvSpPr txBox="1">
            <a:spLocks noGrp="1"/>
          </p:cNvSpPr>
          <p:nvPr>
            <p:ph type="title"/>
          </p:nvPr>
        </p:nvSpPr>
        <p:spPr>
          <a:xfrm>
            <a:off x="134937" y="889000"/>
            <a:ext cx="8885238" cy="1155700"/>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784"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48321261"/>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27_Blank">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791"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2"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3"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4"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5"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6"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7"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798"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04" name="Group 15"/>
          <p:cNvGrpSpPr/>
          <p:nvPr/>
        </p:nvGrpSpPr>
        <p:grpSpPr>
          <a:xfrm>
            <a:off x="63500" y="153987"/>
            <a:ext cx="3433763" cy="519114"/>
            <a:chOff x="0" y="0"/>
            <a:chExt cx="3433762" cy="519112"/>
          </a:xfrm>
        </p:grpSpPr>
        <p:sp>
          <p:nvSpPr>
            <p:cNvPr id="2799"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0"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1"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2"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3"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10" name="Group 21"/>
          <p:cNvGrpSpPr/>
          <p:nvPr/>
        </p:nvGrpSpPr>
        <p:grpSpPr>
          <a:xfrm>
            <a:off x="5646737" y="153987"/>
            <a:ext cx="3433764" cy="550864"/>
            <a:chOff x="0" y="0"/>
            <a:chExt cx="3433762" cy="550862"/>
          </a:xfrm>
        </p:grpSpPr>
        <p:sp>
          <p:nvSpPr>
            <p:cNvPr id="2805"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6"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7"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8"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09"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1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61818090"/>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22_Content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1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1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31" name="Group 15"/>
          <p:cNvGrpSpPr/>
          <p:nvPr/>
        </p:nvGrpSpPr>
        <p:grpSpPr>
          <a:xfrm>
            <a:off x="63500" y="153987"/>
            <a:ext cx="3433763" cy="519114"/>
            <a:chOff x="0" y="0"/>
            <a:chExt cx="3433762" cy="519112"/>
          </a:xfrm>
        </p:grpSpPr>
        <p:sp>
          <p:nvSpPr>
            <p:cNvPr id="282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2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37" name="Group 21"/>
          <p:cNvGrpSpPr/>
          <p:nvPr/>
        </p:nvGrpSpPr>
        <p:grpSpPr>
          <a:xfrm>
            <a:off x="5646737" y="153987"/>
            <a:ext cx="3433764" cy="550864"/>
            <a:chOff x="0" y="0"/>
            <a:chExt cx="3433762" cy="550862"/>
          </a:xfrm>
        </p:grpSpPr>
        <p:sp>
          <p:nvSpPr>
            <p:cNvPr id="283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3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38" name="Title Text"/>
          <p:cNvSpPr txBox="1">
            <a:spLocks noGrp="1"/>
          </p:cNvSpPr>
          <p:nvPr>
            <p:ph type="title"/>
          </p:nvPr>
        </p:nvSpPr>
        <p:spPr>
          <a:xfrm>
            <a:off x="457200" y="273050"/>
            <a:ext cx="3008314" cy="1162050"/>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39" name="Body Level One…"/>
          <p:cNvSpPr txBox="1">
            <a:spLocks noGrp="1"/>
          </p:cNvSpPr>
          <p:nvPr>
            <p:ph type="body" idx="1"/>
          </p:nvPr>
        </p:nvSpPr>
        <p:spPr>
          <a:xfrm>
            <a:off x="3575050" y="273050"/>
            <a:ext cx="5111750" cy="5853113"/>
          </a:xfrm>
          <a:prstGeom prst="rect">
            <a:avLst/>
          </a:prstGeom>
        </p:spPr>
        <p:txBody>
          <a:bodyPr lIns="46037" tIns="46037" rIns="46037" bIns="46037">
            <a:normAutofit/>
          </a:bodyPr>
          <a:lstStyle>
            <a:lvl1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a:buSzPct val="75000"/>
              <a:buFont typeface="Arial"/>
              <a:buChar cha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40" name="Text Placeholder 3"/>
          <p:cNvSpPr>
            <a:spLocks noGrp="1"/>
          </p:cNvSpPr>
          <p:nvPr>
            <p:ph type="body" sz="half" idx="21"/>
          </p:nvPr>
        </p:nvSpPr>
        <p:spPr>
          <a:xfrm>
            <a:off x="457199" y="1435100"/>
            <a:ext cx="3008315" cy="4691063"/>
          </a:xfrm>
          <a:prstGeom prst="rect">
            <a:avLst/>
          </a:prstGeom>
        </p:spPr>
        <p:txBody>
          <a:bodyPr lIns="46037" tIns="46037" rIns="46037" bIns="46037">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b="1">
                <a:solidFill>
                  <a:srgbClr val="FFFFCC"/>
                </a:solidFill>
                <a:effectLst>
                  <a:outerShdw blurRad="38100" dist="38100" dir="2700000" rotWithShape="0">
                    <a:srgbClr val="000000">
                      <a:alpha val="43137"/>
                    </a:srgbClr>
                  </a:outerShdw>
                </a:effectLst>
              </a:defRPr>
            </a:pPr>
            <a:endParaRPr dirty="0"/>
          </a:p>
        </p:txBody>
      </p:sp>
      <p:sp>
        <p:nvSpPr>
          <p:cNvPr id="284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3214125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5C1831-9452-9A4F-BEFF-4BAA614A6FA1}" type="slidenum">
              <a:rPr lang="en-US"/>
              <a:pPr>
                <a:defRPr/>
              </a:pPr>
              <a:t>‹#›</a:t>
            </a:fld>
            <a:endParaRPr lang="en-US"/>
          </a:p>
        </p:txBody>
      </p:sp>
    </p:spTree>
    <p:extLst>
      <p:ext uri="{BB962C8B-B14F-4D97-AF65-F5344CB8AC3E}">
        <p14:creationId xmlns:p14="http://schemas.microsoft.com/office/powerpoint/2010/main" val="61701339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22_Picture with Caption">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4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4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61" name="Group 15"/>
          <p:cNvGrpSpPr/>
          <p:nvPr/>
        </p:nvGrpSpPr>
        <p:grpSpPr>
          <a:xfrm>
            <a:off x="63500" y="153987"/>
            <a:ext cx="3433763" cy="519114"/>
            <a:chOff x="0" y="0"/>
            <a:chExt cx="3433762" cy="519112"/>
          </a:xfrm>
        </p:grpSpPr>
        <p:sp>
          <p:nvSpPr>
            <p:cNvPr id="285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5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67" name="Group 21"/>
          <p:cNvGrpSpPr/>
          <p:nvPr/>
        </p:nvGrpSpPr>
        <p:grpSpPr>
          <a:xfrm>
            <a:off x="5646737" y="153987"/>
            <a:ext cx="3433764" cy="550864"/>
            <a:chOff x="0" y="0"/>
            <a:chExt cx="3433762" cy="550862"/>
          </a:xfrm>
        </p:grpSpPr>
        <p:sp>
          <p:nvSpPr>
            <p:cNvPr id="286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6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68" name="Title Text"/>
          <p:cNvSpPr txBox="1">
            <a:spLocks noGrp="1"/>
          </p:cNvSpPr>
          <p:nvPr>
            <p:ph type="title"/>
          </p:nvPr>
        </p:nvSpPr>
        <p:spPr>
          <a:xfrm>
            <a:off x="1792288" y="4800600"/>
            <a:ext cx="5486401" cy="566738"/>
          </a:xfrm>
          <a:prstGeom prst="rect">
            <a:avLst/>
          </a:prstGeom>
        </p:spPr>
        <p:txBody>
          <a:bodyPr lIns="46037" tIns="46037" rIns="46037" bIns="46037" anchor="b"/>
          <a:lstStyle>
            <a:lvl1pPr algn="l">
              <a:defRPr sz="20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6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2870" name="Body Level One…"/>
          <p:cNvSpPr txBox="1">
            <a:spLocks noGrp="1"/>
          </p:cNvSpPr>
          <p:nvPr>
            <p:ph type="body" sz="quarter" idx="1"/>
          </p:nvPr>
        </p:nvSpPr>
        <p:spPr>
          <a:xfrm>
            <a:off x="1792288" y="5367337"/>
            <a:ext cx="5486401" cy="804863"/>
          </a:xfrm>
          <a:prstGeom prst="rect">
            <a:avLst/>
          </a:prstGeom>
        </p:spPr>
        <p:txBody>
          <a:bodyPr lIns="46037" tIns="46037" rIns="46037" bIns="46037">
            <a:normAutofit/>
          </a:bodyPr>
          <a:lstStyle>
            <a:lvl1pPr marL="0" indent="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871"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40981778"/>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29_Title Slide">
    <p:bg>
      <p:bgPr>
        <a:gradFill flip="none" rotWithShape="1">
          <a:gsLst>
            <a:gs pos="0">
              <a:srgbClr val="6B2300"/>
            </a:gs>
            <a:gs pos="100000">
              <a:srgbClr val="000066"/>
            </a:gs>
          </a:gsLst>
          <a:lin ang="5400000" scaled="0"/>
        </a:gradFill>
        <a:effectLst/>
      </p:bgPr>
    </p:bg>
    <p:spTree>
      <p:nvGrpSpPr>
        <p:cNvPr id="1" name=""/>
        <p:cNvGrpSpPr/>
        <p:nvPr/>
      </p:nvGrpSpPr>
      <p:grpSpPr>
        <a:xfrm>
          <a:off x="0" y="0"/>
          <a:ext cx="0" cy="0"/>
          <a:chOff x="0" y="0"/>
          <a:chExt cx="0" cy="0"/>
        </a:xfrm>
      </p:grpSpPr>
      <p:sp>
        <p:nvSpPr>
          <p:cNvPr id="2878" name="Freeform 7"/>
          <p:cNvSpPr/>
          <p:nvPr/>
        </p:nvSpPr>
        <p:spPr>
          <a:xfrm>
            <a:off x="3587750" y="53974"/>
            <a:ext cx="1981201" cy="652464"/>
          </a:xfrm>
          <a:custGeom>
            <a:avLst/>
            <a:gdLst/>
            <a:ahLst/>
            <a:cxnLst>
              <a:cxn ang="0">
                <a:pos x="wd2" y="hd2"/>
              </a:cxn>
              <a:cxn ang="5400000">
                <a:pos x="wd2" y="hd2"/>
              </a:cxn>
              <a:cxn ang="10800000">
                <a:pos x="wd2" y="hd2"/>
              </a:cxn>
              <a:cxn ang="16200000">
                <a:pos x="wd2" y="hd2"/>
              </a:cxn>
            </a:cxnLst>
            <a:rect l="0" t="0" r="r" b="b"/>
            <a:pathLst>
              <a:path w="21600" h="21600" extrusionOk="0">
                <a:moveTo>
                  <a:pt x="277" y="3521"/>
                </a:moveTo>
                <a:lnTo>
                  <a:pt x="450" y="3258"/>
                </a:lnTo>
                <a:lnTo>
                  <a:pt x="7823" y="3258"/>
                </a:lnTo>
                <a:lnTo>
                  <a:pt x="8360" y="2102"/>
                </a:lnTo>
                <a:lnTo>
                  <a:pt x="8740" y="1419"/>
                </a:lnTo>
                <a:lnTo>
                  <a:pt x="9104" y="893"/>
                </a:lnTo>
                <a:lnTo>
                  <a:pt x="10004" y="263"/>
                </a:lnTo>
                <a:lnTo>
                  <a:pt x="10471" y="105"/>
                </a:lnTo>
                <a:lnTo>
                  <a:pt x="11060" y="0"/>
                </a:lnTo>
                <a:lnTo>
                  <a:pt x="11735" y="263"/>
                </a:lnTo>
                <a:lnTo>
                  <a:pt x="12358" y="788"/>
                </a:lnTo>
                <a:lnTo>
                  <a:pt x="12808" y="1419"/>
                </a:lnTo>
                <a:lnTo>
                  <a:pt x="13292" y="2102"/>
                </a:lnTo>
                <a:lnTo>
                  <a:pt x="13604" y="2680"/>
                </a:lnTo>
                <a:lnTo>
                  <a:pt x="13881" y="3364"/>
                </a:lnTo>
                <a:lnTo>
                  <a:pt x="20925" y="3258"/>
                </a:lnTo>
                <a:lnTo>
                  <a:pt x="21167" y="3469"/>
                </a:lnTo>
                <a:lnTo>
                  <a:pt x="21340" y="3836"/>
                </a:lnTo>
                <a:lnTo>
                  <a:pt x="21496" y="4782"/>
                </a:lnTo>
                <a:lnTo>
                  <a:pt x="21565" y="5886"/>
                </a:lnTo>
                <a:lnTo>
                  <a:pt x="21600" y="7200"/>
                </a:lnTo>
                <a:lnTo>
                  <a:pt x="21600" y="18342"/>
                </a:lnTo>
                <a:lnTo>
                  <a:pt x="14002" y="18394"/>
                </a:lnTo>
                <a:lnTo>
                  <a:pt x="12115" y="21495"/>
                </a:lnTo>
                <a:lnTo>
                  <a:pt x="9052" y="21600"/>
                </a:lnTo>
                <a:lnTo>
                  <a:pt x="7563" y="18184"/>
                </a:lnTo>
                <a:lnTo>
                  <a:pt x="796" y="18342"/>
                </a:lnTo>
                <a:lnTo>
                  <a:pt x="0" y="18342"/>
                </a:lnTo>
                <a:lnTo>
                  <a:pt x="0" y="6464"/>
                </a:lnTo>
                <a:lnTo>
                  <a:pt x="87" y="4940"/>
                </a:lnTo>
                <a:lnTo>
                  <a:pt x="156" y="4204"/>
                </a:lnTo>
                <a:lnTo>
                  <a:pt x="277" y="3521"/>
                </a:lnTo>
              </a:path>
            </a:pathLst>
          </a:custGeom>
          <a:gradFill>
            <a:gsLst>
              <a:gs pos="0">
                <a:srgbClr val="00CCFF"/>
              </a:gs>
              <a:gs pos="50000">
                <a:schemeClr val="accent3">
                  <a:lumOff val="44000"/>
                </a:schemeClr>
              </a:gs>
              <a:gs pos="100000">
                <a:srgbClr val="00CCFF"/>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79" name="Oval 8"/>
          <p:cNvSpPr/>
          <p:nvPr/>
        </p:nvSpPr>
        <p:spPr>
          <a:xfrm>
            <a:off x="4205287" y="61913"/>
            <a:ext cx="766763" cy="673101"/>
          </a:xfrm>
          <a:prstGeom prst="ellipse">
            <a:avLst/>
          </a:prstGeom>
          <a:gradFill>
            <a:gsLst>
              <a:gs pos="0">
                <a:srgbClr val="00CCFF"/>
              </a:gs>
              <a:gs pos="100000">
                <a:schemeClr val="accent3">
                  <a:lumOff val="44000"/>
                </a:schemeClr>
              </a:gs>
            </a:gsLst>
            <a:path path="circle">
              <a:fillToRect l="37721" t="-19636" r="62278" b="119636"/>
            </a:path>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0" name="Freeform 9"/>
          <p:cNvSpPr/>
          <p:nvPr/>
        </p:nvSpPr>
        <p:spPr>
          <a:xfrm>
            <a:off x="3586162" y="452437"/>
            <a:ext cx="1982789" cy="303214"/>
          </a:xfrm>
          <a:custGeom>
            <a:avLst/>
            <a:gdLst/>
            <a:ahLst/>
            <a:cxnLst>
              <a:cxn ang="0">
                <a:pos x="wd2" y="hd2"/>
              </a:cxn>
              <a:cxn ang="5400000">
                <a:pos x="wd2" y="hd2"/>
              </a:cxn>
              <a:cxn ang="10800000">
                <a:pos x="wd2" y="hd2"/>
              </a:cxn>
              <a:cxn ang="16200000">
                <a:pos x="wd2" y="hd2"/>
              </a:cxn>
            </a:cxnLst>
            <a:rect l="0" t="0" r="r" b="b"/>
            <a:pathLst>
              <a:path w="21600" h="21600" extrusionOk="0">
                <a:moveTo>
                  <a:pt x="744" y="4297"/>
                </a:moveTo>
                <a:lnTo>
                  <a:pt x="1038" y="4750"/>
                </a:lnTo>
                <a:lnTo>
                  <a:pt x="1366" y="4297"/>
                </a:lnTo>
                <a:lnTo>
                  <a:pt x="1695" y="4750"/>
                </a:lnTo>
                <a:lnTo>
                  <a:pt x="1937" y="6107"/>
                </a:lnTo>
                <a:lnTo>
                  <a:pt x="2214" y="7125"/>
                </a:lnTo>
                <a:lnTo>
                  <a:pt x="2663" y="6220"/>
                </a:lnTo>
                <a:lnTo>
                  <a:pt x="3044" y="5768"/>
                </a:lnTo>
                <a:lnTo>
                  <a:pt x="3597" y="5768"/>
                </a:lnTo>
                <a:lnTo>
                  <a:pt x="3995" y="5089"/>
                </a:lnTo>
                <a:lnTo>
                  <a:pt x="4341" y="5654"/>
                </a:lnTo>
                <a:lnTo>
                  <a:pt x="4652" y="6446"/>
                </a:lnTo>
                <a:lnTo>
                  <a:pt x="4929" y="6785"/>
                </a:lnTo>
                <a:lnTo>
                  <a:pt x="5378" y="5768"/>
                </a:lnTo>
                <a:lnTo>
                  <a:pt x="5845" y="5768"/>
                </a:lnTo>
                <a:lnTo>
                  <a:pt x="6537" y="6107"/>
                </a:lnTo>
                <a:lnTo>
                  <a:pt x="6814" y="7464"/>
                </a:lnTo>
                <a:lnTo>
                  <a:pt x="7263" y="7125"/>
                </a:lnTo>
                <a:lnTo>
                  <a:pt x="7903" y="6785"/>
                </a:lnTo>
                <a:lnTo>
                  <a:pt x="8353" y="9047"/>
                </a:lnTo>
                <a:lnTo>
                  <a:pt x="8612" y="9499"/>
                </a:lnTo>
                <a:lnTo>
                  <a:pt x="8872" y="11196"/>
                </a:lnTo>
                <a:lnTo>
                  <a:pt x="9010" y="13684"/>
                </a:lnTo>
                <a:lnTo>
                  <a:pt x="9269" y="14702"/>
                </a:lnTo>
                <a:lnTo>
                  <a:pt x="9598" y="14702"/>
                </a:lnTo>
                <a:lnTo>
                  <a:pt x="9996" y="14588"/>
                </a:lnTo>
                <a:lnTo>
                  <a:pt x="10394" y="14702"/>
                </a:lnTo>
                <a:lnTo>
                  <a:pt x="10670" y="15719"/>
                </a:lnTo>
                <a:lnTo>
                  <a:pt x="10895" y="14928"/>
                </a:lnTo>
                <a:lnTo>
                  <a:pt x="11258" y="14815"/>
                </a:lnTo>
                <a:lnTo>
                  <a:pt x="11621" y="13345"/>
                </a:lnTo>
                <a:lnTo>
                  <a:pt x="11898" y="13684"/>
                </a:lnTo>
                <a:lnTo>
                  <a:pt x="12382" y="13231"/>
                </a:lnTo>
                <a:lnTo>
                  <a:pt x="12590" y="11422"/>
                </a:lnTo>
                <a:lnTo>
                  <a:pt x="13161" y="9952"/>
                </a:lnTo>
                <a:lnTo>
                  <a:pt x="13299" y="7690"/>
                </a:lnTo>
                <a:lnTo>
                  <a:pt x="13593" y="6559"/>
                </a:lnTo>
                <a:lnTo>
                  <a:pt x="14077" y="5881"/>
                </a:lnTo>
                <a:lnTo>
                  <a:pt x="14337" y="6785"/>
                </a:lnTo>
                <a:lnTo>
                  <a:pt x="14596" y="6333"/>
                </a:lnTo>
                <a:lnTo>
                  <a:pt x="14907" y="7125"/>
                </a:lnTo>
                <a:lnTo>
                  <a:pt x="15236" y="6446"/>
                </a:lnTo>
                <a:lnTo>
                  <a:pt x="15858" y="7125"/>
                </a:lnTo>
                <a:lnTo>
                  <a:pt x="16135" y="7803"/>
                </a:lnTo>
                <a:lnTo>
                  <a:pt x="16446" y="5994"/>
                </a:lnTo>
                <a:lnTo>
                  <a:pt x="16654" y="5768"/>
                </a:lnTo>
                <a:lnTo>
                  <a:pt x="16896" y="6446"/>
                </a:lnTo>
                <a:lnTo>
                  <a:pt x="17104" y="6220"/>
                </a:lnTo>
                <a:lnTo>
                  <a:pt x="17398" y="4297"/>
                </a:lnTo>
                <a:lnTo>
                  <a:pt x="17899" y="3732"/>
                </a:lnTo>
                <a:lnTo>
                  <a:pt x="18141" y="3958"/>
                </a:lnTo>
                <a:lnTo>
                  <a:pt x="18383" y="3958"/>
                </a:lnTo>
                <a:lnTo>
                  <a:pt x="18747" y="1696"/>
                </a:lnTo>
                <a:lnTo>
                  <a:pt x="18954" y="679"/>
                </a:lnTo>
                <a:lnTo>
                  <a:pt x="19231" y="1131"/>
                </a:lnTo>
                <a:lnTo>
                  <a:pt x="19542" y="3619"/>
                </a:lnTo>
                <a:lnTo>
                  <a:pt x="19853" y="2036"/>
                </a:lnTo>
                <a:lnTo>
                  <a:pt x="20130" y="0"/>
                </a:lnTo>
                <a:lnTo>
                  <a:pt x="20389" y="113"/>
                </a:lnTo>
                <a:lnTo>
                  <a:pt x="20666" y="4297"/>
                </a:lnTo>
                <a:lnTo>
                  <a:pt x="20908" y="3619"/>
                </a:lnTo>
                <a:lnTo>
                  <a:pt x="21220" y="1809"/>
                </a:lnTo>
                <a:lnTo>
                  <a:pt x="21462" y="1809"/>
                </a:lnTo>
                <a:lnTo>
                  <a:pt x="21600" y="3166"/>
                </a:lnTo>
                <a:lnTo>
                  <a:pt x="21600" y="13797"/>
                </a:lnTo>
                <a:lnTo>
                  <a:pt x="14216" y="16285"/>
                </a:lnTo>
                <a:lnTo>
                  <a:pt x="11967" y="20695"/>
                </a:lnTo>
                <a:lnTo>
                  <a:pt x="9736" y="21600"/>
                </a:lnTo>
                <a:lnTo>
                  <a:pt x="8630" y="17642"/>
                </a:lnTo>
                <a:lnTo>
                  <a:pt x="7627" y="11083"/>
                </a:lnTo>
                <a:lnTo>
                  <a:pt x="0" y="9952"/>
                </a:lnTo>
                <a:lnTo>
                  <a:pt x="0" y="2149"/>
                </a:lnTo>
                <a:lnTo>
                  <a:pt x="121" y="3393"/>
                </a:lnTo>
                <a:lnTo>
                  <a:pt x="311" y="3732"/>
                </a:lnTo>
                <a:lnTo>
                  <a:pt x="553" y="3845"/>
                </a:lnTo>
                <a:lnTo>
                  <a:pt x="744" y="4297"/>
                </a:lnTo>
              </a:path>
            </a:pathLst>
          </a:custGeom>
          <a:solidFill>
            <a:srgbClr val="003300"/>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1" name="Freeform 10"/>
          <p:cNvSpPr/>
          <p:nvPr/>
        </p:nvSpPr>
        <p:spPr>
          <a:xfrm>
            <a:off x="3586162" y="508000"/>
            <a:ext cx="1982789" cy="304801"/>
          </a:xfrm>
          <a:custGeom>
            <a:avLst/>
            <a:gdLst/>
            <a:ahLst/>
            <a:cxnLst>
              <a:cxn ang="0">
                <a:pos x="wd2" y="hd2"/>
              </a:cxn>
              <a:cxn ang="5400000">
                <a:pos x="wd2" y="hd2"/>
              </a:cxn>
              <a:cxn ang="10800000">
                <a:pos x="wd2" y="hd2"/>
              </a:cxn>
              <a:cxn ang="16200000">
                <a:pos x="wd2" y="hd2"/>
              </a:cxn>
            </a:cxnLst>
            <a:rect l="0" t="0" r="r" b="b"/>
            <a:pathLst>
              <a:path w="21600" h="21600" extrusionOk="0">
                <a:moveTo>
                  <a:pt x="277" y="13725"/>
                </a:moveTo>
                <a:lnTo>
                  <a:pt x="450" y="14063"/>
                </a:lnTo>
                <a:lnTo>
                  <a:pt x="7782" y="14063"/>
                </a:lnTo>
                <a:lnTo>
                  <a:pt x="7921" y="15188"/>
                </a:lnTo>
                <a:lnTo>
                  <a:pt x="8422" y="17438"/>
                </a:lnTo>
                <a:lnTo>
                  <a:pt x="8837" y="18675"/>
                </a:lnTo>
                <a:lnTo>
                  <a:pt x="9200" y="19688"/>
                </a:lnTo>
                <a:lnTo>
                  <a:pt x="9667" y="20700"/>
                </a:lnTo>
                <a:lnTo>
                  <a:pt x="10151" y="21150"/>
                </a:lnTo>
                <a:lnTo>
                  <a:pt x="10912" y="21600"/>
                </a:lnTo>
                <a:lnTo>
                  <a:pt x="11621" y="21150"/>
                </a:lnTo>
                <a:lnTo>
                  <a:pt x="12503" y="20025"/>
                </a:lnTo>
                <a:lnTo>
                  <a:pt x="13299" y="17775"/>
                </a:lnTo>
                <a:lnTo>
                  <a:pt x="13783" y="15413"/>
                </a:lnTo>
                <a:lnTo>
                  <a:pt x="14025" y="14063"/>
                </a:lnTo>
                <a:lnTo>
                  <a:pt x="20926" y="14063"/>
                </a:lnTo>
                <a:lnTo>
                  <a:pt x="21168" y="13950"/>
                </a:lnTo>
                <a:lnTo>
                  <a:pt x="21341" y="13613"/>
                </a:lnTo>
                <a:lnTo>
                  <a:pt x="21496" y="12825"/>
                </a:lnTo>
                <a:lnTo>
                  <a:pt x="21565" y="11925"/>
                </a:lnTo>
                <a:lnTo>
                  <a:pt x="21600" y="10800"/>
                </a:lnTo>
                <a:lnTo>
                  <a:pt x="21600" y="1575"/>
                </a:lnTo>
                <a:lnTo>
                  <a:pt x="21410" y="0"/>
                </a:lnTo>
                <a:lnTo>
                  <a:pt x="21306" y="450"/>
                </a:lnTo>
                <a:lnTo>
                  <a:pt x="21220" y="2025"/>
                </a:lnTo>
                <a:lnTo>
                  <a:pt x="21150" y="3825"/>
                </a:lnTo>
                <a:lnTo>
                  <a:pt x="21064" y="3712"/>
                </a:lnTo>
                <a:lnTo>
                  <a:pt x="20943" y="3600"/>
                </a:lnTo>
                <a:lnTo>
                  <a:pt x="20683" y="2700"/>
                </a:lnTo>
                <a:lnTo>
                  <a:pt x="20510" y="1912"/>
                </a:lnTo>
                <a:lnTo>
                  <a:pt x="20234" y="1575"/>
                </a:lnTo>
                <a:lnTo>
                  <a:pt x="19940" y="2362"/>
                </a:lnTo>
                <a:lnTo>
                  <a:pt x="19680" y="3712"/>
                </a:lnTo>
                <a:lnTo>
                  <a:pt x="19473" y="2812"/>
                </a:lnTo>
                <a:lnTo>
                  <a:pt x="19317" y="2700"/>
                </a:lnTo>
                <a:lnTo>
                  <a:pt x="19075" y="1912"/>
                </a:lnTo>
                <a:lnTo>
                  <a:pt x="18833" y="2137"/>
                </a:lnTo>
                <a:lnTo>
                  <a:pt x="18660" y="3037"/>
                </a:lnTo>
                <a:lnTo>
                  <a:pt x="18574" y="4275"/>
                </a:lnTo>
                <a:lnTo>
                  <a:pt x="18383" y="3712"/>
                </a:lnTo>
                <a:lnTo>
                  <a:pt x="18089" y="3712"/>
                </a:lnTo>
                <a:lnTo>
                  <a:pt x="17726" y="3150"/>
                </a:lnTo>
                <a:lnTo>
                  <a:pt x="17415" y="4275"/>
                </a:lnTo>
                <a:lnTo>
                  <a:pt x="17121" y="2700"/>
                </a:lnTo>
                <a:lnTo>
                  <a:pt x="16758" y="3712"/>
                </a:lnTo>
                <a:lnTo>
                  <a:pt x="16412" y="6187"/>
                </a:lnTo>
                <a:lnTo>
                  <a:pt x="16118" y="5287"/>
                </a:lnTo>
                <a:lnTo>
                  <a:pt x="15858" y="4387"/>
                </a:lnTo>
                <a:lnTo>
                  <a:pt x="15582" y="3825"/>
                </a:lnTo>
                <a:lnTo>
                  <a:pt x="15219" y="4275"/>
                </a:lnTo>
                <a:lnTo>
                  <a:pt x="14648" y="4950"/>
                </a:lnTo>
                <a:lnTo>
                  <a:pt x="14146" y="4162"/>
                </a:lnTo>
                <a:lnTo>
                  <a:pt x="13956" y="4837"/>
                </a:lnTo>
                <a:lnTo>
                  <a:pt x="13731" y="6412"/>
                </a:lnTo>
                <a:lnTo>
                  <a:pt x="13541" y="9112"/>
                </a:lnTo>
                <a:lnTo>
                  <a:pt x="13334" y="10462"/>
                </a:lnTo>
                <a:lnTo>
                  <a:pt x="13230" y="12488"/>
                </a:lnTo>
                <a:lnTo>
                  <a:pt x="13005" y="13275"/>
                </a:lnTo>
                <a:lnTo>
                  <a:pt x="12607" y="13725"/>
                </a:lnTo>
                <a:lnTo>
                  <a:pt x="12158" y="13950"/>
                </a:lnTo>
                <a:lnTo>
                  <a:pt x="12054" y="14850"/>
                </a:lnTo>
                <a:lnTo>
                  <a:pt x="11466" y="14625"/>
                </a:lnTo>
                <a:lnTo>
                  <a:pt x="10964" y="15413"/>
                </a:lnTo>
                <a:lnTo>
                  <a:pt x="10463" y="15300"/>
                </a:lnTo>
                <a:lnTo>
                  <a:pt x="9615" y="16313"/>
                </a:lnTo>
                <a:lnTo>
                  <a:pt x="9148" y="13725"/>
                </a:lnTo>
                <a:lnTo>
                  <a:pt x="8630" y="13050"/>
                </a:lnTo>
                <a:lnTo>
                  <a:pt x="8094" y="8550"/>
                </a:lnTo>
                <a:lnTo>
                  <a:pt x="7851" y="6412"/>
                </a:lnTo>
                <a:lnTo>
                  <a:pt x="7592" y="5850"/>
                </a:lnTo>
                <a:lnTo>
                  <a:pt x="6900" y="5287"/>
                </a:lnTo>
                <a:lnTo>
                  <a:pt x="6347" y="4725"/>
                </a:lnTo>
                <a:lnTo>
                  <a:pt x="5742" y="3712"/>
                </a:lnTo>
                <a:lnTo>
                  <a:pt x="5171" y="4725"/>
                </a:lnTo>
                <a:lnTo>
                  <a:pt x="4531" y="2700"/>
                </a:lnTo>
                <a:lnTo>
                  <a:pt x="4029" y="2700"/>
                </a:lnTo>
                <a:lnTo>
                  <a:pt x="3701" y="3937"/>
                </a:lnTo>
                <a:lnTo>
                  <a:pt x="3493" y="2925"/>
                </a:lnTo>
                <a:lnTo>
                  <a:pt x="3217" y="3600"/>
                </a:lnTo>
                <a:lnTo>
                  <a:pt x="2853" y="3712"/>
                </a:lnTo>
                <a:lnTo>
                  <a:pt x="2508" y="4162"/>
                </a:lnTo>
                <a:lnTo>
                  <a:pt x="2110" y="4950"/>
                </a:lnTo>
                <a:lnTo>
                  <a:pt x="1764" y="3937"/>
                </a:lnTo>
                <a:lnTo>
                  <a:pt x="1418" y="4500"/>
                </a:lnTo>
                <a:lnTo>
                  <a:pt x="986" y="4837"/>
                </a:lnTo>
                <a:lnTo>
                  <a:pt x="709" y="4500"/>
                </a:lnTo>
                <a:lnTo>
                  <a:pt x="190" y="4275"/>
                </a:lnTo>
                <a:lnTo>
                  <a:pt x="0" y="5287"/>
                </a:lnTo>
                <a:lnTo>
                  <a:pt x="17" y="8325"/>
                </a:lnTo>
                <a:lnTo>
                  <a:pt x="52" y="11025"/>
                </a:lnTo>
                <a:lnTo>
                  <a:pt x="156" y="13275"/>
                </a:lnTo>
                <a:lnTo>
                  <a:pt x="277" y="13725"/>
                </a:lnTo>
              </a:path>
            </a:pathLst>
          </a:custGeom>
          <a:gradFill>
            <a:gsLst>
              <a:gs pos="0">
                <a:srgbClr val="CC6600"/>
              </a:gs>
              <a:gs pos="100000">
                <a:srgbClr val="000000"/>
              </a:gs>
            </a:gsLst>
            <a:lin ang="5400000"/>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2" name="Freeform 11"/>
          <p:cNvSpPr/>
          <p:nvPr/>
        </p:nvSpPr>
        <p:spPr>
          <a:xfrm>
            <a:off x="3598862" y="557212"/>
            <a:ext cx="1946276" cy="227014"/>
          </a:xfrm>
          <a:custGeom>
            <a:avLst/>
            <a:gdLst/>
            <a:ahLst/>
            <a:cxnLst>
              <a:cxn ang="0">
                <a:pos x="wd2" y="hd2"/>
              </a:cxn>
              <a:cxn ang="5400000">
                <a:pos x="wd2" y="hd2"/>
              </a:cxn>
              <a:cxn ang="10800000">
                <a:pos x="wd2" y="hd2"/>
              </a:cxn>
              <a:cxn ang="16200000">
                <a:pos x="wd2" y="hd2"/>
              </a:cxn>
            </a:cxnLst>
            <a:rect l="0" t="0" r="r" b="b"/>
            <a:pathLst>
              <a:path w="21600" h="21600" extrusionOk="0">
                <a:moveTo>
                  <a:pt x="5973" y="7250"/>
                </a:moveTo>
                <a:lnTo>
                  <a:pt x="5303" y="6797"/>
                </a:lnTo>
                <a:lnTo>
                  <a:pt x="4634" y="7552"/>
                </a:lnTo>
                <a:lnTo>
                  <a:pt x="3858" y="7552"/>
                </a:lnTo>
                <a:lnTo>
                  <a:pt x="2837" y="7250"/>
                </a:lnTo>
                <a:lnTo>
                  <a:pt x="1145" y="7703"/>
                </a:lnTo>
                <a:lnTo>
                  <a:pt x="705" y="7401"/>
                </a:lnTo>
                <a:lnTo>
                  <a:pt x="282" y="7703"/>
                </a:lnTo>
                <a:lnTo>
                  <a:pt x="141" y="5438"/>
                </a:lnTo>
                <a:lnTo>
                  <a:pt x="18" y="3625"/>
                </a:lnTo>
                <a:lnTo>
                  <a:pt x="0" y="6948"/>
                </a:lnTo>
                <a:lnTo>
                  <a:pt x="141" y="10120"/>
                </a:lnTo>
                <a:lnTo>
                  <a:pt x="810" y="9667"/>
                </a:lnTo>
                <a:lnTo>
                  <a:pt x="1427" y="9365"/>
                </a:lnTo>
                <a:lnTo>
                  <a:pt x="1815" y="9516"/>
                </a:lnTo>
                <a:lnTo>
                  <a:pt x="2149" y="9667"/>
                </a:lnTo>
                <a:lnTo>
                  <a:pt x="2361" y="9818"/>
                </a:lnTo>
                <a:lnTo>
                  <a:pt x="2995" y="9667"/>
                </a:lnTo>
                <a:lnTo>
                  <a:pt x="3594" y="10271"/>
                </a:lnTo>
                <a:lnTo>
                  <a:pt x="5004" y="9667"/>
                </a:lnTo>
                <a:lnTo>
                  <a:pt x="6008" y="9516"/>
                </a:lnTo>
                <a:lnTo>
                  <a:pt x="6854" y="9667"/>
                </a:lnTo>
                <a:lnTo>
                  <a:pt x="7752" y="9667"/>
                </a:lnTo>
                <a:lnTo>
                  <a:pt x="8192" y="13897"/>
                </a:lnTo>
                <a:lnTo>
                  <a:pt x="8545" y="15860"/>
                </a:lnTo>
                <a:lnTo>
                  <a:pt x="9285" y="19787"/>
                </a:lnTo>
                <a:lnTo>
                  <a:pt x="9831" y="20543"/>
                </a:lnTo>
                <a:lnTo>
                  <a:pt x="10500" y="21600"/>
                </a:lnTo>
                <a:lnTo>
                  <a:pt x="11311" y="21600"/>
                </a:lnTo>
                <a:lnTo>
                  <a:pt x="12051" y="20694"/>
                </a:lnTo>
                <a:lnTo>
                  <a:pt x="12826" y="18277"/>
                </a:lnTo>
                <a:lnTo>
                  <a:pt x="13390" y="16011"/>
                </a:lnTo>
                <a:lnTo>
                  <a:pt x="13848" y="12386"/>
                </a:lnTo>
                <a:lnTo>
                  <a:pt x="14200" y="10876"/>
                </a:lnTo>
                <a:lnTo>
                  <a:pt x="14570" y="10120"/>
                </a:lnTo>
                <a:lnTo>
                  <a:pt x="15451" y="11178"/>
                </a:lnTo>
                <a:lnTo>
                  <a:pt x="16508" y="10271"/>
                </a:lnTo>
                <a:lnTo>
                  <a:pt x="17530" y="10422"/>
                </a:lnTo>
                <a:lnTo>
                  <a:pt x="17988" y="10120"/>
                </a:lnTo>
                <a:lnTo>
                  <a:pt x="18869" y="10573"/>
                </a:lnTo>
                <a:lnTo>
                  <a:pt x="19697" y="10120"/>
                </a:lnTo>
                <a:lnTo>
                  <a:pt x="20437" y="10876"/>
                </a:lnTo>
                <a:lnTo>
                  <a:pt x="21336" y="10422"/>
                </a:lnTo>
                <a:lnTo>
                  <a:pt x="21547" y="8459"/>
                </a:lnTo>
                <a:lnTo>
                  <a:pt x="21600" y="5136"/>
                </a:lnTo>
                <a:lnTo>
                  <a:pt x="21565" y="0"/>
                </a:lnTo>
                <a:lnTo>
                  <a:pt x="21336" y="5589"/>
                </a:lnTo>
                <a:lnTo>
                  <a:pt x="21212" y="8308"/>
                </a:lnTo>
                <a:lnTo>
                  <a:pt x="20631" y="8912"/>
                </a:lnTo>
                <a:lnTo>
                  <a:pt x="19592" y="8761"/>
                </a:lnTo>
                <a:lnTo>
                  <a:pt x="18746" y="8459"/>
                </a:lnTo>
                <a:lnTo>
                  <a:pt x="17319" y="8157"/>
                </a:lnTo>
                <a:lnTo>
                  <a:pt x="16579" y="8761"/>
                </a:lnTo>
                <a:lnTo>
                  <a:pt x="15592" y="8459"/>
                </a:lnTo>
                <a:lnTo>
                  <a:pt x="14993" y="9365"/>
                </a:lnTo>
                <a:lnTo>
                  <a:pt x="14588" y="8308"/>
                </a:lnTo>
                <a:lnTo>
                  <a:pt x="14359" y="8006"/>
                </a:lnTo>
                <a:lnTo>
                  <a:pt x="14165" y="6948"/>
                </a:lnTo>
                <a:lnTo>
                  <a:pt x="14253" y="4834"/>
                </a:lnTo>
                <a:lnTo>
                  <a:pt x="14253" y="2568"/>
                </a:lnTo>
                <a:lnTo>
                  <a:pt x="14059" y="3323"/>
                </a:lnTo>
                <a:lnTo>
                  <a:pt x="13848" y="7401"/>
                </a:lnTo>
                <a:lnTo>
                  <a:pt x="13390" y="10876"/>
                </a:lnTo>
                <a:lnTo>
                  <a:pt x="13126" y="13141"/>
                </a:lnTo>
                <a:lnTo>
                  <a:pt x="12650" y="15256"/>
                </a:lnTo>
                <a:lnTo>
                  <a:pt x="12350" y="14803"/>
                </a:lnTo>
                <a:lnTo>
                  <a:pt x="11822" y="16917"/>
                </a:lnTo>
                <a:lnTo>
                  <a:pt x="11346" y="17824"/>
                </a:lnTo>
                <a:lnTo>
                  <a:pt x="10888" y="18730"/>
                </a:lnTo>
                <a:lnTo>
                  <a:pt x="10307" y="16313"/>
                </a:lnTo>
                <a:lnTo>
                  <a:pt x="9813" y="16615"/>
                </a:lnTo>
                <a:lnTo>
                  <a:pt x="9620" y="13897"/>
                </a:lnTo>
                <a:lnTo>
                  <a:pt x="9162" y="14048"/>
                </a:lnTo>
                <a:lnTo>
                  <a:pt x="8932" y="14803"/>
                </a:lnTo>
                <a:lnTo>
                  <a:pt x="8562" y="12990"/>
                </a:lnTo>
                <a:lnTo>
                  <a:pt x="8263" y="11631"/>
                </a:lnTo>
                <a:lnTo>
                  <a:pt x="8122" y="9365"/>
                </a:lnTo>
                <a:lnTo>
                  <a:pt x="7858" y="4380"/>
                </a:lnTo>
                <a:lnTo>
                  <a:pt x="7611" y="3625"/>
                </a:lnTo>
                <a:lnTo>
                  <a:pt x="7488" y="6646"/>
                </a:lnTo>
                <a:lnTo>
                  <a:pt x="7276" y="6495"/>
                </a:lnTo>
                <a:lnTo>
                  <a:pt x="6554" y="8308"/>
                </a:lnTo>
                <a:lnTo>
                  <a:pt x="5973" y="7250"/>
                </a:lnTo>
              </a:path>
            </a:pathLst>
          </a:custGeom>
          <a:solidFill>
            <a:srgbClr val="000066"/>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3" name="Freeform 12"/>
          <p:cNvSpPr/>
          <p:nvPr/>
        </p:nvSpPr>
        <p:spPr>
          <a:xfrm>
            <a:off x="4868862" y="249238"/>
            <a:ext cx="120651" cy="404813"/>
          </a:xfrm>
          <a:custGeom>
            <a:avLst/>
            <a:gdLst/>
            <a:ahLst/>
            <a:cxnLst>
              <a:cxn ang="0">
                <a:pos x="wd2" y="hd2"/>
              </a:cxn>
              <a:cxn ang="5400000">
                <a:pos x="wd2" y="hd2"/>
              </a:cxn>
              <a:cxn ang="10800000">
                <a:pos x="wd2" y="hd2"/>
              </a:cxn>
              <a:cxn ang="16200000">
                <a:pos x="wd2" y="hd2"/>
              </a:cxn>
            </a:cxnLst>
            <a:rect l="0" t="0" r="r" b="b"/>
            <a:pathLst>
              <a:path w="21600" h="21600" extrusionOk="0">
                <a:moveTo>
                  <a:pt x="14495" y="508"/>
                </a:moveTo>
                <a:lnTo>
                  <a:pt x="13358" y="2118"/>
                </a:lnTo>
                <a:lnTo>
                  <a:pt x="21600" y="2287"/>
                </a:lnTo>
                <a:lnTo>
                  <a:pt x="18474" y="5167"/>
                </a:lnTo>
                <a:lnTo>
                  <a:pt x="18758" y="7369"/>
                </a:lnTo>
                <a:lnTo>
                  <a:pt x="20747" y="9318"/>
                </a:lnTo>
                <a:lnTo>
                  <a:pt x="17337" y="11266"/>
                </a:lnTo>
                <a:lnTo>
                  <a:pt x="16200" y="13299"/>
                </a:lnTo>
                <a:lnTo>
                  <a:pt x="14495" y="15332"/>
                </a:lnTo>
                <a:lnTo>
                  <a:pt x="11937" y="16687"/>
                </a:lnTo>
                <a:lnTo>
                  <a:pt x="9095" y="18042"/>
                </a:lnTo>
                <a:lnTo>
                  <a:pt x="5684" y="19482"/>
                </a:lnTo>
                <a:lnTo>
                  <a:pt x="3695" y="20414"/>
                </a:lnTo>
                <a:lnTo>
                  <a:pt x="0" y="21600"/>
                </a:lnTo>
                <a:lnTo>
                  <a:pt x="2274" y="19482"/>
                </a:lnTo>
                <a:lnTo>
                  <a:pt x="6821" y="17958"/>
                </a:lnTo>
                <a:lnTo>
                  <a:pt x="5968" y="16264"/>
                </a:lnTo>
                <a:lnTo>
                  <a:pt x="10232" y="14146"/>
                </a:lnTo>
                <a:lnTo>
                  <a:pt x="12505" y="11605"/>
                </a:lnTo>
                <a:lnTo>
                  <a:pt x="11368" y="9148"/>
                </a:lnTo>
                <a:lnTo>
                  <a:pt x="12221" y="7200"/>
                </a:lnTo>
                <a:lnTo>
                  <a:pt x="11368" y="5760"/>
                </a:lnTo>
                <a:lnTo>
                  <a:pt x="5400" y="3049"/>
                </a:lnTo>
                <a:lnTo>
                  <a:pt x="1705" y="254"/>
                </a:lnTo>
                <a:lnTo>
                  <a:pt x="14211" y="0"/>
                </a:lnTo>
                <a:lnTo>
                  <a:pt x="14495" y="508"/>
                </a:lnTo>
              </a:path>
            </a:pathLst>
          </a:custGeom>
          <a:gradFill>
            <a:gsLst>
              <a:gs pos="0">
                <a:schemeClr val="accent3">
                  <a:lumOff val="44000"/>
                </a:schemeClr>
              </a:gs>
              <a:gs pos="50000">
                <a:srgbClr val="00CCFF"/>
              </a:gs>
              <a:gs pos="100000">
                <a:schemeClr val="accent3">
                  <a:lumOff val="44000"/>
                </a:schemeClr>
              </a:gs>
            </a:gsLst>
          </a:gra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4" name="Freeform 13"/>
          <p:cNvSpPr/>
          <p:nvPr/>
        </p:nvSpPr>
        <p:spPr>
          <a:xfrm>
            <a:off x="3605212" y="19050"/>
            <a:ext cx="1951038" cy="411163"/>
          </a:xfrm>
          <a:custGeom>
            <a:avLst/>
            <a:gdLst/>
            <a:ahLst/>
            <a:cxnLst>
              <a:cxn ang="0">
                <a:pos x="wd2" y="hd2"/>
              </a:cxn>
              <a:cxn ang="5400000">
                <a:pos x="wd2" y="hd2"/>
              </a:cxn>
              <a:cxn ang="10800000">
                <a:pos x="wd2" y="hd2"/>
              </a:cxn>
              <a:cxn ang="16200000">
                <a:pos x="wd2" y="hd2"/>
              </a:cxn>
            </a:cxnLst>
            <a:rect l="0" t="0" r="r" b="b"/>
            <a:pathLst>
              <a:path w="21600" h="21600" extrusionOk="0">
                <a:moveTo>
                  <a:pt x="0" y="14595"/>
                </a:moveTo>
                <a:lnTo>
                  <a:pt x="0" y="21600"/>
                </a:lnTo>
                <a:lnTo>
                  <a:pt x="53" y="18848"/>
                </a:lnTo>
                <a:lnTo>
                  <a:pt x="70" y="16763"/>
                </a:lnTo>
                <a:lnTo>
                  <a:pt x="88" y="12843"/>
                </a:lnTo>
                <a:lnTo>
                  <a:pt x="141" y="11008"/>
                </a:lnTo>
                <a:lnTo>
                  <a:pt x="281" y="10341"/>
                </a:lnTo>
                <a:lnTo>
                  <a:pt x="404" y="10842"/>
                </a:lnTo>
                <a:lnTo>
                  <a:pt x="580" y="10925"/>
                </a:lnTo>
                <a:lnTo>
                  <a:pt x="826" y="11509"/>
                </a:lnTo>
                <a:lnTo>
                  <a:pt x="984" y="12176"/>
                </a:lnTo>
                <a:lnTo>
                  <a:pt x="1160" y="12176"/>
                </a:lnTo>
                <a:lnTo>
                  <a:pt x="1318" y="11759"/>
                </a:lnTo>
                <a:lnTo>
                  <a:pt x="1494" y="10675"/>
                </a:lnTo>
                <a:lnTo>
                  <a:pt x="1634" y="10758"/>
                </a:lnTo>
                <a:lnTo>
                  <a:pt x="1898" y="11592"/>
                </a:lnTo>
                <a:lnTo>
                  <a:pt x="2214" y="12426"/>
                </a:lnTo>
                <a:lnTo>
                  <a:pt x="2390" y="12593"/>
                </a:lnTo>
                <a:lnTo>
                  <a:pt x="2671" y="12009"/>
                </a:lnTo>
                <a:lnTo>
                  <a:pt x="3005" y="13177"/>
                </a:lnTo>
                <a:lnTo>
                  <a:pt x="3251" y="12593"/>
                </a:lnTo>
                <a:lnTo>
                  <a:pt x="3656" y="11509"/>
                </a:lnTo>
                <a:lnTo>
                  <a:pt x="3902" y="11509"/>
                </a:lnTo>
                <a:lnTo>
                  <a:pt x="4183" y="10592"/>
                </a:lnTo>
                <a:lnTo>
                  <a:pt x="4376" y="10175"/>
                </a:lnTo>
                <a:lnTo>
                  <a:pt x="4657" y="11342"/>
                </a:lnTo>
                <a:lnTo>
                  <a:pt x="4886" y="11008"/>
                </a:lnTo>
                <a:lnTo>
                  <a:pt x="5079" y="11509"/>
                </a:lnTo>
                <a:lnTo>
                  <a:pt x="5360" y="11509"/>
                </a:lnTo>
                <a:lnTo>
                  <a:pt x="5483" y="11926"/>
                </a:lnTo>
                <a:lnTo>
                  <a:pt x="5677" y="11509"/>
                </a:lnTo>
                <a:lnTo>
                  <a:pt x="5817" y="10341"/>
                </a:lnTo>
                <a:lnTo>
                  <a:pt x="6362" y="11425"/>
                </a:lnTo>
                <a:lnTo>
                  <a:pt x="6608" y="12676"/>
                </a:lnTo>
                <a:lnTo>
                  <a:pt x="6714" y="14678"/>
                </a:lnTo>
                <a:lnTo>
                  <a:pt x="7891" y="10091"/>
                </a:lnTo>
                <a:lnTo>
                  <a:pt x="8172" y="8423"/>
                </a:lnTo>
                <a:lnTo>
                  <a:pt x="8454" y="7589"/>
                </a:lnTo>
                <a:lnTo>
                  <a:pt x="8770" y="6922"/>
                </a:lnTo>
                <a:lnTo>
                  <a:pt x="8717" y="8173"/>
                </a:lnTo>
                <a:lnTo>
                  <a:pt x="8366" y="10258"/>
                </a:lnTo>
                <a:lnTo>
                  <a:pt x="8594" y="9924"/>
                </a:lnTo>
                <a:lnTo>
                  <a:pt x="8928" y="9174"/>
                </a:lnTo>
                <a:lnTo>
                  <a:pt x="9174" y="9674"/>
                </a:lnTo>
                <a:lnTo>
                  <a:pt x="9332" y="11008"/>
                </a:lnTo>
                <a:lnTo>
                  <a:pt x="9245" y="12176"/>
                </a:lnTo>
                <a:lnTo>
                  <a:pt x="9561" y="12343"/>
                </a:lnTo>
                <a:lnTo>
                  <a:pt x="9825" y="13177"/>
                </a:lnTo>
                <a:lnTo>
                  <a:pt x="9930" y="14178"/>
                </a:lnTo>
                <a:lnTo>
                  <a:pt x="10159" y="13927"/>
                </a:lnTo>
                <a:lnTo>
                  <a:pt x="10299" y="14845"/>
                </a:lnTo>
                <a:lnTo>
                  <a:pt x="10510" y="16346"/>
                </a:lnTo>
                <a:lnTo>
                  <a:pt x="10686" y="16096"/>
                </a:lnTo>
                <a:lnTo>
                  <a:pt x="10580" y="14845"/>
                </a:lnTo>
                <a:lnTo>
                  <a:pt x="10510" y="13510"/>
                </a:lnTo>
                <a:lnTo>
                  <a:pt x="10369" y="13010"/>
                </a:lnTo>
                <a:lnTo>
                  <a:pt x="10211" y="12093"/>
                </a:lnTo>
                <a:lnTo>
                  <a:pt x="10299" y="10175"/>
                </a:lnTo>
                <a:lnTo>
                  <a:pt x="10176" y="8840"/>
                </a:lnTo>
                <a:lnTo>
                  <a:pt x="9860" y="8590"/>
                </a:lnTo>
                <a:lnTo>
                  <a:pt x="9948" y="7589"/>
                </a:lnTo>
                <a:lnTo>
                  <a:pt x="10159" y="6755"/>
                </a:lnTo>
                <a:lnTo>
                  <a:pt x="9614" y="6839"/>
                </a:lnTo>
                <a:lnTo>
                  <a:pt x="9860" y="6255"/>
                </a:lnTo>
                <a:lnTo>
                  <a:pt x="10317" y="5337"/>
                </a:lnTo>
                <a:lnTo>
                  <a:pt x="10088" y="5171"/>
                </a:lnTo>
                <a:lnTo>
                  <a:pt x="9491" y="5921"/>
                </a:lnTo>
                <a:lnTo>
                  <a:pt x="9209" y="5421"/>
                </a:lnTo>
                <a:lnTo>
                  <a:pt x="9403" y="4670"/>
                </a:lnTo>
                <a:lnTo>
                  <a:pt x="9825" y="4420"/>
                </a:lnTo>
                <a:lnTo>
                  <a:pt x="10176" y="4170"/>
                </a:lnTo>
                <a:lnTo>
                  <a:pt x="10545" y="3503"/>
                </a:lnTo>
                <a:lnTo>
                  <a:pt x="11160" y="3086"/>
                </a:lnTo>
                <a:lnTo>
                  <a:pt x="11600" y="3419"/>
                </a:lnTo>
                <a:lnTo>
                  <a:pt x="11881" y="4587"/>
                </a:lnTo>
                <a:lnTo>
                  <a:pt x="12162" y="5254"/>
                </a:lnTo>
                <a:lnTo>
                  <a:pt x="12373" y="4754"/>
                </a:lnTo>
                <a:lnTo>
                  <a:pt x="12672" y="5004"/>
                </a:lnTo>
                <a:lnTo>
                  <a:pt x="13023" y="6005"/>
                </a:lnTo>
                <a:lnTo>
                  <a:pt x="13322" y="7339"/>
                </a:lnTo>
                <a:lnTo>
                  <a:pt x="13586" y="9007"/>
                </a:lnTo>
                <a:lnTo>
                  <a:pt x="14007" y="9591"/>
                </a:lnTo>
                <a:lnTo>
                  <a:pt x="14341" y="10675"/>
                </a:lnTo>
                <a:lnTo>
                  <a:pt x="14552" y="11592"/>
                </a:lnTo>
                <a:lnTo>
                  <a:pt x="14869" y="12593"/>
                </a:lnTo>
                <a:lnTo>
                  <a:pt x="15220" y="12259"/>
                </a:lnTo>
                <a:lnTo>
                  <a:pt x="15449" y="11759"/>
                </a:lnTo>
                <a:lnTo>
                  <a:pt x="15888" y="11759"/>
                </a:lnTo>
                <a:lnTo>
                  <a:pt x="16117" y="10508"/>
                </a:lnTo>
                <a:lnTo>
                  <a:pt x="16310" y="10675"/>
                </a:lnTo>
                <a:lnTo>
                  <a:pt x="16450" y="10675"/>
                </a:lnTo>
                <a:lnTo>
                  <a:pt x="16626" y="11175"/>
                </a:lnTo>
                <a:lnTo>
                  <a:pt x="16820" y="11592"/>
                </a:lnTo>
                <a:lnTo>
                  <a:pt x="16960" y="10758"/>
                </a:lnTo>
                <a:lnTo>
                  <a:pt x="17118" y="10508"/>
                </a:lnTo>
                <a:lnTo>
                  <a:pt x="17241" y="10842"/>
                </a:lnTo>
                <a:lnTo>
                  <a:pt x="17382" y="10341"/>
                </a:lnTo>
                <a:lnTo>
                  <a:pt x="17663" y="11008"/>
                </a:lnTo>
                <a:lnTo>
                  <a:pt x="17839" y="12176"/>
                </a:lnTo>
                <a:lnTo>
                  <a:pt x="18015" y="12259"/>
                </a:lnTo>
                <a:lnTo>
                  <a:pt x="18138" y="12426"/>
                </a:lnTo>
                <a:lnTo>
                  <a:pt x="18296" y="12009"/>
                </a:lnTo>
                <a:lnTo>
                  <a:pt x="18419" y="11509"/>
                </a:lnTo>
                <a:lnTo>
                  <a:pt x="18524" y="11342"/>
                </a:lnTo>
                <a:lnTo>
                  <a:pt x="18683" y="10842"/>
                </a:lnTo>
                <a:lnTo>
                  <a:pt x="18876" y="10842"/>
                </a:lnTo>
                <a:lnTo>
                  <a:pt x="19052" y="11592"/>
                </a:lnTo>
                <a:lnTo>
                  <a:pt x="19315" y="12176"/>
                </a:lnTo>
                <a:lnTo>
                  <a:pt x="19544" y="11592"/>
                </a:lnTo>
                <a:lnTo>
                  <a:pt x="19667" y="11342"/>
                </a:lnTo>
                <a:lnTo>
                  <a:pt x="19825" y="11592"/>
                </a:lnTo>
                <a:lnTo>
                  <a:pt x="19948" y="11759"/>
                </a:lnTo>
                <a:lnTo>
                  <a:pt x="20106" y="12426"/>
                </a:lnTo>
                <a:lnTo>
                  <a:pt x="20282" y="12426"/>
                </a:lnTo>
                <a:lnTo>
                  <a:pt x="20493" y="12176"/>
                </a:lnTo>
                <a:lnTo>
                  <a:pt x="20739" y="11926"/>
                </a:lnTo>
                <a:lnTo>
                  <a:pt x="21038" y="11509"/>
                </a:lnTo>
                <a:lnTo>
                  <a:pt x="21248" y="11926"/>
                </a:lnTo>
                <a:lnTo>
                  <a:pt x="21372" y="12510"/>
                </a:lnTo>
                <a:lnTo>
                  <a:pt x="21459" y="13761"/>
                </a:lnTo>
                <a:lnTo>
                  <a:pt x="21530" y="15762"/>
                </a:lnTo>
                <a:lnTo>
                  <a:pt x="21600" y="18514"/>
                </a:lnTo>
                <a:lnTo>
                  <a:pt x="21600" y="11425"/>
                </a:lnTo>
                <a:lnTo>
                  <a:pt x="21565" y="10508"/>
                </a:lnTo>
                <a:lnTo>
                  <a:pt x="21512" y="9341"/>
                </a:lnTo>
                <a:lnTo>
                  <a:pt x="21407" y="8340"/>
                </a:lnTo>
                <a:lnTo>
                  <a:pt x="21178" y="7923"/>
                </a:lnTo>
                <a:lnTo>
                  <a:pt x="20862" y="7756"/>
                </a:lnTo>
                <a:lnTo>
                  <a:pt x="20598" y="7923"/>
                </a:lnTo>
                <a:lnTo>
                  <a:pt x="20317" y="7589"/>
                </a:lnTo>
                <a:lnTo>
                  <a:pt x="20036" y="8423"/>
                </a:lnTo>
                <a:lnTo>
                  <a:pt x="19755" y="8006"/>
                </a:lnTo>
                <a:lnTo>
                  <a:pt x="19509" y="7756"/>
                </a:lnTo>
                <a:lnTo>
                  <a:pt x="19315" y="7756"/>
                </a:lnTo>
                <a:lnTo>
                  <a:pt x="18823" y="8006"/>
                </a:lnTo>
                <a:lnTo>
                  <a:pt x="18559" y="8173"/>
                </a:lnTo>
                <a:lnTo>
                  <a:pt x="18278" y="7923"/>
                </a:lnTo>
                <a:lnTo>
                  <a:pt x="17997" y="8256"/>
                </a:lnTo>
                <a:lnTo>
                  <a:pt x="17646" y="7923"/>
                </a:lnTo>
                <a:lnTo>
                  <a:pt x="17505" y="7756"/>
                </a:lnTo>
                <a:lnTo>
                  <a:pt x="17241" y="7756"/>
                </a:lnTo>
                <a:lnTo>
                  <a:pt x="16978" y="7589"/>
                </a:lnTo>
                <a:lnTo>
                  <a:pt x="16784" y="8006"/>
                </a:lnTo>
                <a:lnTo>
                  <a:pt x="16626" y="7923"/>
                </a:lnTo>
                <a:lnTo>
                  <a:pt x="16275" y="7756"/>
                </a:lnTo>
                <a:lnTo>
                  <a:pt x="15976" y="8006"/>
                </a:lnTo>
                <a:lnTo>
                  <a:pt x="15712" y="8006"/>
                </a:lnTo>
                <a:lnTo>
                  <a:pt x="15396" y="7589"/>
                </a:lnTo>
                <a:lnTo>
                  <a:pt x="15132" y="8090"/>
                </a:lnTo>
                <a:lnTo>
                  <a:pt x="14921" y="7756"/>
                </a:lnTo>
                <a:lnTo>
                  <a:pt x="14728" y="8256"/>
                </a:lnTo>
                <a:lnTo>
                  <a:pt x="14517" y="8006"/>
                </a:lnTo>
                <a:lnTo>
                  <a:pt x="14271" y="7756"/>
                </a:lnTo>
                <a:lnTo>
                  <a:pt x="14131" y="7339"/>
                </a:lnTo>
                <a:lnTo>
                  <a:pt x="13797" y="5754"/>
                </a:lnTo>
                <a:lnTo>
                  <a:pt x="13428" y="4337"/>
                </a:lnTo>
                <a:lnTo>
                  <a:pt x="13094" y="3336"/>
                </a:lnTo>
                <a:lnTo>
                  <a:pt x="12777" y="2502"/>
                </a:lnTo>
                <a:lnTo>
                  <a:pt x="12303" y="1418"/>
                </a:lnTo>
                <a:lnTo>
                  <a:pt x="11811" y="667"/>
                </a:lnTo>
                <a:lnTo>
                  <a:pt x="11318" y="167"/>
                </a:lnTo>
                <a:lnTo>
                  <a:pt x="10844" y="0"/>
                </a:lnTo>
                <a:lnTo>
                  <a:pt x="10387" y="167"/>
                </a:lnTo>
                <a:lnTo>
                  <a:pt x="9842" y="667"/>
                </a:lnTo>
                <a:lnTo>
                  <a:pt x="9280" y="1418"/>
                </a:lnTo>
                <a:lnTo>
                  <a:pt x="8788" y="2419"/>
                </a:lnTo>
                <a:lnTo>
                  <a:pt x="8331" y="3753"/>
                </a:lnTo>
                <a:lnTo>
                  <a:pt x="7944" y="5254"/>
                </a:lnTo>
                <a:lnTo>
                  <a:pt x="7487" y="7256"/>
                </a:lnTo>
                <a:lnTo>
                  <a:pt x="7013" y="7923"/>
                </a:lnTo>
                <a:lnTo>
                  <a:pt x="6608" y="8256"/>
                </a:lnTo>
                <a:lnTo>
                  <a:pt x="6186" y="8423"/>
                </a:lnTo>
                <a:lnTo>
                  <a:pt x="5765" y="8090"/>
                </a:lnTo>
                <a:lnTo>
                  <a:pt x="4376" y="8090"/>
                </a:lnTo>
                <a:lnTo>
                  <a:pt x="4060" y="8006"/>
                </a:lnTo>
                <a:lnTo>
                  <a:pt x="3164" y="8256"/>
                </a:lnTo>
                <a:lnTo>
                  <a:pt x="2601" y="8090"/>
                </a:lnTo>
                <a:lnTo>
                  <a:pt x="1916" y="7756"/>
                </a:lnTo>
                <a:lnTo>
                  <a:pt x="1072" y="7923"/>
                </a:lnTo>
                <a:lnTo>
                  <a:pt x="562" y="7923"/>
                </a:lnTo>
                <a:lnTo>
                  <a:pt x="334" y="8006"/>
                </a:lnTo>
                <a:lnTo>
                  <a:pt x="176" y="8423"/>
                </a:lnTo>
                <a:lnTo>
                  <a:pt x="35" y="9424"/>
                </a:lnTo>
                <a:lnTo>
                  <a:pt x="0" y="11008"/>
                </a:lnTo>
                <a:lnTo>
                  <a:pt x="0" y="14595"/>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5" name="Freeform 14"/>
          <p:cNvSpPr/>
          <p:nvPr/>
        </p:nvSpPr>
        <p:spPr>
          <a:xfrm>
            <a:off x="4191000" y="234949"/>
            <a:ext cx="88901" cy="398464"/>
          </a:xfrm>
          <a:custGeom>
            <a:avLst/>
            <a:gdLst/>
            <a:ahLst/>
            <a:cxnLst>
              <a:cxn ang="0">
                <a:pos x="wd2" y="hd2"/>
              </a:cxn>
              <a:cxn ang="5400000">
                <a:pos x="wd2" y="hd2"/>
              </a:cxn>
              <a:cxn ang="10800000">
                <a:pos x="wd2" y="hd2"/>
              </a:cxn>
              <a:cxn ang="16200000">
                <a:pos x="wd2" y="hd2"/>
              </a:cxn>
            </a:cxnLst>
            <a:rect l="0" t="0" r="r" b="b"/>
            <a:pathLst>
              <a:path w="21600" h="21600" extrusionOk="0">
                <a:moveTo>
                  <a:pt x="5014" y="516"/>
                </a:moveTo>
                <a:lnTo>
                  <a:pt x="6557" y="2151"/>
                </a:lnTo>
                <a:lnTo>
                  <a:pt x="5014" y="2926"/>
                </a:lnTo>
                <a:lnTo>
                  <a:pt x="2314" y="5335"/>
                </a:lnTo>
                <a:lnTo>
                  <a:pt x="386" y="7401"/>
                </a:lnTo>
                <a:lnTo>
                  <a:pt x="0" y="9294"/>
                </a:lnTo>
                <a:lnTo>
                  <a:pt x="1929" y="11618"/>
                </a:lnTo>
                <a:lnTo>
                  <a:pt x="3086" y="13769"/>
                </a:lnTo>
                <a:lnTo>
                  <a:pt x="5014" y="15834"/>
                </a:lnTo>
                <a:lnTo>
                  <a:pt x="10414" y="17211"/>
                </a:lnTo>
                <a:lnTo>
                  <a:pt x="12343" y="18674"/>
                </a:lnTo>
                <a:lnTo>
                  <a:pt x="17357" y="20137"/>
                </a:lnTo>
                <a:lnTo>
                  <a:pt x="21600" y="21600"/>
                </a:lnTo>
                <a:lnTo>
                  <a:pt x="19671" y="20223"/>
                </a:lnTo>
                <a:lnTo>
                  <a:pt x="15429" y="18588"/>
                </a:lnTo>
                <a:lnTo>
                  <a:pt x="16586" y="16867"/>
                </a:lnTo>
                <a:lnTo>
                  <a:pt x="10800" y="14629"/>
                </a:lnTo>
                <a:lnTo>
                  <a:pt x="5786" y="12048"/>
                </a:lnTo>
                <a:lnTo>
                  <a:pt x="4629" y="8089"/>
                </a:lnTo>
                <a:lnTo>
                  <a:pt x="6557" y="5508"/>
                </a:lnTo>
                <a:lnTo>
                  <a:pt x="9643" y="2926"/>
                </a:lnTo>
                <a:lnTo>
                  <a:pt x="10414" y="1033"/>
                </a:lnTo>
                <a:lnTo>
                  <a:pt x="5786" y="0"/>
                </a:lnTo>
                <a:lnTo>
                  <a:pt x="5014" y="516"/>
                </a:lnTo>
              </a:path>
            </a:pathLst>
          </a:custGeom>
          <a:solidFill>
            <a:schemeClr val="accent3">
              <a:lumOff val="44000"/>
            </a:schemeClr>
          </a:solidFill>
          <a:ln w="12700">
            <a:miter lim="400000"/>
          </a:ln>
        </p:spPr>
        <p:txBody>
          <a:bodyPr lIns="45719" rIns="45719"/>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nvGrpSpPr>
          <p:cNvPr id="2891" name="Group 15"/>
          <p:cNvGrpSpPr/>
          <p:nvPr/>
        </p:nvGrpSpPr>
        <p:grpSpPr>
          <a:xfrm>
            <a:off x="63500" y="153987"/>
            <a:ext cx="3433763" cy="519114"/>
            <a:chOff x="0" y="0"/>
            <a:chExt cx="3433762" cy="519112"/>
          </a:xfrm>
        </p:grpSpPr>
        <p:sp>
          <p:nvSpPr>
            <p:cNvPr id="2886" name="Freeform 16"/>
            <p:cNvSpPr/>
            <p:nvPr/>
          </p:nvSpPr>
          <p:spPr>
            <a:xfrm>
              <a:off x="0" y="0"/>
              <a:ext cx="3433763" cy="422276"/>
            </a:xfrm>
            <a:custGeom>
              <a:avLst/>
              <a:gdLst/>
              <a:ahLst/>
              <a:cxnLst>
                <a:cxn ang="0">
                  <a:pos x="wd2" y="hd2"/>
                </a:cxn>
                <a:cxn ang="5400000">
                  <a:pos x="wd2" y="hd2"/>
                </a:cxn>
                <a:cxn ang="10800000">
                  <a:pos x="wd2" y="hd2"/>
                </a:cxn>
                <a:cxn ang="16200000">
                  <a:pos x="wd2" y="hd2"/>
                </a:cxn>
              </a:cxnLst>
              <a:rect l="0" t="0" r="r" b="b"/>
              <a:pathLst>
                <a:path w="21600" h="21600" extrusionOk="0">
                  <a:moveTo>
                    <a:pt x="290" y="244"/>
                  </a:moveTo>
                  <a:lnTo>
                    <a:pt x="459" y="0"/>
                  </a:lnTo>
                  <a:lnTo>
                    <a:pt x="20931" y="0"/>
                  </a:lnTo>
                  <a:lnTo>
                    <a:pt x="21171" y="162"/>
                  </a:lnTo>
                  <a:lnTo>
                    <a:pt x="21340" y="731"/>
                  </a:lnTo>
                  <a:lnTo>
                    <a:pt x="21490" y="2111"/>
                  </a:lnTo>
                  <a:lnTo>
                    <a:pt x="21570" y="3735"/>
                  </a:lnTo>
                  <a:lnTo>
                    <a:pt x="21600" y="5603"/>
                  </a:lnTo>
                  <a:lnTo>
                    <a:pt x="21600" y="21600"/>
                  </a:lnTo>
                  <a:lnTo>
                    <a:pt x="0" y="21600"/>
                  </a:lnTo>
                  <a:lnTo>
                    <a:pt x="0" y="6659"/>
                  </a:lnTo>
                  <a:lnTo>
                    <a:pt x="10" y="4466"/>
                  </a:lnTo>
                  <a:lnTo>
                    <a:pt x="90" y="2355"/>
                  </a:lnTo>
                  <a:lnTo>
                    <a:pt x="160" y="1218"/>
                  </a:lnTo>
                  <a:lnTo>
                    <a:pt x="290" y="244"/>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7" name="Freeform 17"/>
            <p:cNvSpPr/>
            <p:nvPr/>
          </p:nvSpPr>
          <p:spPr>
            <a:xfrm>
              <a:off x="0" y="271462"/>
              <a:ext cx="3433763" cy="180976"/>
            </a:xfrm>
            <a:custGeom>
              <a:avLst/>
              <a:gdLst/>
              <a:ahLst/>
              <a:cxnLst>
                <a:cxn ang="0">
                  <a:pos x="wd2" y="hd2"/>
                </a:cxn>
                <a:cxn ang="5400000">
                  <a:pos x="wd2" y="hd2"/>
                </a:cxn>
                <a:cxn ang="10800000">
                  <a:pos x="wd2" y="hd2"/>
                </a:cxn>
                <a:cxn ang="16200000">
                  <a:pos x="wd2" y="hd2"/>
                </a:cxn>
              </a:cxnLst>
              <a:rect l="0" t="0" r="r" b="b"/>
              <a:pathLst>
                <a:path w="21600" h="21600" extrusionOk="0">
                  <a:moveTo>
                    <a:pt x="749" y="6632"/>
                  </a:moveTo>
                  <a:lnTo>
                    <a:pt x="1049" y="7389"/>
                  </a:lnTo>
                  <a:lnTo>
                    <a:pt x="1378" y="6632"/>
                  </a:lnTo>
                  <a:lnTo>
                    <a:pt x="1698" y="7389"/>
                  </a:lnTo>
                  <a:lnTo>
                    <a:pt x="1947" y="9474"/>
                  </a:lnTo>
                  <a:lnTo>
                    <a:pt x="2207" y="10989"/>
                  </a:lnTo>
                  <a:lnTo>
                    <a:pt x="2656" y="9663"/>
                  </a:lnTo>
                  <a:lnTo>
                    <a:pt x="3046" y="8905"/>
                  </a:lnTo>
                  <a:lnTo>
                    <a:pt x="3595" y="8905"/>
                  </a:lnTo>
                  <a:lnTo>
                    <a:pt x="3994" y="7768"/>
                  </a:lnTo>
                  <a:lnTo>
                    <a:pt x="4344" y="8905"/>
                  </a:lnTo>
                  <a:lnTo>
                    <a:pt x="4654" y="10042"/>
                  </a:lnTo>
                  <a:lnTo>
                    <a:pt x="4933" y="10421"/>
                  </a:lnTo>
                  <a:lnTo>
                    <a:pt x="5373" y="8905"/>
                  </a:lnTo>
                  <a:lnTo>
                    <a:pt x="5852" y="8905"/>
                  </a:lnTo>
                  <a:lnTo>
                    <a:pt x="6531" y="9474"/>
                  </a:lnTo>
                  <a:lnTo>
                    <a:pt x="6821" y="11558"/>
                  </a:lnTo>
                  <a:lnTo>
                    <a:pt x="7270" y="10989"/>
                  </a:lnTo>
                  <a:lnTo>
                    <a:pt x="7719" y="7768"/>
                  </a:lnTo>
                  <a:lnTo>
                    <a:pt x="8139" y="6632"/>
                  </a:lnTo>
                  <a:lnTo>
                    <a:pt x="8428" y="7768"/>
                  </a:lnTo>
                  <a:lnTo>
                    <a:pt x="8788" y="10611"/>
                  </a:lnTo>
                  <a:lnTo>
                    <a:pt x="9197" y="11747"/>
                  </a:lnTo>
                  <a:lnTo>
                    <a:pt x="9667" y="9853"/>
                  </a:lnTo>
                  <a:lnTo>
                    <a:pt x="9876" y="9284"/>
                  </a:lnTo>
                  <a:lnTo>
                    <a:pt x="10116" y="10611"/>
                  </a:lnTo>
                  <a:lnTo>
                    <a:pt x="10306" y="8905"/>
                  </a:lnTo>
                  <a:lnTo>
                    <a:pt x="10515" y="6632"/>
                  </a:lnTo>
                  <a:lnTo>
                    <a:pt x="10765" y="4547"/>
                  </a:lnTo>
                  <a:lnTo>
                    <a:pt x="11035" y="3979"/>
                  </a:lnTo>
                  <a:lnTo>
                    <a:pt x="11344" y="4547"/>
                  </a:lnTo>
                  <a:lnTo>
                    <a:pt x="11654" y="3600"/>
                  </a:lnTo>
                  <a:lnTo>
                    <a:pt x="11963" y="2463"/>
                  </a:lnTo>
                  <a:lnTo>
                    <a:pt x="12163" y="2463"/>
                  </a:lnTo>
                  <a:lnTo>
                    <a:pt x="12353" y="2842"/>
                  </a:lnTo>
                  <a:lnTo>
                    <a:pt x="12632" y="5495"/>
                  </a:lnTo>
                  <a:lnTo>
                    <a:pt x="12912" y="5116"/>
                  </a:lnTo>
                  <a:lnTo>
                    <a:pt x="13142" y="7768"/>
                  </a:lnTo>
                  <a:lnTo>
                    <a:pt x="13591" y="7768"/>
                  </a:lnTo>
                  <a:lnTo>
                    <a:pt x="13971" y="6253"/>
                  </a:lnTo>
                  <a:lnTo>
                    <a:pt x="14150" y="8337"/>
                  </a:lnTo>
                  <a:lnTo>
                    <a:pt x="14340" y="10421"/>
                  </a:lnTo>
                  <a:lnTo>
                    <a:pt x="14600" y="9853"/>
                  </a:lnTo>
                  <a:lnTo>
                    <a:pt x="14909" y="10989"/>
                  </a:lnTo>
                  <a:lnTo>
                    <a:pt x="15239" y="9853"/>
                  </a:lnTo>
                  <a:lnTo>
                    <a:pt x="15868" y="10989"/>
                  </a:lnTo>
                  <a:lnTo>
                    <a:pt x="16138" y="12126"/>
                  </a:lnTo>
                  <a:lnTo>
                    <a:pt x="16447" y="9284"/>
                  </a:lnTo>
                  <a:lnTo>
                    <a:pt x="16647" y="9095"/>
                  </a:lnTo>
                  <a:lnTo>
                    <a:pt x="16887" y="10042"/>
                  </a:lnTo>
                  <a:lnTo>
                    <a:pt x="17116" y="9663"/>
                  </a:lnTo>
                  <a:lnTo>
                    <a:pt x="17406" y="6632"/>
                  </a:lnTo>
                  <a:lnTo>
                    <a:pt x="17905" y="5874"/>
                  </a:lnTo>
                  <a:lnTo>
                    <a:pt x="18145" y="6253"/>
                  </a:lnTo>
                  <a:lnTo>
                    <a:pt x="18394" y="6253"/>
                  </a:lnTo>
                  <a:lnTo>
                    <a:pt x="18754" y="2463"/>
                  </a:lnTo>
                  <a:lnTo>
                    <a:pt x="18964" y="1137"/>
                  </a:lnTo>
                  <a:lnTo>
                    <a:pt x="19233" y="1705"/>
                  </a:lnTo>
                  <a:lnTo>
                    <a:pt x="19543" y="5495"/>
                  </a:lnTo>
                  <a:lnTo>
                    <a:pt x="19852" y="3221"/>
                  </a:lnTo>
                  <a:lnTo>
                    <a:pt x="20142" y="0"/>
                  </a:lnTo>
                  <a:lnTo>
                    <a:pt x="20392" y="189"/>
                  </a:lnTo>
                  <a:lnTo>
                    <a:pt x="20681" y="6632"/>
                  </a:lnTo>
                  <a:lnTo>
                    <a:pt x="20901" y="5495"/>
                  </a:lnTo>
                  <a:lnTo>
                    <a:pt x="21221" y="2842"/>
                  </a:lnTo>
                  <a:lnTo>
                    <a:pt x="21470" y="2653"/>
                  </a:lnTo>
                  <a:lnTo>
                    <a:pt x="21600" y="4926"/>
                  </a:lnTo>
                  <a:lnTo>
                    <a:pt x="21600" y="21600"/>
                  </a:lnTo>
                  <a:lnTo>
                    <a:pt x="9077" y="16863"/>
                  </a:lnTo>
                  <a:lnTo>
                    <a:pt x="8918" y="17432"/>
                  </a:lnTo>
                  <a:lnTo>
                    <a:pt x="0" y="15537"/>
                  </a:lnTo>
                  <a:lnTo>
                    <a:pt x="0" y="3411"/>
                  </a:lnTo>
                  <a:lnTo>
                    <a:pt x="130" y="5116"/>
                  </a:lnTo>
                  <a:lnTo>
                    <a:pt x="320" y="5874"/>
                  </a:lnTo>
                  <a:lnTo>
                    <a:pt x="559" y="6063"/>
                  </a:lnTo>
                  <a:lnTo>
                    <a:pt x="749" y="6632"/>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8" name="Freeform 18"/>
            <p:cNvSpPr/>
            <p:nvPr/>
          </p:nvSpPr>
          <p:spPr>
            <a:xfrm>
              <a:off x="0" y="333375"/>
              <a:ext cx="3433763" cy="185738"/>
            </a:xfrm>
            <a:custGeom>
              <a:avLst/>
              <a:gdLst/>
              <a:ahLst/>
              <a:cxnLst>
                <a:cxn ang="0">
                  <a:pos x="wd2" y="hd2"/>
                </a:cxn>
                <a:cxn ang="5400000">
                  <a:pos x="wd2" y="hd2"/>
                </a:cxn>
                <a:cxn ang="10800000">
                  <a:pos x="wd2" y="hd2"/>
                </a:cxn>
                <a:cxn ang="16200000">
                  <a:pos x="wd2" y="hd2"/>
                </a:cxn>
              </a:cxnLst>
              <a:rect l="0" t="0" r="r" b="b"/>
              <a:pathLst>
                <a:path w="21600" h="21600" extrusionOk="0">
                  <a:moveTo>
                    <a:pt x="290" y="21046"/>
                  </a:moveTo>
                  <a:lnTo>
                    <a:pt x="459" y="21415"/>
                  </a:lnTo>
                  <a:lnTo>
                    <a:pt x="659" y="21600"/>
                  </a:lnTo>
                  <a:lnTo>
                    <a:pt x="20931" y="21600"/>
                  </a:lnTo>
                  <a:lnTo>
                    <a:pt x="21171" y="21231"/>
                  </a:lnTo>
                  <a:lnTo>
                    <a:pt x="21340" y="20862"/>
                  </a:lnTo>
                  <a:lnTo>
                    <a:pt x="21490" y="19569"/>
                  </a:lnTo>
                  <a:lnTo>
                    <a:pt x="21570" y="18092"/>
                  </a:lnTo>
                  <a:lnTo>
                    <a:pt x="21600" y="16615"/>
                  </a:lnTo>
                  <a:lnTo>
                    <a:pt x="21600" y="2400"/>
                  </a:lnTo>
                  <a:lnTo>
                    <a:pt x="21410" y="0"/>
                  </a:lnTo>
                  <a:lnTo>
                    <a:pt x="21310" y="738"/>
                  </a:lnTo>
                  <a:lnTo>
                    <a:pt x="21221" y="3138"/>
                  </a:lnTo>
                  <a:lnTo>
                    <a:pt x="21151" y="5908"/>
                  </a:lnTo>
                  <a:lnTo>
                    <a:pt x="21061" y="5723"/>
                  </a:lnTo>
                  <a:lnTo>
                    <a:pt x="20941" y="5354"/>
                  </a:lnTo>
                  <a:lnTo>
                    <a:pt x="20681" y="4062"/>
                  </a:lnTo>
                  <a:lnTo>
                    <a:pt x="20512" y="2954"/>
                  </a:lnTo>
                  <a:lnTo>
                    <a:pt x="20242" y="2400"/>
                  </a:lnTo>
                  <a:lnTo>
                    <a:pt x="19952" y="3692"/>
                  </a:lnTo>
                  <a:lnTo>
                    <a:pt x="19673" y="5723"/>
                  </a:lnTo>
                  <a:lnTo>
                    <a:pt x="19483" y="4246"/>
                  </a:lnTo>
                  <a:lnTo>
                    <a:pt x="19313" y="4062"/>
                  </a:lnTo>
                  <a:lnTo>
                    <a:pt x="19074" y="2954"/>
                  </a:lnTo>
                  <a:lnTo>
                    <a:pt x="18824" y="3323"/>
                  </a:lnTo>
                  <a:lnTo>
                    <a:pt x="18654" y="4615"/>
                  </a:lnTo>
                  <a:lnTo>
                    <a:pt x="18584" y="6462"/>
                  </a:lnTo>
                  <a:lnTo>
                    <a:pt x="18384" y="5723"/>
                  </a:lnTo>
                  <a:lnTo>
                    <a:pt x="18105" y="5723"/>
                  </a:lnTo>
                  <a:lnTo>
                    <a:pt x="17735" y="4800"/>
                  </a:lnTo>
                  <a:lnTo>
                    <a:pt x="17416" y="6462"/>
                  </a:lnTo>
                  <a:lnTo>
                    <a:pt x="17136" y="4062"/>
                  </a:lnTo>
                  <a:lnTo>
                    <a:pt x="16767" y="5723"/>
                  </a:lnTo>
                  <a:lnTo>
                    <a:pt x="16417" y="9415"/>
                  </a:lnTo>
                  <a:lnTo>
                    <a:pt x="16118" y="8123"/>
                  </a:lnTo>
                  <a:lnTo>
                    <a:pt x="15868" y="6646"/>
                  </a:lnTo>
                  <a:lnTo>
                    <a:pt x="15578" y="5908"/>
                  </a:lnTo>
                  <a:lnTo>
                    <a:pt x="15219" y="6462"/>
                  </a:lnTo>
                  <a:lnTo>
                    <a:pt x="14650" y="7569"/>
                  </a:lnTo>
                  <a:lnTo>
                    <a:pt x="14150" y="6277"/>
                  </a:lnTo>
                  <a:lnTo>
                    <a:pt x="13931" y="7015"/>
                  </a:lnTo>
                  <a:lnTo>
                    <a:pt x="13651" y="5723"/>
                  </a:lnTo>
                  <a:lnTo>
                    <a:pt x="13461" y="4246"/>
                  </a:lnTo>
                  <a:lnTo>
                    <a:pt x="13252" y="4062"/>
                  </a:lnTo>
                  <a:lnTo>
                    <a:pt x="12852" y="4800"/>
                  </a:lnTo>
                  <a:lnTo>
                    <a:pt x="12353" y="7569"/>
                  </a:lnTo>
                  <a:lnTo>
                    <a:pt x="11923" y="5169"/>
                  </a:lnTo>
                  <a:lnTo>
                    <a:pt x="11574" y="5723"/>
                  </a:lnTo>
                  <a:lnTo>
                    <a:pt x="11234" y="8862"/>
                  </a:lnTo>
                  <a:lnTo>
                    <a:pt x="10635" y="6646"/>
                  </a:lnTo>
                  <a:lnTo>
                    <a:pt x="10176" y="7754"/>
                  </a:lnTo>
                  <a:lnTo>
                    <a:pt x="9866" y="6646"/>
                  </a:lnTo>
                  <a:lnTo>
                    <a:pt x="9417" y="7200"/>
                  </a:lnTo>
                  <a:lnTo>
                    <a:pt x="8958" y="8862"/>
                  </a:lnTo>
                  <a:lnTo>
                    <a:pt x="8648" y="8308"/>
                  </a:lnTo>
                  <a:lnTo>
                    <a:pt x="7999" y="7754"/>
                  </a:lnTo>
                  <a:lnTo>
                    <a:pt x="7589" y="8862"/>
                  </a:lnTo>
                  <a:lnTo>
                    <a:pt x="6910" y="8123"/>
                  </a:lnTo>
                  <a:lnTo>
                    <a:pt x="6351" y="7200"/>
                  </a:lnTo>
                  <a:lnTo>
                    <a:pt x="5742" y="5723"/>
                  </a:lnTo>
                  <a:lnTo>
                    <a:pt x="5173" y="7200"/>
                  </a:lnTo>
                  <a:lnTo>
                    <a:pt x="4534" y="4062"/>
                  </a:lnTo>
                  <a:lnTo>
                    <a:pt x="4034" y="4062"/>
                  </a:lnTo>
                  <a:lnTo>
                    <a:pt x="3705" y="6092"/>
                  </a:lnTo>
                  <a:lnTo>
                    <a:pt x="3485" y="4431"/>
                  </a:lnTo>
                  <a:lnTo>
                    <a:pt x="3216" y="5354"/>
                  </a:lnTo>
                  <a:lnTo>
                    <a:pt x="2866" y="5723"/>
                  </a:lnTo>
                  <a:lnTo>
                    <a:pt x="2517" y="6277"/>
                  </a:lnTo>
                  <a:lnTo>
                    <a:pt x="2107" y="7569"/>
                  </a:lnTo>
                  <a:lnTo>
                    <a:pt x="1758" y="6092"/>
                  </a:lnTo>
                  <a:lnTo>
                    <a:pt x="1428" y="6831"/>
                  </a:lnTo>
                  <a:lnTo>
                    <a:pt x="989" y="7385"/>
                  </a:lnTo>
                  <a:lnTo>
                    <a:pt x="709" y="6831"/>
                  </a:lnTo>
                  <a:lnTo>
                    <a:pt x="200" y="6462"/>
                  </a:lnTo>
                  <a:lnTo>
                    <a:pt x="0" y="8123"/>
                  </a:lnTo>
                  <a:lnTo>
                    <a:pt x="20" y="12738"/>
                  </a:lnTo>
                  <a:lnTo>
                    <a:pt x="50" y="16800"/>
                  </a:lnTo>
                  <a:lnTo>
                    <a:pt x="160" y="20308"/>
                  </a:lnTo>
                  <a:lnTo>
                    <a:pt x="290" y="21046"/>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89" name="Freeform 19"/>
            <p:cNvSpPr/>
            <p:nvPr/>
          </p:nvSpPr>
          <p:spPr>
            <a:xfrm>
              <a:off x="19050" y="11112"/>
              <a:ext cx="3379788" cy="241301"/>
            </a:xfrm>
            <a:custGeom>
              <a:avLst/>
              <a:gdLst/>
              <a:ahLst/>
              <a:cxnLst>
                <a:cxn ang="0">
                  <a:pos x="wd2" y="hd2"/>
                </a:cxn>
                <a:cxn ang="5400000">
                  <a:pos x="wd2" y="hd2"/>
                </a:cxn>
                <a:cxn ang="10800000">
                  <a:pos x="wd2" y="hd2"/>
                </a:cxn>
                <a:cxn ang="16200000">
                  <a:pos x="wd2" y="hd2"/>
                </a:cxn>
              </a:cxnLst>
              <a:rect l="0" t="0" r="r" b="b"/>
              <a:pathLst>
                <a:path w="21600" h="21600" extrusionOk="0">
                  <a:moveTo>
                    <a:pt x="0" y="10516"/>
                  </a:moveTo>
                  <a:lnTo>
                    <a:pt x="0" y="21600"/>
                  </a:lnTo>
                  <a:lnTo>
                    <a:pt x="51" y="17337"/>
                  </a:lnTo>
                  <a:lnTo>
                    <a:pt x="71" y="13926"/>
                  </a:lnTo>
                  <a:lnTo>
                    <a:pt x="91" y="7816"/>
                  </a:lnTo>
                  <a:lnTo>
                    <a:pt x="152" y="4832"/>
                  </a:lnTo>
                  <a:lnTo>
                    <a:pt x="284" y="3837"/>
                  </a:lnTo>
                  <a:lnTo>
                    <a:pt x="609" y="3126"/>
                  </a:lnTo>
                  <a:lnTo>
                    <a:pt x="1025" y="3411"/>
                  </a:lnTo>
                  <a:lnTo>
                    <a:pt x="2029" y="3411"/>
                  </a:lnTo>
                  <a:lnTo>
                    <a:pt x="2465" y="3979"/>
                  </a:lnTo>
                  <a:lnTo>
                    <a:pt x="3105" y="3411"/>
                  </a:lnTo>
                  <a:lnTo>
                    <a:pt x="3835" y="3695"/>
                  </a:lnTo>
                  <a:lnTo>
                    <a:pt x="4373" y="3553"/>
                  </a:lnTo>
                  <a:lnTo>
                    <a:pt x="5448" y="3979"/>
                  </a:lnTo>
                  <a:lnTo>
                    <a:pt x="5824" y="3837"/>
                  </a:lnTo>
                  <a:lnTo>
                    <a:pt x="6544" y="3411"/>
                  </a:lnTo>
                  <a:lnTo>
                    <a:pt x="6787" y="4121"/>
                  </a:lnTo>
                  <a:lnTo>
                    <a:pt x="7457" y="3411"/>
                  </a:lnTo>
                  <a:lnTo>
                    <a:pt x="8482" y="3837"/>
                  </a:lnTo>
                  <a:lnTo>
                    <a:pt x="8827" y="4405"/>
                  </a:lnTo>
                  <a:lnTo>
                    <a:pt x="9364" y="3979"/>
                  </a:lnTo>
                  <a:lnTo>
                    <a:pt x="9821" y="4689"/>
                  </a:lnTo>
                  <a:lnTo>
                    <a:pt x="10206" y="4689"/>
                  </a:lnTo>
                  <a:lnTo>
                    <a:pt x="10957" y="3979"/>
                  </a:lnTo>
                  <a:lnTo>
                    <a:pt x="11667" y="4405"/>
                  </a:lnTo>
                  <a:lnTo>
                    <a:pt x="12296" y="5400"/>
                  </a:lnTo>
                  <a:lnTo>
                    <a:pt x="12499" y="5542"/>
                  </a:lnTo>
                  <a:lnTo>
                    <a:pt x="13352" y="4974"/>
                  </a:lnTo>
                  <a:lnTo>
                    <a:pt x="14153" y="4547"/>
                  </a:lnTo>
                  <a:lnTo>
                    <a:pt x="14346" y="4263"/>
                  </a:lnTo>
                  <a:lnTo>
                    <a:pt x="14650" y="4405"/>
                  </a:lnTo>
                  <a:lnTo>
                    <a:pt x="15482" y="4832"/>
                  </a:lnTo>
                  <a:lnTo>
                    <a:pt x="16121" y="4121"/>
                  </a:lnTo>
                  <a:lnTo>
                    <a:pt x="16446" y="4263"/>
                  </a:lnTo>
                  <a:lnTo>
                    <a:pt x="16963" y="4405"/>
                  </a:lnTo>
                  <a:lnTo>
                    <a:pt x="17390" y="3837"/>
                  </a:lnTo>
                  <a:lnTo>
                    <a:pt x="17684" y="3411"/>
                  </a:lnTo>
                  <a:lnTo>
                    <a:pt x="18069" y="4263"/>
                  </a:lnTo>
                  <a:lnTo>
                    <a:pt x="18881" y="4547"/>
                  </a:lnTo>
                  <a:lnTo>
                    <a:pt x="19419" y="3411"/>
                  </a:lnTo>
                  <a:lnTo>
                    <a:pt x="20200" y="4405"/>
                  </a:lnTo>
                  <a:lnTo>
                    <a:pt x="21052" y="4405"/>
                  </a:lnTo>
                  <a:lnTo>
                    <a:pt x="21245" y="6253"/>
                  </a:lnTo>
                  <a:lnTo>
                    <a:pt x="21367" y="7247"/>
                  </a:lnTo>
                  <a:lnTo>
                    <a:pt x="21458" y="9095"/>
                  </a:lnTo>
                  <a:lnTo>
                    <a:pt x="21529" y="12363"/>
                  </a:lnTo>
                  <a:lnTo>
                    <a:pt x="21600" y="16626"/>
                  </a:lnTo>
                  <a:lnTo>
                    <a:pt x="21600" y="5542"/>
                  </a:lnTo>
                  <a:lnTo>
                    <a:pt x="21559" y="3979"/>
                  </a:lnTo>
                  <a:lnTo>
                    <a:pt x="21509" y="2132"/>
                  </a:lnTo>
                  <a:lnTo>
                    <a:pt x="21204" y="995"/>
                  </a:lnTo>
                  <a:lnTo>
                    <a:pt x="20027" y="711"/>
                  </a:lnTo>
                  <a:lnTo>
                    <a:pt x="19753" y="142"/>
                  </a:lnTo>
                  <a:lnTo>
                    <a:pt x="18830" y="142"/>
                  </a:lnTo>
                  <a:lnTo>
                    <a:pt x="18556" y="426"/>
                  </a:lnTo>
                  <a:lnTo>
                    <a:pt x="17998" y="426"/>
                  </a:lnTo>
                  <a:lnTo>
                    <a:pt x="17582" y="284"/>
                  </a:lnTo>
                  <a:lnTo>
                    <a:pt x="16821" y="995"/>
                  </a:lnTo>
                  <a:lnTo>
                    <a:pt x="15239" y="426"/>
                  </a:lnTo>
                  <a:lnTo>
                    <a:pt x="14742" y="711"/>
                  </a:lnTo>
                  <a:lnTo>
                    <a:pt x="13869" y="1279"/>
                  </a:lnTo>
                  <a:lnTo>
                    <a:pt x="13311" y="853"/>
                  </a:lnTo>
                  <a:lnTo>
                    <a:pt x="12753" y="711"/>
                  </a:lnTo>
                  <a:lnTo>
                    <a:pt x="12296" y="711"/>
                  </a:lnTo>
                  <a:lnTo>
                    <a:pt x="11809" y="1137"/>
                  </a:lnTo>
                  <a:lnTo>
                    <a:pt x="11515" y="568"/>
                  </a:lnTo>
                  <a:lnTo>
                    <a:pt x="10460" y="711"/>
                  </a:lnTo>
                  <a:lnTo>
                    <a:pt x="10146" y="711"/>
                  </a:lnTo>
                  <a:lnTo>
                    <a:pt x="9588" y="568"/>
                  </a:lnTo>
                  <a:lnTo>
                    <a:pt x="8492" y="853"/>
                  </a:lnTo>
                  <a:lnTo>
                    <a:pt x="7518" y="568"/>
                  </a:lnTo>
                  <a:lnTo>
                    <a:pt x="6615" y="568"/>
                  </a:lnTo>
                  <a:lnTo>
                    <a:pt x="6189" y="711"/>
                  </a:lnTo>
                  <a:lnTo>
                    <a:pt x="5773" y="284"/>
                  </a:lnTo>
                  <a:lnTo>
                    <a:pt x="4373" y="284"/>
                  </a:lnTo>
                  <a:lnTo>
                    <a:pt x="3165" y="568"/>
                  </a:lnTo>
                  <a:lnTo>
                    <a:pt x="2597" y="284"/>
                  </a:lnTo>
                  <a:lnTo>
                    <a:pt x="1928" y="568"/>
                  </a:lnTo>
                  <a:lnTo>
                    <a:pt x="1086" y="0"/>
                  </a:lnTo>
                  <a:lnTo>
                    <a:pt x="568" y="0"/>
                  </a:lnTo>
                  <a:lnTo>
                    <a:pt x="345" y="142"/>
                  </a:lnTo>
                  <a:lnTo>
                    <a:pt x="193" y="711"/>
                  </a:lnTo>
                  <a:lnTo>
                    <a:pt x="51" y="2416"/>
                  </a:lnTo>
                  <a:lnTo>
                    <a:pt x="10" y="4974"/>
                  </a:lnTo>
                  <a:lnTo>
                    <a:pt x="0" y="7532"/>
                  </a:lnTo>
                  <a:lnTo>
                    <a:pt x="0" y="10516"/>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0" name="Freeform 20"/>
            <p:cNvSpPr/>
            <p:nvPr/>
          </p:nvSpPr>
          <p:spPr>
            <a:xfrm>
              <a:off x="26987" y="396875"/>
              <a:ext cx="3376614" cy="96838"/>
            </a:xfrm>
            <a:custGeom>
              <a:avLst/>
              <a:gdLst/>
              <a:ahLst/>
              <a:cxnLst>
                <a:cxn ang="0">
                  <a:pos x="wd2" y="hd2"/>
                </a:cxn>
                <a:cxn ang="5400000">
                  <a:pos x="wd2" y="hd2"/>
                </a:cxn>
                <a:cxn ang="10800000">
                  <a:pos x="wd2" y="hd2"/>
                </a:cxn>
                <a:cxn ang="16200000">
                  <a:pos x="wd2" y="hd2"/>
                </a:cxn>
              </a:cxnLst>
              <a:rect l="0" t="0" r="r" b="b"/>
              <a:pathLst>
                <a:path w="21600" h="21600" extrusionOk="0">
                  <a:moveTo>
                    <a:pt x="0" y="10977"/>
                  </a:moveTo>
                  <a:lnTo>
                    <a:pt x="0" y="0"/>
                  </a:lnTo>
                  <a:lnTo>
                    <a:pt x="61" y="4249"/>
                  </a:lnTo>
                  <a:lnTo>
                    <a:pt x="71" y="7436"/>
                  </a:lnTo>
                  <a:lnTo>
                    <a:pt x="81" y="13810"/>
                  </a:lnTo>
                  <a:lnTo>
                    <a:pt x="152" y="16643"/>
                  </a:lnTo>
                  <a:lnTo>
                    <a:pt x="274" y="17351"/>
                  </a:lnTo>
                  <a:lnTo>
                    <a:pt x="406" y="16643"/>
                  </a:lnTo>
                  <a:lnTo>
                    <a:pt x="599" y="16643"/>
                  </a:lnTo>
                  <a:lnTo>
                    <a:pt x="924" y="16289"/>
                  </a:lnTo>
                  <a:lnTo>
                    <a:pt x="1117" y="16643"/>
                  </a:lnTo>
                  <a:lnTo>
                    <a:pt x="1290" y="16643"/>
                  </a:lnTo>
                  <a:lnTo>
                    <a:pt x="1645" y="16997"/>
                  </a:lnTo>
                  <a:lnTo>
                    <a:pt x="1777" y="16997"/>
                  </a:lnTo>
                  <a:lnTo>
                    <a:pt x="1950" y="17351"/>
                  </a:lnTo>
                  <a:lnTo>
                    <a:pt x="2224" y="16643"/>
                  </a:lnTo>
                  <a:lnTo>
                    <a:pt x="2518" y="16289"/>
                  </a:lnTo>
                  <a:lnTo>
                    <a:pt x="2884" y="15934"/>
                  </a:lnTo>
                  <a:lnTo>
                    <a:pt x="3321" y="17351"/>
                  </a:lnTo>
                  <a:lnTo>
                    <a:pt x="3889" y="17705"/>
                  </a:lnTo>
                  <a:lnTo>
                    <a:pt x="4194" y="17351"/>
                  </a:lnTo>
                  <a:lnTo>
                    <a:pt x="4377" y="17705"/>
                  </a:lnTo>
                  <a:lnTo>
                    <a:pt x="4864" y="17705"/>
                  </a:lnTo>
                  <a:lnTo>
                    <a:pt x="5037" y="16643"/>
                  </a:lnTo>
                  <a:lnTo>
                    <a:pt x="5250" y="17705"/>
                  </a:lnTo>
                  <a:lnTo>
                    <a:pt x="5829" y="17351"/>
                  </a:lnTo>
                  <a:lnTo>
                    <a:pt x="6550" y="18059"/>
                  </a:lnTo>
                  <a:lnTo>
                    <a:pt x="6794" y="17351"/>
                  </a:lnTo>
                  <a:lnTo>
                    <a:pt x="7362" y="16643"/>
                  </a:lnTo>
                  <a:lnTo>
                    <a:pt x="7738" y="16289"/>
                  </a:lnTo>
                  <a:lnTo>
                    <a:pt x="8175" y="16997"/>
                  </a:lnTo>
                  <a:lnTo>
                    <a:pt x="8480" y="17351"/>
                  </a:lnTo>
                  <a:lnTo>
                    <a:pt x="8825" y="16997"/>
                  </a:lnTo>
                  <a:lnTo>
                    <a:pt x="9434" y="17705"/>
                  </a:lnTo>
                  <a:lnTo>
                    <a:pt x="9830" y="16643"/>
                  </a:lnTo>
                  <a:lnTo>
                    <a:pt x="10206" y="16643"/>
                  </a:lnTo>
                  <a:lnTo>
                    <a:pt x="10602" y="15580"/>
                  </a:lnTo>
                  <a:lnTo>
                    <a:pt x="11100" y="16643"/>
                  </a:lnTo>
                  <a:lnTo>
                    <a:pt x="11750" y="15934"/>
                  </a:lnTo>
                  <a:lnTo>
                    <a:pt x="12491" y="15934"/>
                  </a:lnTo>
                  <a:lnTo>
                    <a:pt x="13151" y="16643"/>
                  </a:lnTo>
                  <a:lnTo>
                    <a:pt x="13547" y="15226"/>
                  </a:lnTo>
                  <a:lnTo>
                    <a:pt x="13984" y="15580"/>
                  </a:lnTo>
                  <a:lnTo>
                    <a:pt x="14156" y="16643"/>
                  </a:lnTo>
                  <a:lnTo>
                    <a:pt x="14339" y="16997"/>
                  </a:lnTo>
                  <a:lnTo>
                    <a:pt x="14918" y="16643"/>
                  </a:lnTo>
                  <a:lnTo>
                    <a:pt x="15426" y="16997"/>
                  </a:lnTo>
                  <a:lnTo>
                    <a:pt x="16116" y="17351"/>
                  </a:lnTo>
                  <a:lnTo>
                    <a:pt x="16309" y="16997"/>
                  </a:lnTo>
                  <a:lnTo>
                    <a:pt x="16441" y="16997"/>
                  </a:lnTo>
                  <a:lnTo>
                    <a:pt x="16614" y="16289"/>
                  </a:lnTo>
                  <a:lnTo>
                    <a:pt x="16959" y="16997"/>
                  </a:lnTo>
                  <a:lnTo>
                    <a:pt x="17122" y="17351"/>
                  </a:lnTo>
                  <a:lnTo>
                    <a:pt x="17243" y="16643"/>
                  </a:lnTo>
                  <a:lnTo>
                    <a:pt x="17386" y="17351"/>
                  </a:lnTo>
                  <a:lnTo>
                    <a:pt x="17660" y="16643"/>
                  </a:lnTo>
                  <a:lnTo>
                    <a:pt x="18096" y="17351"/>
                  </a:lnTo>
                  <a:lnTo>
                    <a:pt x="18523" y="15934"/>
                  </a:lnTo>
                  <a:lnTo>
                    <a:pt x="18696" y="16643"/>
                  </a:lnTo>
                  <a:lnTo>
                    <a:pt x="18878" y="16643"/>
                  </a:lnTo>
                  <a:lnTo>
                    <a:pt x="19671" y="15934"/>
                  </a:lnTo>
                  <a:lnTo>
                    <a:pt x="20442" y="16643"/>
                  </a:lnTo>
                  <a:lnTo>
                    <a:pt x="21041" y="15934"/>
                  </a:lnTo>
                  <a:lnTo>
                    <a:pt x="21245" y="15226"/>
                  </a:lnTo>
                  <a:lnTo>
                    <a:pt x="21366" y="14164"/>
                  </a:lnTo>
                  <a:lnTo>
                    <a:pt x="21458" y="12039"/>
                  </a:lnTo>
                  <a:lnTo>
                    <a:pt x="21529" y="9207"/>
                  </a:lnTo>
                  <a:lnTo>
                    <a:pt x="21600" y="4603"/>
                  </a:lnTo>
                  <a:lnTo>
                    <a:pt x="21600" y="15934"/>
                  </a:lnTo>
                  <a:lnTo>
                    <a:pt x="21570" y="17351"/>
                  </a:lnTo>
                  <a:lnTo>
                    <a:pt x="21509" y="19121"/>
                  </a:lnTo>
                  <a:lnTo>
                    <a:pt x="21397" y="20538"/>
                  </a:lnTo>
                  <a:lnTo>
                    <a:pt x="20605" y="21600"/>
                  </a:lnTo>
                  <a:lnTo>
                    <a:pt x="20026" y="20538"/>
                  </a:lnTo>
                  <a:lnTo>
                    <a:pt x="19752" y="21246"/>
                  </a:lnTo>
                  <a:lnTo>
                    <a:pt x="18828" y="21246"/>
                  </a:lnTo>
                  <a:lnTo>
                    <a:pt x="18564" y="20892"/>
                  </a:lnTo>
                  <a:lnTo>
                    <a:pt x="18279" y="21600"/>
                  </a:lnTo>
                  <a:lnTo>
                    <a:pt x="17995" y="20892"/>
                  </a:lnTo>
                  <a:lnTo>
                    <a:pt x="17660" y="21600"/>
                  </a:lnTo>
                  <a:lnTo>
                    <a:pt x="16786" y="21246"/>
                  </a:lnTo>
                  <a:lnTo>
                    <a:pt x="16533" y="20184"/>
                  </a:lnTo>
                  <a:lnTo>
                    <a:pt x="15710" y="21246"/>
                  </a:lnTo>
                  <a:lnTo>
                    <a:pt x="15162" y="19830"/>
                  </a:lnTo>
                  <a:lnTo>
                    <a:pt x="14522" y="21246"/>
                  </a:lnTo>
                  <a:lnTo>
                    <a:pt x="14034" y="20538"/>
                  </a:lnTo>
                  <a:lnTo>
                    <a:pt x="13567" y="21246"/>
                  </a:lnTo>
                  <a:lnTo>
                    <a:pt x="13303" y="20538"/>
                  </a:lnTo>
                  <a:lnTo>
                    <a:pt x="12755" y="20538"/>
                  </a:lnTo>
                  <a:lnTo>
                    <a:pt x="12542" y="20184"/>
                  </a:lnTo>
                  <a:lnTo>
                    <a:pt x="12308" y="20892"/>
                  </a:lnTo>
                  <a:lnTo>
                    <a:pt x="12064" y="20184"/>
                  </a:lnTo>
                  <a:lnTo>
                    <a:pt x="11810" y="20184"/>
                  </a:lnTo>
                  <a:lnTo>
                    <a:pt x="11516" y="20892"/>
                  </a:lnTo>
                  <a:lnTo>
                    <a:pt x="11232" y="21246"/>
                  </a:lnTo>
                  <a:lnTo>
                    <a:pt x="10917" y="21246"/>
                  </a:lnTo>
                  <a:lnTo>
                    <a:pt x="10460" y="20892"/>
                  </a:lnTo>
                  <a:lnTo>
                    <a:pt x="10135" y="21246"/>
                  </a:lnTo>
                  <a:lnTo>
                    <a:pt x="9861" y="20892"/>
                  </a:lnTo>
                  <a:lnTo>
                    <a:pt x="9597" y="20892"/>
                  </a:lnTo>
                  <a:lnTo>
                    <a:pt x="8987" y="21600"/>
                  </a:lnTo>
                  <a:lnTo>
                    <a:pt x="8500" y="20538"/>
                  </a:lnTo>
                  <a:lnTo>
                    <a:pt x="7962" y="21600"/>
                  </a:lnTo>
                  <a:lnTo>
                    <a:pt x="7515" y="20892"/>
                  </a:lnTo>
                  <a:lnTo>
                    <a:pt x="7027" y="21600"/>
                  </a:lnTo>
                  <a:lnTo>
                    <a:pt x="6621" y="20892"/>
                  </a:lnTo>
                  <a:lnTo>
                    <a:pt x="6184" y="20538"/>
                  </a:lnTo>
                  <a:lnTo>
                    <a:pt x="5778" y="20892"/>
                  </a:lnTo>
                  <a:lnTo>
                    <a:pt x="4377" y="20892"/>
                  </a:lnTo>
                  <a:lnTo>
                    <a:pt x="4072" y="21246"/>
                  </a:lnTo>
                  <a:lnTo>
                    <a:pt x="3158" y="20892"/>
                  </a:lnTo>
                  <a:lnTo>
                    <a:pt x="2600" y="20892"/>
                  </a:lnTo>
                  <a:lnTo>
                    <a:pt x="1046" y="20538"/>
                  </a:lnTo>
                  <a:lnTo>
                    <a:pt x="193" y="20538"/>
                  </a:lnTo>
                  <a:lnTo>
                    <a:pt x="41" y="19121"/>
                  </a:lnTo>
                  <a:lnTo>
                    <a:pt x="10" y="16289"/>
                  </a:lnTo>
                  <a:lnTo>
                    <a:pt x="0" y="13810"/>
                  </a:lnTo>
                  <a:lnTo>
                    <a:pt x="0" y="10977"/>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grpSp>
        <p:nvGrpSpPr>
          <p:cNvPr id="2897" name="Group 21"/>
          <p:cNvGrpSpPr/>
          <p:nvPr/>
        </p:nvGrpSpPr>
        <p:grpSpPr>
          <a:xfrm>
            <a:off x="5646737" y="153987"/>
            <a:ext cx="3433764" cy="550864"/>
            <a:chOff x="0" y="0"/>
            <a:chExt cx="3433762" cy="550862"/>
          </a:xfrm>
        </p:grpSpPr>
        <p:sp>
          <p:nvSpPr>
            <p:cNvPr id="2892" name="Freeform 22"/>
            <p:cNvSpPr/>
            <p:nvPr/>
          </p:nvSpPr>
          <p:spPr>
            <a:xfrm>
              <a:off x="0" y="0"/>
              <a:ext cx="3433763" cy="449263"/>
            </a:xfrm>
            <a:custGeom>
              <a:avLst/>
              <a:gdLst/>
              <a:ahLst/>
              <a:cxnLst>
                <a:cxn ang="0">
                  <a:pos x="wd2" y="hd2"/>
                </a:cxn>
                <a:cxn ang="5400000">
                  <a:pos x="wd2" y="hd2"/>
                </a:cxn>
                <a:cxn ang="10800000">
                  <a:pos x="wd2" y="hd2"/>
                </a:cxn>
                <a:cxn ang="16200000">
                  <a:pos x="wd2" y="hd2"/>
                </a:cxn>
              </a:cxnLst>
              <a:rect l="0" t="0" r="r" b="b"/>
              <a:pathLst>
                <a:path w="21600" h="21600" extrusionOk="0">
                  <a:moveTo>
                    <a:pt x="290" y="305"/>
                  </a:moveTo>
                  <a:lnTo>
                    <a:pt x="459" y="0"/>
                  </a:lnTo>
                  <a:lnTo>
                    <a:pt x="20931" y="0"/>
                  </a:lnTo>
                  <a:lnTo>
                    <a:pt x="21171" y="229"/>
                  </a:lnTo>
                  <a:lnTo>
                    <a:pt x="21340" y="763"/>
                  </a:lnTo>
                  <a:lnTo>
                    <a:pt x="21490" y="2137"/>
                  </a:lnTo>
                  <a:lnTo>
                    <a:pt x="21570" y="3740"/>
                  </a:lnTo>
                  <a:lnTo>
                    <a:pt x="21600" y="5572"/>
                  </a:lnTo>
                  <a:lnTo>
                    <a:pt x="21600" y="21600"/>
                  </a:lnTo>
                  <a:lnTo>
                    <a:pt x="0" y="21600"/>
                  </a:lnTo>
                  <a:lnTo>
                    <a:pt x="0" y="6640"/>
                  </a:lnTo>
                  <a:lnTo>
                    <a:pt x="10" y="4503"/>
                  </a:lnTo>
                  <a:lnTo>
                    <a:pt x="90" y="2366"/>
                  </a:lnTo>
                  <a:lnTo>
                    <a:pt x="160" y="1221"/>
                  </a:lnTo>
                  <a:lnTo>
                    <a:pt x="290" y="305"/>
                  </a:lnTo>
                </a:path>
              </a:pathLst>
            </a:custGeom>
            <a:gradFill flip="none" rotWithShape="1">
              <a:gsLst>
                <a:gs pos="0">
                  <a:srgbClr val="00CCFF"/>
                </a:gs>
                <a:gs pos="100000">
                  <a:schemeClr val="accent3">
                    <a:lumOff val="44000"/>
                  </a:schemeClr>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3" name="Freeform 23"/>
            <p:cNvSpPr/>
            <p:nvPr/>
          </p:nvSpPr>
          <p:spPr>
            <a:xfrm>
              <a:off x="0" y="287337"/>
              <a:ext cx="3433763" cy="193676"/>
            </a:xfrm>
            <a:custGeom>
              <a:avLst/>
              <a:gdLst/>
              <a:ahLst/>
              <a:cxnLst>
                <a:cxn ang="0">
                  <a:pos x="wd2" y="hd2"/>
                </a:cxn>
                <a:cxn ang="5400000">
                  <a:pos x="wd2" y="hd2"/>
                </a:cxn>
                <a:cxn ang="10800000">
                  <a:pos x="wd2" y="hd2"/>
                </a:cxn>
                <a:cxn ang="16200000">
                  <a:pos x="wd2" y="hd2"/>
                </a:cxn>
              </a:cxnLst>
              <a:rect l="0" t="0" r="r" b="b"/>
              <a:pathLst>
                <a:path w="21600" h="21600" extrusionOk="0">
                  <a:moveTo>
                    <a:pt x="749" y="6728"/>
                  </a:moveTo>
                  <a:lnTo>
                    <a:pt x="1049" y="7436"/>
                  </a:lnTo>
                  <a:lnTo>
                    <a:pt x="1378" y="6728"/>
                  </a:lnTo>
                  <a:lnTo>
                    <a:pt x="1698" y="7436"/>
                  </a:lnTo>
                  <a:lnTo>
                    <a:pt x="1947" y="9384"/>
                  </a:lnTo>
                  <a:lnTo>
                    <a:pt x="2207" y="11154"/>
                  </a:lnTo>
                  <a:lnTo>
                    <a:pt x="2656" y="9561"/>
                  </a:lnTo>
                  <a:lnTo>
                    <a:pt x="3046" y="8852"/>
                  </a:lnTo>
                  <a:lnTo>
                    <a:pt x="3595" y="8852"/>
                  </a:lnTo>
                  <a:lnTo>
                    <a:pt x="3994" y="7790"/>
                  </a:lnTo>
                  <a:lnTo>
                    <a:pt x="4344" y="8852"/>
                  </a:lnTo>
                  <a:lnTo>
                    <a:pt x="4654" y="10092"/>
                  </a:lnTo>
                  <a:lnTo>
                    <a:pt x="4933" y="10446"/>
                  </a:lnTo>
                  <a:lnTo>
                    <a:pt x="5373" y="8852"/>
                  </a:lnTo>
                  <a:lnTo>
                    <a:pt x="5852" y="8852"/>
                  </a:lnTo>
                  <a:lnTo>
                    <a:pt x="6531" y="9561"/>
                  </a:lnTo>
                  <a:lnTo>
                    <a:pt x="6821" y="11508"/>
                  </a:lnTo>
                  <a:lnTo>
                    <a:pt x="7270" y="11154"/>
                  </a:lnTo>
                  <a:lnTo>
                    <a:pt x="7719" y="7790"/>
                  </a:lnTo>
                  <a:lnTo>
                    <a:pt x="8139" y="6728"/>
                  </a:lnTo>
                  <a:lnTo>
                    <a:pt x="8428" y="7790"/>
                  </a:lnTo>
                  <a:lnTo>
                    <a:pt x="8788" y="10623"/>
                  </a:lnTo>
                  <a:lnTo>
                    <a:pt x="9197" y="11685"/>
                  </a:lnTo>
                  <a:lnTo>
                    <a:pt x="9667" y="9915"/>
                  </a:lnTo>
                  <a:lnTo>
                    <a:pt x="9876" y="9207"/>
                  </a:lnTo>
                  <a:lnTo>
                    <a:pt x="10116" y="10623"/>
                  </a:lnTo>
                  <a:lnTo>
                    <a:pt x="10306" y="8852"/>
                  </a:lnTo>
                  <a:lnTo>
                    <a:pt x="10515" y="6728"/>
                  </a:lnTo>
                  <a:lnTo>
                    <a:pt x="10765" y="4603"/>
                  </a:lnTo>
                  <a:lnTo>
                    <a:pt x="11035" y="3895"/>
                  </a:lnTo>
                  <a:lnTo>
                    <a:pt x="11344" y="4603"/>
                  </a:lnTo>
                  <a:lnTo>
                    <a:pt x="11654" y="3718"/>
                  </a:lnTo>
                  <a:lnTo>
                    <a:pt x="11963" y="2479"/>
                  </a:lnTo>
                  <a:lnTo>
                    <a:pt x="12163" y="2479"/>
                  </a:lnTo>
                  <a:lnTo>
                    <a:pt x="12353" y="2833"/>
                  </a:lnTo>
                  <a:lnTo>
                    <a:pt x="12632" y="5666"/>
                  </a:lnTo>
                  <a:lnTo>
                    <a:pt x="12912" y="5134"/>
                  </a:lnTo>
                  <a:lnTo>
                    <a:pt x="13142" y="7790"/>
                  </a:lnTo>
                  <a:lnTo>
                    <a:pt x="13591" y="7790"/>
                  </a:lnTo>
                  <a:lnTo>
                    <a:pt x="13971" y="6197"/>
                  </a:lnTo>
                  <a:lnTo>
                    <a:pt x="14150" y="8321"/>
                  </a:lnTo>
                  <a:lnTo>
                    <a:pt x="14340" y="10446"/>
                  </a:lnTo>
                  <a:lnTo>
                    <a:pt x="14600" y="9915"/>
                  </a:lnTo>
                  <a:lnTo>
                    <a:pt x="14909" y="11154"/>
                  </a:lnTo>
                  <a:lnTo>
                    <a:pt x="15239" y="9915"/>
                  </a:lnTo>
                  <a:lnTo>
                    <a:pt x="15868" y="11154"/>
                  </a:lnTo>
                  <a:lnTo>
                    <a:pt x="16138" y="12216"/>
                  </a:lnTo>
                  <a:lnTo>
                    <a:pt x="16447" y="9207"/>
                  </a:lnTo>
                  <a:lnTo>
                    <a:pt x="16647" y="9030"/>
                  </a:lnTo>
                  <a:lnTo>
                    <a:pt x="16887" y="10092"/>
                  </a:lnTo>
                  <a:lnTo>
                    <a:pt x="17116" y="9561"/>
                  </a:lnTo>
                  <a:lnTo>
                    <a:pt x="17406" y="6728"/>
                  </a:lnTo>
                  <a:lnTo>
                    <a:pt x="17905" y="5843"/>
                  </a:lnTo>
                  <a:lnTo>
                    <a:pt x="18145" y="6197"/>
                  </a:lnTo>
                  <a:lnTo>
                    <a:pt x="18394" y="6197"/>
                  </a:lnTo>
                  <a:lnTo>
                    <a:pt x="18754" y="2479"/>
                  </a:lnTo>
                  <a:lnTo>
                    <a:pt x="18964" y="1062"/>
                  </a:lnTo>
                  <a:lnTo>
                    <a:pt x="19233" y="1770"/>
                  </a:lnTo>
                  <a:lnTo>
                    <a:pt x="19543" y="5666"/>
                  </a:lnTo>
                  <a:lnTo>
                    <a:pt x="19852" y="3187"/>
                  </a:lnTo>
                  <a:lnTo>
                    <a:pt x="20142" y="0"/>
                  </a:lnTo>
                  <a:lnTo>
                    <a:pt x="20392" y="177"/>
                  </a:lnTo>
                  <a:lnTo>
                    <a:pt x="20681" y="6728"/>
                  </a:lnTo>
                  <a:lnTo>
                    <a:pt x="20901" y="5666"/>
                  </a:lnTo>
                  <a:lnTo>
                    <a:pt x="21221" y="2833"/>
                  </a:lnTo>
                  <a:lnTo>
                    <a:pt x="21470" y="2833"/>
                  </a:lnTo>
                  <a:lnTo>
                    <a:pt x="21600" y="4957"/>
                  </a:lnTo>
                  <a:lnTo>
                    <a:pt x="21600" y="21600"/>
                  </a:lnTo>
                  <a:lnTo>
                    <a:pt x="9077" y="16820"/>
                  </a:lnTo>
                  <a:lnTo>
                    <a:pt x="8918" y="17528"/>
                  </a:lnTo>
                  <a:lnTo>
                    <a:pt x="0" y="15580"/>
                  </a:lnTo>
                  <a:lnTo>
                    <a:pt x="0" y="3364"/>
                  </a:lnTo>
                  <a:lnTo>
                    <a:pt x="130" y="5134"/>
                  </a:lnTo>
                  <a:lnTo>
                    <a:pt x="320" y="5843"/>
                  </a:lnTo>
                  <a:lnTo>
                    <a:pt x="559" y="6020"/>
                  </a:lnTo>
                  <a:lnTo>
                    <a:pt x="749" y="6728"/>
                  </a:lnTo>
                </a:path>
              </a:pathLst>
            </a:custGeom>
            <a:solidFill>
              <a:srgbClr val="003300"/>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4" name="Freeform 24"/>
            <p:cNvSpPr/>
            <p:nvPr/>
          </p:nvSpPr>
          <p:spPr>
            <a:xfrm>
              <a:off x="0" y="354012"/>
              <a:ext cx="3433763" cy="196851"/>
            </a:xfrm>
            <a:custGeom>
              <a:avLst/>
              <a:gdLst/>
              <a:ahLst/>
              <a:cxnLst>
                <a:cxn ang="0">
                  <a:pos x="wd2" y="hd2"/>
                </a:cxn>
                <a:cxn ang="5400000">
                  <a:pos x="wd2" y="hd2"/>
                </a:cxn>
                <a:cxn ang="10800000">
                  <a:pos x="wd2" y="hd2"/>
                </a:cxn>
                <a:cxn ang="16200000">
                  <a:pos x="wd2" y="hd2"/>
                </a:cxn>
              </a:cxnLst>
              <a:rect l="0" t="0" r="r" b="b"/>
              <a:pathLst>
                <a:path w="21600" h="21600" extrusionOk="0">
                  <a:moveTo>
                    <a:pt x="290" y="20903"/>
                  </a:moveTo>
                  <a:lnTo>
                    <a:pt x="459" y="21426"/>
                  </a:lnTo>
                  <a:lnTo>
                    <a:pt x="659" y="21600"/>
                  </a:lnTo>
                  <a:lnTo>
                    <a:pt x="20931" y="21600"/>
                  </a:lnTo>
                  <a:lnTo>
                    <a:pt x="21171" y="21252"/>
                  </a:lnTo>
                  <a:lnTo>
                    <a:pt x="21340" y="20903"/>
                  </a:lnTo>
                  <a:lnTo>
                    <a:pt x="21490" y="19684"/>
                  </a:lnTo>
                  <a:lnTo>
                    <a:pt x="21570" y="18116"/>
                  </a:lnTo>
                  <a:lnTo>
                    <a:pt x="21600" y="16548"/>
                  </a:lnTo>
                  <a:lnTo>
                    <a:pt x="21600" y="2439"/>
                  </a:lnTo>
                  <a:lnTo>
                    <a:pt x="21410" y="0"/>
                  </a:lnTo>
                  <a:lnTo>
                    <a:pt x="21310" y="697"/>
                  </a:lnTo>
                  <a:lnTo>
                    <a:pt x="21221" y="3135"/>
                  </a:lnTo>
                  <a:lnTo>
                    <a:pt x="21151" y="5923"/>
                  </a:lnTo>
                  <a:lnTo>
                    <a:pt x="21061" y="5748"/>
                  </a:lnTo>
                  <a:lnTo>
                    <a:pt x="20941" y="5400"/>
                  </a:lnTo>
                  <a:lnTo>
                    <a:pt x="20681" y="4006"/>
                  </a:lnTo>
                  <a:lnTo>
                    <a:pt x="20512" y="2961"/>
                  </a:lnTo>
                  <a:lnTo>
                    <a:pt x="20242" y="2439"/>
                  </a:lnTo>
                  <a:lnTo>
                    <a:pt x="19952" y="3658"/>
                  </a:lnTo>
                  <a:lnTo>
                    <a:pt x="19673" y="5748"/>
                  </a:lnTo>
                  <a:lnTo>
                    <a:pt x="19483" y="4355"/>
                  </a:lnTo>
                  <a:lnTo>
                    <a:pt x="19313" y="4006"/>
                  </a:lnTo>
                  <a:lnTo>
                    <a:pt x="19074" y="2961"/>
                  </a:lnTo>
                  <a:lnTo>
                    <a:pt x="18824" y="3310"/>
                  </a:lnTo>
                  <a:lnTo>
                    <a:pt x="18654" y="4703"/>
                  </a:lnTo>
                  <a:lnTo>
                    <a:pt x="18584" y="6445"/>
                  </a:lnTo>
                  <a:lnTo>
                    <a:pt x="18384" y="5748"/>
                  </a:lnTo>
                  <a:lnTo>
                    <a:pt x="18105" y="5748"/>
                  </a:lnTo>
                  <a:lnTo>
                    <a:pt x="17735" y="4877"/>
                  </a:lnTo>
                  <a:lnTo>
                    <a:pt x="17416" y="6445"/>
                  </a:lnTo>
                  <a:lnTo>
                    <a:pt x="17136" y="4181"/>
                  </a:lnTo>
                  <a:lnTo>
                    <a:pt x="16767" y="5748"/>
                  </a:lnTo>
                  <a:lnTo>
                    <a:pt x="16417" y="9406"/>
                  </a:lnTo>
                  <a:lnTo>
                    <a:pt x="16118" y="8013"/>
                  </a:lnTo>
                  <a:lnTo>
                    <a:pt x="15868" y="6619"/>
                  </a:lnTo>
                  <a:lnTo>
                    <a:pt x="15578" y="5923"/>
                  </a:lnTo>
                  <a:lnTo>
                    <a:pt x="15219" y="6445"/>
                  </a:lnTo>
                  <a:lnTo>
                    <a:pt x="14650" y="7665"/>
                  </a:lnTo>
                  <a:lnTo>
                    <a:pt x="14150" y="6271"/>
                  </a:lnTo>
                  <a:lnTo>
                    <a:pt x="13931" y="6968"/>
                  </a:lnTo>
                  <a:lnTo>
                    <a:pt x="13651" y="5748"/>
                  </a:lnTo>
                  <a:lnTo>
                    <a:pt x="13461" y="4355"/>
                  </a:lnTo>
                  <a:lnTo>
                    <a:pt x="13252" y="4181"/>
                  </a:lnTo>
                  <a:lnTo>
                    <a:pt x="12852" y="4877"/>
                  </a:lnTo>
                  <a:lnTo>
                    <a:pt x="12353" y="7490"/>
                  </a:lnTo>
                  <a:lnTo>
                    <a:pt x="11923" y="5226"/>
                  </a:lnTo>
                  <a:lnTo>
                    <a:pt x="11574" y="5748"/>
                  </a:lnTo>
                  <a:lnTo>
                    <a:pt x="11234" y="8884"/>
                  </a:lnTo>
                  <a:lnTo>
                    <a:pt x="10635" y="6619"/>
                  </a:lnTo>
                  <a:lnTo>
                    <a:pt x="10176" y="7839"/>
                  </a:lnTo>
                  <a:lnTo>
                    <a:pt x="9866" y="6619"/>
                  </a:lnTo>
                  <a:lnTo>
                    <a:pt x="9417" y="7316"/>
                  </a:lnTo>
                  <a:lnTo>
                    <a:pt x="8958" y="8884"/>
                  </a:lnTo>
                  <a:lnTo>
                    <a:pt x="8648" y="8361"/>
                  </a:lnTo>
                  <a:lnTo>
                    <a:pt x="7999" y="7839"/>
                  </a:lnTo>
                  <a:lnTo>
                    <a:pt x="7589" y="8884"/>
                  </a:lnTo>
                  <a:lnTo>
                    <a:pt x="6910" y="8013"/>
                  </a:lnTo>
                  <a:lnTo>
                    <a:pt x="6351" y="7316"/>
                  </a:lnTo>
                  <a:lnTo>
                    <a:pt x="5742" y="5748"/>
                  </a:lnTo>
                  <a:lnTo>
                    <a:pt x="5173" y="7316"/>
                  </a:lnTo>
                  <a:lnTo>
                    <a:pt x="4534" y="4006"/>
                  </a:lnTo>
                  <a:lnTo>
                    <a:pt x="4034" y="4181"/>
                  </a:lnTo>
                  <a:lnTo>
                    <a:pt x="3705" y="6097"/>
                  </a:lnTo>
                  <a:lnTo>
                    <a:pt x="3485" y="4529"/>
                  </a:lnTo>
                  <a:lnTo>
                    <a:pt x="3216" y="5400"/>
                  </a:lnTo>
                  <a:lnTo>
                    <a:pt x="2866" y="5748"/>
                  </a:lnTo>
                  <a:lnTo>
                    <a:pt x="2517" y="6271"/>
                  </a:lnTo>
                  <a:lnTo>
                    <a:pt x="2107" y="7665"/>
                  </a:lnTo>
                  <a:lnTo>
                    <a:pt x="1758" y="6097"/>
                  </a:lnTo>
                  <a:lnTo>
                    <a:pt x="1428" y="6794"/>
                  </a:lnTo>
                  <a:lnTo>
                    <a:pt x="989" y="7490"/>
                  </a:lnTo>
                  <a:lnTo>
                    <a:pt x="709" y="6794"/>
                  </a:lnTo>
                  <a:lnTo>
                    <a:pt x="200" y="6445"/>
                  </a:lnTo>
                  <a:lnTo>
                    <a:pt x="0" y="8013"/>
                  </a:lnTo>
                  <a:lnTo>
                    <a:pt x="20" y="12716"/>
                  </a:lnTo>
                  <a:lnTo>
                    <a:pt x="50" y="16723"/>
                  </a:lnTo>
                  <a:lnTo>
                    <a:pt x="160" y="20206"/>
                  </a:lnTo>
                  <a:lnTo>
                    <a:pt x="290" y="20903"/>
                  </a:lnTo>
                </a:path>
              </a:pathLst>
            </a:custGeom>
            <a:gradFill flip="none" rotWithShape="1">
              <a:gsLst>
                <a:gs pos="0">
                  <a:srgbClr val="CC6600"/>
                </a:gs>
                <a:gs pos="100000">
                  <a:srgbClr val="000000"/>
                </a:gs>
              </a:gsLst>
              <a:lin ang="5400000" scaled="0"/>
            </a:gra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5" name="Freeform 25"/>
            <p:cNvSpPr/>
            <p:nvPr/>
          </p:nvSpPr>
          <p:spPr>
            <a:xfrm>
              <a:off x="20637" y="11112"/>
              <a:ext cx="3378201" cy="255589"/>
            </a:xfrm>
            <a:custGeom>
              <a:avLst/>
              <a:gdLst/>
              <a:ahLst/>
              <a:cxnLst>
                <a:cxn ang="0">
                  <a:pos x="wd2" y="hd2"/>
                </a:cxn>
                <a:cxn ang="5400000">
                  <a:pos x="wd2" y="hd2"/>
                </a:cxn>
                <a:cxn ang="10800000">
                  <a:pos x="wd2" y="hd2"/>
                </a:cxn>
                <a:cxn ang="16200000">
                  <a:pos x="wd2" y="hd2"/>
                </a:cxn>
              </a:cxnLst>
              <a:rect l="0" t="0" r="r" b="b"/>
              <a:pathLst>
                <a:path w="21600" h="21600" extrusionOk="0">
                  <a:moveTo>
                    <a:pt x="0" y="10465"/>
                  </a:moveTo>
                  <a:lnTo>
                    <a:pt x="0" y="21600"/>
                  </a:lnTo>
                  <a:lnTo>
                    <a:pt x="51" y="17307"/>
                  </a:lnTo>
                  <a:lnTo>
                    <a:pt x="71" y="13953"/>
                  </a:lnTo>
                  <a:lnTo>
                    <a:pt x="91" y="7781"/>
                  </a:lnTo>
                  <a:lnTo>
                    <a:pt x="152" y="4830"/>
                  </a:lnTo>
                  <a:lnTo>
                    <a:pt x="284" y="3891"/>
                  </a:lnTo>
                  <a:lnTo>
                    <a:pt x="609" y="3220"/>
                  </a:lnTo>
                  <a:lnTo>
                    <a:pt x="1025" y="3354"/>
                  </a:lnTo>
                  <a:lnTo>
                    <a:pt x="2030" y="3354"/>
                  </a:lnTo>
                  <a:lnTo>
                    <a:pt x="2467" y="3891"/>
                  </a:lnTo>
                  <a:lnTo>
                    <a:pt x="3106" y="3354"/>
                  </a:lnTo>
                  <a:lnTo>
                    <a:pt x="3837" y="3757"/>
                  </a:lnTo>
                  <a:lnTo>
                    <a:pt x="4375" y="3622"/>
                  </a:lnTo>
                  <a:lnTo>
                    <a:pt x="5451" y="3891"/>
                  </a:lnTo>
                  <a:lnTo>
                    <a:pt x="5826" y="3891"/>
                  </a:lnTo>
                  <a:lnTo>
                    <a:pt x="6547" y="3354"/>
                  </a:lnTo>
                  <a:lnTo>
                    <a:pt x="6791" y="4025"/>
                  </a:lnTo>
                  <a:lnTo>
                    <a:pt x="7461" y="3354"/>
                  </a:lnTo>
                  <a:lnTo>
                    <a:pt x="8486" y="3891"/>
                  </a:lnTo>
                  <a:lnTo>
                    <a:pt x="8831" y="4427"/>
                  </a:lnTo>
                  <a:lnTo>
                    <a:pt x="9369" y="3891"/>
                  </a:lnTo>
                  <a:lnTo>
                    <a:pt x="9826" y="4696"/>
                  </a:lnTo>
                  <a:lnTo>
                    <a:pt x="10211" y="4696"/>
                  </a:lnTo>
                  <a:lnTo>
                    <a:pt x="10952" y="3891"/>
                  </a:lnTo>
                  <a:lnTo>
                    <a:pt x="11663" y="4427"/>
                  </a:lnTo>
                  <a:lnTo>
                    <a:pt x="12302" y="5366"/>
                  </a:lnTo>
                  <a:lnTo>
                    <a:pt x="12495" y="5501"/>
                  </a:lnTo>
                  <a:lnTo>
                    <a:pt x="13358" y="4964"/>
                  </a:lnTo>
                  <a:lnTo>
                    <a:pt x="14160" y="4561"/>
                  </a:lnTo>
                  <a:lnTo>
                    <a:pt x="14353" y="4293"/>
                  </a:lnTo>
                  <a:lnTo>
                    <a:pt x="14647" y="4427"/>
                  </a:lnTo>
                  <a:lnTo>
                    <a:pt x="15479" y="4830"/>
                  </a:lnTo>
                  <a:lnTo>
                    <a:pt x="16119" y="4025"/>
                  </a:lnTo>
                  <a:lnTo>
                    <a:pt x="16454" y="4293"/>
                  </a:lnTo>
                  <a:lnTo>
                    <a:pt x="16961" y="4427"/>
                  </a:lnTo>
                  <a:lnTo>
                    <a:pt x="17398" y="3891"/>
                  </a:lnTo>
                  <a:lnTo>
                    <a:pt x="17682" y="3354"/>
                  </a:lnTo>
                  <a:lnTo>
                    <a:pt x="18078" y="4293"/>
                  </a:lnTo>
                  <a:lnTo>
                    <a:pt x="18880" y="4561"/>
                  </a:lnTo>
                  <a:lnTo>
                    <a:pt x="19418" y="3354"/>
                  </a:lnTo>
                  <a:lnTo>
                    <a:pt x="20199" y="4427"/>
                  </a:lnTo>
                  <a:lnTo>
                    <a:pt x="21062" y="4427"/>
                  </a:lnTo>
                  <a:lnTo>
                    <a:pt x="21245" y="6306"/>
                  </a:lnTo>
                  <a:lnTo>
                    <a:pt x="21367" y="7245"/>
                  </a:lnTo>
                  <a:lnTo>
                    <a:pt x="21468" y="9123"/>
                  </a:lnTo>
                  <a:lnTo>
                    <a:pt x="21539" y="12343"/>
                  </a:lnTo>
                  <a:lnTo>
                    <a:pt x="21600" y="16636"/>
                  </a:lnTo>
                  <a:lnTo>
                    <a:pt x="21600" y="5501"/>
                  </a:lnTo>
                  <a:lnTo>
                    <a:pt x="21570" y="4025"/>
                  </a:lnTo>
                  <a:lnTo>
                    <a:pt x="21519" y="2147"/>
                  </a:lnTo>
                  <a:lnTo>
                    <a:pt x="21204" y="939"/>
                  </a:lnTo>
                  <a:lnTo>
                    <a:pt x="20037" y="805"/>
                  </a:lnTo>
                  <a:lnTo>
                    <a:pt x="19753" y="134"/>
                  </a:lnTo>
                  <a:lnTo>
                    <a:pt x="18829" y="134"/>
                  </a:lnTo>
                  <a:lnTo>
                    <a:pt x="18565" y="402"/>
                  </a:lnTo>
                  <a:lnTo>
                    <a:pt x="18007" y="402"/>
                  </a:lnTo>
                  <a:lnTo>
                    <a:pt x="17591" y="268"/>
                  </a:lnTo>
                  <a:lnTo>
                    <a:pt x="16829" y="1073"/>
                  </a:lnTo>
                  <a:lnTo>
                    <a:pt x="15236" y="402"/>
                  </a:lnTo>
                  <a:lnTo>
                    <a:pt x="14748" y="805"/>
                  </a:lnTo>
                  <a:lnTo>
                    <a:pt x="13865" y="1342"/>
                  </a:lnTo>
                  <a:lnTo>
                    <a:pt x="13307" y="805"/>
                  </a:lnTo>
                  <a:lnTo>
                    <a:pt x="12302" y="805"/>
                  </a:lnTo>
                  <a:lnTo>
                    <a:pt x="11815" y="1207"/>
                  </a:lnTo>
                  <a:lnTo>
                    <a:pt x="11521" y="537"/>
                  </a:lnTo>
                  <a:lnTo>
                    <a:pt x="10465" y="805"/>
                  </a:lnTo>
                  <a:lnTo>
                    <a:pt x="10150" y="805"/>
                  </a:lnTo>
                  <a:lnTo>
                    <a:pt x="9592" y="537"/>
                  </a:lnTo>
                  <a:lnTo>
                    <a:pt x="8496" y="805"/>
                  </a:lnTo>
                  <a:lnTo>
                    <a:pt x="7521" y="537"/>
                  </a:lnTo>
                  <a:lnTo>
                    <a:pt x="6618" y="537"/>
                  </a:lnTo>
                  <a:lnTo>
                    <a:pt x="6192" y="805"/>
                  </a:lnTo>
                  <a:lnTo>
                    <a:pt x="5776" y="268"/>
                  </a:lnTo>
                  <a:lnTo>
                    <a:pt x="4375" y="268"/>
                  </a:lnTo>
                  <a:lnTo>
                    <a:pt x="3167" y="537"/>
                  </a:lnTo>
                  <a:lnTo>
                    <a:pt x="2598" y="268"/>
                  </a:lnTo>
                  <a:lnTo>
                    <a:pt x="1929" y="537"/>
                  </a:lnTo>
                  <a:lnTo>
                    <a:pt x="1086" y="0"/>
                  </a:lnTo>
                  <a:lnTo>
                    <a:pt x="568" y="0"/>
                  </a:lnTo>
                  <a:lnTo>
                    <a:pt x="345" y="134"/>
                  </a:lnTo>
                  <a:lnTo>
                    <a:pt x="193" y="805"/>
                  </a:lnTo>
                  <a:lnTo>
                    <a:pt x="51" y="2415"/>
                  </a:lnTo>
                  <a:lnTo>
                    <a:pt x="10" y="4964"/>
                  </a:lnTo>
                  <a:lnTo>
                    <a:pt x="0" y="7513"/>
                  </a:lnTo>
                  <a:lnTo>
                    <a:pt x="0" y="10465"/>
                  </a:lnTo>
                </a:path>
              </a:pathLst>
            </a:custGeom>
            <a:solidFill>
              <a:schemeClr val="accent3">
                <a:lumOff val="44000"/>
              </a:schemeClr>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sp>
          <p:nvSpPr>
            <p:cNvPr id="2896" name="Freeform 26"/>
            <p:cNvSpPr/>
            <p:nvPr/>
          </p:nvSpPr>
          <p:spPr>
            <a:xfrm>
              <a:off x="26987" y="422275"/>
              <a:ext cx="3376614" cy="101601"/>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0" y="0"/>
                  </a:lnTo>
                  <a:lnTo>
                    <a:pt x="61" y="4050"/>
                  </a:lnTo>
                  <a:lnTo>
                    <a:pt x="71" y="7425"/>
                  </a:lnTo>
                  <a:lnTo>
                    <a:pt x="81" y="13500"/>
                  </a:lnTo>
                  <a:lnTo>
                    <a:pt x="152" y="16538"/>
                  </a:lnTo>
                  <a:lnTo>
                    <a:pt x="274" y="17550"/>
                  </a:lnTo>
                  <a:lnTo>
                    <a:pt x="406" y="16875"/>
                  </a:lnTo>
                  <a:lnTo>
                    <a:pt x="599" y="16538"/>
                  </a:lnTo>
                  <a:lnTo>
                    <a:pt x="924" y="16200"/>
                  </a:lnTo>
                  <a:lnTo>
                    <a:pt x="1117" y="16538"/>
                  </a:lnTo>
                  <a:lnTo>
                    <a:pt x="1290" y="16538"/>
                  </a:lnTo>
                  <a:lnTo>
                    <a:pt x="1645" y="16875"/>
                  </a:lnTo>
                  <a:lnTo>
                    <a:pt x="1777" y="17213"/>
                  </a:lnTo>
                  <a:lnTo>
                    <a:pt x="1950" y="17213"/>
                  </a:lnTo>
                  <a:lnTo>
                    <a:pt x="2224" y="16538"/>
                  </a:lnTo>
                  <a:lnTo>
                    <a:pt x="2518" y="16200"/>
                  </a:lnTo>
                  <a:lnTo>
                    <a:pt x="2884" y="16200"/>
                  </a:lnTo>
                  <a:lnTo>
                    <a:pt x="3321" y="17213"/>
                  </a:lnTo>
                  <a:lnTo>
                    <a:pt x="3889" y="17888"/>
                  </a:lnTo>
                  <a:lnTo>
                    <a:pt x="4194" y="17213"/>
                  </a:lnTo>
                  <a:lnTo>
                    <a:pt x="4377" y="17888"/>
                  </a:lnTo>
                  <a:lnTo>
                    <a:pt x="4864" y="17888"/>
                  </a:lnTo>
                  <a:lnTo>
                    <a:pt x="5037" y="16875"/>
                  </a:lnTo>
                  <a:lnTo>
                    <a:pt x="5250" y="17550"/>
                  </a:lnTo>
                  <a:lnTo>
                    <a:pt x="5829" y="17550"/>
                  </a:lnTo>
                  <a:lnTo>
                    <a:pt x="6550" y="17888"/>
                  </a:lnTo>
                  <a:lnTo>
                    <a:pt x="6794" y="17213"/>
                  </a:lnTo>
                  <a:lnTo>
                    <a:pt x="7362" y="16538"/>
                  </a:lnTo>
                  <a:lnTo>
                    <a:pt x="7738" y="16200"/>
                  </a:lnTo>
                  <a:lnTo>
                    <a:pt x="8175" y="16875"/>
                  </a:lnTo>
                  <a:lnTo>
                    <a:pt x="8480" y="17550"/>
                  </a:lnTo>
                  <a:lnTo>
                    <a:pt x="8825" y="16875"/>
                  </a:lnTo>
                  <a:lnTo>
                    <a:pt x="9434" y="17550"/>
                  </a:lnTo>
                  <a:lnTo>
                    <a:pt x="9830" y="16538"/>
                  </a:lnTo>
                  <a:lnTo>
                    <a:pt x="10206" y="16538"/>
                  </a:lnTo>
                  <a:lnTo>
                    <a:pt x="10602" y="15525"/>
                  </a:lnTo>
                  <a:lnTo>
                    <a:pt x="11100" y="16875"/>
                  </a:lnTo>
                  <a:lnTo>
                    <a:pt x="11750" y="15863"/>
                  </a:lnTo>
                  <a:lnTo>
                    <a:pt x="12491" y="15863"/>
                  </a:lnTo>
                  <a:lnTo>
                    <a:pt x="13151" y="16538"/>
                  </a:lnTo>
                  <a:lnTo>
                    <a:pt x="13547" y="15525"/>
                  </a:lnTo>
                  <a:lnTo>
                    <a:pt x="13984" y="15525"/>
                  </a:lnTo>
                  <a:lnTo>
                    <a:pt x="14156" y="16875"/>
                  </a:lnTo>
                  <a:lnTo>
                    <a:pt x="14339" y="17213"/>
                  </a:lnTo>
                  <a:lnTo>
                    <a:pt x="14918" y="16538"/>
                  </a:lnTo>
                  <a:lnTo>
                    <a:pt x="15426" y="17213"/>
                  </a:lnTo>
                  <a:lnTo>
                    <a:pt x="16441" y="17213"/>
                  </a:lnTo>
                  <a:lnTo>
                    <a:pt x="16614" y="16200"/>
                  </a:lnTo>
                  <a:lnTo>
                    <a:pt x="16959" y="16875"/>
                  </a:lnTo>
                  <a:lnTo>
                    <a:pt x="17122" y="17213"/>
                  </a:lnTo>
                  <a:lnTo>
                    <a:pt x="17243" y="16875"/>
                  </a:lnTo>
                  <a:lnTo>
                    <a:pt x="17386" y="17550"/>
                  </a:lnTo>
                  <a:lnTo>
                    <a:pt x="17660" y="16538"/>
                  </a:lnTo>
                  <a:lnTo>
                    <a:pt x="18096" y="17213"/>
                  </a:lnTo>
                  <a:lnTo>
                    <a:pt x="18523" y="16200"/>
                  </a:lnTo>
                  <a:lnTo>
                    <a:pt x="18696" y="16875"/>
                  </a:lnTo>
                  <a:lnTo>
                    <a:pt x="18878" y="16875"/>
                  </a:lnTo>
                  <a:lnTo>
                    <a:pt x="19671" y="16200"/>
                  </a:lnTo>
                  <a:lnTo>
                    <a:pt x="20442" y="16875"/>
                  </a:lnTo>
                  <a:lnTo>
                    <a:pt x="21041" y="15863"/>
                  </a:lnTo>
                  <a:lnTo>
                    <a:pt x="21245" y="15188"/>
                  </a:lnTo>
                  <a:lnTo>
                    <a:pt x="21366" y="14175"/>
                  </a:lnTo>
                  <a:lnTo>
                    <a:pt x="21458" y="12150"/>
                  </a:lnTo>
                  <a:lnTo>
                    <a:pt x="21529" y="9112"/>
                  </a:lnTo>
                  <a:lnTo>
                    <a:pt x="21600" y="4725"/>
                  </a:lnTo>
                  <a:lnTo>
                    <a:pt x="21600" y="15863"/>
                  </a:lnTo>
                  <a:lnTo>
                    <a:pt x="21570" y="17213"/>
                  </a:lnTo>
                  <a:lnTo>
                    <a:pt x="21509" y="19238"/>
                  </a:lnTo>
                  <a:lnTo>
                    <a:pt x="21397" y="20588"/>
                  </a:lnTo>
                  <a:lnTo>
                    <a:pt x="20605" y="21600"/>
                  </a:lnTo>
                  <a:lnTo>
                    <a:pt x="20026" y="20588"/>
                  </a:lnTo>
                  <a:lnTo>
                    <a:pt x="19752" y="21263"/>
                  </a:lnTo>
                  <a:lnTo>
                    <a:pt x="18828" y="21263"/>
                  </a:lnTo>
                  <a:lnTo>
                    <a:pt x="18564" y="20925"/>
                  </a:lnTo>
                  <a:lnTo>
                    <a:pt x="18279" y="21600"/>
                  </a:lnTo>
                  <a:lnTo>
                    <a:pt x="17995" y="20925"/>
                  </a:lnTo>
                  <a:lnTo>
                    <a:pt x="17660" y="21600"/>
                  </a:lnTo>
                  <a:lnTo>
                    <a:pt x="16786" y="21263"/>
                  </a:lnTo>
                  <a:lnTo>
                    <a:pt x="16533" y="20250"/>
                  </a:lnTo>
                  <a:lnTo>
                    <a:pt x="15710" y="21263"/>
                  </a:lnTo>
                  <a:lnTo>
                    <a:pt x="15162" y="19913"/>
                  </a:lnTo>
                  <a:lnTo>
                    <a:pt x="14522" y="21263"/>
                  </a:lnTo>
                  <a:lnTo>
                    <a:pt x="14034" y="20588"/>
                  </a:lnTo>
                  <a:lnTo>
                    <a:pt x="13567" y="21263"/>
                  </a:lnTo>
                  <a:lnTo>
                    <a:pt x="13303" y="20588"/>
                  </a:lnTo>
                  <a:lnTo>
                    <a:pt x="12755" y="20588"/>
                  </a:lnTo>
                  <a:lnTo>
                    <a:pt x="12542" y="20250"/>
                  </a:lnTo>
                  <a:lnTo>
                    <a:pt x="12308" y="20925"/>
                  </a:lnTo>
                  <a:lnTo>
                    <a:pt x="12064" y="20250"/>
                  </a:lnTo>
                  <a:lnTo>
                    <a:pt x="11810" y="20250"/>
                  </a:lnTo>
                  <a:lnTo>
                    <a:pt x="11516" y="20925"/>
                  </a:lnTo>
                  <a:lnTo>
                    <a:pt x="11232" y="21263"/>
                  </a:lnTo>
                  <a:lnTo>
                    <a:pt x="10917" y="21263"/>
                  </a:lnTo>
                  <a:lnTo>
                    <a:pt x="10460" y="20925"/>
                  </a:lnTo>
                  <a:lnTo>
                    <a:pt x="10135" y="21263"/>
                  </a:lnTo>
                  <a:lnTo>
                    <a:pt x="9861" y="20925"/>
                  </a:lnTo>
                  <a:lnTo>
                    <a:pt x="9597" y="20925"/>
                  </a:lnTo>
                  <a:lnTo>
                    <a:pt x="8987" y="21600"/>
                  </a:lnTo>
                  <a:lnTo>
                    <a:pt x="8500" y="20588"/>
                  </a:lnTo>
                  <a:lnTo>
                    <a:pt x="7962" y="21600"/>
                  </a:lnTo>
                  <a:lnTo>
                    <a:pt x="7515" y="20925"/>
                  </a:lnTo>
                  <a:lnTo>
                    <a:pt x="7027" y="21600"/>
                  </a:lnTo>
                  <a:lnTo>
                    <a:pt x="6621" y="20925"/>
                  </a:lnTo>
                  <a:lnTo>
                    <a:pt x="6184" y="20588"/>
                  </a:lnTo>
                  <a:lnTo>
                    <a:pt x="5778" y="20925"/>
                  </a:lnTo>
                  <a:lnTo>
                    <a:pt x="4377" y="20925"/>
                  </a:lnTo>
                  <a:lnTo>
                    <a:pt x="4072" y="21263"/>
                  </a:lnTo>
                  <a:lnTo>
                    <a:pt x="3158" y="20925"/>
                  </a:lnTo>
                  <a:lnTo>
                    <a:pt x="2600" y="20925"/>
                  </a:lnTo>
                  <a:lnTo>
                    <a:pt x="1046" y="20588"/>
                  </a:lnTo>
                  <a:lnTo>
                    <a:pt x="193" y="20588"/>
                  </a:lnTo>
                  <a:lnTo>
                    <a:pt x="41" y="18900"/>
                  </a:lnTo>
                  <a:lnTo>
                    <a:pt x="10" y="16538"/>
                  </a:lnTo>
                  <a:lnTo>
                    <a:pt x="0" y="13838"/>
                  </a:lnTo>
                  <a:lnTo>
                    <a:pt x="0" y="10800"/>
                  </a:lnTo>
                </a:path>
              </a:pathLst>
            </a:custGeom>
            <a:solidFill>
              <a:srgbClr val="000066"/>
            </a:solidFill>
            <a:ln w="12700" cap="flat">
              <a:noFill/>
              <a:miter lim="400000"/>
            </a:ln>
            <a:effectLst/>
          </p:spPr>
          <p:txBody>
            <a:bodyPr wrap="square" lIns="45719" tIns="45719" rIns="45719" bIns="45719" numCol="1" anchor="t">
              <a:noAutofit/>
            </a:bodyPr>
            <a:lstStyle/>
            <a:p>
              <a:pPr>
                <a:defRPr>
                  <a:solidFill>
                    <a:srgbClr val="FFFFCC"/>
                  </a:solidFill>
                </a:defRPr>
              </a:pPr>
              <a:endParaRPr b="1" i="0" dirty="0">
                <a:latin typeface="Arial" panose="020B0604020202020204" pitchFamily="34" charset="0"/>
                <a:cs typeface="Arial" panose="020B0604020202020204" pitchFamily="34" charset="0"/>
              </a:endParaRPr>
            </a:p>
          </p:txBody>
        </p:sp>
      </p:grpSp>
      <p:sp>
        <p:nvSpPr>
          <p:cNvPr id="2898" name="Title Text"/>
          <p:cNvSpPr txBox="1">
            <a:spLocks noGrp="1"/>
          </p:cNvSpPr>
          <p:nvPr>
            <p:ph type="title"/>
          </p:nvPr>
        </p:nvSpPr>
        <p:spPr>
          <a:xfrm>
            <a:off x="685800" y="2130425"/>
            <a:ext cx="7772400" cy="1470025"/>
          </a:xfrm>
          <a:prstGeom prst="rect">
            <a:avLst/>
          </a:prstGeom>
        </p:spPr>
        <p:txBody>
          <a:bodyPr lIns="46037" tIns="46037" rIns="46037" bIns="46037"/>
          <a:lstStyle>
            <a:lvl1pPr>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stStyle>
          <a:p>
            <a:r>
              <a:rPr dirty="0"/>
              <a:t>Title Text</a:t>
            </a:r>
          </a:p>
        </p:txBody>
      </p:sp>
      <p:sp>
        <p:nvSpPr>
          <p:cNvPr id="2899" name="Body Level One…"/>
          <p:cNvSpPr txBox="1">
            <a:spLocks noGrp="1"/>
          </p:cNvSpPr>
          <p:nvPr>
            <p:ph type="body" sz="quarter" idx="1"/>
          </p:nvPr>
        </p:nvSpPr>
        <p:spPr>
          <a:xfrm>
            <a:off x="1371600" y="3886200"/>
            <a:ext cx="6400800" cy="1752600"/>
          </a:xfrm>
          <a:prstGeom prst="rect">
            <a:avLst/>
          </a:prstGeom>
        </p:spPr>
        <p:txBody>
          <a:bodyPr lIns="46037" tIns="46037" rIns="46037" bIns="46037">
            <a:normAutofit/>
          </a:bodyPr>
          <a:lstStyle>
            <a:lvl1pPr marL="0" indent="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1pPr>
            <a:lvl2pPr marL="0" indent="4572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2pPr>
            <a:lvl3pPr marL="0" indent="9144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3pPr>
            <a:lvl4pPr marL="0" indent="13716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4pPr>
            <a:lvl5pPr marL="0" indent="1828800" algn="ctr">
              <a:buSzTx/>
              <a:buNone/>
              <a:defRPr b="1" i="0">
                <a:solidFill>
                  <a:srgbClr val="FFFFCC"/>
                </a:solidFill>
                <a:effectLst>
                  <a:outerShdw blurRad="38100" dist="38100" dir="2700000" rotWithShape="0">
                    <a:srgbClr val="000000">
                      <a:alpha val="43137"/>
                    </a:srgbClr>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00" name="Slide Number"/>
          <p:cNvSpPr txBox="1">
            <a:spLocks noGrp="1"/>
          </p:cNvSpPr>
          <p:nvPr>
            <p:ph type="sldNum" sz="quarter" idx="2"/>
          </p:nvPr>
        </p:nvSpPr>
        <p:spPr>
          <a:prstGeom prst="rect">
            <a:avLst/>
          </a:prstGeom>
        </p:spPr>
        <p:txBody>
          <a:bodyPr/>
          <a:lstStyle>
            <a:lvl1pPr>
              <a:defRPr b="1" i="0">
                <a:solidFill>
                  <a:srgbClr val="FFFFCC"/>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83025177"/>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26_Title and Content">
    <p:bg>
      <p:bgPr>
        <a:gradFill flip="none" rotWithShape="1">
          <a:gsLst>
            <a:gs pos="0">
              <a:srgbClr val="000066"/>
            </a:gs>
            <a:gs pos="100000">
              <a:srgbClr val="000080"/>
            </a:gs>
          </a:gsLst>
          <a:lin ang="5400000" scaled="0"/>
        </a:gradFill>
        <a:effectLst/>
      </p:bgPr>
    </p:bg>
    <p:spTree>
      <p:nvGrpSpPr>
        <p:cNvPr id="1" name=""/>
        <p:cNvGrpSpPr/>
        <p:nvPr/>
      </p:nvGrpSpPr>
      <p:grpSpPr>
        <a:xfrm>
          <a:off x="0" y="0"/>
          <a:ext cx="0" cy="0"/>
          <a:chOff x="0" y="0"/>
          <a:chExt cx="0" cy="0"/>
        </a:xfrm>
      </p:grpSpPr>
      <p:grpSp>
        <p:nvGrpSpPr>
          <p:cNvPr id="2909" name="Group 2"/>
          <p:cNvGrpSpPr/>
          <p:nvPr/>
        </p:nvGrpSpPr>
        <p:grpSpPr>
          <a:xfrm>
            <a:off x="-1" y="0"/>
            <a:ext cx="9144002" cy="6845300"/>
            <a:chOff x="0" y="0"/>
            <a:chExt cx="9144000" cy="6845300"/>
          </a:xfrm>
        </p:grpSpPr>
        <p:sp>
          <p:nvSpPr>
            <p:cNvPr id="2907" name="Rectangle 3"/>
            <p:cNvSpPr/>
            <p:nvPr/>
          </p:nvSpPr>
          <p:spPr>
            <a:xfrm>
              <a:off x="-1" y="0"/>
              <a:ext cx="9132890" cy="6845300"/>
            </a:xfrm>
            <a:prstGeom prst="rect">
              <a:avLst/>
            </a:prstGeom>
            <a:gradFill flip="none" rotWithShape="1">
              <a:gsLst>
                <a:gs pos="0">
                  <a:srgbClr val="000080"/>
                </a:gs>
                <a:gs pos="100000">
                  <a:srgbClr val="000026"/>
                </a:gs>
              </a:gsLst>
              <a:lin ang="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08" name="Freeform 4"/>
            <p:cNvSpPr/>
            <p:nvPr/>
          </p:nvSpPr>
          <p:spPr>
            <a:xfrm>
              <a:off x="-1" y="115887"/>
              <a:ext cx="9144002" cy="6611939"/>
            </a:xfrm>
            <a:custGeom>
              <a:avLst/>
              <a:gdLst/>
              <a:ahLst/>
              <a:cxnLst>
                <a:cxn ang="0">
                  <a:pos x="wd2" y="hd2"/>
                </a:cxn>
                <a:cxn ang="5400000">
                  <a:pos x="wd2" y="hd2"/>
                </a:cxn>
                <a:cxn ang="10800000">
                  <a:pos x="wd2" y="hd2"/>
                </a:cxn>
                <a:cxn ang="16200000">
                  <a:pos x="wd2" y="hd2"/>
                </a:cxn>
              </a:cxnLst>
              <a:rect l="0" t="0" r="r" b="b"/>
              <a:pathLst>
                <a:path w="21600" h="21600" extrusionOk="0">
                  <a:moveTo>
                    <a:pt x="21600" y="20169"/>
                  </a:moveTo>
                  <a:lnTo>
                    <a:pt x="4" y="20163"/>
                  </a:lnTo>
                  <a:lnTo>
                    <a:pt x="4" y="20475"/>
                  </a:lnTo>
                  <a:lnTo>
                    <a:pt x="21600" y="20475"/>
                  </a:lnTo>
                  <a:lnTo>
                    <a:pt x="21600" y="20724"/>
                  </a:lnTo>
                  <a:lnTo>
                    <a:pt x="4" y="20729"/>
                  </a:lnTo>
                  <a:lnTo>
                    <a:pt x="4" y="21035"/>
                  </a:lnTo>
                  <a:lnTo>
                    <a:pt x="21600" y="21035"/>
                  </a:lnTo>
                  <a:lnTo>
                    <a:pt x="21600" y="21289"/>
                  </a:lnTo>
                  <a:lnTo>
                    <a:pt x="4" y="21284"/>
                  </a:lnTo>
                  <a:lnTo>
                    <a:pt x="4" y="21600"/>
                  </a:lnTo>
                  <a:lnTo>
                    <a:pt x="21600" y="21600"/>
                  </a:lnTo>
                  <a:lnTo>
                    <a:pt x="21600" y="0"/>
                  </a:lnTo>
                  <a:lnTo>
                    <a:pt x="4" y="0"/>
                  </a:lnTo>
                  <a:lnTo>
                    <a:pt x="4" y="316"/>
                  </a:lnTo>
                  <a:lnTo>
                    <a:pt x="21600" y="311"/>
                  </a:lnTo>
                  <a:lnTo>
                    <a:pt x="21600" y="560"/>
                  </a:lnTo>
                  <a:lnTo>
                    <a:pt x="4" y="560"/>
                  </a:lnTo>
                  <a:lnTo>
                    <a:pt x="4" y="871"/>
                  </a:lnTo>
                  <a:lnTo>
                    <a:pt x="21600" y="876"/>
                  </a:lnTo>
                  <a:lnTo>
                    <a:pt x="21600" y="1120"/>
                  </a:lnTo>
                  <a:lnTo>
                    <a:pt x="4" y="1120"/>
                  </a:lnTo>
                  <a:lnTo>
                    <a:pt x="4" y="1431"/>
                  </a:lnTo>
                  <a:lnTo>
                    <a:pt x="21600" y="1437"/>
                  </a:lnTo>
                  <a:lnTo>
                    <a:pt x="21600" y="1680"/>
                  </a:lnTo>
                  <a:lnTo>
                    <a:pt x="4" y="1680"/>
                  </a:lnTo>
                  <a:lnTo>
                    <a:pt x="4" y="1991"/>
                  </a:lnTo>
                  <a:lnTo>
                    <a:pt x="21600" y="1991"/>
                  </a:lnTo>
                  <a:lnTo>
                    <a:pt x="21600" y="2240"/>
                  </a:lnTo>
                  <a:lnTo>
                    <a:pt x="4" y="2240"/>
                  </a:lnTo>
                  <a:lnTo>
                    <a:pt x="4" y="2552"/>
                  </a:lnTo>
                  <a:lnTo>
                    <a:pt x="21600" y="2557"/>
                  </a:lnTo>
                  <a:lnTo>
                    <a:pt x="21600" y="2800"/>
                  </a:lnTo>
                  <a:lnTo>
                    <a:pt x="4" y="2800"/>
                  </a:lnTo>
                  <a:lnTo>
                    <a:pt x="4" y="3112"/>
                  </a:lnTo>
                  <a:lnTo>
                    <a:pt x="21600" y="3112"/>
                  </a:lnTo>
                  <a:lnTo>
                    <a:pt x="21600" y="3361"/>
                  </a:lnTo>
                  <a:lnTo>
                    <a:pt x="4" y="3361"/>
                  </a:lnTo>
                  <a:lnTo>
                    <a:pt x="4" y="3672"/>
                  </a:lnTo>
                  <a:lnTo>
                    <a:pt x="21600" y="3677"/>
                  </a:lnTo>
                  <a:lnTo>
                    <a:pt x="21600" y="3921"/>
                  </a:lnTo>
                  <a:lnTo>
                    <a:pt x="4" y="3921"/>
                  </a:lnTo>
                  <a:lnTo>
                    <a:pt x="4" y="4232"/>
                  </a:lnTo>
                  <a:lnTo>
                    <a:pt x="21600" y="4237"/>
                  </a:lnTo>
                  <a:lnTo>
                    <a:pt x="21600" y="4486"/>
                  </a:lnTo>
                  <a:lnTo>
                    <a:pt x="4" y="4481"/>
                  </a:lnTo>
                  <a:lnTo>
                    <a:pt x="4" y="4797"/>
                  </a:lnTo>
                  <a:lnTo>
                    <a:pt x="21600" y="4797"/>
                  </a:lnTo>
                  <a:lnTo>
                    <a:pt x="21600" y="5046"/>
                  </a:lnTo>
                  <a:lnTo>
                    <a:pt x="4" y="5041"/>
                  </a:lnTo>
                  <a:lnTo>
                    <a:pt x="4" y="5352"/>
                  </a:lnTo>
                  <a:lnTo>
                    <a:pt x="21600" y="5357"/>
                  </a:lnTo>
                  <a:lnTo>
                    <a:pt x="21600" y="5601"/>
                  </a:lnTo>
                  <a:lnTo>
                    <a:pt x="4" y="5601"/>
                  </a:lnTo>
                  <a:lnTo>
                    <a:pt x="4" y="5912"/>
                  </a:lnTo>
                  <a:lnTo>
                    <a:pt x="21600" y="5912"/>
                  </a:lnTo>
                  <a:lnTo>
                    <a:pt x="21600" y="6161"/>
                  </a:lnTo>
                  <a:lnTo>
                    <a:pt x="4" y="6161"/>
                  </a:lnTo>
                  <a:lnTo>
                    <a:pt x="4" y="6472"/>
                  </a:lnTo>
                  <a:lnTo>
                    <a:pt x="21600" y="6472"/>
                  </a:lnTo>
                  <a:lnTo>
                    <a:pt x="21600" y="6721"/>
                  </a:lnTo>
                  <a:lnTo>
                    <a:pt x="4" y="6726"/>
                  </a:lnTo>
                  <a:lnTo>
                    <a:pt x="4" y="7038"/>
                  </a:lnTo>
                  <a:lnTo>
                    <a:pt x="21600" y="7032"/>
                  </a:lnTo>
                  <a:lnTo>
                    <a:pt x="21600" y="7281"/>
                  </a:lnTo>
                  <a:lnTo>
                    <a:pt x="4" y="7281"/>
                  </a:lnTo>
                  <a:lnTo>
                    <a:pt x="4" y="7598"/>
                  </a:lnTo>
                  <a:lnTo>
                    <a:pt x="21600" y="7592"/>
                  </a:lnTo>
                  <a:lnTo>
                    <a:pt x="21600" y="7841"/>
                  </a:lnTo>
                  <a:lnTo>
                    <a:pt x="4" y="7841"/>
                  </a:lnTo>
                  <a:lnTo>
                    <a:pt x="4" y="8153"/>
                  </a:lnTo>
                  <a:lnTo>
                    <a:pt x="21600" y="8153"/>
                  </a:lnTo>
                  <a:lnTo>
                    <a:pt x="21600" y="8401"/>
                  </a:lnTo>
                  <a:lnTo>
                    <a:pt x="4" y="8401"/>
                  </a:lnTo>
                  <a:lnTo>
                    <a:pt x="4" y="8713"/>
                  </a:lnTo>
                  <a:lnTo>
                    <a:pt x="21600" y="8718"/>
                  </a:lnTo>
                  <a:lnTo>
                    <a:pt x="21600" y="8962"/>
                  </a:lnTo>
                  <a:lnTo>
                    <a:pt x="4" y="8962"/>
                  </a:lnTo>
                  <a:lnTo>
                    <a:pt x="4" y="9278"/>
                  </a:lnTo>
                  <a:lnTo>
                    <a:pt x="21600" y="9278"/>
                  </a:lnTo>
                  <a:lnTo>
                    <a:pt x="21600" y="9522"/>
                  </a:lnTo>
                  <a:lnTo>
                    <a:pt x="4" y="9522"/>
                  </a:lnTo>
                  <a:lnTo>
                    <a:pt x="4" y="9833"/>
                  </a:lnTo>
                  <a:lnTo>
                    <a:pt x="21600" y="9833"/>
                  </a:lnTo>
                  <a:lnTo>
                    <a:pt x="21600" y="10082"/>
                  </a:lnTo>
                  <a:lnTo>
                    <a:pt x="4" y="10082"/>
                  </a:lnTo>
                  <a:lnTo>
                    <a:pt x="4" y="10398"/>
                  </a:lnTo>
                  <a:lnTo>
                    <a:pt x="21600" y="10393"/>
                  </a:lnTo>
                  <a:lnTo>
                    <a:pt x="21600" y="10642"/>
                  </a:lnTo>
                  <a:lnTo>
                    <a:pt x="4" y="10642"/>
                  </a:lnTo>
                  <a:lnTo>
                    <a:pt x="4" y="10958"/>
                  </a:lnTo>
                  <a:lnTo>
                    <a:pt x="21600" y="10953"/>
                  </a:lnTo>
                  <a:lnTo>
                    <a:pt x="21600" y="11207"/>
                  </a:lnTo>
                  <a:lnTo>
                    <a:pt x="4" y="11202"/>
                  </a:lnTo>
                  <a:lnTo>
                    <a:pt x="4" y="11513"/>
                  </a:lnTo>
                  <a:lnTo>
                    <a:pt x="21600" y="11513"/>
                  </a:lnTo>
                  <a:lnTo>
                    <a:pt x="21600" y="11762"/>
                  </a:lnTo>
                  <a:lnTo>
                    <a:pt x="4" y="11762"/>
                  </a:lnTo>
                  <a:lnTo>
                    <a:pt x="4" y="12073"/>
                  </a:lnTo>
                  <a:lnTo>
                    <a:pt x="21600" y="12073"/>
                  </a:lnTo>
                  <a:lnTo>
                    <a:pt x="21600" y="12322"/>
                  </a:lnTo>
                  <a:lnTo>
                    <a:pt x="4" y="12322"/>
                  </a:lnTo>
                  <a:lnTo>
                    <a:pt x="4" y="12638"/>
                  </a:lnTo>
                  <a:lnTo>
                    <a:pt x="21600" y="12633"/>
                  </a:lnTo>
                  <a:lnTo>
                    <a:pt x="21600" y="12882"/>
                  </a:lnTo>
                  <a:lnTo>
                    <a:pt x="4" y="12882"/>
                  </a:lnTo>
                  <a:lnTo>
                    <a:pt x="4" y="13199"/>
                  </a:lnTo>
                  <a:lnTo>
                    <a:pt x="21600" y="13199"/>
                  </a:lnTo>
                  <a:lnTo>
                    <a:pt x="21600" y="13442"/>
                  </a:lnTo>
                  <a:lnTo>
                    <a:pt x="4" y="13442"/>
                  </a:lnTo>
                  <a:lnTo>
                    <a:pt x="4" y="13753"/>
                  </a:lnTo>
                  <a:lnTo>
                    <a:pt x="21600" y="13753"/>
                  </a:lnTo>
                  <a:lnTo>
                    <a:pt x="21600" y="14002"/>
                  </a:lnTo>
                  <a:lnTo>
                    <a:pt x="4" y="14002"/>
                  </a:lnTo>
                  <a:lnTo>
                    <a:pt x="4" y="14319"/>
                  </a:lnTo>
                  <a:lnTo>
                    <a:pt x="21600" y="14314"/>
                  </a:lnTo>
                  <a:lnTo>
                    <a:pt x="21600" y="14562"/>
                  </a:lnTo>
                  <a:lnTo>
                    <a:pt x="4" y="14562"/>
                  </a:lnTo>
                  <a:lnTo>
                    <a:pt x="4" y="14874"/>
                  </a:lnTo>
                  <a:lnTo>
                    <a:pt x="21600" y="14874"/>
                  </a:lnTo>
                  <a:lnTo>
                    <a:pt x="21600" y="15128"/>
                  </a:lnTo>
                  <a:lnTo>
                    <a:pt x="0" y="15128"/>
                  </a:lnTo>
                  <a:lnTo>
                    <a:pt x="4" y="15439"/>
                  </a:lnTo>
                  <a:lnTo>
                    <a:pt x="21600" y="15434"/>
                  </a:lnTo>
                  <a:lnTo>
                    <a:pt x="21600" y="15683"/>
                  </a:lnTo>
                  <a:lnTo>
                    <a:pt x="4" y="15683"/>
                  </a:lnTo>
                  <a:lnTo>
                    <a:pt x="4" y="15994"/>
                  </a:lnTo>
                  <a:lnTo>
                    <a:pt x="21600" y="15994"/>
                  </a:lnTo>
                  <a:lnTo>
                    <a:pt x="21600" y="16243"/>
                  </a:lnTo>
                  <a:lnTo>
                    <a:pt x="4" y="16243"/>
                  </a:lnTo>
                  <a:lnTo>
                    <a:pt x="4" y="16554"/>
                  </a:lnTo>
                  <a:lnTo>
                    <a:pt x="21600" y="16554"/>
                  </a:lnTo>
                  <a:lnTo>
                    <a:pt x="21600" y="16803"/>
                  </a:lnTo>
                  <a:lnTo>
                    <a:pt x="4" y="16803"/>
                  </a:lnTo>
                  <a:lnTo>
                    <a:pt x="4" y="17119"/>
                  </a:lnTo>
                  <a:lnTo>
                    <a:pt x="21600" y="17114"/>
                  </a:lnTo>
                  <a:lnTo>
                    <a:pt x="21600" y="17363"/>
                  </a:lnTo>
                  <a:lnTo>
                    <a:pt x="4" y="17363"/>
                  </a:lnTo>
                  <a:lnTo>
                    <a:pt x="4" y="17674"/>
                  </a:lnTo>
                  <a:lnTo>
                    <a:pt x="21600" y="17679"/>
                  </a:lnTo>
                  <a:lnTo>
                    <a:pt x="21600" y="17928"/>
                  </a:lnTo>
                  <a:lnTo>
                    <a:pt x="4" y="17923"/>
                  </a:lnTo>
                  <a:lnTo>
                    <a:pt x="4" y="18239"/>
                  </a:lnTo>
                  <a:lnTo>
                    <a:pt x="21600" y="18234"/>
                  </a:lnTo>
                  <a:lnTo>
                    <a:pt x="21600" y="18488"/>
                  </a:lnTo>
                  <a:lnTo>
                    <a:pt x="4" y="18488"/>
                  </a:lnTo>
                  <a:lnTo>
                    <a:pt x="4" y="18794"/>
                  </a:lnTo>
                  <a:lnTo>
                    <a:pt x="21600" y="18800"/>
                  </a:lnTo>
                  <a:lnTo>
                    <a:pt x="21600" y="19048"/>
                  </a:lnTo>
                  <a:lnTo>
                    <a:pt x="4" y="19043"/>
                  </a:lnTo>
                  <a:lnTo>
                    <a:pt x="4" y="19360"/>
                  </a:lnTo>
                  <a:lnTo>
                    <a:pt x="21600" y="19360"/>
                  </a:lnTo>
                  <a:lnTo>
                    <a:pt x="21600" y="19609"/>
                  </a:lnTo>
                  <a:lnTo>
                    <a:pt x="4" y="19609"/>
                  </a:lnTo>
                  <a:lnTo>
                    <a:pt x="4" y="19920"/>
                  </a:lnTo>
                  <a:lnTo>
                    <a:pt x="21600" y="19920"/>
                  </a:lnTo>
                  <a:lnTo>
                    <a:pt x="21600" y="20169"/>
                  </a:lnTo>
                </a:path>
              </a:pathLst>
            </a:custGeom>
            <a:no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2910" name="Title Text"/>
          <p:cNvSpPr txBox="1">
            <a:spLocks noGrp="1"/>
          </p:cNvSpPr>
          <p:nvPr>
            <p:ph type="title"/>
          </p:nvPr>
        </p:nvSpPr>
        <p:spPr>
          <a:prstGeom prst="rect">
            <a:avLst/>
          </a:prstGeom>
        </p:spPr>
        <p:txBody>
          <a:bodyPr lIns="44450" tIns="44450" rIns="44450" bIns="44450"/>
          <a:lstStyle>
            <a:lvl1pPr>
              <a:defRPr b="1" i="0">
                <a:solidFill>
                  <a:srgbClr val="FFFF00"/>
                </a:solidFill>
                <a:latin typeface="Arial" panose="020B0604020202020204" pitchFamily="34" charset="0"/>
                <a:cs typeface="Arial" panose="020B0604020202020204" pitchFamily="34" charset="0"/>
              </a:defRPr>
            </a:lvl1pPr>
          </a:lstStyle>
          <a:p>
            <a:r>
              <a:rPr dirty="0"/>
              <a:t>Title Text</a:t>
            </a:r>
          </a:p>
        </p:txBody>
      </p:sp>
      <p:sp>
        <p:nvSpPr>
          <p:cNvPr id="2911" name="Body Level One…"/>
          <p:cNvSpPr txBox="1">
            <a:spLocks noGrp="1"/>
          </p:cNvSpPr>
          <p:nvPr>
            <p:ph type="body" idx="1"/>
          </p:nvPr>
        </p:nvSpPr>
        <p:spPr>
          <a:xfrm>
            <a:off x="685800" y="1981200"/>
            <a:ext cx="7772400" cy="4114800"/>
          </a:xfrm>
          <a:prstGeom prst="rect">
            <a:avLst/>
          </a:prstGeom>
        </p:spPr>
        <p:txBody>
          <a:bodyPr lIns="44450" tIns="44450" rIns="44450" bIns="44450">
            <a:normAutofit/>
          </a:bodyPr>
          <a:lstStyle>
            <a:lvl1pPr>
              <a:buClr>
                <a:srgbClr val="FFFF00"/>
              </a:buClr>
              <a:buSzPct val="75000"/>
              <a:buFont typeface="Arial"/>
              <a:buChar char=""/>
              <a:defRPr b="1" i="0">
                <a:solidFill>
                  <a:schemeClr val="accent3">
                    <a:lumOff val="44000"/>
                  </a:schemeClr>
                </a:solidFill>
                <a:latin typeface="Arial" panose="020B0604020202020204" pitchFamily="34" charset="0"/>
                <a:cs typeface="Arial" panose="020B0604020202020204" pitchFamily="34" charset="0"/>
              </a:defRPr>
            </a:lvl1pPr>
            <a:lvl2pPr>
              <a:buClr>
                <a:srgbClr val="FFFF00"/>
              </a:buClr>
              <a:buFont typeface="Arial"/>
              <a:buChar char="-"/>
              <a:defRPr b="1" i="0">
                <a:solidFill>
                  <a:schemeClr val="accent3">
                    <a:lumOff val="44000"/>
                  </a:schemeClr>
                </a:solidFill>
                <a:latin typeface="Arial" panose="020B0604020202020204" pitchFamily="34" charset="0"/>
                <a:cs typeface="Arial" panose="020B0604020202020204" pitchFamily="34" charset="0"/>
              </a:defRPr>
            </a:lvl2pPr>
            <a:lvl3pPr>
              <a:buClr>
                <a:srgbClr val="FFFF00"/>
              </a:buClr>
              <a:buFont typeface="Arial"/>
              <a:defRPr b="1" i="0">
                <a:solidFill>
                  <a:schemeClr val="accent3">
                    <a:lumOff val="44000"/>
                  </a:schemeClr>
                </a:solidFill>
                <a:latin typeface="Arial" panose="020B0604020202020204" pitchFamily="34" charset="0"/>
                <a:cs typeface="Arial" panose="020B0604020202020204" pitchFamily="34" charset="0"/>
              </a:defRPr>
            </a:lvl3pPr>
            <a:lvl4pPr>
              <a:buClr>
                <a:srgbClr val="FFFF00"/>
              </a:buClr>
              <a:buFont typeface="Arial"/>
              <a:defRPr b="1" i="0">
                <a:solidFill>
                  <a:schemeClr val="accent3">
                    <a:lumOff val="44000"/>
                  </a:schemeClr>
                </a:solidFill>
                <a:latin typeface="Arial" panose="020B0604020202020204" pitchFamily="34" charset="0"/>
                <a:cs typeface="Arial" panose="020B0604020202020204" pitchFamily="34" charset="0"/>
              </a:defRPr>
            </a:lvl4pPr>
            <a:lvl5pPr>
              <a:buClr>
                <a:srgbClr val="FFFF00"/>
              </a:buClr>
              <a:buFont typeface="Arial"/>
              <a:buChar cha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12" name="Slide Number"/>
          <p:cNvSpPr txBox="1">
            <a:spLocks noGrp="1"/>
          </p:cNvSpPr>
          <p:nvPr>
            <p:ph type="sldNum" sz="quarter" idx="2"/>
          </p:nvPr>
        </p:nvSpPr>
        <p:spPr>
          <a:xfrm>
            <a:off x="7385482" y="6248400"/>
            <a:ext cx="469037" cy="461665"/>
          </a:xfrm>
          <a:prstGeom prst="rect">
            <a:avLst/>
          </a:prstGeom>
        </p:spPr>
        <p:txBody>
          <a:bodyPr/>
          <a:lstStyle>
            <a:lvl1pPr algn="ctr">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52370619"/>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28_Blank">
    <p:bg>
      <p:bgPr>
        <a:solidFill>
          <a:srgbClr val="000000"/>
        </a:solidFill>
        <a:effectLst/>
      </p:bgPr>
    </p:bg>
    <p:spTree>
      <p:nvGrpSpPr>
        <p:cNvPr id="1" name=""/>
        <p:cNvGrpSpPr/>
        <p:nvPr/>
      </p:nvGrpSpPr>
      <p:grpSpPr>
        <a:xfrm>
          <a:off x="0" y="0"/>
          <a:ext cx="0" cy="0"/>
          <a:chOff x="0" y="0"/>
          <a:chExt cx="0" cy="0"/>
        </a:xfrm>
      </p:grpSpPr>
      <p:grpSp>
        <p:nvGrpSpPr>
          <p:cNvPr id="2982" name="Group 2"/>
          <p:cNvGrpSpPr/>
          <p:nvPr/>
        </p:nvGrpSpPr>
        <p:grpSpPr>
          <a:xfrm>
            <a:off x="0" y="2286000"/>
            <a:ext cx="9144000" cy="3581400"/>
            <a:chOff x="0" y="0"/>
            <a:chExt cx="9144000" cy="3581400"/>
          </a:xfrm>
        </p:grpSpPr>
        <p:sp>
          <p:nvSpPr>
            <p:cNvPr id="2919" name="Rectangle 3"/>
            <p:cNvSpPr/>
            <p:nvPr/>
          </p:nvSpPr>
          <p:spPr>
            <a:xfrm>
              <a:off x="0" y="304800"/>
              <a:ext cx="9144000" cy="838200"/>
            </a:xfrm>
            <a:prstGeom prst="rect">
              <a:avLst/>
            </a:prstGeom>
            <a:gradFill flip="none" rotWithShape="1">
              <a:gsLst>
                <a:gs pos="0">
                  <a:srgbClr val="000000"/>
                </a:gs>
                <a:gs pos="100000">
                  <a:srgbClr val="262626"/>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0" name="Rectangle 4"/>
            <p:cNvSpPr/>
            <p:nvPr/>
          </p:nvSpPr>
          <p:spPr>
            <a:xfrm>
              <a:off x="0" y="1143000"/>
              <a:ext cx="9144000" cy="1828800"/>
            </a:xfrm>
            <a:prstGeom prst="rect">
              <a:avLst/>
            </a:prstGeom>
            <a:gradFill flip="none" rotWithShape="1">
              <a:gsLst>
                <a:gs pos="0">
                  <a:srgbClr val="262626"/>
                </a:gs>
                <a:gs pos="100000">
                  <a:srgbClr val="000000"/>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1" name="Rectangle 5"/>
            <p:cNvSpPr/>
            <p:nvPr/>
          </p:nvSpPr>
          <p:spPr>
            <a:xfrm>
              <a:off x="15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2" name="Rectangle 6"/>
            <p:cNvSpPr/>
            <p:nvPr/>
          </p:nvSpPr>
          <p:spPr>
            <a:xfrm>
              <a:off x="30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3" name="Rectangle 7"/>
            <p:cNvSpPr/>
            <p:nvPr/>
          </p:nvSpPr>
          <p:spPr>
            <a:xfrm>
              <a:off x="45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4" name="Rectangle 8"/>
            <p:cNvSpPr/>
            <p:nvPr/>
          </p:nvSpPr>
          <p:spPr>
            <a:xfrm>
              <a:off x="60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5" name="Rectangle 9"/>
            <p:cNvSpPr/>
            <p:nvPr/>
          </p:nvSpPr>
          <p:spPr>
            <a:xfrm>
              <a:off x="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6" name="Rectangle 10"/>
            <p:cNvSpPr/>
            <p:nvPr/>
          </p:nvSpPr>
          <p:spPr>
            <a:xfrm>
              <a:off x="76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7" name="Rectangle 11"/>
            <p:cNvSpPr/>
            <p:nvPr/>
          </p:nvSpPr>
          <p:spPr>
            <a:xfrm>
              <a:off x="91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8" name="Rectangle 12"/>
            <p:cNvSpPr/>
            <p:nvPr/>
          </p:nvSpPr>
          <p:spPr>
            <a:xfrm>
              <a:off x="106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29" name="Rectangle 13"/>
            <p:cNvSpPr/>
            <p:nvPr/>
          </p:nvSpPr>
          <p:spPr>
            <a:xfrm>
              <a:off x="121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0" name="Rectangle 14"/>
            <p:cNvSpPr/>
            <p:nvPr/>
          </p:nvSpPr>
          <p:spPr>
            <a:xfrm>
              <a:off x="137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1" name="Rectangle 15"/>
            <p:cNvSpPr/>
            <p:nvPr/>
          </p:nvSpPr>
          <p:spPr>
            <a:xfrm>
              <a:off x="152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2" name="Rectangle 16"/>
            <p:cNvSpPr/>
            <p:nvPr/>
          </p:nvSpPr>
          <p:spPr>
            <a:xfrm>
              <a:off x="167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3" name="Rectangle 17"/>
            <p:cNvSpPr/>
            <p:nvPr/>
          </p:nvSpPr>
          <p:spPr>
            <a:xfrm>
              <a:off x="182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4" name="Rectangle 18"/>
            <p:cNvSpPr/>
            <p:nvPr/>
          </p:nvSpPr>
          <p:spPr>
            <a:xfrm>
              <a:off x="198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5" name="Rectangle 19"/>
            <p:cNvSpPr/>
            <p:nvPr/>
          </p:nvSpPr>
          <p:spPr>
            <a:xfrm>
              <a:off x="213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6" name="Rectangle 20"/>
            <p:cNvSpPr/>
            <p:nvPr/>
          </p:nvSpPr>
          <p:spPr>
            <a:xfrm>
              <a:off x="2286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7" name="Rectangle 21"/>
            <p:cNvSpPr/>
            <p:nvPr/>
          </p:nvSpPr>
          <p:spPr>
            <a:xfrm>
              <a:off x="243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8" name="Rectangle 22"/>
            <p:cNvSpPr/>
            <p:nvPr/>
          </p:nvSpPr>
          <p:spPr>
            <a:xfrm>
              <a:off x="2590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39" name="Rectangle 23"/>
            <p:cNvSpPr/>
            <p:nvPr/>
          </p:nvSpPr>
          <p:spPr>
            <a:xfrm>
              <a:off x="274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0" name="Rectangle 24"/>
            <p:cNvSpPr/>
            <p:nvPr/>
          </p:nvSpPr>
          <p:spPr>
            <a:xfrm>
              <a:off x="289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1" name="Rectangle 25"/>
            <p:cNvSpPr/>
            <p:nvPr/>
          </p:nvSpPr>
          <p:spPr>
            <a:xfrm>
              <a:off x="304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2" name="Rectangle 26"/>
            <p:cNvSpPr/>
            <p:nvPr/>
          </p:nvSpPr>
          <p:spPr>
            <a:xfrm>
              <a:off x="320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3" name="Rectangle 27"/>
            <p:cNvSpPr/>
            <p:nvPr/>
          </p:nvSpPr>
          <p:spPr>
            <a:xfrm>
              <a:off x="335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4" name="Rectangle 28"/>
            <p:cNvSpPr/>
            <p:nvPr/>
          </p:nvSpPr>
          <p:spPr>
            <a:xfrm>
              <a:off x="350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5" name="Rectangle 29"/>
            <p:cNvSpPr/>
            <p:nvPr/>
          </p:nvSpPr>
          <p:spPr>
            <a:xfrm>
              <a:off x="365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6" name="Rectangle 30"/>
            <p:cNvSpPr/>
            <p:nvPr/>
          </p:nvSpPr>
          <p:spPr>
            <a:xfrm>
              <a:off x="381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7" name="Rectangle 31"/>
            <p:cNvSpPr/>
            <p:nvPr/>
          </p:nvSpPr>
          <p:spPr>
            <a:xfrm>
              <a:off x="396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8" name="Rectangle 32"/>
            <p:cNvSpPr/>
            <p:nvPr/>
          </p:nvSpPr>
          <p:spPr>
            <a:xfrm>
              <a:off x="411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49" name="Rectangle 33"/>
            <p:cNvSpPr/>
            <p:nvPr/>
          </p:nvSpPr>
          <p:spPr>
            <a:xfrm>
              <a:off x="426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0" name="Rectangle 34"/>
            <p:cNvSpPr/>
            <p:nvPr/>
          </p:nvSpPr>
          <p:spPr>
            <a:xfrm>
              <a:off x="441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1" name="Rectangle 35"/>
            <p:cNvSpPr/>
            <p:nvPr/>
          </p:nvSpPr>
          <p:spPr>
            <a:xfrm>
              <a:off x="457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2" name="Rectangle 36"/>
            <p:cNvSpPr/>
            <p:nvPr/>
          </p:nvSpPr>
          <p:spPr>
            <a:xfrm>
              <a:off x="472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3" name="Rectangle 37"/>
            <p:cNvSpPr/>
            <p:nvPr/>
          </p:nvSpPr>
          <p:spPr>
            <a:xfrm>
              <a:off x="487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4" name="Rectangle 38"/>
            <p:cNvSpPr/>
            <p:nvPr/>
          </p:nvSpPr>
          <p:spPr>
            <a:xfrm>
              <a:off x="502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5" name="Rectangle 39"/>
            <p:cNvSpPr/>
            <p:nvPr/>
          </p:nvSpPr>
          <p:spPr>
            <a:xfrm>
              <a:off x="518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6" name="Rectangle 40"/>
            <p:cNvSpPr/>
            <p:nvPr/>
          </p:nvSpPr>
          <p:spPr>
            <a:xfrm>
              <a:off x="5334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7" name="Rectangle 41"/>
            <p:cNvSpPr/>
            <p:nvPr/>
          </p:nvSpPr>
          <p:spPr>
            <a:xfrm>
              <a:off x="5486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8" name="Rectangle 42"/>
            <p:cNvSpPr/>
            <p:nvPr/>
          </p:nvSpPr>
          <p:spPr>
            <a:xfrm>
              <a:off x="5638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59" name="Rectangle 43"/>
            <p:cNvSpPr/>
            <p:nvPr/>
          </p:nvSpPr>
          <p:spPr>
            <a:xfrm>
              <a:off x="5791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0" name="Rectangle 44"/>
            <p:cNvSpPr/>
            <p:nvPr/>
          </p:nvSpPr>
          <p:spPr>
            <a:xfrm>
              <a:off x="5943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1" name="Rectangle 45"/>
            <p:cNvSpPr/>
            <p:nvPr/>
          </p:nvSpPr>
          <p:spPr>
            <a:xfrm>
              <a:off x="6019800" y="0"/>
              <a:ext cx="1524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2" name="Rectangle 46"/>
            <p:cNvSpPr/>
            <p:nvPr/>
          </p:nvSpPr>
          <p:spPr>
            <a:xfrm>
              <a:off x="6248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3" name="Rectangle 47"/>
            <p:cNvSpPr/>
            <p:nvPr/>
          </p:nvSpPr>
          <p:spPr>
            <a:xfrm>
              <a:off x="6400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4" name="Rectangle 48"/>
            <p:cNvSpPr/>
            <p:nvPr/>
          </p:nvSpPr>
          <p:spPr>
            <a:xfrm>
              <a:off x="6553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5" name="Rectangle 49"/>
            <p:cNvSpPr/>
            <p:nvPr/>
          </p:nvSpPr>
          <p:spPr>
            <a:xfrm>
              <a:off x="6705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6" name="Rectangle 50"/>
            <p:cNvSpPr/>
            <p:nvPr/>
          </p:nvSpPr>
          <p:spPr>
            <a:xfrm>
              <a:off x="6858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7" name="Rectangle 51"/>
            <p:cNvSpPr/>
            <p:nvPr/>
          </p:nvSpPr>
          <p:spPr>
            <a:xfrm>
              <a:off x="7010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8" name="Rectangle 52"/>
            <p:cNvSpPr/>
            <p:nvPr/>
          </p:nvSpPr>
          <p:spPr>
            <a:xfrm>
              <a:off x="7162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69" name="Rectangle 53"/>
            <p:cNvSpPr/>
            <p:nvPr/>
          </p:nvSpPr>
          <p:spPr>
            <a:xfrm>
              <a:off x="7315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0" name="Rectangle 54"/>
            <p:cNvSpPr/>
            <p:nvPr/>
          </p:nvSpPr>
          <p:spPr>
            <a:xfrm>
              <a:off x="7467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1" name="Rectangle 55"/>
            <p:cNvSpPr/>
            <p:nvPr/>
          </p:nvSpPr>
          <p:spPr>
            <a:xfrm>
              <a:off x="7620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2" name="Rectangle 56"/>
            <p:cNvSpPr/>
            <p:nvPr/>
          </p:nvSpPr>
          <p:spPr>
            <a:xfrm>
              <a:off x="7772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3" name="Rectangle 57"/>
            <p:cNvSpPr/>
            <p:nvPr/>
          </p:nvSpPr>
          <p:spPr>
            <a:xfrm>
              <a:off x="7924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4" name="Rectangle 58"/>
            <p:cNvSpPr/>
            <p:nvPr/>
          </p:nvSpPr>
          <p:spPr>
            <a:xfrm>
              <a:off x="8077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5" name="Rectangle 59"/>
            <p:cNvSpPr/>
            <p:nvPr/>
          </p:nvSpPr>
          <p:spPr>
            <a:xfrm>
              <a:off x="8229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6" name="Rectangle 60"/>
            <p:cNvSpPr/>
            <p:nvPr/>
          </p:nvSpPr>
          <p:spPr>
            <a:xfrm>
              <a:off x="83820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7" name="Rectangle 61"/>
            <p:cNvSpPr/>
            <p:nvPr/>
          </p:nvSpPr>
          <p:spPr>
            <a:xfrm>
              <a:off x="85344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8" name="Rectangle 62"/>
            <p:cNvSpPr/>
            <p:nvPr/>
          </p:nvSpPr>
          <p:spPr>
            <a:xfrm>
              <a:off x="86868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79" name="Rectangle 63"/>
            <p:cNvSpPr/>
            <p:nvPr/>
          </p:nvSpPr>
          <p:spPr>
            <a:xfrm>
              <a:off x="88392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80" name="Rectangle 64"/>
            <p:cNvSpPr/>
            <p:nvPr/>
          </p:nvSpPr>
          <p:spPr>
            <a:xfrm>
              <a:off x="8991600" y="0"/>
              <a:ext cx="76200" cy="35814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2981" name="Rectangle 65"/>
            <p:cNvSpPr/>
            <p:nvPr/>
          </p:nvSpPr>
          <p:spPr>
            <a:xfrm>
              <a:off x="0" y="1219200"/>
              <a:ext cx="9144000" cy="762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pic>
        <p:nvPicPr>
          <p:cNvPr id="2983" name="Picture 71" descr="Picture 71"/>
          <p:cNvPicPr>
            <a:picLocks noChangeAspect="1"/>
          </p:cNvPicPr>
          <p:nvPr/>
        </p:nvPicPr>
        <p:blipFill>
          <a:blip r:embed="rId2"/>
          <a:stretch>
            <a:fillRect/>
          </a:stretch>
        </p:blipFill>
        <p:spPr>
          <a:xfrm>
            <a:off x="685800" y="1652588"/>
            <a:ext cx="914400" cy="176213"/>
          </a:xfrm>
          <a:prstGeom prst="rect">
            <a:avLst/>
          </a:prstGeom>
          <a:ln w="12700">
            <a:miter lim="400000"/>
          </a:ln>
        </p:spPr>
      </p:pic>
      <p:sp>
        <p:nvSpPr>
          <p:cNvPr id="2984" name="Slide Number"/>
          <p:cNvSpPr txBox="1">
            <a:spLocks noGrp="1"/>
          </p:cNvSpPr>
          <p:nvPr>
            <p:ph type="sldNum" sz="quarter" idx="2"/>
          </p:nvPr>
        </p:nvSpPr>
        <p:spPr>
          <a:xfrm>
            <a:off x="8036331" y="6248400"/>
            <a:ext cx="310339" cy="307777"/>
          </a:xfrm>
          <a:prstGeom prst="rect">
            <a:avLst/>
          </a:prstGeom>
        </p:spPr>
        <p:txBody>
          <a:bodyPr/>
          <a:lstStyle>
            <a:lvl1pPr algn="ctr">
              <a:defRPr b="1" i="0">
                <a:solidFill>
                  <a:schemeClr val="accent3">
                    <a:lumOff val="44000"/>
                  </a:schemeClr>
                </a:solidFill>
                <a:effectLst>
                  <a:outerShdw blurRad="38100" dist="38100" dir="2700000" rotWithShape="0">
                    <a:srgbClr val="80808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9853674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30_Title Slide">
    <p:bg>
      <p:bgPr>
        <a:solidFill>
          <a:srgbClr val="000000"/>
        </a:solidFill>
        <a:effectLst/>
      </p:bgPr>
    </p:bg>
    <p:spTree>
      <p:nvGrpSpPr>
        <p:cNvPr id="1" name=""/>
        <p:cNvGrpSpPr/>
        <p:nvPr/>
      </p:nvGrpSpPr>
      <p:grpSpPr>
        <a:xfrm>
          <a:off x="0" y="0"/>
          <a:ext cx="0" cy="0"/>
          <a:chOff x="0" y="0"/>
          <a:chExt cx="0" cy="0"/>
        </a:xfrm>
      </p:grpSpPr>
      <p:sp>
        <p:nvSpPr>
          <p:cNvPr id="2991" name="Title Text"/>
          <p:cNvSpPr txBox="1">
            <a:spLocks noGrp="1"/>
          </p:cNvSpPr>
          <p:nvPr>
            <p:ph type="title"/>
          </p:nvPr>
        </p:nvSpPr>
        <p:spPr>
          <a:xfrm>
            <a:off x="685800" y="2130425"/>
            <a:ext cx="7772400" cy="1470025"/>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299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93"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6612756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27_Title and Content">
    <p:bg>
      <p:bgPr>
        <a:solidFill>
          <a:srgbClr val="000000"/>
        </a:solidFill>
        <a:effectLst/>
      </p:bgPr>
    </p:bg>
    <p:spTree>
      <p:nvGrpSpPr>
        <p:cNvPr id="1" name=""/>
        <p:cNvGrpSpPr/>
        <p:nvPr/>
      </p:nvGrpSpPr>
      <p:grpSpPr>
        <a:xfrm>
          <a:off x="0" y="0"/>
          <a:ext cx="0" cy="0"/>
          <a:chOff x="0" y="0"/>
          <a:chExt cx="0" cy="0"/>
        </a:xfrm>
      </p:grpSpPr>
      <p:sp>
        <p:nvSpPr>
          <p:cNvPr id="3000"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01"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02"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67976800"/>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23_Section Header">
    <p:bg>
      <p:bgPr>
        <a:solidFill>
          <a:srgbClr val="000000"/>
        </a:solidFill>
        <a:effectLst/>
      </p:bgPr>
    </p:bg>
    <p:spTree>
      <p:nvGrpSpPr>
        <p:cNvPr id="1" name=""/>
        <p:cNvGrpSpPr/>
        <p:nvPr/>
      </p:nvGrpSpPr>
      <p:grpSpPr>
        <a:xfrm>
          <a:off x="0" y="0"/>
          <a:ext cx="0" cy="0"/>
          <a:chOff x="0" y="0"/>
          <a:chExt cx="0" cy="0"/>
        </a:xfrm>
      </p:grpSpPr>
      <p:sp>
        <p:nvSpPr>
          <p:cNvPr id="3009"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1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11"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34541058"/>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23_Two Content">
    <p:bg>
      <p:bgPr>
        <a:solidFill>
          <a:srgbClr val="000000"/>
        </a:solidFill>
        <a:effectLst/>
      </p:bgPr>
    </p:bg>
    <p:spTree>
      <p:nvGrpSpPr>
        <p:cNvPr id="1" name=""/>
        <p:cNvGrpSpPr/>
        <p:nvPr/>
      </p:nvGrpSpPr>
      <p:grpSpPr>
        <a:xfrm>
          <a:off x="0" y="0"/>
          <a:ext cx="0" cy="0"/>
          <a:chOff x="0" y="0"/>
          <a:chExt cx="0" cy="0"/>
        </a:xfrm>
      </p:grpSpPr>
      <p:sp>
        <p:nvSpPr>
          <p:cNvPr id="3018"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1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0"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40639120"/>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3_Comparison">
    <p:bg>
      <p:bgPr>
        <a:solidFill>
          <a:srgbClr val="000000"/>
        </a:solidFill>
        <a:effectLst/>
      </p:bgPr>
    </p:bg>
    <p:spTree>
      <p:nvGrpSpPr>
        <p:cNvPr id="1" name=""/>
        <p:cNvGrpSpPr/>
        <p:nvPr/>
      </p:nvGrpSpPr>
      <p:grpSpPr>
        <a:xfrm>
          <a:off x="0" y="0"/>
          <a:ext cx="0" cy="0"/>
          <a:chOff x="0" y="0"/>
          <a:chExt cx="0" cy="0"/>
        </a:xfrm>
      </p:grpSpPr>
      <p:sp>
        <p:nvSpPr>
          <p:cNvPr id="3027" name="Title Text"/>
          <p:cNvSpPr txBox="1">
            <a:spLocks noGrp="1"/>
          </p:cNvSpPr>
          <p:nvPr>
            <p:ph type="title"/>
          </p:nvPr>
        </p:nvSpPr>
        <p:spPr>
          <a:xfrm>
            <a:off x="457200" y="274638"/>
            <a:ext cx="8229600" cy="1143001"/>
          </a:xfrm>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2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2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3030"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9465759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4_Title Only">
    <p:bg>
      <p:bgPr>
        <a:solidFill>
          <a:srgbClr val="000000"/>
        </a:solidFill>
        <a:effectLst/>
      </p:bgPr>
    </p:bg>
    <p:spTree>
      <p:nvGrpSpPr>
        <p:cNvPr id="1" name=""/>
        <p:cNvGrpSpPr/>
        <p:nvPr/>
      </p:nvGrpSpPr>
      <p:grpSpPr>
        <a:xfrm>
          <a:off x="0" y="0"/>
          <a:ext cx="0" cy="0"/>
          <a:chOff x="0" y="0"/>
          <a:chExt cx="0" cy="0"/>
        </a:xfrm>
      </p:grpSpPr>
      <p:sp>
        <p:nvSpPr>
          <p:cNvPr id="3037"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38"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53630249"/>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808080"/>
                </a:solidFill>
              </a:defRPr>
            </a:lvl1pPr>
          </a:lstStyle>
          <a:p>
            <a:pPr>
              <a:defRPr/>
            </a:pPr>
            <a:endParaRPr lang="en-US">
              <a:latin typeface="Times New Roman"/>
            </a:endParaRPr>
          </a:p>
        </p:txBody>
      </p:sp>
      <p:sp>
        <p:nvSpPr>
          <p:cNvPr id="3" name="Footer Placeholder 2"/>
          <p:cNvSpPr>
            <a:spLocks noGrp="1"/>
          </p:cNvSpPr>
          <p:nvPr>
            <p:ph type="ftr" sz="quarter" idx="11"/>
          </p:nvPr>
        </p:nvSpPr>
        <p:spPr/>
        <p:txBody>
          <a:bodyPr/>
          <a:lstStyle>
            <a:lvl1pPr>
              <a:defRPr>
                <a:solidFill>
                  <a:srgbClr val="808080"/>
                </a:solidFill>
              </a:defRPr>
            </a:lvl1pPr>
          </a:lstStyle>
          <a:p>
            <a:pPr>
              <a:defRPr/>
            </a:pPr>
            <a:endParaRPr lang="en-US">
              <a:latin typeface="Times New Roman"/>
            </a:endParaRPr>
          </a:p>
        </p:txBody>
      </p:sp>
      <p:sp>
        <p:nvSpPr>
          <p:cNvPr id="4" name="Slide Number Placeholder 3"/>
          <p:cNvSpPr>
            <a:spLocks noGrp="1"/>
          </p:cNvSpPr>
          <p:nvPr>
            <p:ph type="sldNum" sz="quarter" idx="12"/>
          </p:nvPr>
        </p:nvSpPr>
        <p:spPr/>
        <p:txBody>
          <a:bodyPr/>
          <a:lstStyle>
            <a:lvl1pPr>
              <a:defRPr>
                <a:solidFill>
                  <a:srgbClr val="808080"/>
                </a:solidFill>
              </a:defRPr>
            </a:lvl1pPr>
          </a:lstStyle>
          <a:p>
            <a:pPr>
              <a:defRPr/>
            </a:pPr>
            <a:fld id="{AF0FB989-1F49-8F4E-92F9-079AC96FB9E8}" type="slidenum">
              <a:rPr lang="en-US"/>
              <a:pPr>
                <a:defRPr/>
              </a:pPr>
              <a:t>‹#›</a:t>
            </a:fld>
            <a:endParaRPr lang="en-US"/>
          </a:p>
        </p:txBody>
      </p:sp>
    </p:spTree>
    <p:extLst>
      <p:ext uri="{BB962C8B-B14F-4D97-AF65-F5344CB8AC3E}">
        <p14:creationId xmlns:p14="http://schemas.microsoft.com/office/powerpoint/2010/main" val="1779171372"/>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9_Blank">
    <p:bg>
      <p:bgPr>
        <a:solidFill>
          <a:srgbClr val="000000"/>
        </a:solidFill>
        <a:effectLst/>
      </p:bgPr>
    </p:bg>
    <p:spTree>
      <p:nvGrpSpPr>
        <p:cNvPr id="1" name=""/>
        <p:cNvGrpSpPr/>
        <p:nvPr/>
      </p:nvGrpSpPr>
      <p:grpSpPr>
        <a:xfrm>
          <a:off x="0" y="0"/>
          <a:ext cx="0" cy="0"/>
          <a:chOff x="0" y="0"/>
          <a:chExt cx="0" cy="0"/>
        </a:xfrm>
      </p:grpSpPr>
      <p:sp>
        <p:nvSpPr>
          <p:cNvPr id="304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67249138"/>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3_Content with Caption">
    <p:bg>
      <p:bgPr>
        <a:solidFill>
          <a:srgbClr val="000000"/>
        </a:solidFill>
        <a:effectLst/>
      </p:bgPr>
    </p:bg>
    <p:spTree>
      <p:nvGrpSpPr>
        <p:cNvPr id="1" name=""/>
        <p:cNvGrpSpPr/>
        <p:nvPr/>
      </p:nvGrpSpPr>
      <p:grpSpPr>
        <a:xfrm>
          <a:off x="0" y="0"/>
          <a:ext cx="0" cy="0"/>
          <a:chOff x="0" y="0"/>
          <a:chExt cx="0" cy="0"/>
        </a:xfrm>
      </p:grpSpPr>
      <p:sp>
        <p:nvSpPr>
          <p:cNvPr id="3052"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53"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54"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305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42566196"/>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3_Picture with Caption">
    <p:bg>
      <p:bgPr>
        <a:solidFill>
          <a:srgbClr val="000000"/>
        </a:solidFill>
        <a:effectLst/>
      </p:bgPr>
    </p:bg>
    <p:spTree>
      <p:nvGrpSpPr>
        <p:cNvPr id="1" name=""/>
        <p:cNvGrpSpPr/>
        <p:nvPr/>
      </p:nvGrpSpPr>
      <p:grpSpPr>
        <a:xfrm>
          <a:off x="0" y="0"/>
          <a:ext cx="0" cy="0"/>
          <a:chOff x="0" y="0"/>
          <a:chExt cx="0" cy="0"/>
        </a:xfrm>
      </p:grpSpPr>
      <p:sp>
        <p:nvSpPr>
          <p:cNvPr id="3062"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63"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06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2781566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Title and 2 Content over Text">
    <p:bg>
      <p:bgPr>
        <a:solidFill>
          <a:srgbClr val="000000"/>
        </a:solidFill>
        <a:effectLst/>
      </p:bgPr>
    </p:bg>
    <p:spTree>
      <p:nvGrpSpPr>
        <p:cNvPr id="1" name=""/>
        <p:cNvGrpSpPr/>
        <p:nvPr/>
      </p:nvGrpSpPr>
      <p:grpSpPr>
        <a:xfrm>
          <a:off x="0" y="0"/>
          <a:ext cx="0" cy="0"/>
          <a:chOff x="0" y="0"/>
          <a:chExt cx="0" cy="0"/>
        </a:xfrm>
      </p:grpSpPr>
      <p:sp>
        <p:nvSpPr>
          <p:cNvPr id="3072" name="Title Text"/>
          <p:cNvSpPr txBox="1">
            <a:spLocks noGrp="1"/>
          </p:cNvSpPr>
          <p:nvPr>
            <p:ph type="title"/>
          </p:nvPr>
        </p:nvSpPr>
        <p:spPr>
          <a:prstGeom prst="rect">
            <a:avLst/>
          </a:prstGeom>
        </p:spPr>
        <p:txBody>
          <a:bodyPr/>
          <a:lstStyle>
            <a:lvl1pPr>
              <a:defRPr b="1" i="0">
                <a:solidFill>
                  <a:srgbClr val="E3EBF1"/>
                </a:solidFill>
                <a:latin typeface="Arial" panose="020B0604020202020204" pitchFamily="34" charset="0"/>
                <a:cs typeface="Arial" panose="020B0604020202020204" pitchFamily="34" charset="0"/>
              </a:defRPr>
            </a:lvl1pPr>
          </a:lstStyle>
          <a:p>
            <a:r>
              <a:rPr dirty="0"/>
              <a:t>Title Text</a:t>
            </a:r>
          </a:p>
        </p:txBody>
      </p:sp>
      <p:sp>
        <p:nvSpPr>
          <p:cNvPr id="3073"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74" name="Text Placeholder 4"/>
          <p:cNvSpPr>
            <a:spLocks noGrp="1"/>
          </p:cNvSpPr>
          <p:nvPr>
            <p:ph type="body" sz="half" idx="21"/>
          </p:nvPr>
        </p:nvSpPr>
        <p:spPr>
          <a:xfrm>
            <a:off x="685800" y="4114800"/>
            <a:ext cx="77724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a:defRPr>
                <a:solidFill>
                  <a:schemeClr val="accent3">
                    <a:lumOff val="44000"/>
                  </a:schemeClr>
                </a:solidFill>
              </a:defRPr>
            </a:pPr>
            <a:endParaRPr dirty="0"/>
          </a:p>
        </p:txBody>
      </p:sp>
      <p:sp>
        <p:nvSpPr>
          <p:cNvPr id="3075" name="Slide Number"/>
          <p:cNvSpPr txBox="1">
            <a:spLocks noGrp="1"/>
          </p:cNvSpPr>
          <p:nvPr>
            <p:ph type="sldNum" sz="quarter" idx="2"/>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358900299"/>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31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8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8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84"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35533403"/>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8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09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09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93"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03764377"/>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4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10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02"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91952588"/>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24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0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1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11"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81315895"/>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24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1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2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121"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7309257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25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2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29"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84037241"/>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8353931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678200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0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3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0069892"/>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4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4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14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4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14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8400230"/>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4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5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154"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15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56"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5359685"/>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9_Title and 4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6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64"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65" name="Slide Number"/>
          <p:cNvSpPr txBox="1">
            <a:spLocks noGrp="1"/>
          </p:cNvSpPr>
          <p:nvPr>
            <p:ph type="sldNum" sz="quarter" idx="2"/>
          </p:nvPr>
        </p:nvSpPr>
        <p:spPr>
          <a:xfrm>
            <a:off x="8376462" y="6245225"/>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73819573"/>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5_Title, Content, and 2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2"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73"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74" name="Slide Number"/>
          <p:cNvSpPr txBox="1">
            <a:spLocks noGrp="1"/>
          </p:cNvSpPr>
          <p:nvPr>
            <p:ph type="sldNum" sz="quarter" idx="2"/>
          </p:nvPr>
        </p:nvSpPr>
        <p:spPr>
          <a:xfrm>
            <a:off x="8376462" y="6245225"/>
            <a:ext cx="310339" cy="307777"/>
          </a:xfrm>
          <a:prstGeom prst="rect">
            <a:avLst/>
          </a:prstGeom>
        </p:spPr>
        <p:txBody>
          <a:bodyPr/>
          <a:lstStyle>
            <a:lvl1pPr defTabSz="457200">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01583458"/>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32_Title Slide">
    <p:bg>
      <p:bgPr>
        <a:solidFill>
          <a:srgbClr val="000000"/>
        </a:solidFill>
        <a:effectLst/>
      </p:bgPr>
    </p:bg>
    <p:spTree>
      <p:nvGrpSpPr>
        <p:cNvPr id="1" name=""/>
        <p:cNvGrpSpPr/>
        <p:nvPr/>
      </p:nvGrpSpPr>
      <p:grpSpPr>
        <a:xfrm>
          <a:off x="0" y="0"/>
          <a:ext cx="0" cy="0"/>
          <a:chOff x="0" y="0"/>
          <a:chExt cx="0" cy="0"/>
        </a:xfrm>
      </p:grpSpPr>
      <p:sp>
        <p:nvSpPr>
          <p:cNvPr id="3181"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18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8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07140682"/>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Title Slide 0">
    <p:bg>
      <p:bgPr>
        <a:solidFill>
          <a:srgbClr val="000000"/>
        </a:solidFill>
        <a:effectLst/>
      </p:bgPr>
    </p:bg>
    <p:spTree>
      <p:nvGrpSpPr>
        <p:cNvPr id="1" name=""/>
        <p:cNvGrpSpPr/>
        <p:nvPr/>
      </p:nvGrpSpPr>
      <p:grpSpPr>
        <a:xfrm>
          <a:off x="0" y="0"/>
          <a:ext cx="0" cy="0"/>
          <a:chOff x="0" y="0"/>
          <a:chExt cx="0" cy="0"/>
        </a:xfrm>
      </p:grpSpPr>
      <p:sp>
        <p:nvSpPr>
          <p:cNvPr id="319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19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19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43619439"/>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29_Title and Content">
    <p:bg>
      <p:bgPr>
        <a:solidFill>
          <a:srgbClr val="000000"/>
        </a:solidFill>
        <a:effectLst/>
      </p:bgPr>
    </p:bg>
    <p:spTree>
      <p:nvGrpSpPr>
        <p:cNvPr id="1" name=""/>
        <p:cNvGrpSpPr/>
        <p:nvPr/>
      </p:nvGrpSpPr>
      <p:grpSpPr>
        <a:xfrm>
          <a:off x="0" y="0"/>
          <a:ext cx="0" cy="0"/>
          <a:chOff x="0" y="0"/>
          <a:chExt cx="0" cy="0"/>
        </a:xfrm>
      </p:grpSpPr>
      <p:sp>
        <p:nvSpPr>
          <p:cNvPr id="3199"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00"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10481549"/>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320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0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1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223855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25_Section Header">
    <p:bg>
      <p:bgPr>
        <a:solidFill>
          <a:srgbClr val="000000"/>
        </a:solidFill>
        <a:effectLst/>
      </p:bgPr>
    </p:bg>
    <p:spTree>
      <p:nvGrpSpPr>
        <p:cNvPr id="1" name=""/>
        <p:cNvGrpSpPr/>
        <p:nvPr/>
      </p:nvGrpSpPr>
      <p:grpSpPr>
        <a:xfrm>
          <a:off x="0" y="0"/>
          <a:ext cx="0" cy="0"/>
          <a:chOff x="0" y="0"/>
          <a:chExt cx="0" cy="0"/>
        </a:xfrm>
      </p:grpSpPr>
      <p:sp>
        <p:nvSpPr>
          <p:cNvPr id="321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1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1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8205595"/>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734716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25_Two Content">
    <p:bg>
      <p:bgPr>
        <a:solidFill>
          <a:srgbClr val="000000"/>
        </a:solidFill>
        <a:effectLst/>
      </p:bgPr>
    </p:bg>
    <p:spTree>
      <p:nvGrpSpPr>
        <p:cNvPr id="1" name=""/>
        <p:cNvGrpSpPr/>
        <p:nvPr/>
      </p:nvGrpSpPr>
      <p:grpSpPr>
        <a:xfrm>
          <a:off x="0" y="0"/>
          <a:ext cx="0" cy="0"/>
          <a:chOff x="0" y="0"/>
          <a:chExt cx="0" cy="0"/>
        </a:xfrm>
      </p:grpSpPr>
      <p:sp>
        <p:nvSpPr>
          <p:cNvPr id="322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2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5362442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25_Comparison">
    <p:bg>
      <p:bgPr>
        <a:solidFill>
          <a:srgbClr val="000000"/>
        </a:solidFill>
        <a:effectLst/>
      </p:bgPr>
    </p:bg>
    <p:spTree>
      <p:nvGrpSpPr>
        <p:cNvPr id="1" name=""/>
        <p:cNvGrpSpPr/>
        <p:nvPr/>
      </p:nvGrpSpPr>
      <p:grpSpPr>
        <a:xfrm>
          <a:off x="0" y="0"/>
          <a:ext cx="0" cy="0"/>
          <a:chOff x="0" y="0"/>
          <a:chExt cx="0" cy="0"/>
        </a:xfrm>
      </p:grpSpPr>
      <p:sp>
        <p:nvSpPr>
          <p:cNvPr id="323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3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3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323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93267319"/>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26_Title Only">
    <p:bg>
      <p:bgPr>
        <a:solidFill>
          <a:srgbClr val="000000"/>
        </a:solidFill>
        <a:effectLst/>
      </p:bgPr>
    </p:bg>
    <p:spTree>
      <p:nvGrpSpPr>
        <p:cNvPr id="1" name=""/>
        <p:cNvGrpSpPr/>
        <p:nvPr/>
      </p:nvGrpSpPr>
      <p:grpSpPr>
        <a:xfrm>
          <a:off x="0" y="0"/>
          <a:ext cx="0" cy="0"/>
          <a:chOff x="0" y="0"/>
          <a:chExt cx="0" cy="0"/>
        </a:xfrm>
      </p:grpSpPr>
      <p:sp>
        <p:nvSpPr>
          <p:cNvPr id="324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4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4105649"/>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31_Blank">
    <p:bg>
      <p:bgPr>
        <a:solidFill>
          <a:srgbClr val="000000"/>
        </a:solidFill>
        <a:effectLst/>
      </p:bgPr>
    </p:bg>
    <p:spTree>
      <p:nvGrpSpPr>
        <p:cNvPr id="1" name=""/>
        <p:cNvGrpSpPr/>
        <p:nvPr/>
      </p:nvGrpSpPr>
      <p:grpSpPr>
        <a:xfrm>
          <a:off x="0" y="0"/>
          <a:ext cx="0" cy="0"/>
          <a:chOff x="0" y="0"/>
          <a:chExt cx="0" cy="0"/>
        </a:xfrm>
      </p:grpSpPr>
      <p:sp>
        <p:nvSpPr>
          <p:cNvPr id="32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14519455"/>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25_Content with Caption">
    <p:bg>
      <p:bgPr>
        <a:solidFill>
          <a:srgbClr val="000000"/>
        </a:solidFill>
        <a:effectLst/>
      </p:bgPr>
    </p:bg>
    <p:spTree>
      <p:nvGrpSpPr>
        <p:cNvPr id="1" name=""/>
        <p:cNvGrpSpPr/>
        <p:nvPr/>
      </p:nvGrpSpPr>
      <p:grpSpPr>
        <a:xfrm>
          <a:off x="0" y="0"/>
          <a:ext cx="0" cy="0"/>
          <a:chOff x="0" y="0"/>
          <a:chExt cx="0" cy="0"/>
        </a:xfrm>
      </p:grpSpPr>
      <p:sp>
        <p:nvSpPr>
          <p:cNvPr id="326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6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6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32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979452147"/>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25_Picture with Caption">
    <p:bg>
      <p:bgPr>
        <a:solidFill>
          <a:srgbClr val="000000"/>
        </a:solidFill>
        <a:effectLst/>
      </p:bgPr>
    </p:bg>
    <p:spTree>
      <p:nvGrpSpPr>
        <p:cNvPr id="1" name=""/>
        <p:cNvGrpSpPr/>
        <p:nvPr/>
      </p:nvGrpSpPr>
      <p:grpSpPr>
        <a:xfrm>
          <a:off x="0" y="0"/>
          <a:ext cx="0" cy="0"/>
          <a:chOff x="0" y="0"/>
          <a:chExt cx="0" cy="0"/>
        </a:xfrm>
      </p:grpSpPr>
      <p:sp>
        <p:nvSpPr>
          <p:cNvPr id="327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7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27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1482410"/>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10_Title and 4 Content">
    <p:bg>
      <p:bgPr>
        <a:solidFill>
          <a:srgbClr val="000000"/>
        </a:solidFill>
        <a:effectLst/>
      </p:bgPr>
    </p:bg>
    <p:spTree>
      <p:nvGrpSpPr>
        <p:cNvPr id="1" name=""/>
        <p:cNvGrpSpPr/>
        <p:nvPr/>
      </p:nvGrpSpPr>
      <p:grpSpPr>
        <a:xfrm>
          <a:off x="0" y="0"/>
          <a:ext cx="0" cy="0"/>
          <a:chOff x="0" y="0"/>
          <a:chExt cx="0" cy="0"/>
        </a:xfrm>
      </p:grpSpPr>
      <p:sp>
        <p:nvSpPr>
          <p:cNvPr id="328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8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5841381"/>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6_Title, Content, and 2 Content">
    <p:bg>
      <p:bgPr>
        <a:solidFill>
          <a:srgbClr val="000000"/>
        </a:solidFill>
        <a:effectLst/>
      </p:bgPr>
    </p:bg>
    <p:spTree>
      <p:nvGrpSpPr>
        <p:cNvPr id="1" name=""/>
        <p:cNvGrpSpPr/>
        <p:nvPr/>
      </p:nvGrpSpPr>
      <p:grpSpPr>
        <a:xfrm>
          <a:off x="0" y="0"/>
          <a:ext cx="0" cy="0"/>
          <a:chOff x="0" y="0"/>
          <a:chExt cx="0" cy="0"/>
        </a:xfrm>
      </p:grpSpPr>
      <p:sp>
        <p:nvSpPr>
          <p:cNvPr id="328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29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73531137"/>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33_Title Slide">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29" name="Group 4"/>
          <p:cNvGrpSpPr/>
          <p:nvPr/>
        </p:nvGrpSpPr>
        <p:grpSpPr>
          <a:xfrm>
            <a:off x="0" y="0"/>
            <a:ext cx="1085850" cy="6845300"/>
            <a:chOff x="0" y="0"/>
            <a:chExt cx="1085850" cy="6845300"/>
          </a:xfrm>
        </p:grpSpPr>
        <p:sp>
          <p:nvSpPr>
            <p:cNvPr id="3298"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328" name="Group 6"/>
            <p:cNvGrpSpPr/>
            <p:nvPr/>
          </p:nvGrpSpPr>
          <p:grpSpPr>
            <a:xfrm>
              <a:off x="76200" y="161925"/>
              <a:ext cx="152400" cy="6543675"/>
              <a:chOff x="0" y="0"/>
              <a:chExt cx="152400" cy="6543675"/>
            </a:xfrm>
          </p:grpSpPr>
          <p:sp>
            <p:nvSpPr>
              <p:cNvPr id="3299"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0"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1"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2"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3"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4"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5"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6"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7"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8"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09"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0"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1"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2"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3"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4"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5"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6"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7"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8"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19"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0"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1"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2"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3"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4"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5"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6"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27"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330" name="Title Text"/>
          <p:cNvSpPr txBox="1">
            <a:spLocks noGrp="1"/>
          </p:cNvSpPr>
          <p:nvPr>
            <p:ph type="title"/>
          </p:nvPr>
        </p:nvSpPr>
        <p:spPr>
          <a:xfrm>
            <a:off x="685800" y="2130425"/>
            <a:ext cx="7772400" cy="1470025"/>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331" name="Body Level One…"/>
          <p:cNvSpPr txBox="1">
            <a:spLocks noGrp="1"/>
          </p:cNvSpPr>
          <p:nvPr>
            <p:ph type="body" sz="quarter" idx="1"/>
          </p:nvPr>
        </p:nvSpPr>
        <p:spPr>
          <a:xfrm>
            <a:off x="1371600" y="3886200"/>
            <a:ext cx="6400800" cy="1752600"/>
          </a:xfrm>
          <a:prstGeom prst="rect">
            <a:avLst/>
          </a:prstGeom>
        </p:spPr>
        <p:txBody>
          <a:bodyPr lIns="44450" tIns="44450" rIns="44450" bIns="44450">
            <a:normAutofit/>
          </a:bodyPr>
          <a:lstStyle>
            <a:lvl1pPr marL="0" indent="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32"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03578941"/>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30_Title and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370" name="Group 4"/>
          <p:cNvGrpSpPr/>
          <p:nvPr/>
        </p:nvGrpSpPr>
        <p:grpSpPr>
          <a:xfrm>
            <a:off x="0" y="0"/>
            <a:ext cx="1085850" cy="6845300"/>
            <a:chOff x="0" y="0"/>
            <a:chExt cx="1085850" cy="6845300"/>
          </a:xfrm>
        </p:grpSpPr>
        <p:sp>
          <p:nvSpPr>
            <p:cNvPr id="3339"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369" name="Group 6"/>
            <p:cNvGrpSpPr/>
            <p:nvPr/>
          </p:nvGrpSpPr>
          <p:grpSpPr>
            <a:xfrm>
              <a:off x="76200" y="161925"/>
              <a:ext cx="152400" cy="6543675"/>
              <a:chOff x="0" y="0"/>
              <a:chExt cx="152400" cy="6543675"/>
            </a:xfrm>
          </p:grpSpPr>
          <p:sp>
            <p:nvSpPr>
              <p:cNvPr id="3340"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1"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2"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3"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4"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5"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6"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7"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8"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49"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0"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1"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2"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3"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4"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5"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6"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7"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8"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59"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0"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1"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2"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3"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4"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5"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6"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7"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68"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371"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372" name="Body Level One…"/>
          <p:cNvSpPr txBox="1">
            <a:spLocks noGrp="1"/>
          </p:cNvSpPr>
          <p:nvPr>
            <p:ph type="body" idx="1"/>
          </p:nvPr>
        </p:nvSpPr>
        <p:spPr>
          <a:xfrm>
            <a:off x="1157287" y="1981200"/>
            <a:ext cx="7791451" cy="4114800"/>
          </a:xfrm>
          <a:prstGeom prst="rect">
            <a:avLst/>
          </a:prstGeom>
        </p:spPr>
        <p:txBody>
          <a:bodyPr lIns="44450" tIns="44450" rIns="44450" bIns="44450">
            <a:normAutofit/>
          </a:bodyPr>
          <a:lstStyle>
            <a:lvl1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8CF4EA"/>
              </a:buClr>
              <a:buSzPct val="6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73"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094369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173107"/>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26_Section Header">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11" name="Group 4"/>
          <p:cNvGrpSpPr/>
          <p:nvPr/>
        </p:nvGrpSpPr>
        <p:grpSpPr>
          <a:xfrm>
            <a:off x="0" y="0"/>
            <a:ext cx="1085850" cy="6845300"/>
            <a:chOff x="0" y="0"/>
            <a:chExt cx="1085850" cy="6845300"/>
          </a:xfrm>
        </p:grpSpPr>
        <p:sp>
          <p:nvSpPr>
            <p:cNvPr id="3380"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10" name="Group 6"/>
            <p:cNvGrpSpPr/>
            <p:nvPr/>
          </p:nvGrpSpPr>
          <p:grpSpPr>
            <a:xfrm>
              <a:off x="76200" y="161925"/>
              <a:ext cx="152400" cy="6543675"/>
              <a:chOff x="0" y="0"/>
              <a:chExt cx="152400" cy="6543675"/>
            </a:xfrm>
          </p:grpSpPr>
          <p:sp>
            <p:nvSpPr>
              <p:cNvPr id="3381"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2"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3"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4"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5"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6"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7"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8"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89"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0"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1"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2"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3"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4"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5"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6"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7"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8"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399"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0"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1"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2"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3"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4"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5"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6"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7"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8"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09"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12" name="Title Text"/>
          <p:cNvSpPr txBox="1">
            <a:spLocks noGrp="1"/>
          </p:cNvSpPr>
          <p:nvPr>
            <p:ph type="title"/>
          </p:nvPr>
        </p:nvSpPr>
        <p:spPr>
          <a:xfrm>
            <a:off x="722312" y="4406900"/>
            <a:ext cx="7772401" cy="1362075"/>
          </a:xfrm>
          <a:prstGeom prst="rect">
            <a:avLst/>
          </a:prstGeom>
          <a:effectLst>
            <a:outerShdw blurRad="63500" dist="38099" dir="2700000" rotWithShape="0">
              <a:srgbClr val="000000">
                <a:alpha val="74998"/>
              </a:srgbClr>
            </a:outerShdw>
          </a:effectLst>
        </p:spPr>
        <p:txBody>
          <a:bodyPr lIns="44450" tIns="44450" rIns="44450" bIns="44450" anchor="t"/>
          <a:lstStyle>
            <a:lvl1pPr algn="l">
              <a:defRPr sz="4000" b="1" i="0" cap="all">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13" name="Body Level One…"/>
          <p:cNvSpPr txBox="1">
            <a:spLocks noGrp="1"/>
          </p:cNvSpPr>
          <p:nvPr>
            <p:ph type="body" sz="quarter" idx="1"/>
          </p:nvPr>
        </p:nvSpPr>
        <p:spPr>
          <a:xfrm>
            <a:off x="722312" y="2906713"/>
            <a:ext cx="7772401" cy="1500188"/>
          </a:xfrm>
          <a:prstGeom prst="rect">
            <a:avLst/>
          </a:prstGeom>
        </p:spPr>
        <p:txBody>
          <a:bodyPr lIns="44450" tIns="44450" rIns="44450" bIns="44450"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14"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87432593"/>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26_Two Content">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52" name="Group 4"/>
          <p:cNvGrpSpPr/>
          <p:nvPr/>
        </p:nvGrpSpPr>
        <p:grpSpPr>
          <a:xfrm>
            <a:off x="0" y="0"/>
            <a:ext cx="1085850" cy="6845300"/>
            <a:chOff x="0" y="0"/>
            <a:chExt cx="1085850" cy="6845300"/>
          </a:xfrm>
        </p:grpSpPr>
        <p:sp>
          <p:nvSpPr>
            <p:cNvPr id="3421"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51" name="Group 6"/>
            <p:cNvGrpSpPr/>
            <p:nvPr/>
          </p:nvGrpSpPr>
          <p:grpSpPr>
            <a:xfrm>
              <a:off x="76200" y="161925"/>
              <a:ext cx="152400" cy="6543675"/>
              <a:chOff x="0" y="0"/>
              <a:chExt cx="152400" cy="6543675"/>
            </a:xfrm>
          </p:grpSpPr>
          <p:sp>
            <p:nvSpPr>
              <p:cNvPr id="3422"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3"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4"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5"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6"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7"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8"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29"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0"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1"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2"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3"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4"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5"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6"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7"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8"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39"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0"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1"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2"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3"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4"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5"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6"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7"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8"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49"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50"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53"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54" name="Body Level One…"/>
          <p:cNvSpPr txBox="1">
            <a:spLocks noGrp="1"/>
          </p:cNvSpPr>
          <p:nvPr>
            <p:ph type="body" sz="half" idx="1"/>
          </p:nvPr>
        </p:nvSpPr>
        <p:spPr>
          <a:xfrm>
            <a:off x="1157287" y="1981200"/>
            <a:ext cx="3819526" cy="4114800"/>
          </a:xfrm>
          <a:prstGeom prst="rect">
            <a:avLst/>
          </a:prstGeom>
        </p:spPr>
        <p:txBody>
          <a:bodyPr lIns="44450" tIns="44450" rIns="44450" bIns="44450">
            <a:normAutofit/>
          </a:bodyPr>
          <a:lstStyle>
            <a:lvl1pPr>
              <a:spcBef>
                <a:spcPts val="600"/>
              </a:spcBef>
              <a:buClr>
                <a:srgbClr val="8CF4EA"/>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buClr>
                <a:srgbClr val="8CF4EA"/>
              </a:buClr>
              <a:buSzPct val="7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Clr>
                <a:srgbClr val="8CF4EA"/>
              </a:buClr>
              <a:buSzPct val="65000"/>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buClr>
                <a:srgbClr val="8CF4EA"/>
              </a:buClr>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Clr>
                <a:srgbClr val="8CF4EA"/>
              </a:buClr>
              <a:buFont typeface="Arial"/>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55"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741788744"/>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26_Comparis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493" name="Group 4"/>
          <p:cNvGrpSpPr/>
          <p:nvPr/>
        </p:nvGrpSpPr>
        <p:grpSpPr>
          <a:xfrm>
            <a:off x="0" y="0"/>
            <a:ext cx="1085850" cy="6845300"/>
            <a:chOff x="0" y="0"/>
            <a:chExt cx="1085850" cy="6845300"/>
          </a:xfrm>
        </p:grpSpPr>
        <p:sp>
          <p:nvSpPr>
            <p:cNvPr id="3462"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492" name="Group 6"/>
            <p:cNvGrpSpPr/>
            <p:nvPr/>
          </p:nvGrpSpPr>
          <p:grpSpPr>
            <a:xfrm>
              <a:off x="76200" y="161925"/>
              <a:ext cx="152400" cy="6543675"/>
              <a:chOff x="0" y="0"/>
              <a:chExt cx="152400" cy="6543675"/>
            </a:xfrm>
          </p:grpSpPr>
          <p:sp>
            <p:nvSpPr>
              <p:cNvPr id="3463"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4"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5"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6"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7"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8"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69"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0"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1"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2"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3"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4"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5"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6"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7"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8"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79"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0"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1"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2"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3"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4"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5"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6"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7"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8"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89"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0"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491"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494" name="Title Text"/>
          <p:cNvSpPr txBox="1">
            <a:spLocks noGrp="1"/>
          </p:cNvSpPr>
          <p:nvPr>
            <p:ph type="title"/>
          </p:nvPr>
        </p:nvSpPr>
        <p:spPr>
          <a:xfrm>
            <a:off x="457200" y="274638"/>
            <a:ext cx="8229600" cy="1143001"/>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495" name="Body Level One…"/>
          <p:cNvSpPr txBox="1">
            <a:spLocks noGrp="1"/>
          </p:cNvSpPr>
          <p:nvPr>
            <p:ph type="body" sz="quarter" idx="1"/>
          </p:nvPr>
        </p:nvSpPr>
        <p:spPr>
          <a:xfrm>
            <a:off x="457200" y="1535112"/>
            <a:ext cx="4040188" cy="639763"/>
          </a:xfrm>
          <a:prstGeom prst="rect">
            <a:avLst/>
          </a:prstGeom>
        </p:spPr>
        <p:txBody>
          <a:bodyPr lIns="44450" tIns="44450" rIns="44450" bIns="44450"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496" name="Text Placeholder 4"/>
          <p:cNvSpPr>
            <a:spLocks noGrp="1"/>
          </p:cNvSpPr>
          <p:nvPr>
            <p:ph type="body" sz="quarter" idx="21"/>
          </p:nvPr>
        </p:nvSpPr>
        <p:spPr>
          <a:xfrm>
            <a:off x="4645025" y="1535112"/>
            <a:ext cx="4041775" cy="639763"/>
          </a:xfrm>
          <a:prstGeom prst="rect">
            <a:avLst/>
          </a:prstGeom>
        </p:spPr>
        <p:txBody>
          <a:bodyPr lIns="44450" tIns="44450" rIns="44450" bIns="44450"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349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1108637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27_Title Only">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35" name="Group 4"/>
          <p:cNvGrpSpPr/>
          <p:nvPr/>
        </p:nvGrpSpPr>
        <p:grpSpPr>
          <a:xfrm>
            <a:off x="0" y="0"/>
            <a:ext cx="1085850" cy="6845300"/>
            <a:chOff x="0" y="0"/>
            <a:chExt cx="1085850" cy="6845300"/>
          </a:xfrm>
        </p:grpSpPr>
        <p:sp>
          <p:nvSpPr>
            <p:cNvPr id="350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534" name="Group 6"/>
            <p:cNvGrpSpPr/>
            <p:nvPr/>
          </p:nvGrpSpPr>
          <p:grpSpPr>
            <a:xfrm>
              <a:off x="76200" y="161925"/>
              <a:ext cx="152400" cy="6543675"/>
              <a:chOff x="0" y="0"/>
              <a:chExt cx="152400" cy="6543675"/>
            </a:xfrm>
          </p:grpSpPr>
          <p:sp>
            <p:nvSpPr>
              <p:cNvPr id="350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0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1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2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3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536" name="Title Text"/>
          <p:cNvSpPr txBox="1">
            <a:spLocks noGrp="1"/>
          </p:cNvSpPr>
          <p:nvPr>
            <p:ph type="title"/>
          </p:nvPr>
        </p:nvSpPr>
        <p:spPr>
          <a:xfrm>
            <a:off x="1181100" y="609600"/>
            <a:ext cx="7715250" cy="1143000"/>
          </a:xfrm>
          <a:prstGeom prst="rect">
            <a:avLst/>
          </a:prstGeom>
          <a:effectLst>
            <a:outerShdw blurRad="63500" dist="38099" dir="2700000" rotWithShape="0">
              <a:srgbClr val="000000">
                <a:alpha val="74998"/>
              </a:srgbClr>
            </a:outerShdw>
          </a:effectLst>
        </p:spPr>
        <p:txBody>
          <a:bodyPr lIns="44450" tIns="44450" rIns="44450" bIns="44450"/>
          <a:lstStyle>
            <a:lvl1pPr algn="l">
              <a:defRPr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537"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23143795"/>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32_Blank">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575" name="Group 4"/>
          <p:cNvGrpSpPr/>
          <p:nvPr/>
        </p:nvGrpSpPr>
        <p:grpSpPr>
          <a:xfrm>
            <a:off x="0" y="0"/>
            <a:ext cx="1085850" cy="6845300"/>
            <a:chOff x="0" y="0"/>
            <a:chExt cx="1085850" cy="6845300"/>
          </a:xfrm>
        </p:grpSpPr>
        <p:sp>
          <p:nvSpPr>
            <p:cNvPr id="3544"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574" name="Group 6"/>
            <p:cNvGrpSpPr/>
            <p:nvPr/>
          </p:nvGrpSpPr>
          <p:grpSpPr>
            <a:xfrm>
              <a:off x="76200" y="161925"/>
              <a:ext cx="152400" cy="6543675"/>
              <a:chOff x="0" y="0"/>
              <a:chExt cx="152400" cy="6543675"/>
            </a:xfrm>
          </p:grpSpPr>
          <p:sp>
            <p:nvSpPr>
              <p:cNvPr id="3545"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6"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7"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8"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49"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0"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1"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2"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3"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4"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5"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6"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7"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8"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59"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0"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1"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2"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3"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4"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5"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6"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7"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8"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69"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0"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1"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2"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73"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576"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4372899"/>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26_Content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14" name="Group 4"/>
          <p:cNvGrpSpPr/>
          <p:nvPr/>
        </p:nvGrpSpPr>
        <p:grpSpPr>
          <a:xfrm>
            <a:off x="0" y="0"/>
            <a:ext cx="1085850" cy="6845300"/>
            <a:chOff x="0" y="0"/>
            <a:chExt cx="1085850" cy="6845300"/>
          </a:xfrm>
        </p:grpSpPr>
        <p:sp>
          <p:nvSpPr>
            <p:cNvPr id="3583"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613" name="Group 6"/>
            <p:cNvGrpSpPr/>
            <p:nvPr/>
          </p:nvGrpSpPr>
          <p:grpSpPr>
            <a:xfrm>
              <a:off x="76200" y="161925"/>
              <a:ext cx="152400" cy="6543675"/>
              <a:chOff x="0" y="0"/>
              <a:chExt cx="152400" cy="6543675"/>
            </a:xfrm>
          </p:grpSpPr>
          <p:sp>
            <p:nvSpPr>
              <p:cNvPr id="3584"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5"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6"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7"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8"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89"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0"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1"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2"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3"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4"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5"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6"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7"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8"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599"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0"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1"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2"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3"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4"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5"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6"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7"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8"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09"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0"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1"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12"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615" name="Title Text"/>
          <p:cNvSpPr txBox="1">
            <a:spLocks noGrp="1"/>
          </p:cNvSpPr>
          <p:nvPr>
            <p:ph type="title"/>
          </p:nvPr>
        </p:nvSpPr>
        <p:spPr>
          <a:xfrm>
            <a:off x="457200" y="273050"/>
            <a:ext cx="3008314" cy="1162050"/>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616" name="Body Level One…"/>
          <p:cNvSpPr txBox="1">
            <a:spLocks noGrp="1"/>
          </p:cNvSpPr>
          <p:nvPr>
            <p:ph type="body" idx="1"/>
          </p:nvPr>
        </p:nvSpPr>
        <p:spPr>
          <a:xfrm>
            <a:off x="3575050" y="273050"/>
            <a:ext cx="5111750" cy="5853113"/>
          </a:xfrm>
          <a:prstGeom prst="rect">
            <a:avLst/>
          </a:prstGeom>
        </p:spPr>
        <p:txBody>
          <a:bodyPr lIns="44450" tIns="44450" rIns="44450" bIns="44450">
            <a:normAutofit/>
          </a:bodyPr>
          <a:lstStyle>
            <a:lvl1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buClr>
                <a:srgbClr val="8CF4EA"/>
              </a:buClr>
              <a:buSzPct val="7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Clr>
                <a:srgbClr val="8CF4EA"/>
              </a:buClr>
              <a:buSzPct val="65000"/>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Clr>
                <a:srgbClr val="8CF4EA"/>
              </a:buClr>
              <a:buFont typeface="Arial"/>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17" name="Text Placeholder 3"/>
          <p:cNvSpPr>
            <a:spLocks noGrp="1"/>
          </p:cNvSpPr>
          <p:nvPr>
            <p:ph type="body" sz="half" idx="21"/>
          </p:nvPr>
        </p:nvSpPr>
        <p:spPr>
          <a:xfrm>
            <a:off x="457199" y="1435100"/>
            <a:ext cx="3008315" cy="4691063"/>
          </a:xfrm>
          <a:prstGeom prst="rect">
            <a:avLst/>
          </a:prstGeom>
        </p:spPr>
        <p:txBody>
          <a:bodyPr lIns="44450" tIns="44450" rIns="44450" bIns="44450">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3618"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57133030"/>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26_Picture with Caption">
    <p:bg>
      <p:bgPr>
        <a:gradFill flip="none" rotWithShape="1">
          <a:gsLst>
            <a:gs pos="0">
              <a:srgbClr val="072064"/>
            </a:gs>
            <a:gs pos="100000">
              <a:srgbClr val="114FFB"/>
            </a:gs>
          </a:gsLst>
          <a:lin ang="5400000" scaled="0"/>
        </a:gradFill>
        <a:effectLst/>
      </p:bgPr>
    </p:bg>
    <p:spTree>
      <p:nvGrpSpPr>
        <p:cNvPr id="1" name=""/>
        <p:cNvGrpSpPr/>
        <p:nvPr/>
      </p:nvGrpSpPr>
      <p:grpSpPr>
        <a:xfrm>
          <a:off x="0" y="0"/>
          <a:ext cx="0" cy="0"/>
          <a:chOff x="0" y="0"/>
          <a:chExt cx="0" cy="0"/>
        </a:xfrm>
      </p:grpSpPr>
      <p:grpSp>
        <p:nvGrpSpPr>
          <p:cNvPr id="3656" name="Group 4"/>
          <p:cNvGrpSpPr/>
          <p:nvPr/>
        </p:nvGrpSpPr>
        <p:grpSpPr>
          <a:xfrm>
            <a:off x="0" y="0"/>
            <a:ext cx="1085850" cy="6845300"/>
            <a:chOff x="0" y="0"/>
            <a:chExt cx="1085850" cy="6845300"/>
          </a:xfrm>
        </p:grpSpPr>
        <p:sp>
          <p:nvSpPr>
            <p:cNvPr id="3625" name="Rectangle 5"/>
            <p:cNvSpPr/>
            <p:nvPr/>
          </p:nvSpPr>
          <p:spPr>
            <a:xfrm>
              <a:off x="0" y="0"/>
              <a:ext cx="1085850" cy="6845300"/>
            </a:xfrm>
            <a:prstGeom prst="rect">
              <a:avLst/>
            </a:prstGeom>
            <a:gradFill flip="none" rotWithShape="1">
              <a:gsLst>
                <a:gs pos="0">
                  <a:srgbClr val="114FFB"/>
                </a:gs>
                <a:gs pos="50000">
                  <a:srgbClr val="031032"/>
                </a:gs>
                <a:gs pos="100000">
                  <a:srgbClr val="114FFB"/>
                </a:gs>
              </a:gsLst>
              <a:lin ang="5400000" scaled="0"/>
            </a:gra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3655" name="Group 6"/>
            <p:cNvGrpSpPr/>
            <p:nvPr/>
          </p:nvGrpSpPr>
          <p:grpSpPr>
            <a:xfrm>
              <a:off x="76200" y="161925"/>
              <a:ext cx="152400" cy="6543675"/>
              <a:chOff x="0" y="0"/>
              <a:chExt cx="152400" cy="6543675"/>
            </a:xfrm>
          </p:grpSpPr>
          <p:sp>
            <p:nvSpPr>
              <p:cNvPr id="3626" name="Rectangle 7"/>
              <p:cNvSpPr/>
              <p:nvPr/>
            </p:nvSpPr>
            <p:spPr>
              <a:xfrm>
                <a:off x="0" y="1590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7" name="Rectangle 8"/>
              <p:cNvSpPr/>
              <p:nvPr/>
            </p:nvSpPr>
            <p:spPr>
              <a:xfrm>
                <a:off x="0" y="1819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8" name="Rectangle 9"/>
              <p:cNvSpPr/>
              <p:nvPr/>
            </p:nvSpPr>
            <p:spPr>
              <a:xfrm>
                <a:off x="0" y="2047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29" name="Rectangle 10"/>
              <p:cNvSpPr/>
              <p:nvPr/>
            </p:nvSpPr>
            <p:spPr>
              <a:xfrm>
                <a:off x="0" y="2276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0" name="Rectangle 11"/>
              <p:cNvSpPr/>
              <p:nvPr/>
            </p:nvSpPr>
            <p:spPr>
              <a:xfrm>
                <a:off x="0" y="2505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1" name="Rectangle 12"/>
              <p:cNvSpPr/>
              <p:nvPr/>
            </p:nvSpPr>
            <p:spPr>
              <a:xfrm>
                <a:off x="0" y="2733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2" name="Rectangle 13"/>
              <p:cNvSpPr/>
              <p:nvPr/>
            </p:nvSpPr>
            <p:spPr>
              <a:xfrm>
                <a:off x="0" y="2962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3" name="Rectangle 14"/>
              <p:cNvSpPr/>
              <p:nvPr/>
            </p:nvSpPr>
            <p:spPr>
              <a:xfrm>
                <a:off x="0" y="3190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4" name="Rectangle 15"/>
              <p:cNvSpPr/>
              <p:nvPr/>
            </p:nvSpPr>
            <p:spPr>
              <a:xfrm>
                <a:off x="0" y="3419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5" name="Rectangle 16"/>
              <p:cNvSpPr/>
              <p:nvPr/>
            </p:nvSpPr>
            <p:spPr>
              <a:xfrm>
                <a:off x="0" y="3648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6" name="Rectangle 17"/>
              <p:cNvSpPr/>
              <p:nvPr/>
            </p:nvSpPr>
            <p:spPr>
              <a:xfrm>
                <a:off x="0" y="3876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7" name="Rectangle 18"/>
              <p:cNvSpPr/>
              <p:nvPr/>
            </p:nvSpPr>
            <p:spPr>
              <a:xfrm>
                <a:off x="0" y="4105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8" name="Rectangle 19"/>
              <p:cNvSpPr/>
              <p:nvPr/>
            </p:nvSpPr>
            <p:spPr>
              <a:xfrm>
                <a:off x="0" y="4333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39" name="Rectangle 20"/>
              <p:cNvSpPr/>
              <p:nvPr/>
            </p:nvSpPr>
            <p:spPr>
              <a:xfrm>
                <a:off x="0" y="4562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0" name="Rectangle 21"/>
              <p:cNvSpPr/>
              <p:nvPr/>
            </p:nvSpPr>
            <p:spPr>
              <a:xfrm>
                <a:off x="0" y="4791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1" name="Rectangle 22"/>
              <p:cNvSpPr/>
              <p:nvPr/>
            </p:nvSpPr>
            <p:spPr>
              <a:xfrm>
                <a:off x="0" y="5019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2" name="Rectangle 23"/>
              <p:cNvSpPr/>
              <p:nvPr/>
            </p:nvSpPr>
            <p:spPr>
              <a:xfrm>
                <a:off x="0" y="5248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3" name="Rectangle 24"/>
              <p:cNvSpPr/>
              <p:nvPr/>
            </p:nvSpPr>
            <p:spPr>
              <a:xfrm>
                <a:off x="0" y="54768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4" name="Rectangle 25"/>
              <p:cNvSpPr/>
              <p:nvPr/>
            </p:nvSpPr>
            <p:spPr>
              <a:xfrm>
                <a:off x="0" y="57054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5" name="Rectangle 26"/>
              <p:cNvSpPr/>
              <p:nvPr/>
            </p:nvSpPr>
            <p:spPr>
              <a:xfrm>
                <a:off x="0" y="59340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6" name="Rectangle 27"/>
              <p:cNvSpPr/>
              <p:nvPr/>
            </p:nvSpPr>
            <p:spPr>
              <a:xfrm>
                <a:off x="0" y="61626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7" name="Rectangle 28"/>
              <p:cNvSpPr/>
              <p:nvPr/>
            </p:nvSpPr>
            <p:spPr>
              <a:xfrm>
                <a:off x="0" y="6391275"/>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8" name="Rectangle 29"/>
              <p:cNvSpPr/>
              <p:nvPr/>
            </p:nvSpPr>
            <p:spPr>
              <a:xfrm>
                <a:off x="0" y="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49" name="Rectangle 30"/>
              <p:cNvSpPr/>
              <p:nvPr/>
            </p:nvSpPr>
            <p:spPr>
              <a:xfrm>
                <a:off x="0" y="228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0" name="Rectangle 31"/>
              <p:cNvSpPr/>
              <p:nvPr/>
            </p:nvSpPr>
            <p:spPr>
              <a:xfrm>
                <a:off x="0" y="4572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1" name="Rectangle 32"/>
              <p:cNvSpPr/>
              <p:nvPr/>
            </p:nvSpPr>
            <p:spPr>
              <a:xfrm>
                <a:off x="0" y="6858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2" name="Rectangle 33"/>
              <p:cNvSpPr/>
              <p:nvPr/>
            </p:nvSpPr>
            <p:spPr>
              <a:xfrm>
                <a:off x="0" y="9144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3" name="Rectangle 34"/>
              <p:cNvSpPr/>
              <p:nvPr/>
            </p:nvSpPr>
            <p:spPr>
              <a:xfrm>
                <a:off x="0" y="11430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654" name="Rectangle 35"/>
              <p:cNvSpPr/>
              <p:nvPr/>
            </p:nvSpPr>
            <p:spPr>
              <a:xfrm>
                <a:off x="0" y="1371600"/>
                <a:ext cx="152400" cy="152400"/>
              </a:xfrm>
              <a:prstGeom prst="rect">
                <a:avLst/>
              </a:prstGeom>
              <a:solidFill>
                <a:srgbClr val="114FFB"/>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3657" name="Title Text"/>
          <p:cNvSpPr txBox="1">
            <a:spLocks noGrp="1"/>
          </p:cNvSpPr>
          <p:nvPr>
            <p:ph type="title"/>
          </p:nvPr>
        </p:nvSpPr>
        <p:spPr>
          <a:xfrm>
            <a:off x="1792288" y="4800600"/>
            <a:ext cx="5486401" cy="566738"/>
          </a:xfrm>
          <a:prstGeom prst="rect">
            <a:avLst/>
          </a:prstGeom>
          <a:effectLst>
            <a:outerShdw blurRad="63500" dist="38099" dir="2700000" rotWithShape="0">
              <a:srgbClr val="000000">
                <a:alpha val="74998"/>
              </a:srgbClr>
            </a:outerShdw>
          </a:effectLst>
        </p:spPr>
        <p:txBody>
          <a:bodyPr lIns="44450" tIns="44450" rIns="44450" bIns="44450" anchor="b"/>
          <a:lstStyle>
            <a:lvl1pPr algn="l">
              <a:defRPr sz="2000" b="1" i="0">
                <a:solidFill>
                  <a:srgbClr val="8CF4EA"/>
                </a:solidFill>
                <a:latin typeface="Arial" panose="020B0604020202020204" pitchFamily="34" charset="0"/>
                <a:cs typeface="Arial" panose="020B0604020202020204" pitchFamily="34" charset="0"/>
              </a:defRPr>
            </a:lvl1pPr>
          </a:lstStyle>
          <a:p>
            <a:r>
              <a:rPr dirty="0"/>
              <a:t>Title Text</a:t>
            </a:r>
          </a:p>
        </p:txBody>
      </p:sp>
      <p:sp>
        <p:nvSpPr>
          <p:cNvPr id="365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659" name="Body Level One…"/>
          <p:cNvSpPr txBox="1">
            <a:spLocks noGrp="1"/>
          </p:cNvSpPr>
          <p:nvPr>
            <p:ph type="body" sz="quarter" idx="1"/>
          </p:nvPr>
        </p:nvSpPr>
        <p:spPr>
          <a:xfrm>
            <a:off x="1792288" y="5367337"/>
            <a:ext cx="5486401" cy="804863"/>
          </a:xfrm>
          <a:prstGeom prst="rect">
            <a:avLst/>
          </a:prstGeom>
        </p:spPr>
        <p:txBody>
          <a:bodyPr lIns="44450" tIns="44450" rIns="44450" bIns="44450">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0" name="Slide Number"/>
          <p:cNvSpPr txBox="1">
            <a:spLocks noGrp="1"/>
          </p:cNvSpPr>
          <p:nvPr>
            <p:ph type="sldNum" sz="quarter" idx="2"/>
          </p:nvPr>
        </p:nvSpPr>
        <p:spPr>
          <a:xfrm>
            <a:off x="6242861" y="6356350"/>
            <a:ext cx="310339" cy="307777"/>
          </a:xfrm>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07796116"/>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34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667"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6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85808636"/>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31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7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77"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7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9158336"/>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27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685"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686"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8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5049773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9800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27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694"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695"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9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72466089"/>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27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703"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04"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5"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70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0662498"/>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28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713"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1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47875553"/>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33_Blank">
    <p:bg>
      <p:bgPr>
        <a:solidFill>
          <a:schemeClr val="accent3">
            <a:lumOff val="44000"/>
          </a:schemeClr>
        </a:solidFill>
        <a:effectLst/>
      </p:bgPr>
    </p:bg>
    <p:spTree>
      <p:nvGrpSpPr>
        <p:cNvPr id="1" name=""/>
        <p:cNvGrpSpPr/>
        <p:nvPr/>
      </p:nvGrpSpPr>
      <p:grpSpPr>
        <a:xfrm>
          <a:off x="0" y="0"/>
          <a:ext cx="0" cy="0"/>
          <a:chOff x="0" y="0"/>
          <a:chExt cx="0" cy="0"/>
        </a:xfrm>
      </p:grpSpPr>
      <p:sp>
        <p:nvSpPr>
          <p:cNvPr id="372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70234940"/>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27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28"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29"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3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73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6217382"/>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27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738"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739"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74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4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66233494"/>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11_Title and 4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49"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5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2064263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3_Title and Table">
    <p:bg>
      <p:bgPr>
        <a:solidFill>
          <a:schemeClr val="accent3">
            <a:lumOff val="44000"/>
          </a:schemeClr>
        </a:solidFill>
        <a:effectLst/>
      </p:bgPr>
    </p:bg>
    <p:spTree>
      <p:nvGrpSpPr>
        <p:cNvPr id="1" name=""/>
        <p:cNvGrpSpPr/>
        <p:nvPr/>
      </p:nvGrpSpPr>
      <p:grpSpPr>
        <a:xfrm>
          <a:off x="0" y="0"/>
          <a:ext cx="0" cy="0"/>
          <a:chOff x="0" y="0"/>
          <a:chExt cx="0" cy="0"/>
        </a:xfrm>
      </p:grpSpPr>
      <p:sp>
        <p:nvSpPr>
          <p:cNvPr id="3757"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5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99960763"/>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7_Title, Content, and 2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76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766"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8068283"/>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35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74" name="Title Text"/>
          <p:cNvSpPr txBox="1">
            <a:spLocks noGrp="1"/>
          </p:cNvSpPr>
          <p:nvPr>
            <p:ph type="title"/>
          </p:nvPr>
        </p:nvSpPr>
        <p:spPr>
          <a:xfrm>
            <a:off x="685800" y="2286000"/>
            <a:ext cx="77724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75" name="Body Level One…"/>
          <p:cNvSpPr txBox="1">
            <a:spLocks noGrp="1"/>
          </p:cNvSpPr>
          <p:nvPr>
            <p:ph type="body" sz="quarter" idx="1"/>
          </p:nvPr>
        </p:nvSpPr>
        <p:spPr>
          <a:xfrm>
            <a:off x="1371600" y="3886200"/>
            <a:ext cx="6400800" cy="1752600"/>
          </a:xfrm>
          <a:prstGeom prst="rect">
            <a:avLst/>
          </a:prstGeom>
          <a:effectLst>
            <a:outerShdw blurRad="38100" dist="38099" dir="2700000" rotWithShape="0">
              <a:srgbClr val="808080"/>
            </a:outerShdw>
          </a:effectLst>
        </p:spPr>
        <p:txBody>
          <a:bodyPr>
            <a:normAutofit/>
          </a:bodyPr>
          <a:lstStyle>
            <a:lvl1pPr marL="0" indent="0" algn="ctr">
              <a:buSzTx/>
              <a:buNone/>
              <a:defRPr b="1" i="0">
                <a:solidFill>
                  <a:srgbClr val="FFFF66"/>
                </a:solidFill>
                <a:latin typeface="Arial" panose="020B0604020202020204" pitchFamily="34" charset="0"/>
                <a:cs typeface="Arial" panose="020B0604020202020204" pitchFamily="34" charset="0"/>
              </a:defRPr>
            </a:lvl1pPr>
            <a:lvl2pPr algn="ctr">
              <a:buChar char="•"/>
              <a:defRPr b="1" i="0">
                <a:solidFill>
                  <a:srgbClr val="FFFF66"/>
                </a:solidFill>
                <a:latin typeface="Arial" panose="020B0604020202020204" pitchFamily="34" charset="0"/>
                <a:cs typeface="Arial" panose="020B0604020202020204" pitchFamily="34" charset="0"/>
              </a:defRPr>
            </a:lvl2pPr>
            <a:lvl3pPr algn="ctr">
              <a:defRPr b="1" i="0">
                <a:solidFill>
                  <a:srgbClr val="FFFF66"/>
                </a:solidFill>
                <a:latin typeface="Arial" panose="020B0604020202020204" pitchFamily="34" charset="0"/>
                <a:cs typeface="Arial" panose="020B0604020202020204" pitchFamily="34" charset="0"/>
              </a:defRPr>
            </a:lvl3pPr>
            <a:lvl4pPr algn="ctr">
              <a:buChar char="•"/>
              <a:defRPr b="1" i="0">
                <a:solidFill>
                  <a:srgbClr val="FFFF66"/>
                </a:solidFill>
                <a:latin typeface="Arial" panose="020B0604020202020204" pitchFamily="34" charset="0"/>
                <a:cs typeface="Arial" panose="020B0604020202020204" pitchFamily="34" charset="0"/>
              </a:defRPr>
            </a:lvl4pPr>
            <a:lvl5pPr algn="ctr">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7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39252297"/>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31335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32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83"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84" name="Body Level One…"/>
          <p:cNvSpPr txBox="1">
            <a:spLocks noGrp="1"/>
          </p:cNvSpPr>
          <p:nvPr>
            <p:ph type="body" idx="1"/>
          </p:nvPr>
        </p:nvSpPr>
        <p:spPr>
          <a:xfrm>
            <a:off x="434975" y="1981200"/>
            <a:ext cx="8458200" cy="4114800"/>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85"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31863142"/>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2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792" name="Title Text"/>
          <p:cNvSpPr txBox="1">
            <a:spLocks noGrp="1"/>
          </p:cNvSpPr>
          <p:nvPr>
            <p:ph type="title"/>
          </p:nvPr>
        </p:nvSpPr>
        <p:spPr>
          <a:xfrm>
            <a:off x="722312" y="4406900"/>
            <a:ext cx="7772401" cy="1362075"/>
          </a:xfrm>
          <a:prstGeom prst="rect">
            <a:avLst/>
          </a:prstGeom>
          <a:effectLst>
            <a:outerShdw blurRad="38100" dist="38099" dir="2700000" rotWithShape="0">
              <a:srgbClr val="808080"/>
            </a:outerShdw>
          </a:effectLst>
        </p:spPr>
        <p:txBody>
          <a:bodyPr anchor="t"/>
          <a:lstStyle>
            <a:lvl1pPr algn="l">
              <a:defRPr sz="4000" b="1" i="0" cap="all">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793" name="Body Level One…"/>
          <p:cNvSpPr txBox="1">
            <a:spLocks noGrp="1"/>
          </p:cNvSpPr>
          <p:nvPr>
            <p:ph type="body" sz="quarter" idx="1"/>
          </p:nvPr>
        </p:nvSpPr>
        <p:spPr>
          <a:xfrm>
            <a:off x="722312" y="2906713"/>
            <a:ext cx="7772401" cy="1500188"/>
          </a:xfrm>
          <a:prstGeom prst="rect">
            <a:avLst/>
          </a:prstGeom>
          <a:effectLst>
            <a:outerShdw blurRad="38100" dist="38099" dir="2700000" rotWithShape="0">
              <a:srgbClr val="808080"/>
            </a:outerShdw>
          </a:effectLst>
        </p:spPr>
        <p:txBody>
          <a:bodyPr anchor="b">
            <a:normAutofit/>
          </a:bodyPr>
          <a:lstStyle>
            <a:lvl1pPr marL="0" indent="0">
              <a:spcBef>
                <a:spcPts val="400"/>
              </a:spcBef>
              <a:buSzTx/>
              <a:buNone/>
              <a:defRPr sz="2000" b="1" i="0">
                <a:solidFill>
                  <a:srgbClr val="FFFF66"/>
                </a:solidFill>
                <a:latin typeface="Arial" panose="020B0604020202020204" pitchFamily="34" charset="0"/>
                <a:cs typeface="Arial" panose="020B0604020202020204" pitchFamily="34" charset="0"/>
              </a:defRPr>
            </a:lvl1pPr>
            <a:lvl2pPr marL="0" indent="457200">
              <a:spcBef>
                <a:spcPts val="400"/>
              </a:spcBef>
              <a:buSzTx/>
              <a:buNone/>
              <a:defRPr sz="2000" b="1" i="0">
                <a:solidFill>
                  <a:srgbClr val="FFFF66"/>
                </a:solidFill>
                <a:latin typeface="Arial" panose="020B0604020202020204" pitchFamily="34" charset="0"/>
                <a:cs typeface="Arial" panose="020B0604020202020204" pitchFamily="34" charset="0"/>
              </a:defRPr>
            </a:lvl2pPr>
            <a:lvl3pPr marL="0" indent="914400">
              <a:spcBef>
                <a:spcPts val="400"/>
              </a:spcBef>
              <a:buSzTx/>
              <a:buNone/>
              <a:defRPr sz="2000" b="1" i="0">
                <a:solidFill>
                  <a:srgbClr val="FFFF66"/>
                </a:solidFill>
                <a:latin typeface="Arial" panose="020B0604020202020204" pitchFamily="34" charset="0"/>
                <a:cs typeface="Arial" panose="020B0604020202020204" pitchFamily="34" charset="0"/>
              </a:defRPr>
            </a:lvl3pPr>
            <a:lvl4pPr marL="0" indent="1371600">
              <a:spcBef>
                <a:spcPts val="400"/>
              </a:spcBef>
              <a:buSzTx/>
              <a:buNone/>
              <a:defRPr sz="2000" b="1" i="0">
                <a:solidFill>
                  <a:srgbClr val="FFFF66"/>
                </a:solidFill>
                <a:latin typeface="Arial" panose="020B0604020202020204" pitchFamily="34" charset="0"/>
                <a:cs typeface="Arial" panose="020B0604020202020204" pitchFamily="34" charset="0"/>
              </a:defRPr>
            </a:lvl4pPr>
            <a:lvl5pPr marL="0" indent="1828800">
              <a:spcBef>
                <a:spcPts val="400"/>
              </a:spcBef>
              <a:buSzTx/>
              <a:buNone/>
              <a:defRPr sz="20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94"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24092437"/>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2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01"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02"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808080"/>
            </a:outerShdw>
          </a:effectLst>
        </p:spPr>
        <p:txBody>
          <a:bodyPr>
            <a:normAutofit/>
          </a:bodyPr>
          <a:lstStyle>
            <a:lvl1pPr>
              <a:spcBef>
                <a:spcPts val="600"/>
              </a:spcBef>
              <a:buFont typeface="Arial"/>
              <a:defRPr sz="2800" b="1" i="0">
                <a:solidFill>
                  <a:srgbClr val="FFFF66"/>
                </a:solidFill>
                <a:latin typeface="Arial" panose="020B0604020202020204" pitchFamily="34" charset="0"/>
                <a:cs typeface="Arial" panose="020B0604020202020204" pitchFamily="34" charset="0"/>
              </a:defRPr>
            </a:lvl1pPr>
            <a:lvl2pPr marL="790575" indent="-333375">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2pPr>
            <a:lvl3pPr marL="1234439" indent="-320039">
              <a:spcBef>
                <a:spcPts val="600"/>
              </a:spcBef>
              <a:buFont typeface="Arial"/>
              <a:defRPr sz="2800" b="1" i="0">
                <a:solidFill>
                  <a:srgbClr val="FFFF66"/>
                </a:solidFill>
                <a:latin typeface="Arial" panose="020B0604020202020204" pitchFamily="34" charset="0"/>
                <a:cs typeface="Arial" panose="020B0604020202020204" pitchFamily="34" charset="0"/>
              </a:defRPr>
            </a:lvl3pPr>
            <a:lvl4pPr marL="17272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4pPr>
            <a:lvl5pPr marL="2184400" indent="-355600">
              <a:spcBef>
                <a:spcPts val="600"/>
              </a:spcBef>
              <a:buFont typeface="Arial"/>
              <a:buChar char="•"/>
              <a:defRPr sz="28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0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5033763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2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10" name="Title Text"/>
          <p:cNvSpPr txBox="1">
            <a:spLocks noGrp="1"/>
          </p:cNvSpPr>
          <p:nvPr>
            <p:ph type="title"/>
          </p:nvPr>
        </p:nvSpPr>
        <p:spPr>
          <a:xfrm>
            <a:off x="457200" y="274638"/>
            <a:ext cx="8229600" cy="1143001"/>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11"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808080"/>
            </a:outerShdw>
          </a:effectLst>
        </p:spPr>
        <p:txBody>
          <a:bodyPr anchor="b">
            <a:normAutofit/>
          </a:bodyPr>
          <a:lstStyle>
            <a:lvl1pPr marL="0" indent="0">
              <a:spcBef>
                <a:spcPts val="500"/>
              </a:spcBef>
              <a:buSzTx/>
              <a:buNone/>
              <a:defRPr sz="2400" b="1" i="0">
                <a:solidFill>
                  <a:srgbClr val="FFFF66"/>
                </a:solidFill>
                <a:latin typeface="Arial" panose="020B0604020202020204" pitchFamily="34" charset="0"/>
                <a:cs typeface="Arial" panose="020B0604020202020204" pitchFamily="34" charset="0"/>
              </a:defRPr>
            </a:lvl1pPr>
            <a:lvl2pPr marL="0" indent="457200">
              <a:spcBef>
                <a:spcPts val="500"/>
              </a:spcBef>
              <a:buSzTx/>
              <a:buNone/>
              <a:defRPr sz="2400" b="1" i="0">
                <a:solidFill>
                  <a:srgbClr val="FFFF66"/>
                </a:solidFill>
                <a:latin typeface="Arial" panose="020B0604020202020204" pitchFamily="34" charset="0"/>
                <a:cs typeface="Arial" panose="020B0604020202020204" pitchFamily="34" charset="0"/>
              </a:defRPr>
            </a:lvl2pPr>
            <a:lvl3pPr marL="0" indent="914400">
              <a:spcBef>
                <a:spcPts val="500"/>
              </a:spcBef>
              <a:buSzTx/>
              <a:buNone/>
              <a:defRPr sz="2400" b="1" i="0">
                <a:solidFill>
                  <a:srgbClr val="FFFF66"/>
                </a:solidFill>
                <a:latin typeface="Arial" panose="020B0604020202020204" pitchFamily="34" charset="0"/>
                <a:cs typeface="Arial" panose="020B0604020202020204" pitchFamily="34" charset="0"/>
              </a:defRPr>
            </a:lvl3pPr>
            <a:lvl4pPr marL="0" indent="1371600">
              <a:spcBef>
                <a:spcPts val="500"/>
              </a:spcBef>
              <a:buSzTx/>
              <a:buNone/>
              <a:defRPr sz="2400" b="1" i="0">
                <a:solidFill>
                  <a:srgbClr val="FFFF66"/>
                </a:solidFill>
                <a:latin typeface="Arial" panose="020B0604020202020204" pitchFamily="34" charset="0"/>
                <a:cs typeface="Arial" panose="020B0604020202020204" pitchFamily="34" charset="0"/>
              </a:defRPr>
            </a:lvl4pPr>
            <a:lvl5pPr marL="0" indent="1828800">
              <a:spcBef>
                <a:spcPts val="500"/>
              </a:spcBef>
              <a:buSzTx/>
              <a:buNone/>
              <a:defRPr sz="2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12" name="Text Placeholder 4"/>
          <p:cNvSpPr>
            <a:spLocks noGrp="1"/>
          </p:cNvSpPr>
          <p:nvPr>
            <p:ph type="body" sz="quarter" idx="21"/>
          </p:nvPr>
        </p:nvSpPr>
        <p:spPr>
          <a:xfrm>
            <a:off x="4645025" y="1535112"/>
            <a:ext cx="4041775" cy="639763"/>
          </a:xfrm>
          <a:prstGeom prst="rect">
            <a:avLst/>
          </a:prstGeom>
          <a:effectLst>
            <a:outerShdw blurRad="38100" dist="38099" dir="2700000" rotWithShape="0">
              <a:srgbClr val="808080"/>
            </a:outerShdw>
          </a:effectLst>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rgbClr val="FFFF66"/>
                </a:solidFill>
              </a:defRPr>
            </a:pPr>
            <a:endParaRPr dirty="0"/>
          </a:p>
        </p:txBody>
      </p:sp>
      <p:sp>
        <p:nvSpPr>
          <p:cNvPr id="3813"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55118733"/>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29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0" name="Title Text"/>
          <p:cNvSpPr txBox="1">
            <a:spLocks noGrp="1"/>
          </p:cNvSpPr>
          <p:nvPr>
            <p:ph type="title"/>
          </p:nvPr>
        </p:nvSpPr>
        <p:spPr>
          <a:xfrm>
            <a:off x="434975" y="609600"/>
            <a:ext cx="8458200" cy="1143000"/>
          </a:xfrm>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21"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20868731"/>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34_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2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2048534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2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35" name="Title Text"/>
          <p:cNvSpPr txBox="1">
            <a:spLocks noGrp="1"/>
          </p:cNvSpPr>
          <p:nvPr>
            <p:ph type="title"/>
          </p:nvPr>
        </p:nvSpPr>
        <p:spPr>
          <a:xfrm>
            <a:off x="457200" y="273050"/>
            <a:ext cx="3008314" cy="1162050"/>
          </a:xfrm>
          <a:prstGeom prst="rect">
            <a:avLst/>
          </a:prstGeom>
          <a:effectLst>
            <a:outerShdw blurRad="38100" dist="38099" dir="2700000" rotWithShape="0">
              <a:srgbClr val="808080"/>
            </a:outerShdw>
          </a:effectLst>
        </p:spPr>
        <p:txBody>
          <a:bodyPr anchor="b"/>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36" name="Body Level One…"/>
          <p:cNvSpPr txBox="1">
            <a:spLocks noGrp="1"/>
          </p:cNvSpPr>
          <p:nvPr>
            <p:ph type="body" idx="1"/>
          </p:nvPr>
        </p:nvSpPr>
        <p:spPr>
          <a:xfrm>
            <a:off x="3575050" y="273050"/>
            <a:ext cx="5111750" cy="5853113"/>
          </a:xfrm>
          <a:prstGeom prst="rect">
            <a:avLst/>
          </a:prstGeom>
          <a:effectLst>
            <a:outerShdw blurRad="38100" dist="38099" dir="2700000" rotWithShape="0">
              <a:srgbClr val="808080"/>
            </a:outerShdw>
          </a:effectLst>
        </p:spPr>
        <p:txBody>
          <a:bodyPr>
            <a:normAutofit/>
          </a:bodyPr>
          <a:lstStyle>
            <a:lvl1pPr>
              <a:buFont typeface="Arial"/>
              <a:defRPr b="1" i="0">
                <a:solidFill>
                  <a:srgbClr val="FFFF66"/>
                </a:solidFill>
                <a:latin typeface="Arial" panose="020B0604020202020204" pitchFamily="34" charset="0"/>
                <a:cs typeface="Arial" panose="020B0604020202020204" pitchFamily="34" charset="0"/>
              </a:defRPr>
            </a:lvl1pPr>
            <a:lvl2pPr>
              <a:buFont typeface="Arial"/>
              <a:buChar char="•"/>
              <a:defRPr b="1" i="0">
                <a:solidFill>
                  <a:srgbClr val="FFFF66"/>
                </a:solidFill>
                <a:latin typeface="Arial" panose="020B0604020202020204" pitchFamily="34" charset="0"/>
                <a:cs typeface="Arial" panose="020B0604020202020204" pitchFamily="34" charset="0"/>
              </a:defRPr>
            </a:lvl2pPr>
            <a:lvl3pPr>
              <a:buFont typeface="Arial"/>
              <a:defRPr b="1" i="0">
                <a:solidFill>
                  <a:srgbClr val="FFFF66"/>
                </a:solidFill>
                <a:latin typeface="Arial" panose="020B0604020202020204" pitchFamily="34" charset="0"/>
                <a:cs typeface="Arial" panose="020B0604020202020204" pitchFamily="34" charset="0"/>
              </a:defRPr>
            </a:lvl3pPr>
            <a:lvl4pPr>
              <a:buFont typeface="Arial"/>
              <a:buChar char="•"/>
              <a:defRPr b="1" i="0">
                <a:solidFill>
                  <a:srgbClr val="FFFF66"/>
                </a:solidFill>
                <a:latin typeface="Arial" panose="020B0604020202020204" pitchFamily="34" charset="0"/>
                <a:cs typeface="Arial" panose="020B0604020202020204" pitchFamily="34" charset="0"/>
              </a:defRPr>
            </a:lvl4pPr>
            <a:lvl5pPr>
              <a:buFont typeface="Arial"/>
              <a:buChar char="•"/>
              <a:defRPr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37" name="Text Placeholder 3"/>
          <p:cNvSpPr>
            <a:spLocks noGrp="1"/>
          </p:cNvSpPr>
          <p:nvPr>
            <p:ph type="body" sz="half" idx="21"/>
          </p:nvPr>
        </p:nvSpPr>
        <p:spPr>
          <a:xfrm>
            <a:off x="457199" y="1435100"/>
            <a:ext cx="3008315" cy="4691063"/>
          </a:xfrm>
          <a:prstGeom prst="rect">
            <a:avLst/>
          </a:prstGeom>
          <a:effectLst>
            <a:outerShdw blurRad="38100" dist="38099" dir="2700000" rotWithShape="0">
              <a:srgbClr val="808080"/>
            </a:outerShdw>
          </a:effectLst>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rgbClr val="FFFF66"/>
                </a:solidFill>
              </a:defRPr>
            </a:pPr>
            <a:endParaRPr dirty="0"/>
          </a:p>
        </p:txBody>
      </p:sp>
      <p:sp>
        <p:nvSpPr>
          <p:cNvPr id="383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08994171"/>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2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45" name="Title Text"/>
          <p:cNvSpPr txBox="1">
            <a:spLocks noGrp="1"/>
          </p:cNvSpPr>
          <p:nvPr>
            <p:ph type="title"/>
          </p:nvPr>
        </p:nvSpPr>
        <p:spPr>
          <a:xfrm>
            <a:off x="1792288" y="4800600"/>
            <a:ext cx="5486401" cy="566738"/>
          </a:xfrm>
          <a:prstGeom prst="rect">
            <a:avLst/>
          </a:prstGeom>
          <a:effectLst>
            <a:outerShdw blurRad="38100" dist="38099" dir="2700000" rotWithShape="0">
              <a:srgbClr val="808080"/>
            </a:outerShdw>
          </a:effectLst>
        </p:spPr>
        <p:txBody>
          <a:bodyPr anchor="b"/>
          <a:lstStyle>
            <a:lvl1pPr algn="l">
              <a:defRPr sz="2000"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46"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808080"/>
            </a:outerShdw>
          </a:effectLst>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847"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808080"/>
            </a:outerShdw>
          </a:effectLst>
        </p:spPr>
        <p:txBody>
          <a:bodyPr>
            <a:normAutofit/>
          </a:bodyPr>
          <a:lstStyle>
            <a:lvl1pPr marL="0" indent="0">
              <a:spcBef>
                <a:spcPts val="300"/>
              </a:spcBef>
              <a:buSzTx/>
              <a:buNone/>
              <a:defRPr sz="1400" b="1" i="0">
                <a:solidFill>
                  <a:srgbClr val="FFFF66"/>
                </a:solidFill>
                <a:latin typeface="Arial" panose="020B0604020202020204" pitchFamily="34" charset="0"/>
                <a:cs typeface="Arial" panose="020B0604020202020204" pitchFamily="34" charset="0"/>
              </a:defRPr>
            </a:lvl1pPr>
            <a:lvl2pPr marL="0" indent="457200">
              <a:spcBef>
                <a:spcPts val="300"/>
              </a:spcBef>
              <a:buSzTx/>
              <a:buNone/>
              <a:defRPr sz="1400" b="1" i="0">
                <a:solidFill>
                  <a:srgbClr val="FFFF66"/>
                </a:solidFill>
                <a:latin typeface="Arial" panose="020B0604020202020204" pitchFamily="34" charset="0"/>
                <a:cs typeface="Arial" panose="020B0604020202020204" pitchFamily="34" charset="0"/>
              </a:defRPr>
            </a:lvl2pPr>
            <a:lvl3pPr marL="0" indent="914400">
              <a:spcBef>
                <a:spcPts val="300"/>
              </a:spcBef>
              <a:buSzTx/>
              <a:buNone/>
              <a:defRPr sz="1400" b="1" i="0">
                <a:solidFill>
                  <a:srgbClr val="FFFF66"/>
                </a:solidFill>
                <a:latin typeface="Arial" panose="020B0604020202020204" pitchFamily="34" charset="0"/>
                <a:cs typeface="Arial" panose="020B0604020202020204" pitchFamily="34" charset="0"/>
              </a:defRPr>
            </a:lvl3pPr>
            <a:lvl4pPr marL="0" indent="1371600">
              <a:spcBef>
                <a:spcPts val="300"/>
              </a:spcBef>
              <a:buSzTx/>
              <a:buNone/>
              <a:defRPr sz="1400" b="1" i="0">
                <a:solidFill>
                  <a:srgbClr val="FFFF66"/>
                </a:solidFill>
                <a:latin typeface="Arial" panose="020B0604020202020204" pitchFamily="34" charset="0"/>
                <a:cs typeface="Arial" panose="020B0604020202020204" pitchFamily="34" charset="0"/>
              </a:defRPr>
            </a:lvl4pPr>
            <a:lvl5pPr marL="0" indent="1828800">
              <a:spcBef>
                <a:spcPts val="300"/>
              </a:spcBef>
              <a:buSzTx/>
              <a:buNone/>
              <a:defRPr sz="1400" b="1" i="0">
                <a:solidFill>
                  <a:srgbClr val="FFFF66"/>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48"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5619752"/>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4_Title and Tabl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855" name="Title Text"/>
          <p:cNvSpPr txBox="1">
            <a:spLocks noGrp="1"/>
          </p:cNvSpPr>
          <p:nvPr>
            <p:ph type="title"/>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r>
              <a:rPr dirty="0"/>
              <a:t>Title Text</a:t>
            </a:r>
          </a:p>
        </p:txBody>
      </p:sp>
      <p:sp>
        <p:nvSpPr>
          <p:cNvPr id="3856" name="Slide Number"/>
          <p:cNvSpPr txBox="1">
            <a:spLocks noGrp="1"/>
          </p:cNvSpPr>
          <p:nvPr>
            <p:ph type="sldNum" sz="quarter" idx="2"/>
          </p:nvPr>
        </p:nvSpPr>
        <p:spPr>
          <a:prstGeom prst="rect">
            <a:avLst/>
          </a:prstGeom>
          <a:effectLst>
            <a:outerShdw blurRad="38100" dist="38099" dir="2700000" rotWithShape="0">
              <a:srgbClr val="808080"/>
            </a:outerShdw>
          </a:effectLst>
        </p:spPr>
        <p:txBody>
          <a:bodyPr/>
          <a:lstStyle>
            <a:lvl1pPr>
              <a:defRPr b="1" i="0">
                <a:solidFill>
                  <a:srgbClr val="FFFF66"/>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9659"/>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36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63"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64"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31241887"/>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885901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35_Blank">
    <p:bg>
      <p:bgPr>
        <a:solidFill>
          <a:schemeClr val="accent3">
            <a:lumOff val="44000"/>
          </a:schemeClr>
        </a:solidFill>
        <a:effectLst/>
      </p:bgPr>
    </p:bg>
    <p:spTree>
      <p:nvGrpSpPr>
        <p:cNvPr id="1" name=""/>
        <p:cNvGrpSpPr/>
        <p:nvPr/>
      </p:nvGrpSpPr>
      <p:grpSpPr>
        <a:xfrm>
          <a:off x="0" y="0"/>
          <a:ext cx="0" cy="0"/>
          <a:chOff x="0" y="0"/>
          <a:chExt cx="0" cy="0"/>
        </a:xfrm>
      </p:grpSpPr>
      <p:sp>
        <p:nvSpPr>
          <p:cNvPr id="3872" name="Slide Number"/>
          <p:cNvSpPr txBox="1">
            <a:spLocks noGrp="1"/>
          </p:cNvSpPr>
          <p:nvPr>
            <p:ph type="sldNum" sz="quarter" idx="2"/>
          </p:nvPr>
        </p:nvSpPr>
        <p:spPr>
          <a:prstGeom prst="rect">
            <a:avLst/>
          </a:prstGeom>
        </p:spPr>
        <p:txBody>
          <a:bodyPr/>
          <a:lstStyle>
            <a:lvl1pPr>
              <a:defRPr b="1" i="0">
                <a:solidFill>
                  <a:srgbClr val="808080"/>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3750078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37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87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674635518"/>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3_Title and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88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889"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9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079331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29_Section Header">
    <p:bg>
      <p:bgPr>
        <a:solidFill>
          <a:schemeClr val="accent3">
            <a:lumOff val="44000"/>
          </a:schemeClr>
        </a:solidFill>
        <a:effectLst/>
      </p:bgPr>
    </p:bg>
    <p:spTree>
      <p:nvGrpSpPr>
        <p:cNvPr id="1" name=""/>
        <p:cNvGrpSpPr/>
        <p:nvPr/>
      </p:nvGrpSpPr>
      <p:grpSpPr>
        <a:xfrm>
          <a:off x="0" y="0"/>
          <a:ext cx="0" cy="0"/>
          <a:chOff x="0" y="0"/>
          <a:chExt cx="0" cy="0"/>
        </a:xfrm>
      </p:grpSpPr>
      <p:sp>
        <p:nvSpPr>
          <p:cNvPr id="3897"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cs typeface="Arial" panose="020B0604020202020204" pitchFamily="34" charset="0"/>
              </a:defRPr>
            </a:lvl1pPr>
          </a:lstStyle>
          <a:p>
            <a:r>
              <a:rPr dirty="0"/>
              <a:t>Title Text</a:t>
            </a:r>
          </a:p>
        </p:txBody>
      </p:sp>
      <p:sp>
        <p:nvSpPr>
          <p:cNvPr id="38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cs typeface="Arial" panose="020B0604020202020204" pitchFamily="34" charset="0"/>
              </a:defRPr>
            </a:lvl1pPr>
            <a:lvl2pPr marL="0" indent="457200">
              <a:spcBef>
                <a:spcPts val="400"/>
              </a:spcBef>
              <a:buSzTx/>
              <a:buNone/>
              <a:defRPr sz="2000" b="1" i="0">
                <a:latin typeface="Arial" panose="020B0604020202020204" pitchFamily="34" charset="0"/>
                <a:cs typeface="Arial" panose="020B0604020202020204" pitchFamily="34" charset="0"/>
              </a:defRPr>
            </a:lvl2pPr>
            <a:lvl3pPr marL="0" indent="914400">
              <a:spcBef>
                <a:spcPts val="400"/>
              </a:spcBef>
              <a:buSzTx/>
              <a:buNone/>
              <a:defRPr sz="2000" b="1" i="0">
                <a:latin typeface="Arial" panose="020B0604020202020204" pitchFamily="34" charset="0"/>
                <a:cs typeface="Arial" panose="020B0604020202020204" pitchFamily="34" charset="0"/>
              </a:defRPr>
            </a:lvl3pPr>
            <a:lvl4pPr marL="0" indent="1371600">
              <a:spcBef>
                <a:spcPts val="400"/>
              </a:spcBef>
              <a:buSzTx/>
              <a:buNone/>
              <a:defRPr sz="2000" b="1" i="0">
                <a:latin typeface="Arial" panose="020B0604020202020204" pitchFamily="34" charset="0"/>
                <a:cs typeface="Arial" panose="020B0604020202020204" pitchFamily="34" charset="0"/>
              </a:defRPr>
            </a:lvl4pPr>
            <a:lvl5pPr marL="0" indent="1828800">
              <a:spcBef>
                <a:spcPts val="400"/>
              </a:spcBef>
              <a:buSzTx/>
              <a:buNone/>
              <a:defRPr sz="20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9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44387552"/>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29_Two Content">
    <p:bg>
      <p:bgPr>
        <a:solidFill>
          <a:schemeClr val="accent3">
            <a:lumOff val="44000"/>
          </a:schemeClr>
        </a:solidFill>
        <a:effectLst/>
      </p:bgPr>
    </p:bg>
    <p:spTree>
      <p:nvGrpSpPr>
        <p:cNvPr id="1" name=""/>
        <p:cNvGrpSpPr/>
        <p:nvPr/>
      </p:nvGrpSpPr>
      <p:grpSpPr>
        <a:xfrm>
          <a:off x="0" y="0"/>
          <a:ext cx="0" cy="0"/>
          <a:chOff x="0" y="0"/>
          <a:chExt cx="0" cy="0"/>
        </a:xfrm>
      </p:grpSpPr>
      <p:sp>
        <p:nvSpPr>
          <p:cNvPr id="390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0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cs typeface="Arial" panose="020B0604020202020204" pitchFamily="34" charset="0"/>
              </a:defRPr>
            </a:lvl1pPr>
            <a:lvl2pPr marL="790575" indent="-333375">
              <a:spcBef>
                <a:spcPts val="600"/>
              </a:spcBef>
              <a:defRPr sz="2800" b="1" i="0">
                <a:latin typeface="Arial" panose="020B0604020202020204" pitchFamily="34" charset="0"/>
                <a:cs typeface="Arial" panose="020B0604020202020204" pitchFamily="34" charset="0"/>
              </a:defRPr>
            </a:lvl2pPr>
            <a:lvl3pPr marL="1234439" indent="-320039">
              <a:spcBef>
                <a:spcPts val="600"/>
              </a:spcBef>
              <a:defRPr sz="2800" b="1" i="0">
                <a:latin typeface="Arial" panose="020B0604020202020204" pitchFamily="34" charset="0"/>
                <a:cs typeface="Arial" panose="020B0604020202020204" pitchFamily="34" charset="0"/>
              </a:defRPr>
            </a:lvl3pPr>
            <a:lvl4pPr marL="1727200" indent="-355600">
              <a:spcBef>
                <a:spcPts val="600"/>
              </a:spcBef>
              <a:defRPr sz="2800" b="1" i="0">
                <a:latin typeface="Arial" panose="020B0604020202020204" pitchFamily="34" charset="0"/>
                <a:cs typeface="Arial" panose="020B0604020202020204" pitchFamily="34" charset="0"/>
              </a:defRPr>
            </a:lvl4pPr>
            <a:lvl5pPr marL="2184400" indent="-355600">
              <a:spcBef>
                <a:spcPts val="600"/>
              </a:spcBef>
              <a:defRPr sz="28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0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72453410"/>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29_Comparison">
    <p:bg>
      <p:bgPr>
        <a:solidFill>
          <a:schemeClr val="accent3">
            <a:lumOff val="44000"/>
          </a:schemeClr>
        </a:solidFill>
        <a:effectLst/>
      </p:bgPr>
    </p:bg>
    <p:spTree>
      <p:nvGrpSpPr>
        <p:cNvPr id="1" name=""/>
        <p:cNvGrpSpPr/>
        <p:nvPr/>
      </p:nvGrpSpPr>
      <p:grpSpPr>
        <a:xfrm>
          <a:off x="0" y="0"/>
          <a:ext cx="0" cy="0"/>
          <a:chOff x="0" y="0"/>
          <a:chExt cx="0" cy="0"/>
        </a:xfrm>
      </p:grpSpPr>
      <p:sp>
        <p:nvSpPr>
          <p:cNvPr id="3915"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cs typeface="Arial" panose="020B0604020202020204" pitchFamily="34" charset="0"/>
              </a:defRPr>
            </a:lvl1pPr>
            <a:lvl2pPr marL="0" indent="457200">
              <a:spcBef>
                <a:spcPts val="500"/>
              </a:spcBef>
              <a:buSzTx/>
              <a:buNone/>
              <a:defRPr sz="2400" b="1" i="0">
                <a:latin typeface="Arial" panose="020B0604020202020204" pitchFamily="34" charset="0"/>
                <a:cs typeface="Arial" panose="020B0604020202020204" pitchFamily="34" charset="0"/>
              </a:defRPr>
            </a:lvl2pPr>
            <a:lvl3pPr marL="0" indent="914400">
              <a:spcBef>
                <a:spcPts val="500"/>
              </a:spcBef>
              <a:buSzTx/>
              <a:buNone/>
              <a:defRPr sz="2400" b="1" i="0">
                <a:latin typeface="Arial" panose="020B0604020202020204" pitchFamily="34" charset="0"/>
                <a:cs typeface="Arial" panose="020B0604020202020204" pitchFamily="34" charset="0"/>
              </a:defRPr>
            </a:lvl3pPr>
            <a:lvl4pPr marL="0" indent="1371600">
              <a:spcBef>
                <a:spcPts val="500"/>
              </a:spcBef>
              <a:buSzTx/>
              <a:buNone/>
              <a:defRPr sz="2400" b="1" i="0">
                <a:latin typeface="Arial" panose="020B0604020202020204" pitchFamily="34" charset="0"/>
                <a:cs typeface="Arial" panose="020B0604020202020204" pitchFamily="34" charset="0"/>
              </a:defRPr>
            </a:lvl4pPr>
            <a:lvl5pPr marL="0" indent="1828800">
              <a:spcBef>
                <a:spcPts val="500"/>
              </a:spcBef>
              <a:buSzTx/>
              <a:buNone/>
              <a:defRPr sz="2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pPr>
            <a:endParaRPr dirty="0"/>
          </a:p>
        </p:txBody>
      </p:sp>
      <p:sp>
        <p:nvSpPr>
          <p:cNvPr id="39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16547647"/>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30_Title Only">
    <p:bg>
      <p:bgPr>
        <a:solidFill>
          <a:schemeClr val="accent3">
            <a:lumOff val="44000"/>
          </a:schemeClr>
        </a:solidFill>
        <a:effectLst/>
      </p:bgPr>
    </p:bg>
    <p:spTree>
      <p:nvGrpSpPr>
        <p:cNvPr id="1" name=""/>
        <p:cNvGrpSpPr/>
        <p:nvPr/>
      </p:nvGrpSpPr>
      <p:grpSpPr>
        <a:xfrm>
          <a:off x="0" y="0"/>
          <a:ext cx="0" cy="0"/>
          <a:chOff x="0" y="0"/>
          <a:chExt cx="0" cy="0"/>
        </a:xfrm>
      </p:grpSpPr>
      <p:sp>
        <p:nvSpPr>
          <p:cNvPr id="3925"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2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14042682"/>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36_Blank">
    <p:bg>
      <p:bgPr>
        <a:solidFill>
          <a:schemeClr val="accent3">
            <a:lumOff val="44000"/>
          </a:schemeClr>
        </a:solidFill>
        <a:effectLst/>
      </p:bgPr>
    </p:bg>
    <p:spTree>
      <p:nvGrpSpPr>
        <p:cNvPr id="1" name=""/>
        <p:cNvGrpSpPr/>
        <p:nvPr/>
      </p:nvGrpSpPr>
      <p:grpSpPr>
        <a:xfrm>
          <a:off x="0" y="0"/>
          <a:ext cx="0" cy="0"/>
          <a:chOff x="0" y="0"/>
          <a:chExt cx="0" cy="0"/>
        </a:xfrm>
      </p:grpSpPr>
      <p:sp>
        <p:nvSpPr>
          <p:cNvPr id="393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03009432"/>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29_Content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40"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941"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4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pPr>
            <a:endParaRPr dirty="0"/>
          </a:p>
        </p:txBody>
      </p:sp>
      <p:sp>
        <p:nvSpPr>
          <p:cNvPr id="394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718819553"/>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29_Picture with Caption">
    <p:bg>
      <p:bgPr>
        <a:solidFill>
          <a:schemeClr val="accent3">
            <a:lumOff val="44000"/>
          </a:schemeClr>
        </a:solidFill>
        <a:effectLst/>
      </p:bgPr>
    </p:bg>
    <p:spTree>
      <p:nvGrpSpPr>
        <p:cNvPr id="1" name=""/>
        <p:cNvGrpSpPr/>
        <p:nvPr/>
      </p:nvGrpSpPr>
      <p:grpSpPr>
        <a:xfrm>
          <a:off x="0" y="0"/>
          <a:ext cx="0" cy="0"/>
          <a:chOff x="0" y="0"/>
          <a:chExt cx="0" cy="0"/>
        </a:xfrm>
      </p:grpSpPr>
      <p:sp>
        <p:nvSpPr>
          <p:cNvPr id="3950"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cs typeface="Arial" panose="020B0604020202020204" pitchFamily="34" charset="0"/>
              </a:defRPr>
            </a:lvl1pPr>
          </a:lstStyle>
          <a:p>
            <a:r>
              <a:rPr dirty="0"/>
              <a:t>Title Text</a:t>
            </a:r>
          </a:p>
        </p:txBody>
      </p:sp>
      <p:sp>
        <p:nvSpPr>
          <p:cNvPr id="395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395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cs typeface="Arial" panose="020B0604020202020204" pitchFamily="34" charset="0"/>
              </a:defRPr>
            </a:lvl1pPr>
            <a:lvl2pPr marL="0" indent="457200">
              <a:spcBef>
                <a:spcPts val="300"/>
              </a:spcBef>
              <a:buSzTx/>
              <a:buNone/>
              <a:defRPr sz="1400" b="1" i="0">
                <a:latin typeface="Arial" panose="020B0604020202020204" pitchFamily="34" charset="0"/>
                <a:cs typeface="Arial" panose="020B0604020202020204" pitchFamily="34" charset="0"/>
              </a:defRPr>
            </a:lvl2pPr>
            <a:lvl3pPr marL="0" indent="914400">
              <a:spcBef>
                <a:spcPts val="300"/>
              </a:spcBef>
              <a:buSzTx/>
              <a:buNone/>
              <a:defRPr sz="1400" b="1" i="0">
                <a:latin typeface="Arial" panose="020B0604020202020204" pitchFamily="34" charset="0"/>
                <a:cs typeface="Arial" panose="020B0604020202020204" pitchFamily="34" charset="0"/>
              </a:defRPr>
            </a:lvl3pPr>
            <a:lvl4pPr marL="0" indent="1371600">
              <a:spcBef>
                <a:spcPts val="300"/>
              </a:spcBef>
              <a:buSzTx/>
              <a:buNone/>
              <a:defRPr sz="1400" b="1" i="0">
                <a:latin typeface="Arial" panose="020B0604020202020204" pitchFamily="34" charset="0"/>
                <a:cs typeface="Arial" panose="020B0604020202020204" pitchFamily="34" charset="0"/>
              </a:defRPr>
            </a:lvl4pPr>
            <a:lvl5pPr marL="0" indent="1828800">
              <a:spcBef>
                <a:spcPts val="300"/>
              </a:spcBef>
              <a:buSzTx/>
              <a:buNone/>
              <a:defRPr sz="1400"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01145705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02441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37_Blank">
    <p:bg>
      <p:bgPr>
        <a:solidFill>
          <a:srgbClr val="808080"/>
        </a:solidFill>
        <a:effectLst/>
      </p:bgPr>
    </p:bg>
    <p:spTree>
      <p:nvGrpSpPr>
        <p:cNvPr id="1" name=""/>
        <p:cNvGrpSpPr/>
        <p:nvPr/>
      </p:nvGrpSpPr>
      <p:grpSpPr>
        <a:xfrm>
          <a:off x="0" y="0"/>
          <a:ext cx="0" cy="0"/>
          <a:chOff x="0" y="0"/>
          <a:chExt cx="0" cy="0"/>
        </a:xfrm>
      </p:grpSpPr>
      <p:grpSp>
        <p:nvGrpSpPr>
          <p:cNvPr id="3963" name="Group 2"/>
          <p:cNvGrpSpPr/>
          <p:nvPr/>
        </p:nvGrpSpPr>
        <p:grpSpPr>
          <a:xfrm>
            <a:off x="0" y="0"/>
            <a:ext cx="9144001" cy="6858000"/>
            <a:chOff x="0" y="0"/>
            <a:chExt cx="9144000" cy="6858000"/>
          </a:xfrm>
        </p:grpSpPr>
        <p:sp>
          <p:nvSpPr>
            <p:cNvPr id="3960" name="Rectangle 3"/>
            <p:cNvSpPr/>
            <p:nvPr/>
          </p:nvSpPr>
          <p:spPr>
            <a:xfrm>
              <a:off x="1600200" y="0"/>
              <a:ext cx="7543800" cy="6858000"/>
            </a:xfrm>
            <a:prstGeom prst="rect">
              <a:avLst/>
            </a:prstGeom>
            <a:solidFill>
              <a:srgbClr val="000000"/>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3961" name="Rectangle 4"/>
            <p:cNvSpPr/>
            <p:nvPr/>
          </p:nvSpPr>
          <p:spPr>
            <a:xfrm>
              <a:off x="0" y="0"/>
              <a:ext cx="1600200" cy="6858000"/>
            </a:xfrm>
            <a:prstGeom prst="rect">
              <a:avLst/>
            </a:prstGeom>
            <a:solidFill>
              <a:srgbClr val="FF0000"/>
            </a:solidFill>
            <a:ln w="12700" cap="flat">
              <a:noFill/>
              <a:miter lim="400000"/>
            </a:ln>
            <a:effectLst/>
          </p:spPr>
          <p:txBody>
            <a:bodyPr wrap="square" lIns="45719" tIns="45719" rIns="45719" bIns="45719" numCol="1" anchor="ctr">
              <a:noAutofit/>
            </a:bodyPr>
            <a:lstStyle/>
            <a:p>
              <a:endParaRPr b="1" i="0" dirty="0">
                <a:latin typeface="Arial" panose="020B0604020202020204" pitchFamily="34" charset="0"/>
                <a:cs typeface="Arial" panose="020B0604020202020204" pitchFamily="34" charset="0"/>
              </a:endParaRPr>
            </a:p>
          </p:txBody>
        </p:sp>
        <p:sp>
          <p:nvSpPr>
            <p:cNvPr id="3962" name="Freeform 5"/>
            <p:cNvSpPr/>
            <p:nvPr/>
          </p:nvSpPr>
          <p:spPr>
            <a:xfrm>
              <a:off x="0" y="0"/>
              <a:ext cx="9144001" cy="1905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3780" y="21600"/>
                  </a:lnTo>
                  <a:lnTo>
                    <a:pt x="21600" y="6048"/>
                  </a:lnTo>
                  <a:lnTo>
                    <a:pt x="21600" y="0"/>
                  </a:lnTo>
                  <a:lnTo>
                    <a:pt x="0" y="0"/>
                  </a:lnTo>
                  <a:close/>
                </a:path>
              </a:pathLst>
            </a:custGeom>
            <a:solidFill>
              <a:srgbClr val="F8F8F8"/>
            </a:solidFill>
            <a:ln w="12700" cap="flat">
              <a:noFill/>
              <a:miter lim="400000"/>
            </a:ln>
            <a:effectLst/>
          </p:spPr>
          <p:txBody>
            <a:bodyPr wrap="square" lIns="45719" tIns="45719" rIns="45719" bIns="45719" numCol="1" anchor="ctr">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sp>
        <p:nvSpPr>
          <p:cNvPr id="3964" name="Slide Number"/>
          <p:cNvSpPr txBox="1">
            <a:spLocks noGrp="1"/>
          </p:cNvSpPr>
          <p:nvPr>
            <p:ph type="sldNum" sz="quarter" idx="2"/>
          </p:nvPr>
        </p:nvSpPr>
        <p:spPr>
          <a:xfrm>
            <a:off x="8757462" y="6400800"/>
            <a:ext cx="310339" cy="307777"/>
          </a:xfrm>
          <a:prstGeom prst="rect">
            <a:avLst/>
          </a:prstGeom>
        </p:spPr>
        <p:txBody>
          <a:bodyPr/>
          <a:lstStyle>
            <a:lvl1pPr>
              <a:spcBef>
                <a:spcPts val="800"/>
              </a:spcBef>
              <a:defRPr b="1" i="0">
                <a:solidFill>
                  <a:srgbClr val="808080"/>
                </a:solidFill>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76229052"/>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38_Title Slide">
    <p:bg>
      <p:bgPr>
        <a:solidFill>
          <a:schemeClr val="accent3">
            <a:lumOff val="44000"/>
          </a:schemeClr>
        </a:solidFill>
        <a:effectLst/>
      </p:bgPr>
    </p:bg>
    <p:spTree>
      <p:nvGrpSpPr>
        <p:cNvPr id="1" name=""/>
        <p:cNvGrpSpPr/>
        <p:nvPr/>
      </p:nvGrpSpPr>
      <p:grpSpPr>
        <a:xfrm>
          <a:off x="0" y="0"/>
          <a:ext cx="0" cy="0"/>
          <a:chOff x="0" y="0"/>
          <a:chExt cx="0" cy="0"/>
        </a:xfrm>
      </p:grpSpPr>
      <p:sp>
        <p:nvSpPr>
          <p:cNvPr id="3971"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97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cs typeface="Arial" panose="020B0604020202020204" pitchFamily="34" charset="0"/>
              </a:defRPr>
            </a:lvl1pPr>
            <a:lvl2pPr marL="0" indent="457200" algn="ctr">
              <a:buSzTx/>
              <a:buNone/>
              <a:defRPr b="1" i="0">
                <a:latin typeface="Arial" panose="020B0604020202020204" pitchFamily="34" charset="0"/>
                <a:cs typeface="Arial" panose="020B0604020202020204" pitchFamily="34" charset="0"/>
              </a:defRPr>
            </a:lvl2pPr>
            <a:lvl3pPr marL="0" indent="914400" algn="ctr">
              <a:buSzTx/>
              <a:buNone/>
              <a:defRPr b="1" i="0">
                <a:latin typeface="Arial" panose="020B0604020202020204" pitchFamily="34" charset="0"/>
                <a:cs typeface="Arial" panose="020B0604020202020204" pitchFamily="34" charset="0"/>
              </a:defRPr>
            </a:lvl3pPr>
            <a:lvl4pPr marL="0" indent="1371600" algn="ctr">
              <a:buSzTx/>
              <a:buNone/>
              <a:defRPr b="1" i="0">
                <a:latin typeface="Arial" panose="020B0604020202020204" pitchFamily="34" charset="0"/>
                <a:cs typeface="Arial" panose="020B0604020202020204" pitchFamily="34" charset="0"/>
              </a:defRPr>
            </a:lvl4pPr>
            <a:lvl5pPr marL="0" indent="1828800" algn="ctr">
              <a:buSzTx/>
              <a:buNone/>
              <a:defRPr b="1" i="0">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7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2518517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39_Title Slide">
    <p:bg>
      <p:bgPr>
        <a:solidFill>
          <a:srgbClr val="000000"/>
        </a:solidFill>
        <a:effectLst/>
      </p:bgPr>
    </p:bg>
    <p:spTree>
      <p:nvGrpSpPr>
        <p:cNvPr id="1" name=""/>
        <p:cNvGrpSpPr/>
        <p:nvPr/>
      </p:nvGrpSpPr>
      <p:grpSpPr>
        <a:xfrm>
          <a:off x="0" y="0"/>
          <a:ext cx="0" cy="0"/>
          <a:chOff x="0" y="0"/>
          <a:chExt cx="0" cy="0"/>
        </a:xfrm>
      </p:grpSpPr>
      <p:sp>
        <p:nvSpPr>
          <p:cNvPr id="398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8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8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09035961"/>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1_Title Slide 0">
    <p:bg>
      <p:bgPr>
        <a:solidFill>
          <a:srgbClr val="000000"/>
        </a:solidFill>
        <a:effectLst/>
      </p:bgPr>
    </p:bg>
    <p:spTree>
      <p:nvGrpSpPr>
        <p:cNvPr id="1" name=""/>
        <p:cNvGrpSpPr/>
        <p:nvPr/>
      </p:nvGrpSpPr>
      <p:grpSpPr>
        <a:xfrm>
          <a:off x="0" y="0"/>
          <a:ext cx="0" cy="0"/>
          <a:chOff x="0" y="0"/>
          <a:chExt cx="0" cy="0"/>
        </a:xfrm>
      </p:grpSpPr>
      <p:sp>
        <p:nvSpPr>
          <p:cNvPr id="398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9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99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49573541"/>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34_Title and Content">
    <p:bg>
      <p:bgPr>
        <a:solidFill>
          <a:srgbClr val="000000"/>
        </a:solidFill>
        <a:effectLst/>
      </p:bgPr>
    </p:bg>
    <p:spTree>
      <p:nvGrpSpPr>
        <p:cNvPr id="1" name=""/>
        <p:cNvGrpSpPr/>
        <p:nvPr/>
      </p:nvGrpSpPr>
      <p:grpSpPr>
        <a:xfrm>
          <a:off x="0" y="0"/>
          <a:ext cx="0" cy="0"/>
          <a:chOff x="0" y="0"/>
          <a:chExt cx="0" cy="0"/>
        </a:xfrm>
      </p:grpSpPr>
      <p:sp>
        <p:nvSpPr>
          <p:cNvPr id="3998"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399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0"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5359371"/>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30_Section Header">
    <p:bg>
      <p:bgPr>
        <a:solidFill>
          <a:srgbClr val="000000"/>
        </a:solidFill>
        <a:effectLst/>
      </p:bgPr>
    </p:bg>
    <p:spTree>
      <p:nvGrpSpPr>
        <p:cNvPr id="1" name=""/>
        <p:cNvGrpSpPr/>
        <p:nvPr/>
      </p:nvGrpSpPr>
      <p:grpSpPr>
        <a:xfrm>
          <a:off x="0" y="0"/>
          <a:ext cx="0" cy="0"/>
          <a:chOff x="0" y="0"/>
          <a:chExt cx="0" cy="0"/>
        </a:xfrm>
      </p:grpSpPr>
      <p:sp>
        <p:nvSpPr>
          <p:cNvPr id="400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0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09"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93738689"/>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30_Two Content">
    <p:bg>
      <p:bgPr>
        <a:solidFill>
          <a:srgbClr val="000000"/>
        </a:solidFill>
        <a:effectLst/>
      </p:bgPr>
    </p:bg>
    <p:spTree>
      <p:nvGrpSpPr>
        <p:cNvPr id="1" name=""/>
        <p:cNvGrpSpPr/>
        <p:nvPr/>
      </p:nvGrpSpPr>
      <p:grpSpPr>
        <a:xfrm>
          <a:off x="0" y="0"/>
          <a:ext cx="0" cy="0"/>
          <a:chOff x="0" y="0"/>
          <a:chExt cx="0" cy="0"/>
        </a:xfrm>
      </p:grpSpPr>
      <p:sp>
        <p:nvSpPr>
          <p:cNvPr id="4016"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1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6585885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30_Comparison">
    <p:bg>
      <p:bgPr>
        <a:solidFill>
          <a:srgbClr val="000000"/>
        </a:solidFill>
        <a:effectLst/>
      </p:bgPr>
    </p:bg>
    <p:spTree>
      <p:nvGrpSpPr>
        <p:cNvPr id="1" name=""/>
        <p:cNvGrpSpPr/>
        <p:nvPr/>
      </p:nvGrpSpPr>
      <p:grpSpPr>
        <a:xfrm>
          <a:off x="0" y="0"/>
          <a:ext cx="0" cy="0"/>
          <a:chOff x="0" y="0"/>
          <a:chExt cx="0" cy="0"/>
        </a:xfrm>
      </p:grpSpPr>
      <p:sp>
        <p:nvSpPr>
          <p:cNvPr id="402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2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2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40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942554631"/>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31_Title Only">
    <p:bg>
      <p:bgPr>
        <a:solidFill>
          <a:srgbClr val="000000"/>
        </a:solidFill>
        <a:effectLst/>
      </p:bgPr>
    </p:bg>
    <p:spTree>
      <p:nvGrpSpPr>
        <p:cNvPr id="1" name=""/>
        <p:cNvGrpSpPr/>
        <p:nvPr/>
      </p:nvGrpSpPr>
      <p:grpSpPr>
        <a:xfrm>
          <a:off x="0" y="0"/>
          <a:ext cx="0" cy="0"/>
          <a:chOff x="0" y="0"/>
          <a:chExt cx="0" cy="0"/>
        </a:xfrm>
      </p:grpSpPr>
      <p:sp>
        <p:nvSpPr>
          <p:cNvPr id="403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3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453371"/>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38_Blank">
    <p:bg>
      <p:bgPr>
        <a:solidFill>
          <a:srgbClr val="000000"/>
        </a:solidFill>
        <a:effectLst/>
      </p:bgPr>
    </p:bg>
    <p:spTree>
      <p:nvGrpSpPr>
        <p:cNvPr id="1" name=""/>
        <p:cNvGrpSpPr/>
        <p:nvPr/>
      </p:nvGrpSpPr>
      <p:grpSpPr>
        <a:xfrm>
          <a:off x="0" y="0"/>
          <a:ext cx="0" cy="0"/>
          <a:chOff x="0" y="0"/>
          <a:chExt cx="0" cy="0"/>
        </a:xfrm>
      </p:grpSpPr>
      <p:sp>
        <p:nvSpPr>
          <p:cNvPr id="404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18547777"/>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143985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30_Content with Caption">
    <p:bg>
      <p:bgPr>
        <a:solidFill>
          <a:srgbClr val="000000"/>
        </a:solidFill>
        <a:effectLst/>
      </p:bgPr>
    </p:bg>
    <p:spTree>
      <p:nvGrpSpPr>
        <p:cNvPr id="1" name=""/>
        <p:cNvGrpSpPr/>
        <p:nvPr/>
      </p:nvGrpSpPr>
      <p:grpSpPr>
        <a:xfrm>
          <a:off x="0" y="0"/>
          <a:ext cx="0" cy="0"/>
          <a:chOff x="0" y="0"/>
          <a:chExt cx="0" cy="0"/>
        </a:xfrm>
      </p:grpSpPr>
      <p:sp>
        <p:nvSpPr>
          <p:cNvPr id="405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5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5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405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1462316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30_Picture with Caption">
    <p:bg>
      <p:bgPr>
        <a:solidFill>
          <a:srgbClr val="000000"/>
        </a:solidFill>
        <a:effectLst/>
      </p:bgPr>
    </p:bg>
    <p:spTree>
      <p:nvGrpSpPr>
        <p:cNvPr id="1" name=""/>
        <p:cNvGrpSpPr/>
        <p:nvPr/>
      </p:nvGrpSpPr>
      <p:grpSpPr>
        <a:xfrm>
          <a:off x="0" y="0"/>
          <a:ext cx="0" cy="0"/>
          <a:chOff x="0" y="0"/>
          <a:chExt cx="0" cy="0"/>
        </a:xfrm>
      </p:grpSpPr>
      <p:sp>
        <p:nvSpPr>
          <p:cNvPr id="406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61"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06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6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48798754"/>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12_Title and 4 Content">
    <p:bg>
      <p:bgPr>
        <a:solidFill>
          <a:srgbClr val="000000"/>
        </a:solidFill>
        <a:effectLst/>
      </p:bgPr>
    </p:bg>
    <p:spTree>
      <p:nvGrpSpPr>
        <p:cNvPr id="1" name=""/>
        <p:cNvGrpSpPr/>
        <p:nvPr/>
      </p:nvGrpSpPr>
      <p:grpSpPr>
        <a:xfrm>
          <a:off x="0" y="0"/>
          <a:ext cx="0" cy="0"/>
          <a:chOff x="0" y="0"/>
          <a:chExt cx="0" cy="0"/>
        </a:xfrm>
      </p:grpSpPr>
      <p:sp>
        <p:nvSpPr>
          <p:cNvPr id="407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7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72"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152647001"/>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8_Title, Content, and 2 Content">
    <p:bg>
      <p:bgPr>
        <a:solidFill>
          <a:srgbClr val="000000"/>
        </a:solidFill>
        <a:effectLst/>
      </p:bgPr>
    </p:bg>
    <p:spTree>
      <p:nvGrpSpPr>
        <p:cNvPr id="1" name=""/>
        <p:cNvGrpSpPr/>
        <p:nvPr/>
      </p:nvGrpSpPr>
      <p:grpSpPr>
        <a:xfrm>
          <a:off x="0" y="0"/>
          <a:ext cx="0" cy="0"/>
          <a:chOff x="0" y="0"/>
          <a:chExt cx="0" cy="0"/>
        </a:xfrm>
      </p:grpSpPr>
      <p:sp>
        <p:nvSpPr>
          <p:cNvPr id="407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08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8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064664238"/>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40_Title Slide">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29" name="Group 2"/>
          <p:cNvGrpSpPr/>
          <p:nvPr/>
        </p:nvGrpSpPr>
        <p:grpSpPr>
          <a:xfrm>
            <a:off x="-1" y="-1"/>
            <a:ext cx="9145589" cy="6856415"/>
            <a:chOff x="0" y="0"/>
            <a:chExt cx="9145587" cy="6856413"/>
          </a:xfrm>
        </p:grpSpPr>
        <p:sp>
          <p:nvSpPr>
            <p:cNvPr id="4088"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89"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0"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1"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2"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3"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4"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5"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6"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7"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8"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099"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0"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1"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2"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3"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4"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05"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08" name="Freeform 21"/>
            <p:cNvGrpSpPr/>
            <p:nvPr/>
          </p:nvGrpSpPr>
          <p:grpSpPr>
            <a:xfrm>
              <a:off x="8931275" y="4022725"/>
              <a:ext cx="209551" cy="209551"/>
              <a:chOff x="0" y="0"/>
              <a:chExt cx="209550" cy="209550"/>
            </a:xfrm>
          </p:grpSpPr>
          <p:sp>
            <p:nvSpPr>
              <p:cNvPr id="4106"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107"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109"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0"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1"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2"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3"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4"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5"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6"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7"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8"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19"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0"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1"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2"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3"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4"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5"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28" name="Group 39"/>
            <p:cNvGrpSpPr/>
            <p:nvPr/>
          </p:nvGrpSpPr>
          <p:grpSpPr>
            <a:xfrm>
              <a:off x="-1" y="2590800"/>
              <a:ext cx="9140826" cy="2949576"/>
              <a:chOff x="0" y="0"/>
              <a:chExt cx="9140824" cy="2949575"/>
            </a:xfrm>
          </p:grpSpPr>
          <p:sp>
            <p:nvSpPr>
              <p:cNvPr id="4126"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27"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130" name="Title Text"/>
          <p:cNvSpPr txBox="1">
            <a:spLocks noGrp="1"/>
          </p:cNvSpPr>
          <p:nvPr>
            <p:ph type="title"/>
          </p:nvPr>
        </p:nvSpPr>
        <p:spPr>
          <a:xfrm>
            <a:off x="457200" y="1600200"/>
            <a:ext cx="8229600" cy="1828800"/>
          </a:xfrm>
          <a:prstGeom prst="rect">
            <a:avLst/>
          </a:prstGeom>
        </p:spPr>
        <p:txBody>
          <a:bodyPr/>
          <a:lstStyle>
            <a:lvl1pPr>
              <a:defRPr sz="4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3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spcBef>
                <a:spcPts val="800"/>
              </a:spcBef>
              <a:buSzTx/>
              <a:buNone/>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824592" indent="-367392" algn="ctr">
              <a:spcBef>
                <a:spcPts val="800"/>
              </a:spcBef>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57300" indent="-342900" algn="ctr">
              <a:spcBef>
                <a:spcPts val="800"/>
              </a:spcBef>
              <a:buSzPct val="90000"/>
              <a:buBlip>
                <a:blip r:embed="rId2"/>
              </a:buBlip>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83079" indent="-411479" algn="ctr">
              <a:spcBef>
                <a:spcPts val="800"/>
              </a:spcBef>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240279" indent="-411479" algn="ctr">
              <a:spcBef>
                <a:spcPts val="800"/>
              </a:spcBef>
              <a:buSzPct val="90000"/>
              <a:buBlip>
                <a:blip r:embed="rId3"/>
              </a:buBlip>
              <a:defRPr sz="36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32"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53993689"/>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35_Title and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180" name="Group 2"/>
          <p:cNvGrpSpPr/>
          <p:nvPr/>
        </p:nvGrpSpPr>
        <p:grpSpPr>
          <a:xfrm>
            <a:off x="-1" y="-1"/>
            <a:ext cx="9145589" cy="6856415"/>
            <a:chOff x="0" y="0"/>
            <a:chExt cx="9145587" cy="6856413"/>
          </a:xfrm>
        </p:grpSpPr>
        <p:sp>
          <p:nvSpPr>
            <p:cNvPr id="4139"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0"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1"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2"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3"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4"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5"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6"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7"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8"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49"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0"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1"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2"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3"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4"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5"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56"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59" name="Freeform 21"/>
            <p:cNvGrpSpPr/>
            <p:nvPr/>
          </p:nvGrpSpPr>
          <p:grpSpPr>
            <a:xfrm>
              <a:off x="8931275" y="4022725"/>
              <a:ext cx="209551" cy="209551"/>
              <a:chOff x="0" y="0"/>
              <a:chExt cx="209550" cy="209550"/>
            </a:xfrm>
          </p:grpSpPr>
          <p:sp>
            <p:nvSpPr>
              <p:cNvPr id="4157"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158"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160"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1"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2"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3"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4"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5"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6"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7"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8"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69"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0"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1"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2"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3"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4"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5"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6"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179" name="Group 39"/>
            <p:cNvGrpSpPr/>
            <p:nvPr/>
          </p:nvGrpSpPr>
          <p:grpSpPr>
            <a:xfrm>
              <a:off x="-1" y="2590800"/>
              <a:ext cx="9140826" cy="2949576"/>
              <a:chOff x="0" y="0"/>
              <a:chExt cx="9140824" cy="2949575"/>
            </a:xfrm>
          </p:grpSpPr>
          <p:sp>
            <p:nvSpPr>
              <p:cNvPr id="4177"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78"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181"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182" name="Body Level One…"/>
          <p:cNvSpPr txBox="1">
            <a:spLocks noGrp="1"/>
          </p:cNvSpPr>
          <p:nvPr>
            <p:ph type="body" idx="1"/>
          </p:nvPr>
        </p:nvSpPr>
        <p:spPr>
          <a:xfrm>
            <a:off x="457200" y="1600200"/>
            <a:ext cx="8229600" cy="4530725"/>
          </a:xfrm>
          <a:prstGeom prst="rect">
            <a:avLst/>
          </a:prstGeom>
        </p:spPr>
        <p:txBody>
          <a:bodyPr>
            <a:normAutofit/>
          </a:bodyPr>
          <a:lstStyle>
            <a:lvl1pPr>
              <a:buSzPct val="90000"/>
              <a:buBlip>
                <a:blip r:embed="rId2"/>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183"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104975162"/>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31_Section Header">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31" name="Group 2"/>
          <p:cNvGrpSpPr/>
          <p:nvPr/>
        </p:nvGrpSpPr>
        <p:grpSpPr>
          <a:xfrm>
            <a:off x="-1" y="-1"/>
            <a:ext cx="9145589" cy="6856415"/>
            <a:chOff x="0" y="0"/>
            <a:chExt cx="9145587" cy="6856413"/>
          </a:xfrm>
        </p:grpSpPr>
        <p:sp>
          <p:nvSpPr>
            <p:cNvPr id="4190"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1"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2"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3"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4"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5"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6"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7"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8"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199"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0"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1"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2"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3"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4"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5"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6"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07"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10" name="Freeform 21"/>
            <p:cNvGrpSpPr/>
            <p:nvPr/>
          </p:nvGrpSpPr>
          <p:grpSpPr>
            <a:xfrm>
              <a:off x="8931275" y="4022725"/>
              <a:ext cx="209551" cy="209551"/>
              <a:chOff x="0" y="0"/>
              <a:chExt cx="209550" cy="209550"/>
            </a:xfrm>
          </p:grpSpPr>
          <p:sp>
            <p:nvSpPr>
              <p:cNvPr id="4208"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209"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211"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2"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3"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4"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5"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6"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7"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8"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19"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0"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1"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2"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3"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4"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5"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6"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7"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30" name="Group 39"/>
            <p:cNvGrpSpPr/>
            <p:nvPr/>
          </p:nvGrpSpPr>
          <p:grpSpPr>
            <a:xfrm>
              <a:off x="-1" y="2590800"/>
              <a:ext cx="9140826" cy="2949576"/>
              <a:chOff x="0" y="0"/>
              <a:chExt cx="9140824" cy="2949575"/>
            </a:xfrm>
          </p:grpSpPr>
          <p:sp>
            <p:nvSpPr>
              <p:cNvPr id="4228"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29"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23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23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34"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890239312"/>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31_Two Content">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282" name="Group 2"/>
          <p:cNvGrpSpPr/>
          <p:nvPr/>
        </p:nvGrpSpPr>
        <p:grpSpPr>
          <a:xfrm>
            <a:off x="-1" y="-1"/>
            <a:ext cx="9145589" cy="6856415"/>
            <a:chOff x="0" y="0"/>
            <a:chExt cx="9145587" cy="6856413"/>
          </a:xfrm>
        </p:grpSpPr>
        <p:sp>
          <p:nvSpPr>
            <p:cNvPr id="4241"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2"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3"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4"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5"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6"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7"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8"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49"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0"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1"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2"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3"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4"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5"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6"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7"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58"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61" name="Freeform 21"/>
            <p:cNvGrpSpPr/>
            <p:nvPr/>
          </p:nvGrpSpPr>
          <p:grpSpPr>
            <a:xfrm>
              <a:off x="8931275" y="4022725"/>
              <a:ext cx="209551" cy="209551"/>
              <a:chOff x="0" y="0"/>
              <a:chExt cx="209550" cy="209550"/>
            </a:xfrm>
          </p:grpSpPr>
          <p:sp>
            <p:nvSpPr>
              <p:cNvPr id="4259"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260"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262"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3"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4"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5"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6"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7"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8"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69"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0"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1"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2"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3"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4"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5"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6"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7"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78"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281" name="Group 39"/>
            <p:cNvGrpSpPr/>
            <p:nvPr/>
          </p:nvGrpSpPr>
          <p:grpSpPr>
            <a:xfrm>
              <a:off x="-1" y="2590800"/>
              <a:ext cx="9140826" cy="2949576"/>
              <a:chOff x="0" y="0"/>
              <a:chExt cx="9140824" cy="2949575"/>
            </a:xfrm>
          </p:grpSpPr>
          <p:sp>
            <p:nvSpPr>
              <p:cNvPr id="4279"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80"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283"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284"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SzPct val="90000"/>
              <a:buBlip>
                <a:blip r:embed="rId2"/>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1234439" indent="-320039">
              <a:spcBef>
                <a:spcPts val="600"/>
              </a:spcBef>
              <a:buSzPct val="90000"/>
              <a:buBlip>
                <a:blip r:embed="rId3"/>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2184400" indent="-355600">
              <a:spcBef>
                <a:spcPts val="600"/>
              </a:spcBef>
              <a:buSzPct val="90000"/>
              <a:buBlip>
                <a:blip r:embed="rId4"/>
              </a:buBlip>
              <a:defRPr sz="28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85"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22233054"/>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31_Comparis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33" name="Group 2"/>
          <p:cNvGrpSpPr/>
          <p:nvPr/>
        </p:nvGrpSpPr>
        <p:grpSpPr>
          <a:xfrm>
            <a:off x="-1" y="-1"/>
            <a:ext cx="9145589" cy="6856415"/>
            <a:chOff x="0" y="0"/>
            <a:chExt cx="9145587" cy="6856413"/>
          </a:xfrm>
        </p:grpSpPr>
        <p:sp>
          <p:nvSpPr>
            <p:cNvPr id="4292"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3"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4"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5"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6"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7"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8"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299"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0"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1"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2"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3"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4"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5"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6"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7"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8"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09"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12" name="Freeform 21"/>
            <p:cNvGrpSpPr/>
            <p:nvPr/>
          </p:nvGrpSpPr>
          <p:grpSpPr>
            <a:xfrm>
              <a:off x="8931275" y="4022725"/>
              <a:ext cx="209551" cy="209551"/>
              <a:chOff x="0" y="0"/>
              <a:chExt cx="209550" cy="209550"/>
            </a:xfrm>
          </p:grpSpPr>
          <p:sp>
            <p:nvSpPr>
              <p:cNvPr id="4310"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311"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313"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4"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5"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6"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7"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8"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19"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0"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1"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2"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3"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4"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5"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6"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7"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8"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29"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32" name="Group 39"/>
            <p:cNvGrpSpPr/>
            <p:nvPr/>
          </p:nvGrpSpPr>
          <p:grpSpPr>
            <a:xfrm>
              <a:off x="-1" y="2590800"/>
              <a:ext cx="9140826" cy="2949576"/>
              <a:chOff x="0" y="0"/>
              <a:chExt cx="9140824" cy="2949575"/>
            </a:xfrm>
          </p:grpSpPr>
          <p:sp>
            <p:nvSpPr>
              <p:cNvPr id="4330"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31"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334"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33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3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defRPr>
            </a:pPr>
            <a:endParaRPr dirty="0"/>
          </a:p>
        </p:txBody>
      </p:sp>
      <p:sp>
        <p:nvSpPr>
          <p:cNvPr id="4337"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23249702"/>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32_Title Only">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1"/>
            <a:ext cx="9145589" cy="6856415"/>
            <a:chOff x="0" y="0"/>
            <a:chExt cx="9145587" cy="6856413"/>
          </a:xfrm>
        </p:grpSpPr>
        <p:sp>
          <p:nvSpPr>
            <p:cNvPr id="434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4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5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64" name="Freeform 21"/>
            <p:cNvGrpSpPr/>
            <p:nvPr/>
          </p:nvGrpSpPr>
          <p:grpSpPr>
            <a:xfrm>
              <a:off x="8931275" y="4022725"/>
              <a:ext cx="209551" cy="209551"/>
              <a:chOff x="0" y="0"/>
              <a:chExt cx="209550" cy="209550"/>
            </a:xfrm>
          </p:grpSpPr>
          <p:sp>
            <p:nvSpPr>
              <p:cNvPr id="436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36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36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6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7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384" name="Group 39"/>
            <p:cNvGrpSpPr/>
            <p:nvPr/>
          </p:nvGrpSpPr>
          <p:grpSpPr>
            <a:xfrm>
              <a:off x="-1" y="2590800"/>
              <a:ext cx="9140826" cy="2949576"/>
              <a:chOff x="0" y="0"/>
              <a:chExt cx="9140824" cy="2949575"/>
            </a:xfrm>
          </p:grpSpPr>
          <p:sp>
            <p:nvSpPr>
              <p:cNvPr id="438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8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386" name="Title Text"/>
          <p:cNvSpPr txBox="1">
            <a:spLocks noGrp="1"/>
          </p:cNvSpPr>
          <p:nvPr>
            <p:ph type="title"/>
          </p:nvPr>
        </p:nvSpPr>
        <p:spPr>
          <a:xfrm>
            <a:off x="457200" y="277813"/>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387"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060098508"/>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701354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39_Blank">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35" name="Group 2"/>
          <p:cNvGrpSpPr/>
          <p:nvPr/>
        </p:nvGrpSpPr>
        <p:grpSpPr>
          <a:xfrm>
            <a:off x="-1" y="-1"/>
            <a:ext cx="9145589" cy="6856415"/>
            <a:chOff x="0" y="0"/>
            <a:chExt cx="9145587" cy="6856413"/>
          </a:xfrm>
        </p:grpSpPr>
        <p:sp>
          <p:nvSpPr>
            <p:cNvPr id="4394"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5"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6"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7"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8"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399"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0"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1"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2"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3"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4"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5"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6"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7"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8"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09"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0"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1"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14" name="Freeform 21"/>
            <p:cNvGrpSpPr/>
            <p:nvPr/>
          </p:nvGrpSpPr>
          <p:grpSpPr>
            <a:xfrm>
              <a:off x="8931275" y="4022725"/>
              <a:ext cx="209551" cy="209551"/>
              <a:chOff x="0" y="0"/>
              <a:chExt cx="209550" cy="209550"/>
            </a:xfrm>
          </p:grpSpPr>
          <p:sp>
            <p:nvSpPr>
              <p:cNvPr id="4412"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413"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415"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6"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7"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8"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19"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0"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1"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2"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3"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4"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5"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6"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7"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8"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29"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0"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1"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34" name="Group 39"/>
            <p:cNvGrpSpPr/>
            <p:nvPr/>
          </p:nvGrpSpPr>
          <p:grpSpPr>
            <a:xfrm>
              <a:off x="-1" y="2590800"/>
              <a:ext cx="9140826" cy="2949576"/>
              <a:chOff x="0" y="0"/>
              <a:chExt cx="9140824" cy="2949575"/>
            </a:xfrm>
          </p:grpSpPr>
          <p:sp>
            <p:nvSpPr>
              <p:cNvPr id="4432"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33"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436"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67252325"/>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31_Content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484" name="Group 2"/>
          <p:cNvGrpSpPr/>
          <p:nvPr/>
        </p:nvGrpSpPr>
        <p:grpSpPr>
          <a:xfrm>
            <a:off x="-1" y="-1"/>
            <a:ext cx="9145589" cy="6856415"/>
            <a:chOff x="0" y="0"/>
            <a:chExt cx="9145587" cy="6856413"/>
          </a:xfrm>
        </p:grpSpPr>
        <p:sp>
          <p:nvSpPr>
            <p:cNvPr id="4443"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4"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5"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6"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7"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8"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49"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0"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1"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2"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3"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4"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5"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6"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7"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8"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59"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0"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63" name="Freeform 21"/>
            <p:cNvGrpSpPr/>
            <p:nvPr/>
          </p:nvGrpSpPr>
          <p:grpSpPr>
            <a:xfrm>
              <a:off x="8931275" y="4022725"/>
              <a:ext cx="209551" cy="209551"/>
              <a:chOff x="0" y="0"/>
              <a:chExt cx="209550" cy="209550"/>
            </a:xfrm>
          </p:grpSpPr>
          <p:sp>
            <p:nvSpPr>
              <p:cNvPr id="4461"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462"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464"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5"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6"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7"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8"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69"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0"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1"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2"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3"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4"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5"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6"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7"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8"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79"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0"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483" name="Group 39"/>
            <p:cNvGrpSpPr/>
            <p:nvPr/>
          </p:nvGrpSpPr>
          <p:grpSpPr>
            <a:xfrm>
              <a:off x="-1" y="2590800"/>
              <a:ext cx="9140826" cy="2949576"/>
              <a:chOff x="0" y="0"/>
              <a:chExt cx="9140824" cy="2949575"/>
            </a:xfrm>
          </p:grpSpPr>
          <p:sp>
            <p:nvSpPr>
              <p:cNvPr id="4481"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82"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48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486" name="Body Level One…"/>
          <p:cNvSpPr txBox="1">
            <a:spLocks noGrp="1"/>
          </p:cNvSpPr>
          <p:nvPr>
            <p:ph type="body" idx="1"/>
          </p:nvPr>
        </p:nvSpPr>
        <p:spPr>
          <a:xfrm>
            <a:off x="3575050" y="273050"/>
            <a:ext cx="5111750" cy="5853113"/>
          </a:xfrm>
          <a:prstGeom prst="rect">
            <a:avLst/>
          </a:prstGeom>
        </p:spPr>
        <p:txBody>
          <a:bodyPr>
            <a:normAutofit/>
          </a:bodyPr>
          <a:lstStyle>
            <a:lvl1pPr>
              <a:buSzPct val="90000"/>
              <a:buBlip>
                <a:blip r:embed="rId2"/>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a:buSzPct val="90000"/>
              <a:buBlip>
                <a:blip r:embed="rId3"/>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a:buSzPct val="90000"/>
              <a:buBlip>
                <a:blip r:embed="rId4"/>
              </a:buBlip>
              <a:defRPr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8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defRPr>
            </a:pPr>
            <a:endParaRPr dirty="0"/>
          </a:p>
        </p:txBody>
      </p:sp>
      <p:sp>
        <p:nvSpPr>
          <p:cNvPr id="4488"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34264642"/>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31_Picture with Caption">
    <p:bg>
      <p:bgPr>
        <a:gradFill flip="none" rotWithShape="1">
          <a:gsLst>
            <a:gs pos="0">
              <a:srgbClr val="000058"/>
            </a:gs>
            <a:gs pos="100000">
              <a:srgbClr val="000099"/>
            </a:gs>
          </a:gsLst>
          <a:lin ang="2700000" scaled="0"/>
        </a:gradFill>
        <a:effectLst/>
      </p:bgPr>
    </p:bg>
    <p:spTree>
      <p:nvGrpSpPr>
        <p:cNvPr id="1" name=""/>
        <p:cNvGrpSpPr/>
        <p:nvPr/>
      </p:nvGrpSpPr>
      <p:grpSpPr>
        <a:xfrm>
          <a:off x="0" y="0"/>
          <a:ext cx="0" cy="0"/>
          <a:chOff x="0" y="0"/>
          <a:chExt cx="0" cy="0"/>
        </a:xfrm>
      </p:grpSpPr>
      <p:grpSp>
        <p:nvGrpSpPr>
          <p:cNvPr id="4536" name="Group 2"/>
          <p:cNvGrpSpPr/>
          <p:nvPr/>
        </p:nvGrpSpPr>
        <p:grpSpPr>
          <a:xfrm>
            <a:off x="-1" y="-1"/>
            <a:ext cx="9145589" cy="6856415"/>
            <a:chOff x="0" y="0"/>
            <a:chExt cx="9145587" cy="6856413"/>
          </a:xfrm>
        </p:grpSpPr>
        <p:sp>
          <p:nvSpPr>
            <p:cNvPr id="4495" name="Freeform 3"/>
            <p:cNvSpPr/>
            <p:nvPr/>
          </p:nvSpPr>
          <p:spPr>
            <a:xfrm>
              <a:off x="0" y="19049"/>
              <a:ext cx="9140826" cy="5195889"/>
            </a:xfrm>
            <a:custGeom>
              <a:avLst/>
              <a:gdLst/>
              <a:ahLst/>
              <a:cxnLst>
                <a:cxn ang="0">
                  <a:pos x="wd2" y="hd2"/>
                </a:cxn>
                <a:cxn ang="5400000">
                  <a:pos x="wd2" y="hd2"/>
                </a:cxn>
                <a:cxn ang="10800000">
                  <a:pos x="wd2" y="hd2"/>
                </a:cxn>
                <a:cxn ang="16200000">
                  <a:pos x="wd2" y="hd2"/>
                </a:cxn>
              </a:cxnLst>
              <a:rect l="0" t="0" r="r" b="b"/>
              <a:pathLst>
                <a:path w="21600" h="21600" extrusionOk="0">
                  <a:moveTo>
                    <a:pt x="12015" y="11985"/>
                  </a:moveTo>
                  <a:lnTo>
                    <a:pt x="0" y="0"/>
                  </a:lnTo>
                  <a:lnTo>
                    <a:pt x="0" y="3445"/>
                  </a:lnTo>
                  <a:lnTo>
                    <a:pt x="11428" y="13054"/>
                  </a:lnTo>
                  <a:lnTo>
                    <a:pt x="21600" y="21600"/>
                  </a:lnTo>
                  <a:lnTo>
                    <a:pt x="21600" y="21560"/>
                  </a:lnTo>
                  <a:lnTo>
                    <a:pt x="12015" y="11985"/>
                  </a:lnTo>
                  <a:close/>
                </a:path>
              </a:pathLst>
            </a:custGeom>
            <a:gradFill flip="none" rotWithShape="1">
              <a:gsLst>
                <a:gs pos="0">
                  <a:srgbClr val="00005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6" name="Freeform 4"/>
            <p:cNvSpPr/>
            <p:nvPr/>
          </p:nvSpPr>
          <p:spPr>
            <a:xfrm>
              <a:off x="236538" y="-1"/>
              <a:ext cx="8904287" cy="5148264"/>
            </a:xfrm>
            <a:custGeom>
              <a:avLst/>
              <a:gdLst/>
              <a:ahLst/>
              <a:cxnLst>
                <a:cxn ang="0">
                  <a:pos x="wd2" y="hd2"/>
                </a:cxn>
                <a:cxn ang="5400000">
                  <a:pos x="wd2" y="hd2"/>
                </a:cxn>
                <a:cxn ang="10800000">
                  <a:pos x="wd2" y="hd2"/>
                </a:cxn>
                <a:cxn ang="16200000">
                  <a:pos x="wd2" y="hd2"/>
                </a:cxn>
              </a:cxnLst>
              <a:rect l="0" t="0" r="r" b="b"/>
              <a:pathLst>
                <a:path w="21600" h="21600" extrusionOk="0">
                  <a:moveTo>
                    <a:pt x="12220" y="11416"/>
                  </a:moveTo>
                  <a:lnTo>
                    <a:pt x="1665" y="0"/>
                  </a:lnTo>
                  <a:lnTo>
                    <a:pt x="0" y="0"/>
                  </a:lnTo>
                  <a:lnTo>
                    <a:pt x="11922" y="11896"/>
                  </a:lnTo>
                  <a:lnTo>
                    <a:pt x="21600" y="21600"/>
                  </a:lnTo>
                  <a:lnTo>
                    <a:pt x="21600" y="21560"/>
                  </a:lnTo>
                  <a:lnTo>
                    <a:pt x="12220" y="11416"/>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7" name="Freeform 5"/>
            <p:cNvSpPr/>
            <p:nvPr/>
          </p:nvSpPr>
          <p:spPr>
            <a:xfrm>
              <a:off x="-1" y="5449888"/>
              <a:ext cx="6410326" cy="303213"/>
            </a:xfrm>
            <a:custGeom>
              <a:avLst/>
              <a:gdLst/>
              <a:ahLst/>
              <a:cxnLst>
                <a:cxn ang="0">
                  <a:pos x="wd2" y="hd2"/>
                </a:cxn>
                <a:cxn ang="5400000">
                  <a:pos x="wd2" y="hd2"/>
                </a:cxn>
                <a:cxn ang="10800000">
                  <a:pos x="wd2" y="hd2"/>
                </a:cxn>
                <a:cxn ang="16200000">
                  <a:pos x="wd2" y="hd2"/>
                </a:cxn>
              </a:cxnLst>
              <a:rect l="0" t="0" r="r" b="b"/>
              <a:pathLst>
                <a:path w="21600" h="21600" extrusionOk="0">
                  <a:moveTo>
                    <a:pt x="0" y="17550"/>
                  </a:moveTo>
                  <a:lnTo>
                    <a:pt x="21600" y="21600"/>
                  </a:lnTo>
                  <a:lnTo>
                    <a:pt x="21600" y="16200"/>
                  </a:lnTo>
                  <a:lnTo>
                    <a:pt x="0" y="0"/>
                  </a:lnTo>
                  <a:lnTo>
                    <a:pt x="0" y="17550"/>
                  </a:lnTo>
                  <a:close/>
                </a:path>
              </a:pathLst>
            </a:custGeom>
            <a:gradFill flip="none" rotWithShape="1">
              <a:gsLst>
                <a:gs pos="0">
                  <a:srgbClr val="000061"/>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8" name="Freeform 6"/>
            <p:cNvSpPr/>
            <p:nvPr/>
          </p:nvSpPr>
          <p:spPr>
            <a:xfrm>
              <a:off x="6410325" y="5678488"/>
              <a:ext cx="2730501" cy="103188"/>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9636"/>
                  </a:lnTo>
                  <a:lnTo>
                    <a:pt x="0" y="0"/>
                  </a:lnTo>
                  <a:lnTo>
                    <a:pt x="0" y="15709"/>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499" name="Freeform 7"/>
            <p:cNvSpPr/>
            <p:nvPr/>
          </p:nvSpPr>
          <p:spPr>
            <a:xfrm>
              <a:off x="-1" y="5915025"/>
              <a:ext cx="7594601" cy="52228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055"/>
                  </a:lnTo>
                  <a:lnTo>
                    <a:pt x="21600" y="0"/>
                  </a:lnTo>
                  <a:lnTo>
                    <a:pt x="0" y="7025"/>
                  </a:lnTo>
                  <a:lnTo>
                    <a:pt x="0" y="21600"/>
                  </a:lnTo>
                  <a:close/>
                </a:path>
              </a:pathLst>
            </a:custGeom>
            <a:gradFill flip="none" rotWithShape="1">
              <a:gsLst>
                <a:gs pos="0">
                  <a:srgbClr val="00007D"/>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0" name="Freeform 8"/>
            <p:cNvSpPr/>
            <p:nvPr/>
          </p:nvSpPr>
          <p:spPr>
            <a:xfrm>
              <a:off x="7594600" y="5876925"/>
              <a:ext cx="1546226" cy="160339"/>
            </a:xfrm>
            <a:custGeom>
              <a:avLst/>
              <a:gdLst/>
              <a:ahLst/>
              <a:cxnLst>
                <a:cxn ang="0">
                  <a:pos x="wd2" y="hd2"/>
                </a:cxn>
                <a:cxn ang="5400000">
                  <a:pos x="wd2" y="hd2"/>
                </a:cxn>
                <a:cxn ang="10800000">
                  <a:pos x="wd2" y="hd2"/>
                </a:cxn>
                <a:cxn ang="16200000">
                  <a:pos x="wd2" y="hd2"/>
                </a:cxn>
              </a:cxnLst>
              <a:rect l="0" t="0" r="r" b="b"/>
              <a:pathLst>
                <a:path w="21600" h="21600" extrusionOk="0">
                  <a:moveTo>
                    <a:pt x="21600" y="10265"/>
                  </a:moveTo>
                  <a:lnTo>
                    <a:pt x="21600" y="0"/>
                  </a:lnTo>
                  <a:lnTo>
                    <a:pt x="0" y="5133"/>
                  </a:lnTo>
                  <a:lnTo>
                    <a:pt x="0" y="21600"/>
                  </a:lnTo>
                  <a:lnTo>
                    <a:pt x="21600" y="10265"/>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1" name="Freeform 9"/>
            <p:cNvSpPr/>
            <p:nvPr/>
          </p:nvSpPr>
          <p:spPr>
            <a:xfrm>
              <a:off x="5745162" y="6056313"/>
              <a:ext cx="3395664" cy="314326"/>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7018"/>
                  </a:lnTo>
                  <a:lnTo>
                    <a:pt x="0" y="21600"/>
                  </a:lnTo>
                  <a:lnTo>
                    <a:pt x="21600" y="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2" name="Freeform 10"/>
            <p:cNvSpPr/>
            <p:nvPr/>
          </p:nvSpPr>
          <p:spPr>
            <a:xfrm>
              <a:off x="0" y="6303963"/>
              <a:ext cx="5745163" cy="55245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54" y="21600"/>
                  </a:lnTo>
                  <a:lnTo>
                    <a:pt x="21600" y="2607"/>
                  </a:lnTo>
                  <a:lnTo>
                    <a:pt x="21600" y="0"/>
                  </a:lnTo>
                  <a:lnTo>
                    <a:pt x="0" y="16386"/>
                  </a:lnTo>
                  <a:lnTo>
                    <a:pt x="0" y="2160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3" name="Freeform 11"/>
            <p:cNvSpPr/>
            <p:nvPr/>
          </p:nvSpPr>
          <p:spPr>
            <a:xfrm>
              <a:off x="3328987" y="6418263"/>
              <a:ext cx="3990976" cy="438151"/>
            </a:xfrm>
            <a:custGeom>
              <a:avLst/>
              <a:gdLst/>
              <a:ahLst/>
              <a:cxnLst>
                <a:cxn ang="0">
                  <a:pos x="wd2" y="hd2"/>
                </a:cxn>
                <a:cxn ang="5400000">
                  <a:pos x="wd2" y="hd2"/>
                </a:cxn>
                <a:cxn ang="10800000">
                  <a:pos x="wd2" y="hd2"/>
                </a:cxn>
                <a:cxn ang="16200000">
                  <a:pos x="wd2" y="hd2"/>
                </a:cxn>
              </a:cxnLst>
              <a:rect l="0" t="0" r="r" b="b"/>
              <a:pathLst>
                <a:path w="21600" h="21600" extrusionOk="0">
                  <a:moveTo>
                    <a:pt x="18725" y="21600"/>
                  </a:moveTo>
                  <a:lnTo>
                    <a:pt x="21600" y="15965"/>
                  </a:lnTo>
                  <a:lnTo>
                    <a:pt x="19395" y="0"/>
                  </a:lnTo>
                  <a:lnTo>
                    <a:pt x="0" y="21600"/>
                  </a:lnTo>
                  <a:lnTo>
                    <a:pt x="18725"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4" name="Freeform 12"/>
            <p:cNvSpPr/>
            <p:nvPr/>
          </p:nvSpPr>
          <p:spPr>
            <a:xfrm>
              <a:off x="6911975" y="6142038"/>
              <a:ext cx="2228851" cy="60007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lnTo>
                    <a:pt x="21600" y="0"/>
                  </a:lnTo>
                  <a:lnTo>
                    <a:pt x="0" y="9943"/>
                  </a:lnTo>
                  <a:lnTo>
                    <a:pt x="3951" y="21600"/>
                  </a:lnTo>
                  <a:lnTo>
                    <a:pt x="21600" y="7200"/>
                  </a:lnTo>
                  <a:close/>
                </a:path>
              </a:pathLst>
            </a:custGeom>
            <a:gradFill flip="none" rotWithShape="1">
              <a:gsLst>
                <a:gs pos="0">
                  <a:srgbClr val="000099"/>
                </a:gs>
                <a:gs pos="100000">
                  <a:srgbClr val="08089C"/>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5" name="Freeform 13"/>
            <p:cNvSpPr/>
            <p:nvPr/>
          </p:nvSpPr>
          <p:spPr>
            <a:xfrm>
              <a:off x="7985125" y="5002213"/>
              <a:ext cx="1155701" cy="3810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540"/>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6" name="Freeform 14"/>
            <p:cNvSpPr/>
            <p:nvPr/>
          </p:nvSpPr>
          <p:spPr>
            <a:xfrm>
              <a:off x="0" y="2359025"/>
              <a:ext cx="7985126" cy="2652713"/>
            </a:xfrm>
            <a:custGeom>
              <a:avLst/>
              <a:gdLst/>
              <a:ahLst/>
              <a:cxnLst>
                <a:cxn ang="0">
                  <a:pos x="wd2" y="hd2"/>
                </a:cxn>
                <a:cxn ang="5400000">
                  <a:pos x="wd2" y="hd2"/>
                </a:cxn>
                <a:cxn ang="10800000">
                  <a:pos x="wd2" y="hd2"/>
                </a:cxn>
                <a:cxn ang="16200000">
                  <a:pos x="wd2" y="hd2"/>
                </a:cxn>
              </a:cxnLst>
              <a:rect l="0" t="0" r="r" b="b"/>
              <a:pathLst>
                <a:path w="21600" h="21600" extrusionOk="0">
                  <a:moveTo>
                    <a:pt x="0" y="930"/>
                  </a:moveTo>
                  <a:lnTo>
                    <a:pt x="21600" y="21600"/>
                  </a:lnTo>
                  <a:lnTo>
                    <a:pt x="21600" y="21522"/>
                  </a:lnTo>
                  <a:lnTo>
                    <a:pt x="0" y="0"/>
                  </a:lnTo>
                  <a:lnTo>
                    <a:pt x="0" y="930"/>
                  </a:lnTo>
                  <a:close/>
                </a:path>
              </a:pathLst>
            </a:custGeom>
            <a:gradFill flip="none" rotWithShape="1">
              <a:gsLst>
                <a:gs pos="0">
                  <a:srgbClr val="000053"/>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7" name="Freeform 15"/>
            <p:cNvSpPr/>
            <p:nvPr/>
          </p:nvSpPr>
          <p:spPr>
            <a:xfrm>
              <a:off x="7985125" y="4840288"/>
              <a:ext cx="1155701" cy="50482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1192"/>
                  </a:lnTo>
                  <a:lnTo>
                    <a:pt x="0" y="0"/>
                  </a:lnTo>
                  <a:lnTo>
                    <a:pt x="0" y="3668"/>
                  </a:lnTo>
                  <a:lnTo>
                    <a:pt x="21600" y="21600"/>
                  </a:lnTo>
                  <a:close/>
                </a:path>
              </a:pathLst>
            </a:custGeom>
            <a:gradFill flip="none" rotWithShape="1">
              <a:gsLst>
                <a:gs pos="0">
                  <a:srgbClr val="000080"/>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8" name="Freeform 16"/>
            <p:cNvSpPr/>
            <p:nvPr/>
          </p:nvSpPr>
          <p:spPr>
            <a:xfrm>
              <a:off x="0" y="1454150"/>
              <a:ext cx="7985126" cy="3471863"/>
            </a:xfrm>
            <a:custGeom>
              <a:avLst/>
              <a:gdLst/>
              <a:ahLst/>
              <a:cxnLst>
                <a:cxn ang="0">
                  <a:pos x="wd2" y="hd2"/>
                </a:cxn>
                <a:cxn ang="5400000">
                  <a:pos x="wd2" y="hd2"/>
                </a:cxn>
                <a:cxn ang="10800000">
                  <a:pos x="wd2" y="hd2"/>
                </a:cxn>
                <a:cxn ang="16200000">
                  <a:pos x="wd2" y="hd2"/>
                </a:cxn>
              </a:cxnLst>
              <a:rect l="0" t="0" r="r" b="b"/>
              <a:pathLst>
                <a:path w="21600" h="21600" extrusionOk="0">
                  <a:moveTo>
                    <a:pt x="0" y="3909"/>
                  </a:moveTo>
                  <a:lnTo>
                    <a:pt x="21600" y="21600"/>
                  </a:lnTo>
                  <a:lnTo>
                    <a:pt x="21600" y="21067"/>
                  </a:lnTo>
                  <a:lnTo>
                    <a:pt x="0" y="0"/>
                  </a:lnTo>
                  <a:lnTo>
                    <a:pt x="0" y="3909"/>
                  </a:lnTo>
                  <a:close/>
                </a:path>
              </a:pathLst>
            </a:custGeom>
            <a:gradFill flip="none" rotWithShape="1">
              <a:gsLst>
                <a:gs pos="0">
                  <a:srgbClr val="000055"/>
                </a:gs>
                <a:gs pos="100000">
                  <a:srgbClr val="000080"/>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09" name="Freeform 17"/>
            <p:cNvSpPr/>
            <p:nvPr/>
          </p:nvSpPr>
          <p:spPr>
            <a:xfrm>
              <a:off x="3641725" y="-1"/>
              <a:ext cx="5014913" cy="432593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77" y="21600"/>
                  </a:lnTo>
                  <a:lnTo>
                    <a:pt x="21600" y="21418"/>
                  </a:lnTo>
                  <a:lnTo>
                    <a:pt x="697" y="0"/>
                  </a:lnTo>
                  <a:lnTo>
                    <a:pt x="0" y="0"/>
                  </a:lnTo>
                  <a:close/>
                </a:path>
              </a:pathLst>
            </a:custGeom>
            <a:gradFill flip="none" rotWithShape="1">
              <a:gsLst>
                <a:gs pos="0">
                  <a:srgbClr val="00006B"/>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0" name="Freeform 18"/>
            <p:cNvSpPr/>
            <p:nvPr/>
          </p:nvSpPr>
          <p:spPr>
            <a:xfrm>
              <a:off x="8628062" y="4289425"/>
              <a:ext cx="512764" cy="4746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8999"/>
                  </a:lnTo>
                  <a:lnTo>
                    <a:pt x="1204" y="0"/>
                  </a:lnTo>
                  <a:lnTo>
                    <a:pt x="0" y="1662"/>
                  </a:lnTo>
                  <a:lnTo>
                    <a:pt x="21600" y="21600"/>
                  </a:lnTo>
                  <a:close/>
                </a:path>
              </a:pathLst>
            </a:custGeom>
            <a:gradFill flip="none" rotWithShape="1">
              <a:gsLst>
                <a:gs pos="0">
                  <a:srgbClr val="000099"/>
                </a:gs>
                <a:gs pos="100000">
                  <a:srgbClr val="0F0F9F"/>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1" name="Freeform 19"/>
            <p:cNvSpPr/>
            <p:nvPr/>
          </p:nvSpPr>
          <p:spPr>
            <a:xfrm>
              <a:off x="8694737" y="4108450"/>
              <a:ext cx="446089" cy="53181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11155"/>
                  </a:lnTo>
                  <a:lnTo>
                    <a:pt x="7379" y="0"/>
                  </a:lnTo>
                  <a:lnTo>
                    <a:pt x="0" y="5803"/>
                  </a:lnTo>
                  <a:lnTo>
                    <a:pt x="21600" y="21600"/>
                  </a:lnTo>
                  <a:close/>
                </a:path>
              </a:pathLst>
            </a:custGeom>
            <a:solidFill>
              <a:srgbClr val="000099"/>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2" name="Freeform 20"/>
            <p:cNvSpPr/>
            <p:nvPr/>
          </p:nvSpPr>
          <p:spPr>
            <a:xfrm>
              <a:off x="3895724" y="0"/>
              <a:ext cx="4951414" cy="42513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0936" y="21600"/>
                  </a:lnTo>
                  <a:lnTo>
                    <a:pt x="21600" y="20875"/>
                  </a:lnTo>
                  <a:lnTo>
                    <a:pt x="2650" y="0"/>
                  </a:lnTo>
                  <a:lnTo>
                    <a:pt x="0" y="0"/>
                  </a:lnTo>
                  <a:close/>
                </a:path>
              </a:pathLst>
            </a:custGeom>
            <a:gradFill flip="none" rotWithShape="1">
              <a:gsLst>
                <a:gs pos="0">
                  <a:srgbClr val="000047"/>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515" name="Freeform 21"/>
            <p:cNvGrpSpPr/>
            <p:nvPr/>
          </p:nvGrpSpPr>
          <p:grpSpPr>
            <a:xfrm>
              <a:off x="8931275" y="4022725"/>
              <a:ext cx="209551" cy="209551"/>
              <a:chOff x="0" y="0"/>
              <a:chExt cx="209550" cy="209550"/>
            </a:xfrm>
          </p:grpSpPr>
          <p:sp>
            <p:nvSpPr>
              <p:cNvPr id="4513" name="Line"/>
              <p:cNvSpPr/>
              <p:nvPr/>
            </p:nvSpPr>
            <p:spPr>
              <a:xfrm flipH="1" flipV="1">
                <a:off x="0" y="0"/>
                <a:ext cx="209551"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sp>
            <p:nvSpPr>
              <p:cNvPr id="4514" name="Line"/>
              <p:cNvSpPr/>
              <p:nvPr/>
            </p:nvSpPr>
            <p:spPr>
              <a:xfrm>
                <a:off x="-1" y="0"/>
                <a:ext cx="209552" cy="209551"/>
              </a:xfrm>
              <a:prstGeom prst="line">
                <a:avLst/>
              </a:prstGeom>
              <a:noFill/>
              <a:ln w="12700" cap="flat">
                <a:noFill/>
                <a:miter lim="400000"/>
              </a:ln>
              <a:effectLst/>
            </p:spPr>
            <p:txBody>
              <a:bodyPr wrap="square" lIns="45719" tIns="45719" rIns="45719" bIns="45719" numCol="1" anchor="t">
                <a:noAutofit/>
              </a:bodyPr>
              <a:lstStyle/>
              <a:p>
                <a:endParaRPr b="1" i="0" dirty="0">
                  <a:latin typeface="Arial" panose="020B0604020202020204" pitchFamily="34" charset="0"/>
                  <a:cs typeface="Arial" panose="020B0604020202020204" pitchFamily="34" charset="0"/>
                </a:endParaRPr>
              </a:p>
            </p:txBody>
          </p:sp>
        </p:grpSp>
        <p:sp>
          <p:nvSpPr>
            <p:cNvPr id="4516" name="Freeform 22"/>
            <p:cNvSpPr/>
            <p:nvPr/>
          </p:nvSpPr>
          <p:spPr>
            <a:xfrm>
              <a:off x="4940300" y="0"/>
              <a:ext cx="3990976" cy="402272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566" y="0"/>
                  </a:lnTo>
                  <a:lnTo>
                    <a:pt x="0" y="0"/>
                  </a:lnTo>
                  <a:close/>
                </a:path>
              </a:pathLst>
            </a:custGeom>
            <a:gradFill flip="none" rotWithShape="1">
              <a:gsLst>
                <a:gs pos="0">
                  <a:srgbClr val="00004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7" name="Freeform 23"/>
            <p:cNvSpPr/>
            <p:nvPr/>
          </p:nvSpPr>
          <p:spPr>
            <a:xfrm>
              <a:off x="5537199" y="0"/>
              <a:ext cx="3489326" cy="3937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482" y="21600"/>
                  </a:lnTo>
                  <a:lnTo>
                    <a:pt x="21600" y="21548"/>
                  </a:lnTo>
                  <a:lnTo>
                    <a:pt x="3112" y="0"/>
                  </a:lnTo>
                  <a:lnTo>
                    <a:pt x="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8" name="Freeform 24"/>
            <p:cNvSpPr/>
            <p:nvPr/>
          </p:nvSpPr>
          <p:spPr>
            <a:xfrm>
              <a:off x="9007475" y="3927475"/>
              <a:ext cx="133351" cy="1524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20250"/>
                  </a:lnTo>
                  <a:lnTo>
                    <a:pt x="3086" y="0"/>
                  </a:lnTo>
                  <a:lnTo>
                    <a:pt x="0" y="1350"/>
                  </a:lnTo>
                  <a:lnTo>
                    <a:pt x="21600" y="21600"/>
                  </a:lnTo>
                  <a:close/>
                </a:path>
              </a:pathLst>
            </a:custGeom>
            <a:gradFill flip="none" rotWithShape="1">
              <a:gsLst>
                <a:gs pos="0">
                  <a:srgbClr val="000099"/>
                </a:gs>
                <a:gs pos="100000">
                  <a:srgbClr val="1717A2"/>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19" name="Freeform 25"/>
            <p:cNvSpPr/>
            <p:nvPr/>
          </p:nvSpPr>
          <p:spPr>
            <a:xfrm>
              <a:off x="8894762" y="1349375"/>
              <a:ext cx="246064" cy="81915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8540"/>
                  </a:lnTo>
                  <a:lnTo>
                    <a:pt x="10730" y="0"/>
                  </a:lnTo>
                  <a:lnTo>
                    <a:pt x="0" y="8037"/>
                  </a:lnTo>
                  <a:lnTo>
                    <a:pt x="21600" y="21600"/>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0" name="Freeform 26"/>
            <p:cNvSpPr/>
            <p:nvPr/>
          </p:nvSpPr>
          <p:spPr>
            <a:xfrm>
              <a:off x="8107362" y="-1"/>
              <a:ext cx="909639" cy="165417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02" y="21600"/>
                  </a:lnTo>
                  <a:lnTo>
                    <a:pt x="21600" y="17624"/>
                  </a:lnTo>
                  <a:lnTo>
                    <a:pt x="9445" y="0"/>
                  </a:lnTo>
                  <a:lnTo>
                    <a:pt x="0" y="0"/>
                  </a:lnTo>
                  <a:close/>
                </a:path>
              </a:pathLst>
            </a:custGeom>
            <a:gradFill flip="none" rotWithShape="1">
              <a:gsLst>
                <a:gs pos="0">
                  <a:srgbClr val="00005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1" name="Freeform 27"/>
            <p:cNvSpPr/>
            <p:nvPr/>
          </p:nvSpPr>
          <p:spPr>
            <a:xfrm>
              <a:off x="8589962" y="-1"/>
              <a:ext cx="541339" cy="1263652"/>
            </a:xfrm>
            <a:custGeom>
              <a:avLst/>
              <a:gdLst/>
              <a:ahLst/>
              <a:cxnLst>
                <a:cxn ang="0">
                  <a:pos x="wd2" y="hd2"/>
                </a:cxn>
                <a:cxn ang="5400000">
                  <a:pos x="wd2" y="hd2"/>
                </a:cxn>
                <a:cxn ang="10800000">
                  <a:pos x="wd2" y="hd2"/>
                </a:cxn>
                <a:cxn ang="16200000">
                  <a:pos x="wd2" y="hd2"/>
                </a:cxn>
              </a:cxnLst>
              <a:rect l="0" t="0" r="r" b="b"/>
              <a:pathLst>
                <a:path w="21600" h="21600" extrusionOk="0">
                  <a:moveTo>
                    <a:pt x="9121" y="0"/>
                  </a:moveTo>
                  <a:lnTo>
                    <a:pt x="0" y="0"/>
                  </a:lnTo>
                  <a:lnTo>
                    <a:pt x="18179" y="21600"/>
                  </a:lnTo>
                  <a:lnTo>
                    <a:pt x="21600" y="17697"/>
                  </a:lnTo>
                  <a:lnTo>
                    <a:pt x="9121" y="0"/>
                  </a:lnTo>
                  <a:close/>
                </a:path>
              </a:pathLst>
            </a:custGeom>
            <a:gradFill flip="none" rotWithShape="1">
              <a:gsLst>
                <a:gs pos="0">
                  <a:srgbClr val="000059"/>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2" name="Freeform 28"/>
            <p:cNvSpPr/>
            <p:nvPr/>
          </p:nvSpPr>
          <p:spPr>
            <a:xfrm>
              <a:off x="9045575" y="1036637"/>
              <a:ext cx="95251" cy="493714"/>
            </a:xfrm>
            <a:custGeom>
              <a:avLst/>
              <a:gdLst/>
              <a:ahLst/>
              <a:cxnLst>
                <a:cxn ang="0">
                  <a:pos x="wd2" y="hd2"/>
                </a:cxn>
                <a:cxn ang="5400000">
                  <a:pos x="wd2" y="hd2"/>
                </a:cxn>
                <a:cxn ang="10800000">
                  <a:pos x="wd2" y="hd2"/>
                </a:cxn>
                <a:cxn ang="16200000">
                  <a:pos x="wd2" y="hd2"/>
                </a:cxn>
              </a:cxnLst>
              <a:rect l="0" t="0" r="r" b="b"/>
              <a:pathLst>
                <a:path w="21600" h="21600" extrusionOk="0">
                  <a:moveTo>
                    <a:pt x="0" y="9969"/>
                  </a:moveTo>
                  <a:lnTo>
                    <a:pt x="21600" y="21600"/>
                  </a:lnTo>
                  <a:lnTo>
                    <a:pt x="21600" y="415"/>
                  </a:lnTo>
                  <a:lnTo>
                    <a:pt x="19440" y="0"/>
                  </a:lnTo>
                  <a:lnTo>
                    <a:pt x="0" y="9969"/>
                  </a:lnTo>
                  <a:close/>
                </a:path>
              </a:pathLst>
            </a:custGeom>
            <a:solidFill>
              <a:srgbClr val="00008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3" name="Freeform 29"/>
            <p:cNvSpPr/>
            <p:nvPr/>
          </p:nvSpPr>
          <p:spPr>
            <a:xfrm>
              <a:off x="3175" y="2541587"/>
              <a:ext cx="9131301" cy="2959102"/>
            </a:xfrm>
            <a:custGeom>
              <a:avLst/>
              <a:gdLst/>
              <a:ahLst/>
              <a:cxnLst>
                <a:cxn ang="0">
                  <a:pos x="wd2" y="hd2"/>
                </a:cxn>
                <a:cxn ang="5400000">
                  <a:pos x="wd2" y="hd2"/>
                </a:cxn>
                <a:cxn ang="10800000">
                  <a:pos x="wd2" y="hd2"/>
                </a:cxn>
                <a:cxn ang="16200000">
                  <a:pos x="wd2" y="hd2"/>
                </a:cxn>
              </a:cxnLst>
              <a:rect l="0" t="0" r="r" b="b"/>
              <a:pathLst>
                <a:path w="21600" h="21600" extrusionOk="0">
                  <a:moveTo>
                    <a:pt x="0" y="4299"/>
                  </a:moveTo>
                  <a:lnTo>
                    <a:pt x="21600" y="21600"/>
                  </a:lnTo>
                  <a:lnTo>
                    <a:pt x="21600" y="21252"/>
                  </a:lnTo>
                  <a:lnTo>
                    <a:pt x="0" y="0"/>
                  </a:lnTo>
                  <a:lnTo>
                    <a:pt x="0" y="4299"/>
                  </a:lnTo>
                  <a:close/>
                </a:path>
              </a:pathLst>
            </a:custGeom>
            <a:gradFill flip="none" rotWithShape="1">
              <a:gsLst>
                <a:gs pos="0">
                  <a:srgbClr val="000061"/>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4" name="Freeform 30"/>
            <p:cNvSpPr/>
            <p:nvPr/>
          </p:nvSpPr>
          <p:spPr>
            <a:xfrm>
              <a:off x="9132887" y="5527675"/>
              <a:ext cx="12701" cy="1270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0" y="21600"/>
                  </a:lnTo>
                  <a:lnTo>
                    <a:pt x="21600" y="21600"/>
                  </a:lnTo>
                  <a:close/>
                </a:path>
              </a:pathLst>
            </a:custGeom>
            <a:solidFill>
              <a:srgbClr val="18FF00"/>
            </a:soli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5" name="Freeform 31"/>
            <p:cNvSpPr/>
            <p:nvPr/>
          </p:nvSpPr>
          <p:spPr>
            <a:xfrm>
              <a:off x="3175" y="3416300"/>
              <a:ext cx="9131301" cy="2122489"/>
            </a:xfrm>
            <a:custGeom>
              <a:avLst/>
              <a:gdLst/>
              <a:ahLst/>
              <a:cxnLst>
                <a:cxn ang="0">
                  <a:pos x="wd2" y="hd2"/>
                </a:cxn>
                <a:cxn ang="5400000">
                  <a:pos x="wd2" y="hd2"/>
                </a:cxn>
                <a:cxn ang="10800000">
                  <a:pos x="wd2" y="hd2"/>
                </a:cxn>
                <a:cxn ang="16200000">
                  <a:pos x="wd2" y="hd2"/>
                </a:cxn>
              </a:cxnLst>
              <a:rect l="0" t="0" r="r" b="b"/>
              <a:pathLst>
                <a:path w="21600" h="21600" extrusionOk="0">
                  <a:moveTo>
                    <a:pt x="0" y="5913"/>
                  </a:moveTo>
                  <a:lnTo>
                    <a:pt x="21600" y="21600"/>
                  </a:lnTo>
                  <a:lnTo>
                    <a:pt x="21600" y="21503"/>
                  </a:lnTo>
                  <a:lnTo>
                    <a:pt x="0" y="0"/>
                  </a:lnTo>
                  <a:lnTo>
                    <a:pt x="0" y="5913"/>
                  </a:lnTo>
                  <a:close/>
                </a:path>
              </a:pathLst>
            </a:custGeom>
            <a:gradFill flip="none" rotWithShape="1">
              <a:gsLst>
                <a:gs pos="0">
                  <a:srgbClr val="00005D"/>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6" name="Freeform 32"/>
            <p:cNvSpPr/>
            <p:nvPr/>
          </p:nvSpPr>
          <p:spPr>
            <a:xfrm>
              <a:off x="3175" y="5043488"/>
              <a:ext cx="9131301" cy="657226"/>
            </a:xfrm>
            <a:custGeom>
              <a:avLst/>
              <a:gdLst/>
              <a:ahLst/>
              <a:cxnLst>
                <a:cxn ang="0">
                  <a:pos x="wd2" y="hd2"/>
                </a:cxn>
                <a:cxn ang="5400000">
                  <a:pos x="wd2" y="hd2"/>
                </a:cxn>
                <a:cxn ang="10800000">
                  <a:pos x="wd2" y="hd2"/>
                </a:cxn>
                <a:cxn ang="16200000">
                  <a:pos x="wd2" y="hd2"/>
                </a:cxn>
              </a:cxnLst>
              <a:rect l="0" t="0" r="r" b="b"/>
              <a:pathLst>
                <a:path w="21600" h="21600" extrusionOk="0">
                  <a:moveTo>
                    <a:pt x="0" y="2504"/>
                  </a:moveTo>
                  <a:lnTo>
                    <a:pt x="21600" y="21600"/>
                  </a:lnTo>
                  <a:lnTo>
                    <a:pt x="21600" y="20974"/>
                  </a:lnTo>
                  <a:lnTo>
                    <a:pt x="0" y="0"/>
                  </a:lnTo>
                  <a:lnTo>
                    <a:pt x="0" y="2504"/>
                  </a:lnTo>
                  <a:close/>
                </a:path>
              </a:pathLst>
            </a:custGeom>
            <a:gradFill flip="none" rotWithShape="1">
              <a:gsLst>
                <a:gs pos="0">
                  <a:srgbClr val="000082"/>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7" name="Freeform 33"/>
            <p:cNvSpPr/>
            <p:nvPr/>
          </p:nvSpPr>
          <p:spPr>
            <a:xfrm>
              <a:off x="2058987" y="-1"/>
              <a:ext cx="7075489" cy="50434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437"/>
                  </a:lnTo>
                  <a:lnTo>
                    <a:pt x="607" y="0"/>
                  </a:lnTo>
                  <a:lnTo>
                    <a:pt x="0" y="0"/>
                  </a:lnTo>
                  <a:close/>
                </a:path>
              </a:pathLst>
            </a:custGeom>
            <a:gradFill flip="none" rotWithShape="1">
              <a:gsLst>
                <a:gs pos="0">
                  <a:srgbClr val="00004A"/>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8" name="Freeform 34"/>
            <p:cNvSpPr/>
            <p:nvPr/>
          </p:nvSpPr>
          <p:spPr>
            <a:xfrm>
              <a:off x="5272087" y="-1"/>
              <a:ext cx="3862389" cy="41497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50"/>
                  </a:lnTo>
                  <a:lnTo>
                    <a:pt x="587" y="0"/>
                  </a:lnTo>
                  <a:lnTo>
                    <a:pt x="0" y="0"/>
                  </a:lnTo>
                  <a:close/>
                </a:path>
              </a:pathLst>
            </a:custGeom>
            <a:gradFill flip="none" rotWithShape="1">
              <a:gsLst>
                <a:gs pos="0">
                  <a:srgbClr val="000082"/>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29" name="Freeform 35"/>
            <p:cNvSpPr/>
            <p:nvPr/>
          </p:nvSpPr>
          <p:spPr>
            <a:xfrm>
              <a:off x="6270625" y="-1"/>
              <a:ext cx="2863851" cy="3911602"/>
            </a:xfrm>
            <a:custGeom>
              <a:avLst/>
              <a:gdLst/>
              <a:ahLst/>
              <a:cxnLst>
                <a:cxn ang="0">
                  <a:pos x="wd2" y="hd2"/>
                </a:cxn>
                <a:cxn ang="5400000">
                  <a:pos x="wd2" y="hd2"/>
                </a:cxn>
                <a:cxn ang="10800000">
                  <a:pos x="wd2" y="hd2"/>
                </a:cxn>
                <a:cxn ang="16200000">
                  <a:pos x="wd2" y="hd2"/>
                </a:cxn>
              </a:cxnLst>
              <a:rect l="0" t="0" r="r" b="b"/>
              <a:pathLst>
                <a:path w="21600" h="21600" extrusionOk="0">
                  <a:moveTo>
                    <a:pt x="5820" y="0"/>
                  </a:moveTo>
                  <a:lnTo>
                    <a:pt x="0" y="0"/>
                  </a:lnTo>
                  <a:lnTo>
                    <a:pt x="21600" y="21600"/>
                  </a:lnTo>
                  <a:lnTo>
                    <a:pt x="21600" y="19706"/>
                  </a:lnTo>
                  <a:lnTo>
                    <a:pt x="21528" y="19706"/>
                  </a:lnTo>
                  <a:lnTo>
                    <a:pt x="5820" y="0"/>
                  </a:lnTo>
                  <a:close/>
                </a:path>
              </a:pathLst>
            </a:custGeom>
            <a:gradFill flip="none" rotWithShape="1">
              <a:gsLst>
                <a:gs pos="0">
                  <a:srgbClr val="000065"/>
                </a:gs>
                <a:gs pos="100000">
                  <a:srgbClr val="000080"/>
                </a:gs>
              </a:gsLst>
              <a:lin ang="54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0" name="Freeform 36"/>
            <p:cNvSpPr/>
            <p:nvPr/>
          </p:nvSpPr>
          <p:spPr>
            <a:xfrm>
              <a:off x="7173912" y="0"/>
              <a:ext cx="1960564" cy="32924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225"/>
                  </a:lnTo>
                  <a:lnTo>
                    <a:pt x="736" y="0"/>
                  </a:lnTo>
                  <a:lnTo>
                    <a:pt x="0" y="0"/>
                  </a:lnTo>
                  <a:close/>
                </a:path>
              </a:pathLst>
            </a:custGeom>
            <a:gradFill flip="none" rotWithShape="1">
              <a:gsLst>
                <a:gs pos="0">
                  <a:srgbClr val="000058"/>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1" name="Freeform 37"/>
            <p:cNvSpPr/>
            <p:nvPr/>
          </p:nvSpPr>
          <p:spPr>
            <a:xfrm>
              <a:off x="7451725" y="0"/>
              <a:ext cx="1682751" cy="30734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21600"/>
                  </a:lnTo>
                  <a:lnTo>
                    <a:pt x="21600" y="21533"/>
                  </a:lnTo>
                  <a:lnTo>
                    <a:pt x="1102" y="0"/>
                  </a:lnTo>
                  <a:lnTo>
                    <a:pt x="0" y="0"/>
                  </a:lnTo>
                  <a:close/>
                </a:path>
              </a:pathLst>
            </a:custGeom>
            <a:gradFill flip="none" rotWithShape="1">
              <a:gsLst>
                <a:gs pos="0">
                  <a:srgbClr val="00006F"/>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2" name="Freeform 38"/>
            <p:cNvSpPr/>
            <p:nvPr/>
          </p:nvSpPr>
          <p:spPr>
            <a:xfrm>
              <a:off x="7907337" y="0"/>
              <a:ext cx="1227139" cy="2360613"/>
            </a:xfrm>
            <a:custGeom>
              <a:avLst/>
              <a:gdLst/>
              <a:ahLst/>
              <a:cxnLst>
                <a:cxn ang="0">
                  <a:pos x="wd2" y="hd2"/>
                </a:cxn>
                <a:cxn ang="5400000">
                  <a:pos x="wd2" y="hd2"/>
                </a:cxn>
                <a:cxn ang="10800000">
                  <a:pos x="wd2" y="hd2"/>
                </a:cxn>
                <a:cxn ang="16200000">
                  <a:pos x="wd2" y="hd2"/>
                </a:cxn>
              </a:cxnLst>
              <a:rect l="0" t="0" r="r" b="b"/>
              <a:pathLst>
                <a:path w="21600" h="21600" extrusionOk="0">
                  <a:moveTo>
                    <a:pt x="21600" y="20816"/>
                  </a:moveTo>
                  <a:lnTo>
                    <a:pt x="1177" y="0"/>
                  </a:lnTo>
                  <a:lnTo>
                    <a:pt x="0" y="0"/>
                  </a:lnTo>
                  <a:lnTo>
                    <a:pt x="21600" y="21600"/>
                  </a:lnTo>
                  <a:lnTo>
                    <a:pt x="21600" y="20816"/>
                  </a:lnTo>
                  <a:close/>
                </a:path>
              </a:pathLst>
            </a:custGeom>
            <a:gradFill flip="none" rotWithShape="1">
              <a:gsLst>
                <a:gs pos="0">
                  <a:srgbClr val="000079"/>
                </a:gs>
                <a:gs pos="100000">
                  <a:srgbClr val="000099"/>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nvGrpSpPr>
            <p:cNvPr id="4535" name="Group 39"/>
            <p:cNvGrpSpPr/>
            <p:nvPr/>
          </p:nvGrpSpPr>
          <p:grpSpPr>
            <a:xfrm>
              <a:off x="-1" y="2590800"/>
              <a:ext cx="9140826" cy="2949576"/>
              <a:chOff x="0" y="0"/>
              <a:chExt cx="9140824" cy="2949575"/>
            </a:xfrm>
          </p:grpSpPr>
          <p:sp>
            <p:nvSpPr>
              <p:cNvPr id="4533" name="Freeform 40"/>
              <p:cNvSpPr/>
              <p:nvPr/>
            </p:nvSpPr>
            <p:spPr>
              <a:xfrm>
                <a:off x="-1" y="0"/>
                <a:ext cx="5826126" cy="20843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6021"/>
                    </a:lnTo>
                    <a:lnTo>
                      <a:pt x="21458" y="21600"/>
                    </a:lnTo>
                    <a:lnTo>
                      <a:pt x="21529" y="20317"/>
                    </a:lnTo>
                    <a:lnTo>
                      <a:pt x="21600" y="19132"/>
                    </a:lnTo>
                    <a:lnTo>
                      <a:pt x="0" y="0"/>
                    </a:lnTo>
                    <a:close/>
                  </a:path>
                </a:pathLst>
              </a:custGeom>
              <a:gradFill flip="none" rotWithShape="1">
                <a:gsLst>
                  <a:gs pos="0">
                    <a:srgbClr val="00006F"/>
                  </a:gs>
                  <a:gs pos="100000">
                    <a:srgbClr val="000099"/>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sp>
            <p:nvSpPr>
              <p:cNvPr id="4534" name="Freeform 41"/>
              <p:cNvSpPr/>
              <p:nvPr/>
            </p:nvSpPr>
            <p:spPr>
              <a:xfrm>
                <a:off x="5788024" y="1846262"/>
                <a:ext cx="3352801" cy="1103314"/>
              </a:xfrm>
              <a:custGeom>
                <a:avLst/>
                <a:gdLst/>
                <a:ahLst/>
                <a:cxnLst>
                  <a:cxn ang="0">
                    <a:pos x="wd2" y="hd2"/>
                  </a:cxn>
                  <a:cxn ang="5400000">
                    <a:pos x="wd2" y="hd2"/>
                  </a:cxn>
                  <a:cxn ang="10800000">
                    <a:pos x="wd2" y="hd2"/>
                  </a:cxn>
                  <a:cxn ang="16200000">
                    <a:pos x="wd2" y="hd2"/>
                  </a:cxn>
                </a:cxnLst>
                <a:rect l="0" t="0" r="r" b="b"/>
                <a:pathLst>
                  <a:path w="21600" h="21600" extrusionOk="0">
                    <a:moveTo>
                      <a:pt x="21600" y="20668"/>
                    </a:moveTo>
                    <a:lnTo>
                      <a:pt x="246" y="0"/>
                    </a:lnTo>
                    <a:lnTo>
                      <a:pt x="123" y="2238"/>
                    </a:lnTo>
                    <a:lnTo>
                      <a:pt x="0" y="4662"/>
                    </a:lnTo>
                    <a:lnTo>
                      <a:pt x="21600" y="21600"/>
                    </a:lnTo>
                    <a:lnTo>
                      <a:pt x="21600" y="20668"/>
                    </a:lnTo>
                    <a:close/>
                  </a:path>
                </a:pathLst>
              </a:custGeom>
              <a:gradFill flip="none" rotWithShape="1">
                <a:gsLst>
                  <a:gs pos="0">
                    <a:srgbClr val="000099"/>
                  </a:gs>
                  <a:gs pos="100000">
                    <a:srgbClr val="1717A2"/>
                  </a:gs>
                </a:gsLst>
                <a:lin ang="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b="1" i="0" dirty="0">
                  <a:latin typeface="Arial" panose="020B0604020202020204" pitchFamily="34" charset="0"/>
                  <a:cs typeface="Arial" panose="020B0604020202020204" pitchFamily="34" charset="0"/>
                </a:endParaRPr>
              </a:p>
            </p:txBody>
          </p:sp>
        </p:grpSp>
      </p:grpSp>
      <p:sp>
        <p:nvSpPr>
          <p:cNvPr id="4537"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r>
              <a:rPr dirty="0"/>
              <a:t>Title Text</a:t>
            </a:r>
          </a:p>
        </p:txBody>
      </p:sp>
      <p:sp>
        <p:nvSpPr>
          <p:cNvPr id="4538"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53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40" name="Slide Number"/>
          <p:cNvSpPr txBox="1">
            <a:spLocks noGrp="1"/>
          </p:cNvSpPr>
          <p:nvPr>
            <p:ph type="sldNum" sz="quarter" idx="2"/>
          </p:nvPr>
        </p:nvSpPr>
        <p:spPr>
          <a:xfrm>
            <a:off x="8406918" y="6423839"/>
            <a:ext cx="279883" cy="276999"/>
          </a:xfrm>
          <a:prstGeom prst="rect">
            <a:avLst/>
          </a:prstGeom>
        </p:spPr>
        <p:txBody>
          <a:bodyPr anchor="b"/>
          <a:lstStyle>
            <a:lvl1pPr>
              <a:defRPr sz="1200" b="1" i="0">
                <a:solidFill>
                  <a:schemeClr val="accent3">
                    <a:lumOff val="44000"/>
                  </a:schemeClr>
                </a:solidFill>
                <a:effectLst>
                  <a:outerShdw blurRad="38100" dist="38100" dir="2700000" rotWithShape="0">
                    <a:srgbClr val="000000"/>
                  </a:outerShdw>
                </a:effectLst>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74101296"/>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40_Blank">
    <p:bg>
      <p:bgPr>
        <a:solidFill>
          <a:schemeClr val="accent3">
            <a:lumOff val="44000"/>
          </a:schemeClr>
        </a:solidFill>
        <a:effectLst/>
      </p:bgPr>
    </p:bg>
    <p:spTree>
      <p:nvGrpSpPr>
        <p:cNvPr id="1" name=""/>
        <p:cNvGrpSpPr/>
        <p:nvPr/>
      </p:nvGrpSpPr>
      <p:grpSpPr>
        <a:xfrm>
          <a:off x="0" y="0"/>
          <a:ext cx="0" cy="0"/>
          <a:chOff x="0" y="0"/>
          <a:chExt cx="0" cy="0"/>
        </a:xfrm>
      </p:grpSpPr>
      <p:sp>
        <p:nvSpPr>
          <p:cNvPr id="454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85422861"/>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41_Title Slide">
    <p:bg>
      <p:bgPr>
        <a:solidFill>
          <a:srgbClr val="000000"/>
        </a:solidFill>
        <a:effectLst/>
      </p:bgPr>
    </p:bg>
    <p:spTree>
      <p:nvGrpSpPr>
        <p:cNvPr id="1" name=""/>
        <p:cNvGrpSpPr/>
        <p:nvPr/>
      </p:nvGrpSpPr>
      <p:grpSpPr>
        <a:xfrm>
          <a:off x="0" y="0"/>
          <a:ext cx="0" cy="0"/>
          <a:chOff x="0" y="0"/>
          <a:chExt cx="0" cy="0"/>
        </a:xfrm>
      </p:grpSpPr>
      <p:sp>
        <p:nvSpPr>
          <p:cNvPr id="4554"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55"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cs typeface="Arial" panose="020B0604020202020204" pitchFamily="34" charset="0"/>
              </a:defRPr>
            </a:lvl1pPr>
            <a:lvl2pPr marL="0" indent="457200" algn="ctr">
              <a:buSzTx/>
              <a:buNone/>
              <a:defRPr b="1" i="0">
                <a:solidFill>
                  <a:schemeClr val="accent3">
                    <a:lumOff val="44000"/>
                  </a:schemeClr>
                </a:solidFill>
                <a:latin typeface="Arial" panose="020B0604020202020204" pitchFamily="34" charset="0"/>
                <a:cs typeface="Arial" panose="020B0604020202020204" pitchFamily="34" charset="0"/>
              </a:defRPr>
            </a:lvl2pPr>
            <a:lvl3pPr marL="0" indent="914400" algn="ctr">
              <a:buSzTx/>
              <a:buNone/>
              <a:defRPr b="1" i="0">
                <a:solidFill>
                  <a:schemeClr val="accent3">
                    <a:lumOff val="44000"/>
                  </a:schemeClr>
                </a:solidFill>
                <a:latin typeface="Arial" panose="020B0604020202020204" pitchFamily="34" charset="0"/>
                <a:cs typeface="Arial" panose="020B0604020202020204" pitchFamily="34" charset="0"/>
              </a:defRPr>
            </a:lvl3pPr>
            <a:lvl4pPr marL="0" indent="1371600" algn="ctr">
              <a:buSzTx/>
              <a:buNone/>
              <a:defRPr b="1" i="0">
                <a:solidFill>
                  <a:schemeClr val="accent3">
                    <a:lumOff val="44000"/>
                  </a:schemeClr>
                </a:solidFill>
                <a:latin typeface="Arial" panose="020B0604020202020204" pitchFamily="34" charset="0"/>
                <a:cs typeface="Arial" panose="020B0604020202020204" pitchFamily="34" charset="0"/>
              </a:defRPr>
            </a:lvl4pPr>
            <a:lvl5pPr marL="0" indent="1828800" algn="ctr">
              <a:buSzTx/>
              <a:buNone/>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25352240"/>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36_Title and Content">
    <p:bg>
      <p:bgPr>
        <a:solidFill>
          <a:srgbClr val="000000"/>
        </a:solidFill>
        <a:effectLst/>
      </p:bgPr>
    </p:bg>
    <p:spTree>
      <p:nvGrpSpPr>
        <p:cNvPr id="1" name=""/>
        <p:cNvGrpSpPr/>
        <p:nvPr/>
      </p:nvGrpSpPr>
      <p:grpSpPr>
        <a:xfrm>
          <a:off x="0" y="0"/>
          <a:ext cx="0" cy="0"/>
          <a:chOff x="0" y="0"/>
          <a:chExt cx="0" cy="0"/>
        </a:xfrm>
      </p:grpSpPr>
      <p:sp>
        <p:nvSpPr>
          <p:cNvPr id="4563"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64"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65"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70166829"/>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32_Section Header">
    <p:bg>
      <p:bgPr>
        <a:solidFill>
          <a:srgbClr val="000000"/>
        </a:solidFill>
        <a:effectLst/>
      </p:bgPr>
    </p:bg>
    <p:spTree>
      <p:nvGrpSpPr>
        <p:cNvPr id="1" name=""/>
        <p:cNvGrpSpPr/>
        <p:nvPr/>
      </p:nvGrpSpPr>
      <p:grpSpPr>
        <a:xfrm>
          <a:off x="0" y="0"/>
          <a:ext cx="0" cy="0"/>
          <a:chOff x="0" y="0"/>
          <a:chExt cx="0" cy="0"/>
        </a:xfrm>
      </p:grpSpPr>
      <p:sp>
        <p:nvSpPr>
          <p:cNvPr id="4572"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73"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400"/>
              </a:spcBef>
              <a:buSzTx/>
              <a:buNone/>
              <a:defRPr sz="20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74"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5137173"/>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32_Two Content">
    <p:bg>
      <p:bgPr>
        <a:solidFill>
          <a:srgbClr val="000000"/>
        </a:solidFill>
        <a:effectLst/>
      </p:bgPr>
    </p:bg>
    <p:spTree>
      <p:nvGrpSpPr>
        <p:cNvPr id="1" name=""/>
        <p:cNvGrpSpPr/>
        <p:nvPr/>
      </p:nvGrpSpPr>
      <p:grpSpPr>
        <a:xfrm>
          <a:off x="0" y="0"/>
          <a:ext cx="0" cy="0"/>
          <a:chOff x="0" y="0"/>
          <a:chExt cx="0" cy="0"/>
        </a:xfrm>
      </p:grpSpPr>
      <p:sp>
        <p:nvSpPr>
          <p:cNvPr id="4581"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8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cs typeface="Arial" panose="020B0604020202020204" pitchFamily="34" charset="0"/>
              </a:defRPr>
            </a:lvl1pPr>
            <a:lvl2pPr marL="790575" indent="-333375">
              <a:spcBef>
                <a:spcPts val="600"/>
              </a:spcBef>
              <a:defRPr sz="2800" b="1" i="0">
                <a:solidFill>
                  <a:schemeClr val="accent3">
                    <a:lumOff val="44000"/>
                  </a:schemeClr>
                </a:solidFill>
                <a:latin typeface="Arial" panose="020B0604020202020204" pitchFamily="34" charset="0"/>
                <a:cs typeface="Arial" panose="020B0604020202020204" pitchFamily="34" charset="0"/>
              </a:defRPr>
            </a:lvl2pPr>
            <a:lvl3pPr marL="1234439" indent="-320039">
              <a:spcBef>
                <a:spcPts val="600"/>
              </a:spcBef>
              <a:defRPr sz="2800" b="1" i="0">
                <a:solidFill>
                  <a:schemeClr val="accent3">
                    <a:lumOff val="44000"/>
                  </a:schemeClr>
                </a:solidFill>
                <a:latin typeface="Arial" panose="020B0604020202020204" pitchFamily="34" charset="0"/>
                <a:cs typeface="Arial" panose="020B0604020202020204" pitchFamily="34" charset="0"/>
              </a:defRPr>
            </a:lvl3pPr>
            <a:lvl4pPr marL="17272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4pPr>
            <a:lvl5pPr marL="2184400" indent="-355600">
              <a:spcBef>
                <a:spcPts val="600"/>
              </a:spcBef>
              <a:defRPr sz="28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8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4607096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32_Comparison">
    <p:bg>
      <p:bgPr>
        <a:solidFill>
          <a:srgbClr val="000000"/>
        </a:solidFill>
        <a:effectLst/>
      </p:bgPr>
    </p:bg>
    <p:spTree>
      <p:nvGrpSpPr>
        <p:cNvPr id="1" name=""/>
        <p:cNvGrpSpPr/>
        <p:nvPr/>
      </p:nvGrpSpPr>
      <p:grpSpPr>
        <a:xfrm>
          <a:off x="0" y="0"/>
          <a:ext cx="0" cy="0"/>
          <a:chOff x="0" y="0"/>
          <a:chExt cx="0" cy="0"/>
        </a:xfrm>
      </p:grpSpPr>
      <p:sp>
        <p:nvSpPr>
          <p:cNvPr id="4590"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5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500"/>
              </a:spcBef>
              <a:buSzTx/>
              <a:buNone/>
              <a:defRPr sz="2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92"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defRPr>
            </a:pPr>
            <a:endParaRPr dirty="0"/>
          </a:p>
        </p:txBody>
      </p:sp>
      <p:sp>
        <p:nvSpPr>
          <p:cNvPr id="4593"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67913337"/>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33_Title Only">
    <p:bg>
      <p:bgPr>
        <a:solidFill>
          <a:srgbClr val="000000"/>
        </a:solidFill>
        <a:effectLst/>
      </p:bgPr>
    </p:bg>
    <p:spTree>
      <p:nvGrpSpPr>
        <p:cNvPr id="1" name=""/>
        <p:cNvGrpSpPr/>
        <p:nvPr/>
      </p:nvGrpSpPr>
      <p:grpSpPr>
        <a:xfrm>
          <a:off x="0" y="0"/>
          <a:ext cx="0" cy="0"/>
          <a:chOff x="0" y="0"/>
          <a:chExt cx="0" cy="0"/>
        </a:xfrm>
      </p:grpSpPr>
      <p:sp>
        <p:nvSpPr>
          <p:cNvPr id="460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01"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858829529"/>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693914"/>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41_Blank">
    <p:bg>
      <p:bgPr>
        <a:solidFill>
          <a:srgbClr val="000000"/>
        </a:solidFill>
        <a:effectLst/>
      </p:bgPr>
    </p:bg>
    <p:spTree>
      <p:nvGrpSpPr>
        <p:cNvPr id="1" name=""/>
        <p:cNvGrpSpPr/>
        <p:nvPr/>
      </p:nvGrpSpPr>
      <p:grpSpPr>
        <a:xfrm>
          <a:off x="0" y="0"/>
          <a:ext cx="0" cy="0"/>
          <a:chOff x="0" y="0"/>
          <a:chExt cx="0" cy="0"/>
        </a:xfrm>
      </p:grpSpPr>
      <p:sp>
        <p:nvSpPr>
          <p:cNvPr id="460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67883233"/>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32_Content with Caption">
    <p:bg>
      <p:bgPr>
        <a:solidFill>
          <a:srgbClr val="000000"/>
        </a:solidFill>
        <a:effectLst/>
      </p:bgPr>
    </p:bg>
    <p:spTree>
      <p:nvGrpSpPr>
        <p:cNvPr id="1" name=""/>
        <p:cNvGrpSpPr/>
        <p:nvPr/>
      </p:nvGrpSpPr>
      <p:grpSpPr>
        <a:xfrm>
          <a:off x="0" y="0"/>
          <a:ext cx="0" cy="0"/>
          <a:chOff x="0" y="0"/>
          <a:chExt cx="0" cy="0"/>
        </a:xfrm>
      </p:grpSpPr>
      <p:sp>
        <p:nvSpPr>
          <p:cNvPr id="4615"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16"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17"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defRPr>
            </a:pPr>
            <a:endParaRPr dirty="0"/>
          </a:p>
        </p:txBody>
      </p:sp>
      <p:sp>
        <p:nvSpPr>
          <p:cNvPr id="461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456529017"/>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x">
  <p:cSld name="32_Picture with Caption">
    <p:bg>
      <p:bgPr>
        <a:solidFill>
          <a:srgbClr val="000000"/>
        </a:solidFill>
        <a:effectLst/>
      </p:bgPr>
    </p:bg>
    <p:spTree>
      <p:nvGrpSpPr>
        <p:cNvPr id="1" name=""/>
        <p:cNvGrpSpPr/>
        <p:nvPr/>
      </p:nvGrpSpPr>
      <p:grpSpPr>
        <a:xfrm>
          <a:off x="0" y="0"/>
          <a:ext cx="0" cy="0"/>
          <a:chOff x="0" y="0"/>
          <a:chExt cx="0" cy="0"/>
        </a:xfrm>
      </p:grpSpPr>
      <p:sp>
        <p:nvSpPr>
          <p:cNvPr id="4625"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26" name="Picture Placeholder 2"/>
          <p:cNvSpPr>
            <a:spLocks noGrp="1"/>
          </p:cNvSpPr>
          <p:nvPr>
            <p:ph type="pic" sz="half" idx="21"/>
          </p:nvPr>
        </p:nvSpPr>
        <p:spPr>
          <a:xfrm>
            <a:off x="1792288" y="612775"/>
            <a:ext cx="5486401" cy="4114800"/>
          </a:xfrm>
          <a:prstGeom prst="rect">
            <a:avLst/>
          </a:prstGeom>
        </p:spPr>
        <p:txBody>
          <a:bodyPr lIns="91439" rIns="91439"/>
          <a:lstStyle>
            <a:lvl1pPr>
              <a:defRPr b="1" i="0">
                <a:latin typeface="Arial" panose="020B0604020202020204" pitchFamily="34" charset="0"/>
                <a:cs typeface="Arial" panose="020B0604020202020204" pitchFamily="34" charset="0"/>
              </a:defRPr>
            </a:lvl1pPr>
          </a:lstStyle>
          <a:p>
            <a:endParaRPr dirty="0"/>
          </a:p>
        </p:txBody>
      </p:sp>
      <p:sp>
        <p:nvSpPr>
          <p:cNvPr id="462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1pPr>
            <a:lvl2pPr marL="0" indent="4572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2pPr>
            <a:lvl3pPr marL="0" indent="9144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3pPr>
            <a:lvl4pPr marL="0" indent="13716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4pPr>
            <a:lvl5pPr marL="0" indent="1828800">
              <a:spcBef>
                <a:spcPts val="300"/>
              </a:spcBef>
              <a:buSzTx/>
              <a:buNone/>
              <a:defRPr sz="1400"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28"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802345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type="tx">
  <p:cSld name="13_Title and 4 Content">
    <p:bg>
      <p:bgPr>
        <a:solidFill>
          <a:srgbClr val="000000"/>
        </a:solidFill>
        <a:effectLst/>
      </p:bgPr>
    </p:bg>
    <p:spTree>
      <p:nvGrpSpPr>
        <p:cNvPr id="1" name=""/>
        <p:cNvGrpSpPr/>
        <p:nvPr/>
      </p:nvGrpSpPr>
      <p:grpSpPr>
        <a:xfrm>
          <a:off x="0" y="0"/>
          <a:ext cx="0" cy="0"/>
          <a:chOff x="0" y="0"/>
          <a:chExt cx="0" cy="0"/>
        </a:xfrm>
      </p:grpSpPr>
      <p:sp>
        <p:nvSpPr>
          <p:cNvPr id="4635"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36"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37"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290626678"/>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type="tx">
  <p:cSld name="9_Title, Content, and 2 Content">
    <p:bg>
      <p:bgPr>
        <a:solidFill>
          <a:srgbClr val="000000"/>
        </a:solidFill>
        <a:effectLst/>
      </p:bgPr>
    </p:bg>
    <p:spTree>
      <p:nvGrpSpPr>
        <p:cNvPr id="1" name=""/>
        <p:cNvGrpSpPr/>
        <p:nvPr/>
      </p:nvGrpSpPr>
      <p:grpSpPr>
        <a:xfrm>
          <a:off x="0" y="0"/>
          <a:ext cx="0" cy="0"/>
          <a:chOff x="0" y="0"/>
          <a:chExt cx="0" cy="0"/>
        </a:xfrm>
      </p:grpSpPr>
      <p:sp>
        <p:nvSpPr>
          <p:cNvPr id="4644"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cs typeface="Arial" panose="020B0604020202020204" pitchFamily="34" charset="0"/>
              </a:defRPr>
            </a:lvl1pPr>
          </a:lstStyle>
          <a:p>
            <a:r>
              <a:rPr dirty="0"/>
              <a:t>Title Text</a:t>
            </a:r>
          </a:p>
        </p:txBody>
      </p:sp>
      <p:sp>
        <p:nvSpPr>
          <p:cNvPr id="4645"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cs typeface="Arial" panose="020B0604020202020204" pitchFamily="34" charset="0"/>
              </a:defRPr>
            </a:lvl1pPr>
            <a:lvl2pPr>
              <a:defRPr b="1" i="0">
                <a:solidFill>
                  <a:schemeClr val="accent3">
                    <a:lumOff val="44000"/>
                  </a:schemeClr>
                </a:solidFill>
                <a:latin typeface="Arial" panose="020B0604020202020204" pitchFamily="34" charset="0"/>
                <a:cs typeface="Arial" panose="020B0604020202020204" pitchFamily="34" charset="0"/>
              </a:defRPr>
            </a:lvl2pPr>
            <a:lvl3pPr>
              <a:defRPr b="1" i="0">
                <a:solidFill>
                  <a:schemeClr val="accent3">
                    <a:lumOff val="44000"/>
                  </a:schemeClr>
                </a:solidFill>
                <a:latin typeface="Arial" panose="020B0604020202020204" pitchFamily="34" charset="0"/>
                <a:cs typeface="Arial" panose="020B0604020202020204" pitchFamily="34" charset="0"/>
              </a:defRPr>
            </a:lvl3pPr>
            <a:lvl4pPr>
              <a:defRPr b="1" i="0">
                <a:solidFill>
                  <a:schemeClr val="accent3">
                    <a:lumOff val="44000"/>
                  </a:schemeClr>
                </a:solidFill>
                <a:latin typeface="Arial" panose="020B0604020202020204" pitchFamily="34" charset="0"/>
                <a:cs typeface="Arial" panose="020B0604020202020204" pitchFamily="34" charset="0"/>
              </a:defRPr>
            </a:lvl4pPr>
            <a:lvl5pPr>
              <a:defRPr b="1" i="0">
                <a:solidFill>
                  <a:schemeClr val="accent3">
                    <a:lumOff val="44000"/>
                  </a:schemeClr>
                </a:solidFill>
                <a:latin typeface="Arial" panose="020B0604020202020204" pitchFamily="34" charset="0"/>
                <a:cs typeface="Arial" panose="020B0604020202020204" pitchFamily="34" charset="0"/>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646" name="Slide Number"/>
          <p:cNvSpPr txBox="1">
            <a:spLocks noGrp="1"/>
          </p:cNvSpPr>
          <p:nvPr>
            <p:ph type="sldNum" sz="quarter" idx="2"/>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190901870"/>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2D3A85-3F74-2741-9A17-05E1407D9C9C}" type="slidenum">
              <a:rPr lang="en-US"/>
              <a:pPr>
                <a:defRPr/>
              </a:pPr>
              <a:t>‹#›</a:t>
            </a:fld>
            <a:endParaRPr lang="en-US"/>
          </a:p>
        </p:txBody>
      </p:sp>
    </p:spTree>
    <p:extLst>
      <p:ext uri="{BB962C8B-B14F-4D97-AF65-F5344CB8AC3E}">
        <p14:creationId xmlns:p14="http://schemas.microsoft.com/office/powerpoint/2010/main" val="40835601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CB229A-54E4-514E-AFFB-5CFC5DDB1379}" type="slidenum">
              <a:rPr lang="en-US"/>
              <a:pPr>
                <a:defRPr/>
              </a:pPr>
              <a:t>‹#›</a:t>
            </a:fld>
            <a:endParaRPr lang="en-US"/>
          </a:p>
        </p:txBody>
      </p:sp>
    </p:spTree>
    <p:extLst>
      <p:ext uri="{BB962C8B-B14F-4D97-AF65-F5344CB8AC3E}">
        <p14:creationId xmlns:p14="http://schemas.microsoft.com/office/powerpoint/2010/main" val="69876087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AD3C38-0C15-0242-AE0B-F1E44396E041}" type="slidenum">
              <a:rPr lang="en-US"/>
              <a:pPr>
                <a:defRPr/>
              </a:pPr>
              <a:t>‹#›</a:t>
            </a:fld>
            <a:endParaRPr lang="en-US"/>
          </a:p>
        </p:txBody>
      </p:sp>
    </p:spTree>
    <p:extLst>
      <p:ext uri="{BB962C8B-B14F-4D97-AF65-F5344CB8AC3E}">
        <p14:creationId xmlns:p14="http://schemas.microsoft.com/office/powerpoint/2010/main" val="1025057406"/>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008A9E-4691-6746-A81B-DB5D9C127C89}" type="slidenum">
              <a:rPr lang="en-US"/>
              <a:pPr>
                <a:defRPr/>
              </a:pPr>
              <a:t>‹#›</a:t>
            </a:fld>
            <a:endParaRPr lang="en-US"/>
          </a:p>
        </p:txBody>
      </p:sp>
    </p:spTree>
    <p:extLst>
      <p:ext uri="{BB962C8B-B14F-4D97-AF65-F5344CB8AC3E}">
        <p14:creationId xmlns:p14="http://schemas.microsoft.com/office/powerpoint/2010/main" val="419677366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D5B17B-112D-6447-AFB2-6E52A682188C}" type="slidenum">
              <a:rPr lang="en-US"/>
              <a:pPr>
                <a:defRPr/>
              </a:pPr>
              <a:t>‹#›</a:t>
            </a:fld>
            <a:endParaRPr lang="en-US"/>
          </a:p>
        </p:txBody>
      </p:sp>
    </p:spTree>
    <p:extLst>
      <p:ext uri="{BB962C8B-B14F-4D97-AF65-F5344CB8AC3E}">
        <p14:creationId xmlns:p14="http://schemas.microsoft.com/office/powerpoint/2010/main" val="1085275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9777548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07926"/>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DD471FD-8CD4-DE43-8761-6FE39607911E}" type="slidenum">
              <a:rPr lang="en-US"/>
              <a:pPr>
                <a:defRPr/>
              </a:pPr>
              <a:t>‹#›</a:t>
            </a:fld>
            <a:endParaRPr lang="en-US"/>
          </a:p>
        </p:txBody>
      </p:sp>
    </p:spTree>
    <p:extLst>
      <p:ext uri="{BB962C8B-B14F-4D97-AF65-F5344CB8AC3E}">
        <p14:creationId xmlns:p14="http://schemas.microsoft.com/office/powerpoint/2010/main" val="180844483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8A908A-EA77-A440-B01B-700EA997CE41}" type="slidenum">
              <a:rPr lang="en-US"/>
              <a:pPr>
                <a:defRPr/>
              </a:pPr>
              <a:t>‹#›</a:t>
            </a:fld>
            <a:endParaRPr lang="en-US"/>
          </a:p>
        </p:txBody>
      </p:sp>
    </p:spTree>
    <p:extLst>
      <p:ext uri="{BB962C8B-B14F-4D97-AF65-F5344CB8AC3E}">
        <p14:creationId xmlns:p14="http://schemas.microsoft.com/office/powerpoint/2010/main" val="90253653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38504E7-7E65-FF46-9729-E6B6A77BF22F}" type="slidenum">
              <a:rPr lang="en-US"/>
              <a:pPr>
                <a:defRPr/>
              </a:pPr>
              <a:t>‹#›</a:t>
            </a:fld>
            <a:endParaRPr lang="en-US"/>
          </a:p>
        </p:txBody>
      </p:sp>
    </p:spTree>
    <p:extLst>
      <p:ext uri="{BB962C8B-B14F-4D97-AF65-F5344CB8AC3E}">
        <p14:creationId xmlns:p14="http://schemas.microsoft.com/office/powerpoint/2010/main" val="221185878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6D73DE-ACBE-AE4F-9DF7-6A7F392EB99F}" type="slidenum">
              <a:rPr lang="en-US"/>
              <a:pPr>
                <a:defRPr/>
              </a:pPr>
              <a:t>‹#›</a:t>
            </a:fld>
            <a:endParaRPr lang="en-US"/>
          </a:p>
        </p:txBody>
      </p:sp>
    </p:spTree>
    <p:extLst>
      <p:ext uri="{BB962C8B-B14F-4D97-AF65-F5344CB8AC3E}">
        <p14:creationId xmlns:p14="http://schemas.microsoft.com/office/powerpoint/2010/main" val="188623416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BF3C72-4226-9740-9C3E-E5E4DC0B24C9}" type="slidenum">
              <a:rPr lang="en-US"/>
              <a:pPr>
                <a:defRPr/>
              </a:pPr>
              <a:t>‹#›</a:t>
            </a:fld>
            <a:endParaRPr lang="en-US"/>
          </a:p>
        </p:txBody>
      </p:sp>
    </p:spTree>
    <p:extLst>
      <p:ext uri="{BB962C8B-B14F-4D97-AF65-F5344CB8AC3E}">
        <p14:creationId xmlns:p14="http://schemas.microsoft.com/office/powerpoint/2010/main" val="96968744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167461-52C1-E240-94A9-628EFE0A55DE}" type="slidenum">
              <a:rPr lang="en-US"/>
              <a:pPr>
                <a:defRPr/>
              </a:pPr>
              <a:t>‹#›</a:t>
            </a:fld>
            <a:endParaRPr lang="en-US"/>
          </a:p>
        </p:txBody>
      </p:sp>
    </p:spTree>
    <p:extLst>
      <p:ext uri="{BB962C8B-B14F-4D97-AF65-F5344CB8AC3E}">
        <p14:creationId xmlns:p14="http://schemas.microsoft.com/office/powerpoint/2010/main" val="134623772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8ADD730-C4DA-DB46-8CFC-5E8860D0147A}" type="slidenum">
              <a:rPr lang="en-US"/>
              <a:pPr>
                <a:defRPr/>
              </a:pPr>
              <a:t>‹#›</a:t>
            </a:fld>
            <a:endParaRPr lang="en-US"/>
          </a:p>
        </p:txBody>
      </p:sp>
    </p:spTree>
    <p:extLst>
      <p:ext uri="{BB962C8B-B14F-4D97-AF65-F5344CB8AC3E}">
        <p14:creationId xmlns:p14="http://schemas.microsoft.com/office/powerpoint/2010/main" val="197767344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442DA17-7A49-5843-862B-5A7ABDBA0F8F}" type="slidenum">
              <a:rPr lang="en-US"/>
              <a:pPr>
                <a:defRPr/>
              </a:pPr>
              <a:t>‹#›</a:t>
            </a:fld>
            <a:endParaRPr lang="en-US"/>
          </a:p>
        </p:txBody>
      </p:sp>
    </p:spTree>
    <p:extLst>
      <p:ext uri="{BB962C8B-B14F-4D97-AF65-F5344CB8AC3E}">
        <p14:creationId xmlns:p14="http://schemas.microsoft.com/office/powerpoint/2010/main" val="36209688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BF34DE0C-9FB8-0243-BE02-6A45ED28834A}" type="slidenum">
              <a:rPr lang="en-GB"/>
              <a:pPr>
                <a:defRPr/>
              </a:pPr>
              <a:t>‹#›</a:t>
            </a:fld>
            <a:endParaRPr lang="en-GB"/>
          </a:p>
        </p:txBody>
      </p:sp>
    </p:spTree>
    <p:extLst>
      <p:ext uri="{BB962C8B-B14F-4D97-AF65-F5344CB8AC3E}">
        <p14:creationId xmlns:p14="http://schemas.microsoft.com/office/powerpoint/2010/main" val="3026196970"/>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A9AD8DE8-E0A4-E64E-953E-3DE35C2944DA}" type="slidenum">
              <a:rPr lang="en-GB"/>
              <a:pPr>
                <a:defRPr/>
              </a:pPr>
              <a:t>‹#›</a:t>
            </a:fld>
            <a:endParaRPr lang="en-GB"/>
          </a:p>
        </p:txBody>
      </p:sp>
    </p:spTree>
    <p:extLst>
      <p:ext uri="{BB962C8B-B14F-4D97-AF65-F5344CB8AC3E}">
        <p14:creationId xmlns:p14="http://schemas.microsoft.com/office/powerpoint/2010/main" val="159406769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1506441"/>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33B1D2EC-F3D1-DE41-B726-1BC13F7CDD4D}" type="slidenum">
              <a:rPr lang="en-GB"/>
              <a:pPr>
                <a:defRPr/>
              </a:pPr>
              <a:t>‹#›</a:t>
            </a:fld>
            <a:endParaRPr lang="en-GB"/>
          </a:p>
        </p:txBody>
      </p:sp>
    </p:spTree>
    <p:extLst>
      <p:ext uri="{BB962C8B-B14F-4D97-AF65-F5344CB8AC3E}">
        <p14:creationId xmlns:p14="http://schemas.microsoft.com/office/powerpoint/2010/main" val="77755156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sz="half" idx="1"/>
          </p:nvPr>
        </p:nvSpPr>
        <p:spPr>
          <a:xfrm>
            <a:off x="685800" y="1981200"/>
            <a:ext cx="3808413"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Content Placeholder 3"/>
          <p:cNvSpPr>
            <a:spLocks noGrp="1"/>
          </p:cNvSpPr>
          <p:nvPr>
            <p:ph sz="half" idx="2"/>
          </p:nvPr>
        </p:nvSpPr>
        <p:spPr>
          <a:xfrm>
            <a:off x="4646613" y="1981200"/>
            <a:ext cx="3810000" cy="411321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Rectangle 5"/>
          <p:cNvSpPr>
            <a:spLocks noGrp="1" noChangeArrowheads="1"/>
          </p:cNvSpPr>
          <p:nvPr>
            <p:ph type="sldNum" idx="10"/>
          </p:nvPr>
        </p:nvSpPr>
        <p:spPr>
          <a:ln/>
        </p:spPr>
        <p:txBody>
          <a:bodyPr/>
          <a:lstStyle>
            <a:lvl1pPr>
              <a:defRPr/>
            </a:lvl1pPr>
          </a:lstStyle>
          <a:p>
            <a:pPr>
              <a:defRPr/>
            </a:pPr>
            <a:fld id="{F85347A7-2A04-6D44-8D84-3ABA9238A062}" type="slidenum">
              <a:rPr lang="en-GB"/>
              <a:pPr>
                <a:defRPr/>
              </a:pPr>
              <a:t>‹#›</a:t>
            </a:fld>
            <a:endParaRPr lang="en-GB"/>
          </a:p>
        </p:txBody>
      </p:sp>
    </p:spTree>
    <p:extLst>
      <p:ext uri="{BB962C8B-B14F-4D97-AF65-F5344CB8AC3E}">
        <p14:creationId xmlns:p14="http://schemas.microsoft.com/office/powerpoint/2010/main" val="2259446142"/>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7" name="Rectangle 5"/>
          <p:cNvSpPr>
            <a:spLocks noGrp="1" noChangeArrowheads="1"/>
          </p:cNvSpPr>
          <p:nvPr>
            <p:ph type="sldNum" idx="10"/>
          </p:nvPr>
        </p:nvSpPr>
        <p:spPr>
          <a:ln/>
        </p:spPr>
        <p:txBody>
          <a:bodyPr/>
          <a:lstStyle>
            <a:lvl1pPr>
              <a:defRPr/>
            </a:lvl1pPr>
          </a:lstStyle>
          <a:p>
            <a:pPr>
              <a:defRPr/>
            </a:pPr>
            <a:fld id="{80B764D0-5BA9-B149-A0A9-3D4022501C8D}" type="slidenum">
              <a:rPr lang="en-GB"/>
              <a:pPr>
                <a:defRPr/>
              </a:pPr>
              <a:t>‹#›</a:t>
            </a:fld>
            <a:endParaRPr lang="en-GB"/>
          </a:p>
        </p:txBody>
      </p:sp>
    </p:spTree>
    <p:extLst>
      <p:ext uri="{BB962C8B-B14F-4D97-AF65-F5344CB8AC3E}">
        <p14:creationId xmlns:p14="http://schemas.microsoft.com/office/powerpoint/2010/main" val="1522464866"/>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Rectangle 5"/>
          <p:cNvSpPr>
            <a:spLocks noGrp="1" noChangeArrowheads="1"/>
          </p:cNvSpPr>
          <p:nvPr>
            <p:ph type="sldNum" idx="10"/>
          </p:nvPr>
        </p:nvSpPr>
        <p:spPr>
          <a:ln/>
        </p:spPr>
        <p:txBody>
          <a:bodyPr/>
          <a:lstStyle>
            <a:lvl1pPr>
              <a:defRPr/>
            </a:lvl1pPr>
          </a:lstStyle>
          <a:p>
            <a:pPr>
              <a:defRPr/>
            </a:pPr>
            <a:fld id="{A9985377-9BA2-DA4B-9B5F-B625ECADCDB7}" type="slidenum">
              <a:rPr lang="en-GB"/>
              <a:pPr>
                <a:defRPr/>
              </a:pPr>
              <a:t>‹#›</a:t>
            </a:fld>
            <a:endParaRPr lang="en-GB"/>
          </a:p>
        </p:txBody>
      </p:sp>
    </p:spTree>
    <p:extLst>
      <p:ext uri="{BB962C8B-B14F-4D97-AF65-F5344CB8AC3E}">
        <p14:creationId xmlns:p14="http://schemas.microsoft.com/office/powerpoint/2010/main" val="1813318097"/>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F544AE76-501E-8344-BA13-059043118E0B}" type="slidenum">
              <a:rPr lang="en-GB"/>
              <a:pPr>
                <a:defRPr/>
              </a:pPr>
              <a:t>‹#›</a:t>
            </a:fld>
            <a:endParaRPr lang="en-GB"/>
          </a:p>
        </p:txBody>
      </p:sp>
    </p:spTree>
    <p:extLst>
      <p:ext uri="{BB962C8B-B14F-4D97-AF65-F5344CB8AC3E}">
        <p14:creationId xmlns:p14="http://schemas.microsoft.com/office/powerpoint/2010/main" val="921699286"/>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FFF68E7-5224-284F-9E67-4424C231D012}" type="slidenum">
              <a:rPr lang="en-GB"/>
              <a:pPr>
                <a:defRPr/>
              </a:pPr>
              <a:t>‹#›</a:t>
            </a:fld>
            <a:endParaRPr lang="en-GB"/>
          </a:p>
        </p:txBody>
      </p:sp>
    </p:spTree>
    <p:extLst>
      <p:ext uri="{BB962C8B-B14F-4D97-AF65-F5344CB8AC3E}">
        <p14:creationId xmlns:p14="http://schemas.microsoft.com/office/powerpoint/2010/main" val="293635365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CA86173-5A66-B44A-86F2-FF524B9C6549}" type="slidenum">
              <a:rPr lang="en-GB"/>
              <a:pPr>
                <a:defRPr/>
              </a:pPr>
              <a:t>‹#›</a:t>
            </a:fld>
            <a:endParaRPr lang="en-GB"/>
          </a:p>
        </p:txBody>
      </p:sp>
    </p:spTree>
    <p:extLst>
      <p:ext uri="{BB962C8B-B14F-4D97-AF65-F5344CB8AC3E}">
        <p14:creationId xmlns:p14="http://schemas.microsoft.com/office/powerpoint/2010/main" val="2214565038"/>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D59D8E58-2133-1749-95A8-0652230117A3}" type="slidenum">
              <a:rPr lang="en-GB"/>
              <a:pPr>
                <a:defRPr/>
              </a:pPr>
              <a:t>‹#›</a:t>
            </a:fld>
            <a:endParaRPr lang="en-GB"/>
          </a:p>
        </p:txBody>
      </p:sp>
    </p:spTree>
    <p:extLst>
      <p:ext uri="{BB962C8B-B14F-4D97-AF65-F5344CB8AC3E}">
        <p14:creationId xmlns:p14="http://schemas.microsoft.com/office/powerpoint/2010/main" val="410651642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endParaRPr lang="en-SG" dirty="0"/>
          </a:p>
        </p:txBody>
      </p:sp>
      <p:sp>
        <p:nvSpPr>
          <p:cNvPr id="3" name="Vertical Text Placeholder 2"/>
          <p:cNvSpPr>
            <a:spLocks noGrp="1"/>
          </p:cNvSpPr>
          <p:nvPr>
            <p:ph type="body" orient="vert" idx="1"/>
          </p:nvPr>
        </p:nvSpPr>
        <p:spPr>
          <a:xfrm>
            <a:off x="685800" y="609600"/>
            <a:ext cx="5676900" cy="5484813"/>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
        <p:nvSpPr>
          <p:cNvPr id="4" name="Rectangle 5"/>
          <p:cNvSpPr>
            <a:spLocks noGrp="1" noChangeArrowheads="1"/>
          </p:cNvSpPr>
          <p:nvPr>
            <p:ph type="sldNum" idx="10"/>
          </p:nvPr>
        </p:nvSpPr>
        <p:spPr>
          <a:ln/>
        </p:spPr>
        <p:txBody>
          <a:bodyPr/>
          <a:lstStyle>
            <a:lvl1pPr>
              <a:defRPr/>
            </a:lvl1pPr>
          </a:lstStyle>
          <a:p>
            <a:pPr>
              <a:defRPr/>
            </a:pPr>
            <a:fld id="{F9BA9C89-2B0E-584A-8486-2EE19BF1B506}" type="slidenum">
              <a:rPr lang="en-GB"/>
              <a:pPr>
                <a:defRPr/>
              </a:pPr>
              <a:t>‹#›</a:t>
            </a:fld>
            <a:endParaRPr lang="en-GB"/>
          </a:p>
        </p:txBody>
      </p:sp>
    </p:spTree>
    <p:extLst>
      <p:ext uri="{BB962C8B-B14F-4D97-AF65-F5344CB8AC3E}">
        <p14:creationId xmlns:p14="http://schemas.microsoft.com/office/powerpoint/2010/main" val="79087029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65020AF-4868-8C4E-B80A-2A49BDCF7139}" type="slidenum">
              <a:rPr lang="en-US"/>
              <a:pPr/>
              <a:t>‹#›</a:t>
            </a:fld>
            <a:endParaRPr lang="en-US"/>
          </a:p>
        </p:txBody>
      </p:sp>
    </p:spTree>
    <p:extLst>
      <p:ext uri="{BB962C8B-B14F-4D97-AF65-F5344CB8AC3E}">
        <p14:creationId xmlns:p14="http://schemas.microsoft.com/office/powerpoint/2010/main" val="28675694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685327"/>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29248B18-E124-6344-95E6-8A4DD84EC0C8}" type="slidenum">
              <a:rPr lang="en-US"/>
              <a:pPr/>
              <a:t>‹#›</a:t>
            </a:fld>
            <a:endParaRPr lang="en-US"/>
          </a:p>
        </p:txBody>
      </p:sp>
    </p:spTree>
    <p:extLst>
      <p:ext uri="{BB962C8B-B14F-4D97-AF65-F5344CB8AC3E}">
        <p14:creationId xmlns:p14="http://schemas.microsoft.com/office/powerpoint/2010/main" val="31384088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14853C3-722B-4E49-82CF-49A9D7D26ED4}" type="slidenum">
              <a:rPr lang="en-US"/>
              <a:pPr/>
              <a:t>‹#›</a:t>
            </a:fld>
            <a:endParaRPr lang="en-US"/>
          </a:p>
        </p:txBody>
      </p:sp>
    </p:spTree>
    <p:extLst>
      <p:ext uri="{BB962C8B-B14F-4D97-AF65-F5344CB8AC3E}">
        <p14:creationId xmlns:p14="http://schemas.microsoft.com/office/powerpoint/2010/main" val="2173482240"/>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FB1A3567-F825-FC4D-A72A-93406CC1CCDF}" type="slidenum">
              <a:rPr lang="en-US"/>
              <a:pPr/>
              <a:t>‹#›</a:t>
            </a:fld>
            <a:endParaRPr lang="en-US"/>
          </a:p>
        </p:txBody>
      </p:sp>
    </p:spTree>
    <p:extLst>
      <p:ext uri="{BB962C8B-B14F-4D97-AF65-F5344CB8AC3E}">
        <p14:creationId xmlns:p14="http://schemas.microsoft.com/office/powerpoint/2010/main" val="525231225"/>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7328F11B-7605-784D-ACDF-74F9139603F9}" type="slidenum">
              <a:rPr lang="en-US"/>
              <a:pPr/>
              <a:t>‹#›</a:t>
            </a:fld>
            <a:endParaRPr lang="en-US"/>
          </a:p>
        </p:txBody>
      </p:sp>
    </p:spTree>
    <p:extLst>
      <p:ext uri="{BB962C8B-B14F-4D97-AF65-F5344CB8AC3E}">
        <p14:creationId xmlns:p14="http://schemas.microsoft.com/office/powerpoint/2010/main" val="507957836"/>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00C77D62-2543-024A-BDAC-733F3F4CBA5E}" type="slidenum">
              <a:rPr lang="en-US"/>
              <a:pPr/>
              <a:t>‹#›</a:t>
            </a:fld>
            <a:endParaRPr lang="en-US"/>
          </a:p>
        </p:txBody>
      </p:sp>
    </p:spTree>
    <p:extLst>
      <p:ext uri="{BB962C8B-B14F-4D97-AF65-F5344CB8AC3E}">
        <p14:creationId xmlns:p14="http://schemas.microsoft.com/office/powerpoint/2010/main" val="170200548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6EE4030F-4731-8F4A-8CBA-8BE1779F6242}" type="slidenum">
              <a:rPr lang="en-US"/>
              <a:pPr/>
              <a:t>‹#›</a:t>
            </a:fld>
            <a:endParaRPr lang="en-US"/>
          </a:p>
        </p:txBody>
      </p:sp>
    </p:spTree>
    <p:extLst>
      <p:ext uri="{BB962C8B-B14F-4D97-AF65-F5344CB8AC3E}">
        <p14:creationId xmlns:p14="http://schemas.microsoft.com/office/powerpoint/2010/main" val="425969561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C362D00F-FEE7-8149-BCD1-2FB81C5685E8}" type="slidenum">
              <a:rPr lang="en-US"/>
              <a:pPr/>
              <a:t>‹#›</a:t>
            </a:fld>
            <a:endParaRPr lang="en-US"/>
          </a:p>
        </p:txBody>
      </p:sp>
    </p:spTree>
    <p:extLst>
      <p:ext uri="{BB962C8B-B14F-4D97-AF65-F5344CB8AC3E}">
        <p14:creationId xmlns:p14="http://schemas.microsoft.com/office/powerpoint/2010/main" val="371058765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8FAA3D29-BCFA-B84C-A16C-D727DA32E5C4}" type="slidenum">
              <a:rPr lang="en-US"/>
              <a:pPr/>
              <a:t>‹#›</a:t>
            </a:fld>
            <a:endParaRPr lang="en-US"/>
          </a:p>
        </p:txBody>
      </p:sp>
    </p:spTree>
    <p:extLst>
      <p:ext uri="{BB962C8B-B14F-4D97-AF65-F5344CB8AC3E}">
        <p14:creationId xmlns:p14="http://schemas.microsoft.com/office/powerpoint/2010/main" val="324070966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5CBE9233-8ACE-9C40-B8BC-BA9EAB95BCDA}" type="slidenum">
              <a:rPr lang="en-US"/>
              <a:pPr/>
              <a:t>‹#›</a:t>
            </a:fld>
            <a:endParaRPr lang="en-US"/>
          </a:p>
        </p:txBody>
      </p:sp>
    </p:spTree>
    <p:extLst>
      <p:ext uri="{BB962C8B-B14F-4D97-AF65-F5344CB8AC3E}">
        <p14:creationId xmlns:p14="http://schemas.microsoft.com/office/powerpoint/2010/main" val="354846094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0CF21BBC-F9DF-4E46-9C1F-28A1061A28A8}" type="slidenum">
              <a:rPr lang="en-US"/>
              <a:pPr/>
              <a:t>‹#›</a:t>
            </a:fld>
            <a:endParaRPr lang="en-US"/>
          </a:p>
        </p:txBody>
      </p:sp>
    </p:spTree>
    <p:extLst>
      <p:ext uri="{BB962C8B-B14F-4D97-AF65-F5344CB8AC3E}">
        <p14:creationId xmlns:p14="http://schemas.microsoft.com/office/powerpoint/2010/main" val="719392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3F32EC7-E323-6A44-AC3F-E0B3401E00E4}" type="slidenum">
              <a:rPr lang="en-US"/>
              <a:pPr>
                <a:defRPr/>
              </a:pPr>
              <a:t>‹#›</a:t>
            </a:fld>
            <a:endParaRPr lang="en-US"/>
          </a:p>
        </p:txBody>
      </p:sp>
    </p:spTree>
    <p:extLst>
      <p:ext uri="{BB962C8B-B14F-4D97-AF65-F5344CB8AC3E}">
        <p14:creationId xmlns:p14="http://schemas.microsoft.com/office/powerpoint/2010/main" val="1911795856"/>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683AAAD3-3A88-F341-BABA-D8D2E209C67C}" type="slidenum">
              <a:rPr lang="en-US"/>
              <a:pPr/>
              <a:t>‹#›</a:t>
            </a:fld>
            <a:endParaRPr lang="en-US"/>
          </a:p>
        </p:txBody>
      </p:sp>
    </p:spTree>
    <p:extLst>
      <p:ext uri="{BB962C8B-B14F-4D97-AF65-F5344CB8AC3E}">
        <p14:creationId xmlns:p14="http://schemas.microsoft.com/office/powerpoint/2010/main" val="3949970897"/>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endParaRPr lang="en-US"/>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456D9A24-0ED7-9144-85F8-D69403E1038A}" type="slidenum">
              <a:rPr lang="en-US"/>
              <a:pPr/>
              <a:t>‹#›</a:t>
            </a:fld>
            <a:endParaRPr lang="en-US"/>
          </a:p>
        </p:txBody>
      </p:sp>
    </p:spTree>
    <p:extLst>
      <p:ext uri="{BB962C8B-B14F-4D97-AF65-F5344CB8AC3E}">
        <p14:creationId xmlns:p14="http://schemas.microsoft.com/office/powerpoint/2010/main" val="259808923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43112155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222064229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583444188"/>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351420318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011500063"/>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216535944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51820523"/>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20472482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4CBBF29-D685-324E-8BE4-7104A4829A79}" type="slidenum">
              <a:rPr lang="en-US"/>
              <a:pPr>
                <a:defRPr/>
              </a:pPr>
              <a:t>‹#›</a:t>
            </a:fld>
            <a:endParaRPr lang="en-US"/>
          </a:p>
        </p:txBody>
      </p:sp>
    </p:spTree>
    <p:extLst>
      <p:ext uri="{BB962C8B-B14F-4D97-AF65-F5344CB8AC3E}">
        <p14:creationId xmlns:p14="http://schemas.microsoft.com/office/powerpoint/2010/main" val="132671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595361378"/>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141246413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2473969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0DC29A8-DC81-2D4E-8ED8-E4110447F204}" type="slidenum">
              <a:rPr lang="en-US"/>
              <a:pPr>
                <a:defRPr/>
              </a:pPr>
              <a:t>‹#›</a:t>
            </a:fld>
            <a:endParaRPr lang="en-US"/>
          </a:p>
        </p:txBody>
      </p:sp>
    </p:spTree>
    <p:extLst>
      <p:ext uri="{BB962C8B-B14F-4D97-AF65-F5344CB8AC3E}">
        <p14:creationId xmlns:p14="http://schemas.microsoft.com/office/powerpoint/2010/main" val="2209174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27F942C-E5C1-964B-9075-7E75A4AA3B7B}" type="slidenum">
              <a:rPr lang="en-US"/>
              <a:pPr>
                <a:defRPr/>
              </a:pPr>
              <a:t>‹#›</a:t>
            </a:fld>
            <a:endParaRPr lang="en-US"/>
          </a:p>
        </p:txBody>
      </p:sp>
    </p:spTree>
    <p:extLst>
      <p:ext uri="{BB962C8B-B14F-4D97-AF65-F5344CB8AC3E}">
        <p14:creationId xmlns:p14="http://schemas.microsoft.com/office/powerpoint/2010/main" val="5919278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866AF46-37E5-CE4B-BEE1-0F5E23E1FBC0}" type="slidenum">
              <a:rPr lang="en-US"/>
              <a:pPr>
                <a:defRPr/>
              </a:pPr>
              <a:t>‹#›</a:t>
            </a:fld>
            <a:endParaRPr lang="en-US"/>
          </a:p>
        </p:txBody>
      </p:sp>
    </p:spTree>
    <p:extLst>
      <p:ext uri="{BB962C8B-B14F-4D97-AF65-F5344CB8AC3E}">
        <p14:creationId xmlns:p14="http://schemas.microsoft.com/office/powerpoint/2010/main" val="323579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FDC66F8A-BE60-FE4D-B0E1-0E42E27759CC}" type="slidenum">
              <a:rPr lang="en-US"/>
              <a:pPr>
                <a:defRPr/>
              </a:pPr>
              <a:t>‹#›</a:t>
            </a:fld>
            <a:endParaRPr lang="en-US"/>
          </a:p>
        </p:txBody>
      </p:sp>
    </p:spTree>
    <p:extLst>
      <p:ext uri="{BB962C8B-B14F-4D97-AF65-F5344CB8AC3E}">
        <p14:creationId xmlns:p14="http://schemas.microsoft.com/office/powerpoint/2010/main" val="714141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533572C-8ED1-7940-9F4A-44990A6307FC}" type="slidenum">
              <a:rPr lang="en-US"/>
              <a:pPr>
                <a:defRPr/>
              </a:pPr>
              <a:t>‹#›</a:t>
            </a:fld>
            <a:endParaRPr lang="en-US"/>
          </a:p>
        </p:txBody>
      </p:sp>
    </p:spTree>
    <p:extLst>
      <p:ext uri="{BB962C8B-B14F-4D97-AF65-F5344CB8AC3E}">
        <p14:creationId xmlns:p14="http://schemas.microsoft.com/office/powerpoint/2010/main" val="2837543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1961702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08D0B7D-9608-654E-B0B5-7DF89F1913BA}" type="slidenum">
              <a:rPr lang="en-US"/>
              <a:pPr>
                <a:defRPr/>
              </a:pPr>
              <a:t>‹#›</a:t>
            </a:fld>
            <a:endParaRPr lang="en-US"/>
          </a:p>
        </p:txBody>
      </p:sp>
    </p:spTree>
    <p:extLst>
      <p:ext uri="{BB962C8B-B14F-4D97-AF65-F5344CB8AC3E}">
        <p14:creationId xmlns:p14="http://schemas.microsoft.com/office/powerpoint/2010/main" val="42272661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F7B3709-30FC-A946-8738-4C30521D2D98}" type="slidenum">
              <a:rPr lang="en-US"/>
              <a:pPr>
                <a:defRPr/>
              </a:pPr>
              <a:t>‹#›</a:t>
            </a:fld>
            <a:endParaRPr lang="en-US"/>
          </a:p>
        </p:txBody>
      </p:sp>
    </p:spTree>
    <p:extLst>
      <p:ext uri="{BB962C8B-B14F-4D97-AF65-F5344CB8AC3E}">
        <p14:creationId xmlns:p14="http://schemas.microsoft.com/office/powerpoint/2010/main" val="3457575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695C56D-131F-F447-A171-5E92415A2CCD}" type="slidenum">
              <a:rPr lang="en-US"/>
              <a:pPr>
                <a:defRPr/>
              </a:pPr>
              <a:t>‹#›</a:t>
            </a:fld>
            <a:endParaRPr lang="en-US"/>
          </a:p>
        </p:txBody>
      </p:sp>
    </p:spTree>
    <p:extLst>
      <p:ext uri="{BB962C8B-B14F-4D97-AF65-F5344CB8AC3E}">
        <p14:creationId xmlns:p14="http://schemas.microsoft.com/office/powerpoint/2010/main" val="383989836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36FF36-610C-454B-BF8C-9E82A519305A}" type="slidenum">
              <a:rPr lang="en-US"/>
              <a:pPr>
                <a:defRPr/>
              </a:pPr>
              <a:t>‹#›</a:t>
            </a:fld>
            <a:endParaRPr lang="en-US"/>
          </a:p>
        </p:txBody>
      </p:sp>
    </p:spTree>
    <p:extLst>
      <p:ext uri="{BB962C8B-B14F-4D97-AF65-F5344CB8AC3E}">
        <p14:creationId xmlns:p14="http://schemas.microsoft.com/office/powerpoint/2010/main" val="1283206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BEFD5CC-25D3-8F43-96EE-0558434DEE06}" type="slidenum">
              <a:rPr lang="en-US"/>
              <a:pPr>
                <a:defRPr/>
              </a:pPr>
              <a:t>‹#›</a:t>
            </a:fld>
            <a:endParaRPr lang="en-US"/>
          </a:p>
        </p:txBody>
      </p:sp>
    </p:spTree>
    <p:extLst>
      <p:ext uri="{BB962C8B-B14F-4D97-AF65-F5344CB8AC3E}">
        <p14:creationId xmlns:p14="http://schemas.microsoft.com/office/powerpoint/2010/main" val="3418952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Table Placeholder 2"/>
          <p:cNvSpPr>
            <a:spLocks noGrp="1"/>
          </p:cNvSpPr>
          <p:nvPr>
            <p:ph type="tbl" idx="1"/>
          </p:nvPr>
        </p:nvSpPr>
        <p:spPr>
          <a:xfrm>
            <a:off x="685800" y="1981200"/>
            <a:ext cx="7772400" cy="4114800"/>
          </a:xfrm>
        </p:spPr>
        <p:txBody>
          <a:bodyPr/>
          <a:lstStyle/>
          <a:p>
            <a:pPr lvl="0"/>
            <a:endParaRPr lang="en-SG" noProof="0"/>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5E3059B-750B-A849-ACDD-BE89AFD8613D}" type="slidenum">
              <a:rPr lang="en-US"/>
              <a:pPr>
                <a:defRPr/>
              </a:pPr>
              <a:t>‹#›</a:t>
            </a:fld>
            <a:endParaRPr lang="en-US"/>
          </a:p>
        </p:txBody>
      </p:sp>
    </p:spTree>
    <p:extLst>
      <p:ext uri="{BB962C8B-B14F-4D97-AF65-F5344CB8AC3E}">
        <p14:creationId xmlns:p14="http://schemas.microsoft.com/office/powerpoint/2010/main" val="41157674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1F286E0E-9BD4-1044-983E-7D454D6DE471}" type="slidenum">
              <a:rPr lang="en-US"/>
              <a:pPr>
                <a:defRPr/>
              </a:pPr>
              <a:t>‹#›</a:t>
            </a:fld>
            <a:endParaRPr lang="en-US"/>
          </a:p>
        </p:txBody>
      </p:sp>
    </p:spTree>
    <p:extLst>
      <p:ext uri="{BB962C8B-B14F-4D97-AF65-F5344CB8AC3E}">
        <p14:creationId xmlns:p14="http://schemas.microsoft.com/office/powerpoint/2010/main" val="378329717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latin typeface="Tahoma"/>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latin typeface="Tahoma"/>
            </a:endParaRPr>
          </a:p>
        </p:txBody>
      </p:sp>
      <p:sp>
        <p:nvSpPr>
          <p:cNvPr id="4" name="Rectangle 10"/>
          <p:cNvSpPr>
            <a:spLocks noGrp="1" noChangeArrowheads="1"/>
          </p:cNvSpPr>
          <p:nvPr>
            <p:ph type="sldNum" sz="quarter" idx="12"/>
          </p:nvPr>
        </p:nvSpPr>
        <p:spPr>
          <a:ln/>
        </p:spPr>
        <p:txBody>
          <a:bodyPr/>
          <a:lstStyle>
            <a:lvl1pPr>
              <a:defRPr/>
            </a:lvl1pPr>
          </a:lstStyle>
          <a:p>
            <a:pPr>
              <a:defRPr/>
            </a:pPr>
            <a:fld id="{BF044708-C76C-4E48-8B5B-0C9192DC8DA7}" type="slidenum">
              <a:rPr lang="en-US"/>
              <a:pPr>
                <a:defRPr/>
              </a:pPr>
              <a:t>‹#›</a:t>
            </a:fld>
            <a:endParaRPr lang="en-US"/>
          </a:p>
        </p:txBody>
      </p:sp>
    </p:spTree>
    <p:extLst>
      <p:ext uri="{BB962C8B-B14F-4D97-AF65-F5344CB8AC3E}">
        <p14:creationId xmlns:p14="http://schemas.microsoft.com/office/powerpoint/2010/main" val="20908902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EA1D9A-01C1-E44C-BFCD-498CFA66596A}" type="slidenum">
              <a:rPr lang="en-US"/>
              <a:pPr>
                <a:defRPr/>
              </a:pPr>
              <a:t>‹#›</a:t>
            </a:fld>
            <a:endParaRPr lang="en-US"/>
          </a:p>
        </p:txBody>
      </p:sp>
    </p:spTree>
    <p:extLst>
      <p:ext uri="{BB962C8B-B14F-4D97-AF65-F5344CB8AC3E}">
        <p14:creationId xmlns:p14="http://schemas.microsoft.com/office/powerpoint/2010/main" val="12988578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C31A86-5CA2-094F-9984-1F35CD0EBE46}" type="slidenum">
              <a:rPr lang="en-US"/>
              <a:pPr>
                <a:defRPr/>
              </a:pPr>
              <a:t>‹#›</a:t>
            </a:fld>
            <a:endParaRPr lang="en-US"/>
          </a:p>
        </p:txBody>
      </p:sp>
    </p:spTree>
    <p:extLst>
      <p:ext uri="{BB962C8B-B14F-4D97-AF65-F5344CB8AC3E}">
        <p14:creationId xmlns:p14="http://schemas.microsoft.com/office/powerpoint/2010/main" val="776531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574921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AD45FB-2A3A-EE40-86FC-3273D89BD888}" type="slidenum">
              <a:rPr lang="en-US"/>
              <a:pPr>
                <a:defRPr/>
              </a:pPr>
              <a:t>‹#›</a:t>
            </a:fld>
            <a:endParaRPr lang="en-US"/>
          </a:p>
        </p:txBody>
      </p:sp>
    </p:spTree>
    <p:extLst>
      <p:ext uri="{BB962C8B-B14F-4D97-AF65-F5344CB8AC3E}">
        <p14:creationId xmlns:p14="http://schemas.microsoft.com/office/powerpoint/2010/main" val="295928967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64D40D-7FA1-E845-ABDD-8A0E085AFF18}" type="slidenum">
              <a:rPr lang="en-US"/>
              <a:pPr>
                <a:defRPr/>
              </a:pPr>
              <a:t>‹#›</a:t>
            </a:fld>
            <a:endParaRPr lang="en-US"/>
          </a:p>
        </p:txBody>
      </p:sp>
    </p:spTree>
    <p:extLst>
      <p:ext uri="{BB962C8B-B14F-4D97-AF65-F5344CB8AC3E}">
        <p14:creationId xmlns:p14="http://schemas.microsoft.com/office/powerpoint/2010/main" val="228162117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8A4B298-7C21-FD49-82B8-E7B93E5767A6}" type="slidenum">
              <a:rPr lang="en-US"/>
              <a:pPr>
                <a:defRPr/>
              </a:pPr>
              <a:t>‹#›</a:t>
            </a:fld>
            <a:endParaRPr lang="en-US"/>
          </a:p>
        </p:txBody>
      </p:sp>
    </p:spTree>
    <p:extLst>
      <p:ext uri="{BB962C8B-B14F-4D97-AF65-F5344CB8AC3E}">
        <p14:creationId xmlns:p14="http://schemas.microsoft.com/office/powerpoint/2010/main" val="10348579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7266A9F-5D61-2246-BAAE-BEEC87896040}" type="slidenum">
              <a:rPr lang="en-US"/>
              <a:pPr>
                <a:defRPr/>
              </a:pPr>
              <a:t>‹#›</a:t>
            </a:fld>
            <a:endParaRPr lang="en-US"/>
          </a:p>
        </p:txBody>
      </p:sp>
    </p:spTree>
    <p:extLst>
      <p:ext uri="{BB962C8B-B14F-4D97-AF65-F5344CB8AC3E}">
        <p14:creationId xmlns:p14="http://schemas.microsoft.com/office/powerpoint/2010/main" val="363103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C981E0F-31C7-2A49-BDD9-9CE8E7F4887C}" type="slidenum">
              <a:rPr lang="en-US"/>
              <a:pPr>
                <a:defRPr/>
              </a:pPr>
              <a:t>‹#›</a:t>
            </a:fld>
            <a:endParaRPr lang="en-US"/>
          </a:p>
        </p:txBody>
      </p:sp>
    </p:spTree>
    <p:extLst>
      <p:ext uri="{BB962C8B-B14F-4D97-AF65-F5344CB8AC3E}">
        <p14:creationId xmlns:p14="http://schemas.microsoft.com/office/powerpoint/2010/main" val="29145190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87E46E9-68C3-6747-9DB0-8D6C4424CFDB}" type="slidenum">
              <a:rPr lang="en-US"/>
              <a:pPr>
                <a:defRPr/>
              </a:pPr>
              <a:t>‹#›</a:t>
            </a:fld>
            <a:endParaRPr lang="en-US"/>
          </a:p>
        </p:txBody>
      </p:sp>
    </p:spTree>
    <p:extLst>
      <p:ext uri="{BB962C8B-B14F-4D97-AF65-F5344CB8AC3E}">
        <p14:creationId xmlns:p14="http://schemas.microsoft.com/office/powerpoint/2010/main" val="38614890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DCC73F-2E0F-5944-9E05-21FAC4CC92AB}" type="slidenum">
              <a:rPr lang="en-US"/>
              <a:pPr>
                <a:defRPr/>
              </a:pPr>
              <a:t>‹#›</a:t>
            </a:fld>
            <a:endParaRPr lang="en-US"/>
          </a:p>
        </p:txBody>
      </p:sp>
    </p:spTree>
    <p:extLst>
      <p:ext uri="{BB962C8B-B14F-4D97-AF65-F5344CB8AC3E}">
        <p14:creationId xmlns:p14="http://schemas.microsoft.com/office/powerpoint/2010/main" val="270302609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5470F8-A52D-634F-BC40-989196F96FD4}" type="slidenum">
              <a:rPr lang="en-US"/>
              <a:pPr>
                <a:defRPr/>
              </a:pPr>
              <a:t>‹#›</a:t>
            </a:fld>
            <a:endParaRPr lang="en-US"/>
          </a:p>
        </p:txBody>
      </p:sp>
    </p:spTree>
    <p:extLst>
      <p:ext uri="{BB962C8B-B14F-4D97-AF65-F5344CB8AC3E}">
        <p14:creationId xmlns:p14="http://schemas.microsoft.com/office/powerpoint/2010/main" val="294982755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5E5FAA-F5C7-3E40-81CF-33F1B270CF7D}" type="slidenum">
              <a:rPr lang="en-US"/>
              <a:pPr>
                <a:defRPr/>
              </a:pPr>
              <a:t>‹#›</a:t>
            </a:fld>
            <a:endParaRPr lang="en-US"/>
          </a:p>
        </p:txBody>
      </p:sp>
    </p:spTree>
    <p:extLst>
      <p:ext uri="{BB962C8B-B14F-4D97-AF65-F5344CB8AC3E}">
        <p14:creationId xmlns:p14="http://schemas.microsoft.com/office/powerpoint/2010/main" val="1399978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78592E6-3E79-824B-8EC9-F5A6F4D8C145}" type="slidenum">
              <a:rPr lang="en-US"/>
              <a:pPr>
                <a:defRPr/>
              </a:pPr>
              <a:t>‹#›</a:t>
            </a:fld>
            <a:endParaRPr lang="en-US"/>
          </a:p>
        </p:txBody>
      </p:sp>
    </p:spTree>
    <p:extLst>
      <p:ext uri="{BB962C8B-B14F-4D97-AF65-F5344CB8AC3E}">
        <p14:creationId xmlns:p14="http://schemas.microsoft.com/office/powerpoint/2010/main" val="1128754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30101164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E437BDC9-481F-0144-A971-391A98DE6138}" type="slidenum">
              <a:rPr lang="en-US"/>
              <a:pPr>
                <a:defRPr/>
              </a:pPr>
              <a:t>‹#›</a:t>
            </a:fld>
            <a:endParaRPr lang="en-US"/>
          </a:p>
        </p:txBody>
      </p:sp>
    </p:spTree>
    <p:extLst>
      <p:ext uri="{BB962C8B-B14F-4D97-AF65-F5344CB8AC3E}">
        <p14:creationId xmlns:p14="http://schemas.microsoft.com/office/powerpoint/2010/main" val="3526505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500C3C5E-E563-4268-9F1A-FB5743DCBE6A}" type="datetimeFigureOut">
              <a:rPr lang="en-US" smtClean="0">
                <a:solidFill>
                  <a:srgbClr val="ECE9C6"/>
                </a:solidFill>
                <a:latin typeface="Book Antiqua"/>
              </a:rPr>
              <a:pPr/>
              <a:t>8/18/24</a:t>
            </a:fld>
            <a:endParaRPr lang="en-US">
              <a:solidFill>
                <a:srgbClr val="ECE9C6"/>
              </a:solidFill>
              <a:latin typeface="Book Antiqua"/>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solidFill>
                <a:srgbClr val="ECE9C6"/>
              </a:solidFill>
              <a:latin typeface="Book Antiqua"/>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C8D622EB-D55C-42A5-AE29-5BB88CA9D891}" type="slidenum">
              <a:rPr lang="en-US" smtClean="0">
                <a:solidFill>
                  <a:srgbClr val="ECE9C6"/>
                </a:solidFill>
                <a:latin typeface="Book Antiqua"/>
              </a:rPr>
              <a:pPr/>
              <a:t>‹#›</a:t>
            </a:fld>
            <a:endParaRPr lang="en-US">
              <a:solidFill>
                <a:srgbClr val="ECE9C6"/>
              </a:solidFill>
              <a:latin typeface="Book Antiqua"/>
            </a:endParaRPr>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ln w="3175">
                    <a:solidFill>
                      <a:srgbClr val="ECE9C6">
                        <a:alpha val="60000"/>
                      </a:srgbClr>
                    </a:solidFill>
                  </a:ln>
                  <a:solidFill>
                    <a:srgbClr val="ECE9C6">
                      <a:lumMod val="90000"/>
                    </a:srgbClr>
                  </a:solidFill>
                  <a:effectLst>
                    <a:outerShdw blurRad="34925" dist="12700" dir="14400000" algn="ctr" rotWithShape="0">
                      <a:srgbClr val="000000">
                        <a:alpha val="21000"/>
                      </a:srgbClr>
                    </a:outerShdw>
                  </a:effectLst>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329804855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1" name="Title 10"/>
          <p:cNvSpPr>
            <a:spLocks noGrp="1"/>
          </p:cNvSpPr>
          <p:nvPr>
            <p:ph type="title"/>
          </p:nvPr>
        </p:nvSpPr>
        <p:spPr/>
        <p:txBody>
          <a:bodyPr/>
          <a:lstStyle/>
          <a:p>
            <a:r>
              <a:rPr lang="en-US"/>
              <a:t>Click to edit Master title style</a:t>
            </a:r>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30084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66340903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
        <p:nvSpPr>
          <p:cNvPr id="12" name="Title 1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p:cNvSpPr>
            <a:spLocks noGrp="1"/>
          </p:cNvSpPr>
          <p:nvPr>
            <p:ph sz="quarter" idx="14"/>
          </p:nvPr>
        </p:nvSpPr>
        <p:spPr>
          <a:xfrm>
            <a:off x="4645151" y="2240280"/>
            <a:ext cx="3803904" cy="38770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7653173"/>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8" name="Footer Placeholder 7"/>
          <p:cNvSpPr>
            <a:spLocks noGrp="1"/>
          </p:cNvSpPr>
          <p:nvPr>
            <p:ph type="ftr" sz="quarter" idx="11"/>
          </p:nvPr>
        </p:nvSpPr>
        <p:spPr/>
        <p:txBody>
          <a:bodyPr/>
          <a:lstStyle/>
          <a:p>
            <a:endParaRPr lang="en-US">
              <a:solidFill>
                <a:srgbClr val="895D1D"/>
              </a:solidFill>
              <a:latin typeface="Book Antiqua"/>
            </a:endParaRPr>
          </a:p>
        </p:txBody>
      </p:sp>
      <p:sp>
        <p:nvSpPr>
          <p:cNvPr id="9" name="Slide Number Placeholder 8"/>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75548405"/>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4" name="Footer Placeholder 3"/>
          <p:cNvSpPr>
            <a:spLocks noGrp="1"/>
          </p:cNvSpPr>
          <p:nvPr>
            <p:ph type="ftr" sz="quarter" idx="11"/>
          </p:nvPr>
        </p:nvSpPr>
        <p:spPr/>
        <p:txBody>
          <a:bodyPr/>
          <a:lstStyle/>
          <a:p>
            <a:endParaRPr lang="en-US">
              <a:solidFill>
                <a:srgbClr val="895D1D"/>
              </a:solidFill>
              <a:latin typeface="Book Antiqua"/>
            </a:endParaRPr>
          </a:p>
        </p:txBody>
      </p:sp>
      <p:sp>
        <p:nvSpPr>
          <p:cNvPr id="5" name="Slide Number Placeholder 4"/>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7006252"/>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3" name="Footer Placeholder 2"/>
          <p:cNvSpPr>
            <a:spLocks noGrp="1"/>
          </p:cNvSpPr>
          <p:nvPr>
            <p:ph type="ftr" sz="quarter" idx="11"/>
          </p:nvPr>
        </p:nvSpPr>
        <p:spPr/>
        <p:txBody>
          <a:bodyPr/>
          <a:lstStyle/>
          <a:p>
            <a:endParaRPr lang="en-US">
              <a:solidFill>
                <a:srgbClr val="895D1D"/>
              </a:solidFill>
              <a:latin typeface="Book Antiqua"/>
            </a:endParaRPr>
          </a:p>
        </p:txBody>
      </p:sp>
      <p:sp>
        <p:nvSpPr>
          <p:cNvPr id="4" name="Slide Number Placeholder 3"/>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419533816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a:t>Click to edit Master title style</a:t>
            </a:r>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101914978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a:t>Click to edit Master title style</a:t>
            </a:r>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6" name="Footer Placeholder 5"/>
          <p:cNvSpPr>
            <a:spLocks noGrp="1"/>
          </p:cNvSpPr>
          <p:nvPr>
            <p:ph type="ftr" sz="quarter" idx="11"/>
          </p:nvPr>
        </p:nvSpPr>
        <p:spPr/>
        <p:txBody>
          <a:bodyPr/>
          <a:lstStyle/>
          <a:p>
            <a:endParaRPr lang="en-US">
              <a:solidFill>
                <a:srgbClr val="895D1D"/>
              </a:solidFill>
              <a:latin typeface="Book Antiqua"/>
            </a:endParaRPr>
          </a:p>
        </p:txBody>
      </p:sp>
      <p:sp>
        <p:nvSpPr>
          <p:cNvPr id="7" name="Slide Number Placeholder 6"/>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spTree>
    <p:extLst>
      <p:ext uri="{BB962C8B-B14F-4D97-AF65-F5344CB8AC3E}">
        <p14:creationId xmlns:p14="http://schemas.microsoft.com/office/powerpoint/2010/main" val="295462830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defTabSz="914400"/>
            <a:fld id="{AC0F5B04-0A0A-4D3B-9CB0-4722B18F0223}" type="datetimeFigureOut">
              <a:rPr lang="en-US">
                <a:solidFill>
                  <a:prstClr val="black"/>
                </a:solidFill>
                <a:latin typeface="Calibri"/>
                <a:ea typeface="ＭＳ Ｐゴシック" charset="0"/>
                <a:cs typeface="ＭＳ Ｐゴシック" charset="0"/>
              </a:rPr>
              <a:pPr defTabSz="914400"/>
              <a:t>8/18/24</a:t>
            </a:fld>
            <a:endParaRPr lang="en-US">
              <a:solidFill>
                <a:prstClr val="black"/>
              </a:solidFill>
              <a:latin typeface="Calibri"/>
              <a:ea typeface="ＭＳ Ｐゴシック" charset="0"/>
              <a:cs typeface="ＭＳ Ｐゴシック" charset="0"/>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defTabSz="914400"/>
            <a:endParaRPr lang="en-US">
              <a:solidFill>
                <a:prstClr val="black"/>
              </a:solidFill>
              <a:latin typeface="Calibri"/>
              <a:ea typeface="ＭＳ Ｐゴシック" charset="0"/>
              <a:cs typeface="ＭＳ Ｐゴシック"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defTabSz="914400"/>
            <a:fld id="{B2551307-7FD0-4CFF-B6E6-1FEF1BAD319D}" type="slidenum">
              <a:rPr lang="en-US">
                <a:solidFill>
                  <a:prstClr val="black"/>
                </a:solidFill>
                <a:latin typeface="Calibri"/>
                <a:ea typeface="ＭＳ Ｐゴシック" charset="0"/>
                <a:cs typeface="ＭＳ Ｐゴシック" charset="0"/>
              </a:rPr>
              <a:pPr defTabSz="914400"/>
              <a:t>‹#›</a:t>
            </a:fld>
            <a:endParaRPr lang="en-US">
              <a:solidFill>
                <a:prstClr val="black"/>
              </a:solidFill>
              <a:latin typeface="Calibri"/>
              <a:ea typeface="ＭＳ Ｐゴシック" charset="0"/>
              <a:cs typeface="ＭＳ Ｐゴシック" charset="0"/>
            </a:endParaRPr>
          </a:p>
        </p:txBody>
      </p:sp>
    </p:spTree>
    <p:extLst>
      <p:ext uri="{BB962C8B-B14F-4D97-AF65-F5344CB8AC3E}">
        <p14:creationId xmlns:p14="http://schemas.microsoft.com/office/powerpoint/2010/main" val="117705438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7991959"/>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0C3C5E-E563-4268-9F1A-FB5743DCBE6A}" type="datetimeFigureOut">
              <a:rPr lang="en-US" smtClean="0">
                <a:solidFill>
                  <a:srgbClr val="895D1D"/>
                </a:solidFill>
                <a:latin typeface="Book Antiqua"/>
              </a:rPr>
              <a:pPr/>
              <a:t>8/18/24</a:t>
            </a:fld>
            <a:endParaRPr lang="en-US">
              <a:solidFill>
                <a:srgbClr val="895D1D"/>
              </a:solidFill>
              <a:latin typeface="Book Antiqua"/>
            </a:endParaRPr>
          </a:p>
        </p:txBody>
      </p:sp>
      <p:sp>
        <p:nvSpPr>
          <p:cNvPr id="5" name="Footer Placeholder 4"/>
          <p:cNvSpPr>
            <a:spLocks noGrp="1"/>
          </p:cNvSpPr>
          <p:nvPr>
            <p:ph type="ftr" sz="quarter" idx="11"/>
          </p:nvPr>
        </p:nvSpPr>
        <p:spPr/>
        <p:txBody>
          <a:bodyPr/>
          <a:lstStyle/>
          <a:p>
            <a:endParaRPr lang="en-US">
              <a:solidFill>
                <a:srgbClr val="895D1D"/>
              </a:solidFill>
              <a:latin typeface="Book Antiqua"/>
            </a:endParaRPr>
          </a:p>
        </p:txBody>
      </p:sp>
      <p:sp>
        <p:nvSpPr>
          <p:cNvPr id="6" name="Slide Number Placeholder 5"/>
          <p:cNvSpPr>
            <a:spLocks noGrp="1"/>
          </p:cNvSpPr>
          <p:nvPr>
            <p:ph type="sldNum" sz="quarter" idx="12"/>
          </p:nvPr>
        </p:nvSpPr>
        <p:spPr/>
        <p:txBody>
          <a:bodyPr/>
          <a:lstStyle/>
          <a:p>
            <a:fld id="{C8D622EB-D55C-42A5-AE29-5BB88CA9D891}" type="slidenum">
              <a:rPr lang="en-US" smtClean="0">
                <a:solidFill>
                  <a:srgbClr val="895D1D"/>
                </a:solidFill>
                <a:latin typeface="Book Antiqua"/>
              </a:rPr>
              <a:pPr/>
              <a:t>‹#›</a:t>
            </a:fld>
            <a:endParaRPr lang="en-US">
              <a:solidFill>
                <a:srgbClr val="895D1D"/>
              </a:solidFill>
              <a:latin typeface="Book Antiqua"/>
            </a:endParaRPr>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pPr defTabSz="914400"/>
              <a:r>
                <a:rPr lang="en-US" sz="5400" dirty="0">
                  <a:solidFill>
                    <a:srgbClr val="895D1D">
                      <a:lumMod val="60000"/>
                      <a:lumOff val="40000"/>
                    </a:srgbClr>
                  </a:solidFill>
                  <a:latin typeface="Wingdings" pitchFamily="2" charset="2"/>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159125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Comic Sans MS" charset="0"/>
                <a:cs typeface="Arial" panose="020B0604020202020204" pitchFamily="34" charset="0"/>
              </a:defRPr>
            </a:lvl1pPr>
          </a:lstStyle>
          <a:p>
            <a:pPr>
              <a:defRPr/>
            </a:pPr>
            <a:fld id="{9137C58D-494C-0C47-A9F6-EA1895DABF28}" type="slidenum">
              <a:rPr lang="en-US" smtClean="0"/>
              <a:pPr>
                <a:defRPr/>
              </a:pPr>
              <a:t>‹#›</a:t>
            </a:fld>
            <a:endParaRPr lang="en-US" dirty="0"/>
          </a:p>
        </p:txBody>
      </p:sp>
    </p:spTree>
    <p:extLst>
      <p:ext uri="{BB962C8B-B14F-4D97-AF65-F5344CB8AC3E}">
        <p14:creationId xmlns:p14="http://schemas.microsoft.com/office/powerpoint/2010/main" val="281615815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cs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b="1" i="0">
                <a:latin typeface="Comic Sans MS" charset="0"/>
                <a:cs typeface="Arial" panose="020B0604020202020204" pitchFamily="34" charset="0"/>
              </a:defRPr>
            </a:lvl1pPr>
          </a:lstStyle>
          <a:p>
            <a:pPr>
              <a:defRPr/>
            </a:pPr>
            <a:fld id="{9137C58D-494C-0C47-A9F6-EA1895DABF28}" type="slidenum">
              <a:rPr lang="en-US" smtClean="0"/>
              <a:pPr>
                <a:defRPr/>
              </a:pPr>
              <a:t>‹#›</a:t>
            </a:fld>
            <a:endParaRPr lang="en-US" dirty="0"/>
          </a:p>
        </p:txBody>
      </p:sp>
    </p:spTree>
    <p:extLst>
      <p:ext uri="{BB962C8B-B14F-4D97-AF65-F5344CB8AC3E}">
        <p14:creationId xmlns:p14="http://schemas.microsoft.com/office/powerpoint/2010/main" val="391011175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7BAC3BA-A339-7841-BAD3-BC35192EF97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7584795"/>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87C6BB3-75FE-E241-A561-056482091B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31450802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28E290-D1C1-6541-A486-F9FAA1E65C0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6950074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C070CB7-5182-1846-83FC-028A2C05EB1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913509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F19BDB-1DFB-4349-80D3-AC36797D2FD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280446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AEB9F4-BD4C-DD4F-A0AE-CA683A6645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721578747"/>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11.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92.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9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4.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5.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6.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theme" Target="../theme/theme17.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image" Target="../media/image5.jpeg"/></Relationships>
</file>

<file path=ppt/slideMasters/_rels/slideMaster18.xml.rels><?xml version="1.0" encoding="UTF-8" standalone="yes"?>
<Relationships xmlns="http://schemas.openxmlformats.org/package/2006/relationships"><Relationship Id="rId117" Type="http://schemas.openxmlformats.org/officeDocument/2006/relationships/slideLayout" Target="../slideLayouts/slideLayout255.xml"/><Relationship Id="rId299" Type="http://schemas.openxmlformats.org/officeDocument/2006/relationships/slideLayout" Target="../slideLayouts/slideLayout437.xml"/><Relationship Id="rId21" Type="http://schemas.openxmlformats.org/officeDocument/2006/relationships/slideLayout" Target="../slideLayouts/slideLayout159.xml"/><Relationship Id="rId63" Type="http://schemas.openxmlformats.org/officeDocument/2006/relationships/slideLayout" Target="../slideLayouts/slideLayout201.xml"/><Relationship Id="rId159" Type="http://schemas.openxmlformats.org/officeDocument/2006/relationships/slideLayout" Target="../slideLayouts/slideLayout297.xml"/><Relationship Id="rId324" Type="http://schemas.openxmlformats.org/officeDocument/2006/relationships/slideLayout" Target="../slideLayouts/slideLayout462.xml"/><Relationship Id="rId170" Type="http://schemas.openxmlformats.org/officeDocument/2006/relationships/slideLayout" Target="../slideLayouts/slideLayout308.xml"/><Relationship Id="rId226" Type="http://schemas.openxmlformats.org/officeDocument/2006/relationships/slideLayout" Target="../slideLayouts/slideLayout364.xml"/><Relationship Id="rId268" Type="http://schemas.openxmlformats.org/officeDocument/2006/relationships/slideLayout" Target="../slideLayouts/slideLayout406.xml"/><Relationship Id="rId32" Type="http://schemas.openxmlformats.org/officeDocument/2006/relationships/slideLayout" Target="../slideLayouts/slideLayout170.xml"/><Relationship Id="rId74" Type="http://schemas.openxmlformats.org/officeDocument/2006/relationships/slideLayout" Target="../slideLayouts/slideLayout212.xml"/><Relationship Id="rId128" Type="http://schemas.openxmlformats.org/officeDocument/2006/relationships/slideLayout" Target="../slideLayouts/slideLayout266.xml"/><Relationship Id="rId335" Type="http://schemas.openxmlformats.org/officeDocument/2006/relationships/slideLayout" Target="../slideLayouts/slideLayout473.xml"/><Relationship Id="rId5" Type="http://schemas.openxmlformats.org/officeDocument/2006/relationships/slideLayout" Target="../slideLayouts/slideLayout143.xml"/><Relationship Id="rId181" Type="http://schemas.openxmlformats.org/officeDocument/2006/relationships/slideLayout" Target="../slideLayouts/slideLayout319.xml"/><Relationship Id="rId237" Type="http://schemas.openxmlformats.org/officeDocument/2006/relationships/slideLayout" Target="../slideLayouts/slideLayout375.xml"/><Relationship Id="rId279" Type="http://schemas.openxmlformats.org/officeDocument/2006/relationships/slideLayout" Target="../slideLayouts/slideLayout417.xml"/><Relationship Id="rId43" Type="http://schemas.openxmlformats.org/officeDocument/2006/relationships/slideLayout" Target="../slideLayouts/slideLayout181.xml"/><Relationship Id="rId139" Type="http://schemas.openxmlformats.org/officeDocument/2006/relationships/slideLayout" Target="../slideLayouts/slideLayout277.xml"/><Relationship Id="rId290" Type="http://schemas.openxmlformats.org/officeDocument/2006/relationships/slideLayout" Target="../slideLayouts/slideLayout428.xml"/><Relationship Id="rId304" Type="http://schemas.openxmlformats.org/officeDocument/2006/relationships/slideLayout" Target="../slideLayouts/slideLayout442.xml"/><Relationship Id="rId346" Type="http://schemas.openxmlformats.org/officeDocument/2006/relationships/slideLayout" Target="../slideLayouts/slideLayout484.xml"/><Relationship Id="rId85" Type="http://schemas.openxmlformats.org/officeDocument/2006/relationships/slideLayout" Target="../slideLayouts/slideLayout223.xml"/><Relationship Id="rId150" Type="http://schemas.openxmlformats.org/officeDocument/2006/relationships/slideLayout" Target="../slideLayouts/slideLayout288.xml"/><Relationship Id="rId192" Type="http://schemas.openxmlformats.org/officeDocument/2006/relationships/slideLayout" Target="../slideLayouts/slideLayout330.xml"/><Relationship Id="rId206" Type="http://schemas.openxmlformats.org/officeDocument/2006/relationships/slideLayout" Target="../slideLayouts/slideLayout344.xml"/><Relationship Id="rId248" Type="http://schemas.openxmlformats.org/officeDocument/2006/relationships/slideLayout" Target="../slideLayouts/slideLayout386.xml"/><Relationship Id="rId12" Type="http://schemas.openxmlformats.org/officeDocument/2006/relationships/slideLayout" Target="../slideLayouts/slideLayout150.xml"/><Relationship Id="rId108" Type="http://schemas.openxmlformats.org/officeDocument/2006/relationships/slideLayout" Target="../slideLayouts/slideLayout246.xml"/><Relationship Id="rId315" Type="http://schemas.openxmlformats.org/officeDocument/2006/relationships/slideLayout" Target="../slideLayouts/slideLayout453.xml"/><Relationship Id="rId357" Type="http://schemas.openxmlformats.org/officeDocument/2006/relationships/theme" Target="../theme/theme18.xml"/><Relationship Id="rId54" Type="http://schemas.openxmlformats.org/officeDocument/2006/relationships/slideLayout" Target="../slideLayouts/slideLayout192.xml"/><Relationship Id="rId96" Type="http://schemas.openxmlformats.org/officeDocument/2006/relationships/slideLayout" Target="../slideLayouts/slideLayout234.xml"/><Relationship Id="rId161" Type="http://schemas.openxmlformats.org/officeDocument/2006/relationships/slideLayout" Target="../slideLayouts/slideLayout299.xml"/><Relationship Id="rId217" Type="http://schemas.openxmlformats.org/officeDocument/2006/relationships/slideLayout" Target="../slideLayouts/slideLayout355.xml"/><Relationship Id="rId259" Type="http://schemas.openxmlformats.org/officeDocument/2006/relationships/slideLayout" Target="../slideLayouts/slideLayout397.xml"/><Relationship Id="rId23" Type="http://schemas.openxmlformats.org/officeDocument/2006/relationships/slideLayout" Target="../slideLayouts/slideLayout161.xml"/><Relationship Id="rId119" Type="http://schemas.openxmlformats.org/officeDocument/2006/relationships/slideLayout" Target="../slideLayouts/slideLayout257.xml"/><Relationship Id="rId270" Type="http://schemas.openxmlformats.org/officeDocument/2006/relationships/slideLayout" Target="../slideLayouts/slideLayout408.xml"/><Relationship Id="rId326" Type="http://schemas.openxmlformats.org/officeDocument/2006/relationships/slideLayout" Target="../slideLayouts/slideLayout464.xml"/><Relationship Id="rId65" Type="http://schemas.openxmlformats.org/officeDocument/2006/relationships/slideLayout" Target="../slideLayouts/slideLayout203.xml"/><Relationship Id="rId130" Type="http://schemas.openxmlformats.org/officeDocument/2006/relationships/slideLayout" Target="../slideLayouts/slideLayout268.xml"/><Relationship Id="rId172" Type="http://schemas.openxmlformats.org/officeDocument/2006/relationships/slideLayout" Target="../slideLayouts/slideLayout310.xml"/><Relationship Id="rId228" Type="http://schemas.openxmlformats.org/officeDocument/2006/relationships/slideLayout" Target="../slideLayouts/slideLayout366.xml"/><Relationship Id="rId281" Type="http://schemas.openxmlformats.org/officeDocument/2006/relationships/slideLayout" Target="../slideLayouts/slideLayout419.xml"/><Relationship Id="rId337" Type="http://schemas.openxmlformats.org/officeDocument/2006/relationships/slideLayout" Target="../slideLayouts/slideLayout475.xml"/><Relationship Id="rId34" Type="http://schemas.openxmlformats.org/officeDocument/2006/relationships/slideLayout" Target="../slideLayouts/slideLayout172.xml"/><Relationship Id="rId76" Type="http://schemas.openxmlformats.org/officeDocument/2006/relationships/slideLayout" Target="../slideLayouts/slideLayout214.xml"/><Relationship Id="rId141" Type="http://schemas.openxmlformats.org/officeDocument/2006/relationships/slideLayout" Target="../slideLayouts/slideLayout279.xml"/><Relationship Id="rId7" Type="http://schemas.openxmlformats.org/officeDocument/2006/relationships/slideLayout" Target="../slideLayouts/slideLayout145.xml"/><Relationship Id="rId183" Type="http://schemas.openxmlformats.org/officeDocument/2006/relationships/slideLayout" Target="../slideLayouts/slideLayout321.xml"/><Relationship Id="rId239" Type="http://schemas.openxmlformats.org/officeDocument/2006/relationships/slideLayout" Target="../slideLayouts/slideLayout377.xml"/><Relationship Id="rId250" Type="http://schemas.openxmlformats.org/officeDocument/2006/relationships/slideLayout" Target="../slideLayouts/slideLayout388.xml"/><Relationship Id="rId292" Type="http://schemas.openxmlformats.org/officeDocument/2006/relationships/slideLayout" Target="../slideLayouts/slideLayout430.xml"/><Relationship Id="rId306" Type="http://schemas.openxmlformats.org/officeDocument/2006/relationships/slideLayout" Target="../slideLayouts/slideLayout444.xml"/><Relationship Id="rId45" Type="http://schemas.openxmlformats.org/officeDocument/2006/relationships/slideLayout" Target="../slideLayouts/slideLayout183.xml"/><Relationship Id="rId87" Type="http://schemas.openxmlformats.org/officeDocument/2006/relationships/slideLayout" Target="../slideLayouts/slideLayout225.xml"/><Relationship Id="rId110" Type="http://schemas.openxmlformats.org/officeDocument/2006/relationships/slideLayout" Target="../slideLayouts/slideLayout248.xml"/><Relationship Id="rId348" Type="http://schemas.openxmlformats.org/officeDocument/2006/relationships/slideLayout" Target="../slideLayouts/slideLayout486.xml"/><Relationship Id="rId152" Type="http://schemas.openxmlformats.org/officeDocument/2006/relationships/slideLayout" Target="../slideLayouts/slideLayout290.xml"/><Relationship Id="rId194" Type="http://schemas.openxmlformats.org/officeDocument/2006/relationships/slideLayout" Target="../slideLayouts/slideLayout332.xml"/><Relationship Id="rId208" Type="http://schemas.openxmlformats.org/officeDocument/2006/relationships/slideLayout" Target="../slideLayouts/slideLayout346.xml"/><Relationship Id="rId261" Type="http://schemas.openxmlformats.org/officeDocument/2006/relationships/slideLayout" Target="../slideLayouts/slideLayout399.xml"/><Relationship Id="rId14" Type="http://schemas.openxmlformats.org/officeDocument/2006/relationships/slideLayout" Target="../slideLayouts/slideLayout152.xml"/><Relationship Id="rId56" Type="http://schemas.openxmlformats.org/officeDocument/2006/relationships/slideLayout" Target="../slideLayouts/slideLayout194.xml"/><Relationship Id="rId317" Type="http://schemas.openxmlformats.org/officeDocument/2006/relationships/slideLayout" Target="../slideLayouts/slideLayout455.xml"/><Relationship Id="rId98" Type="http://schemas.openxmlformats.org/officeDocument/2006/relationships/slideLayout" Target="../slideLayouts/slideLayout236.xml"/><Relationship Id="rId121" Type="http://schemas.openxmlformats.org/officeDocument/2006/relationships/slideLayout" Target="../slideLayouts/slideLayout259.xml"/><Relationship Id="rId163" Type="http://schemas.openxmlformats.org/officeDocument/2006/relationships/slideLayout" Target="../slideLayouts/slideLayout301.xml"/><Relationship Id="rId219" Type="http://schemas.openxmlformats.org/officeDocument/2006/relationships/slideLayout" Target="../slideLayouts/slideLayout357.xml"/><Relationship Id="rId230" Type="http://schemas.openxmlformats.org/officeDocument/2006/relationships/slideLayout" Target="../slideLayouts/slideLayout368.xml"/><Relationship Id="rId25" Type="http://schemas.openxmlformats.org/officeDocument/2006/relationships/slideLayout" Target="../slideLayouts/slideLayout163.xml"/><Relationship Id="rId46" Type="http://schemas.openxmlformats.org/officeDocument/2006/relationships/slideLayout" Target="../slideLayouts/slideLayout184.xml"/><Relationship Id="rId67" Type="http://schemas.openxmlformats.org/officeDocument/2006/relationships/slideLayout" Target="../slideLayouts/slideLayout205.xml"/><Relationship Id="rId272" Type="http://schemas.openxmlformats.org/officeDocument/2006/relationships/slideLayout" Target="../slideLayouts/slideLayout410.xml"/><Relationship Id="rId293" Type="http://schemas.openxmlformats.org/officeDocument/2006/relationships/slideLayout" Target="../slideLayouts/slideLayout431.xml"/><Relationship Id="rId307" Type="http://schemas.openxmlformats.org/officeDocument/2006/relationships/slideLayout" Target="../slideLayouts/slideLayout445.xml"/><Relationship Id="rId328" Type="http://schemas.openxmlformats.org/officeDocument/2006/relationships/slideLayout" Target="../slideLayouts/slideLayout466.xml"/><Relationship Id="rId349" Type="http://schemas.openxmlformats.org/officeDocument/2006/relationships/slideLayout" Target="../slideLayouts/slideLayout487.xml"/><Relationship Id="rId88" Type="http://schemas.openxmlformats.org/officeDocument/2006/relationships/slideLayout" Target="../slideLayouts/slideLayout226.xml"/><Relationship Id="rId111" Type="http://schemas.openxmlformats.org/officeDocument/2006/relationships/slideLayout" Target="../slideLayouts/slideLayout249.xml"/><Relationship Id="rId132" Type="http://schemas.openxmlformats.org/officeDocument/2006/relationships/slideLayout" Target="../slideLayouts/slideLayout270.xml"/><Relationship Id="rId153" Type="http://schemas.openxmlformats.org/officeDocument/2006/relationships/slideLayout" Target="../slideLayouts/slideLayout291.xml"/><Relationship Id="rId174" Type="http://schemas.openxmlformats.org/officeDocument/2006/relationships/slideLayout" Target="../slideLayouts/slideLayout312.xml"/><Relationship Id="rId195" Type="http://schemas.openxmlformats.org/officeDocument/2006/relationships/slideLayout" Target="../slideLayouts/slideLayout333.xml"/><Relationship Id="rId209" Type="http://schemas.openxmlformats.org/officeDocument/2006/relationships/slideLayout" Target="../slideLayouts/slideLayout347.xml"/><Relationship Id="rId220" Type="http://schemas.openxmlformats.org/officeDocument/2006/relationships/slideLayout" Target="../slideLayouts/slideLayout358.xml"/><Relationship Id="rId241" Type="http://schemas.openxmlformats.org/officeDocument/2006/relationships/slideLayout" Target="../slideLayouts/slideLayout379.xml"/><Relationship Id="rId15" Type="http://schemas.openxmlformats.org/officeDocument/2006/relationships/slideLayout" Target="../slideLayouts/slideLayout153.xml"/><Relationship Id="rId36" Type="http://schemas.openxmlformats.org/officeDocument/2006/relationships/slideLayout" Target="../slideLayouts/slideLayout174.xml"/><Relationship Id="rId57" Type="http://schemas.openxmlformats.org/officeDocument/2006/relationships/slideLayout" Target="../slideLayouts/slideLayout195.xml"/><Relationship Id="rId262" Type="http://schemas.openxmlformats.org/officeDocument/2006/relationships/slideLayout" Target="../slideLayouts/slideLayout400.xml"/><Relationship Id="rId283" Type="http://schemas.openxmlformats.org/officeDocument/2006/relationships/slideLayout" Target="../slideLayouts/slideLayout421.xml"/><Relationship Id="rId318" Type="http://schemas.openxmlformats.org/officeDocument/2006/relationships/slideLayout" Target="../slideLayouts/slideLayout456.xml"/><Relationship Id="rId339" Type="http://schemas.openxmlformats.org/officeDocument/2006/relationships/slideLayout" Target="../slideLayouts/slideLayout477.xml"/><Relationship Id="rId78" Type="http://schemas.openxmlformats.org/officeDocument/2006/relationships/slideLayout" Target="../slideLayouts/slideLayout216.xml"/><Relationship Id="rId99" Type="http://schemas.openxmlformats.org/officeDocument/2006/relationships/slideLayout" Target="../slideLayouts/slideLayout237.xml"/><Relationship Id="rId101" Type="http://schemas.openxmlformats.org/officeDocument/2006/relationships/slideLayout" Target="../slideLayouts/slideLayout239.xml"/><Relationship Id="rId122" Type="http://schemas.openxmlformats.org/officeDocument/2006/relationships/slideLayout" Target="../slideLayouts/slideLayout260.xml"/><Relationship Id="rId143" Type="http://schemas.openxmlformats.org/officeDocument/2006/relationships/slideLayout" Target="../slideLayouts/slideLayout281.xml"/><Relationship Id="rId164" Type="http://schemas.openxmlformats.org/officeDocument/2006/relationships/slideLayout" Target="../slideLayouts/slideLayout302.xml"/><Relationship Id="rId185" Type="http://schemas.openxmlformats.org/officeDocument/2006/relationships/slideLayout" Target="../slideLayouts/slideLayout323.xml"/><Relationship Id="rId350" Type="http://schemas.openxmlformats.org/officeDocument/2006/relationships/slideLayout" Target="../slideLayouts/slideLayout488.xml"/><Relationship Id="rId9" Type="http://schemas.openxmlformats.org/officeDocument/2006/relationships/slideLayout" Target="../slideLayouts/slideLayout147.xml"/><Relationship Id="rId210" Type="http://schemas.openxmlformats.org/officeDocument/2006/relationships/slideLayout" Target="../slideLayouts/slideLayout348.xml"/><Relationship Id="rId26" Type="http://schemas.openxmlformats.org/officeDocument/2006/relationships/slideLayout" Target="../slideLayouts/slideLayout164.xml"/><Relationship Id="rId231" Type="http://schemas.openxmlformats.org/officeDocument/2006/relationships/slideLayout" Target="../slideLayouts/slideLayout369.xml"/><Relationship Id="rId252" Type="http://schemas.openxmlformats.org/officeDocument/2006/relationships/slideLayout" Target="../slideLayouts/slideLayout390.xml"/><Relationship Id="rId273" Type="http://schemas.openxmlformats.org/officeDocument/2006/relationships/slideLayout" Target="../slideLayouts/slideLayout411.xml"/><Relationship Id="rId294" Type="http://schemas.openxmlformats.org/officeDocument/2006/relationships/slideLayout" Target="../slideLayouts/slideLayout432.xml"/><Relationship Id="rId308" Type="http://schemas.openxmlformats.org/officeDocument/2006/relationships/slideLayout" Target="../slideLayouts/slideLayout446.xml"/><Relationship Id="rId329" Type="http://schemas.openxmlformats.org/officeDocument/2006/relationships/slideLayout" Target="../slideLayouts/slideLayout467.xml"/><Relationship Id="rId47" Type="http://schemas.openxmlformats.org/officeDocument/2006/relationships/slideLayout" Target="../slideLayouts/slideLayout185.xml"/><Relationship Id="rId68" Type="http://schemas.openxmlformats.org/officeDocument/2006/relationships/slideLayout" Target="../slideLayouts/slideLayout206.xml"/><Relationship Id="rId89" Type="http://schemas.openxmlformats.org/officeDocument/2006/relationships/slideLayout" Target="../slideLayouts/slideLayout227.xml"/><Relationship Id="rId112" Type="http://schemas.openxmlformats.org/officeDocument/2006/relationships/slideLayout" Target="../slideLayouts/slideLayout250.xml"/><Relationship Id="rId133" Type="http://schemas.openxmlformats.org/officeDocument/2006/relationships/slideLayout" Target="../slideLayouts/slideLayout271.xml"/><Relationship Id="rId154" Type="http://schemas.openxmlformats.org/officeDocument/2006/relationships/slideLayout" Target="../slideLayouts/slideLayout292.xml"/><Relationship Id="rId175" Type="http://schemas.openxmlformats.org/officeDocument/2006/relationships/slideLayout" Target="../slideLayouts/slideLayout313.xml"/><Relationship Id="rId340" Type="http://schemas.openxmlformats.org/officeDocument/2006/relationships/slideLayout" Target="../slideLayouts/slideLayout478.xml"/><Relationship Id="rId196" Type="http://schemas.openxmlformats.org/officeDocument/2006/relationships/slideLayout" Target="../slideLayouts/slideLayout334.xml"/><Relationship Id="rId200" Type="http://schemas.openxmlformats.org/officeDocument/2006/relationships/slideLayout" Target="../slideLayouts/slideLayout338.xml"/><Relationship Id="rId16" Type="http://schemas.openxmlformats.org/officeDocument/2006/relationships/slideLayout" Target="../slideLayouts/slideLayout154.xml"/><Relationship Id="rId221" Type="http://schemas.openxmlformats.org/officeDocument/2006/relationships/slideLayout" Target="../slideLayouts/slideLayout359.xml"/><Relationship Id="rId242" Type="http://schemas.openxmlformats.org/officeDocument/2006/relationships/slideLayout" Target="../slideLayouts/slideLayout380.xml"/><Relationship Id="rId263" Type="http://schemas.openxmlformats.org/officeDocument/2006/relationships/slideLayout" Target="../slideLayouts/slideLayout401.xml"/><Relationship Id="rId284" Type="http://schemas.openxmlformats.org/officeDocument/2006/relationships/slideLayout" Target="../slideLayouts/slideLayout422.xml"/><Relationship Id="rId319" Type="http://schemas.openxmlformats.org/officeDocument/2006/relationships/slideLayout" Target="../slideLayouts/slideLayout457.xml"/><Relationship Id="rId37" Type="http://schemas.openxmlformats.org/officeDocument/2006/relationships/slideLayout" Target="../slideLayouts/slideLayout175.xml"/><Relationship Id="rId58" Type="http://schemas.openxmlformats.org/officeDocument/2006/relationships/slideLayout" Target="../slideLayouts/slideLayout196.xml"/><Relationship Id="rId79" Type="http://schemas.openxmlformats.org/officeDocument/2006/relationships/slideLayout" Target="../slideLayouts/slideLayout217.xml"/><Relationship Id="rId102" Type="http://schemas.openxmlformats.org/officeDocument/2006/relationships/slideLayout" Target="../slideLayouts/slideLayout240.xml"/><Relationship Id="rId123" Type="http://schemas.openxmlformats.org/officeDocument/2006/relationships/slideLayout" Target="../slideLayouts/slideLayout261.xml"/><Relationship Id="rId144" Type="http://schemas.openxmlformats.org/officeDocument/2006/relationships/slideLayout" Target="../slideLayouts/slideLayout282.xml"/><Relationship Id="rId330" Type="http://schemas.openxmlformats.org/officeDocument/2006/relationships/slideLayout" Target="../slideLayouts/slideLayout468.xml"/><Relationship Id="rId90" Type="http://schemas.openxmlformats.org/officeDocument/2006/relationships/slideLayout" Target="../slideLayouts/slideLayout228.xml"/><Relationship Id="rId165" Type="http://schemas.openxmlformats.org/officeDocument/2006/relationships/slideLayout" Target="../slideLayouts/slideLayout303.xml"/><Relationship Id="rId186" Type="http://schemas.openxmlformats.org/officeDocument/2006/relationships/slideLayout" Target="../slideLayouts/slideLayout324.xml"/><Relationship Id="rId351" Type="http://schemas.openxmlformats.org/officeDocument/2006/relationships/slideLayout" Target="../slideLayouts/slideLayout489.xml"/><Relationship Id="rId211" Type="http://schemas.openxmlformats.org/officeDocument/2006/relationships/slideLayout" Target="../slideLayouts/slideLayout349.xml"/><Relationship Id="rId232" Type="http://schemas.openxmlformats.org/officeDocument/2006/relationships/slideLayout" Target="../slideLayouts/slideLayout370.xml"/><Relationship Id="rId253" Type="http://schemas.openxmlformats.org/officeDocument/2006/relationships/slideLayout" Target="../slideLayouts/slideLayout391.xml"/><Relationship Id="rId274" Type="http://schemas.openxmlformats.org/officeDocument/2006/relationships/slideLayout" Target="../slideLayouts/slideLayout412.xml"/><Relationship Id="rId295" Type="http://schemas.openxmlformats.org/officeDocument/2006/relationships/slideLayout" Target="../slideLayouts/slideLayout433.xml"/><Relationship Id="rId309" Type="http://schemas.openxmlformats.org/officeDocument/2006/relationships/slideLayout" Target="../slideLayouts/slideLayout447.xml"/><Relationship Id="rId27" Type="http://schemas.openxmlformats.org/officeDocument/2006/relationships/slideLayout" Target="../slideLayouts/slideLayout165.xml"/><Relationship Id="rId48" Type="http://schemas.openxmlformats.org/officeDocument/2006/relationships/slideLayout" Target="../slideLayouts/slideLayout186.xml"/><Relationship Id="rId69" Type="http://schemas.openxmlformats.org/officeDocument/2006/relationships/slideLayout" Target="../slideLayouts/slideLayout207.xml"/><Relationship Id="rId113" Type="http://schemas.openxmlformats.org/officeDocument/2006/relationships/slideLayout" Target="../slideLayouts/slideLayout251.xml"/><Relationship Id="rId134" Type="http://schemas.openxmlformats.org/officeDocument/2006/relationships/slideLayout" Target="../slideLayouts/slideLayout272.xml"/><Relationship Id="rId320" Type="http://schemas.openxmlformats.org/officeDocument/2006/relationships/slideLayout" Target="../slideLayouts/slideLayout458.xml"/><Relationship Id="rId80" Type="http://schemas.openxmlformats.org/officeDocument/2006/relationships/slideLayout" Target="../slideLayouts/slideLayout218.xml"/><Relationship Id="rId155" Type="http://schemas.openxmlformats.org/officeDocument/2006/relationships/slideLayout" Target="../slideLayouts/slideLayout293.xml"/><Relationship Id="rId176" Type="http://schemas.openxmlformats.org/officeDocument/2006/relationships/slideLayout" Target="../slideLayouts/slideLayout314.xml"/><Relationship Id="rId197" Type="http://schemas.openxmlformats.org/officeDocument/2006/relationships/slideLayout" Target="../slideLayouts/slideLayout335.xml"/><Relationship Id="rId341" Type="http://schemas.openxmlformats.org/officeDocument/2006/relationships/slideLayout" Target="../slideLayouts/slideLayout479.xml"/><Relationship Id="rId201" Type="http://schemas.openxmlformats.org/officeDocument/2006/relationships/slideLayout" Target="../slideLayouts/slideLayout339.xml"/><Relationship Id="rId222" Type="http://schemas.openxmlformats.org/officeDocument/2006/relationships/slideLayout" Target="../slideLayouts/slideLayout360.xml"/><Relationship Id="rId243" Type="http://schemas.openxmlformats.org/officeDocument/2006/relationships/slideLayout" Target="../slideLayouts/slideLayout381.xml"/><Relationship Id="rId264" Type="http://schemas.openxmlformats.org/officeDocument/2006/relationships/slideLayout" Target="../slideLayouts/slideLayout402.xml"/><Relationship Id="rId285" Type="http://schemas.openxmlformats.org/officeDocument/2006/relationships/slideLayout" Target="../slideLayouts/slideLayout423.xml"/><Relationship Id="rId17" Type="http://schemas.openxmlformats.org/officeDocument/2006/relationships/slideLayout" Target="../slideLayouts/slideLayout155.xml"/><Relationship Id="rId38" Type="http://schemas.openxmlformats.org/officeDocument/2006/relationships/slideLayout" Target="../slideLayouts/slideLayout176.xml"/><Relationship Id="rId59" Type="http://schemas.openxmlformats.org/officeDocument/2006/relationships/slideLayout" Target="../slideLayouts/slideLayout197.xml"/><Relationship Id="rId103" Type="http://schemas.openxmlformats.org/officeDocument/2006/relationships/slideLayout" Target="../slideLayouts/slideLayout241.xml"/><Relationship Id="rId124" Type="http://schemas.openxmlformats.org/officeDocument/2006/relationships/slideLayout" Target="../slideLayouts/slideLayout262.xml"/><Relationship Id="rId310" Type="http://schemas.openxmlformats.org/officeDocument/2006/relationships/slideLayout" Target="../slideLayouts/slideLayout448.xml"/><Relationship Id="rId70" Type="http://schemas.openxmlformats.org/officeDocument/2006/relationships/slideLayout" Target="../slideLayouts/slideLayout208.xml"/><Relationship Id="rId91" Type="http://schemas.openxmlformats.org/officeDocument/2006/relationships/slideLayout" Target="../slideLayouts/slideLayout229.xml"/><Relationship Id="rId145" Type="http://schemas.openxmlformats.org/officeDocument/2006/relationships/slideLayout" Target="../slideLayouts/slideLayout283.xml"/><Relationship Id="rId166" Type="http://schemas.openxmlformats.org/officeDocument/2006/relationships/slideLayout" Target="../slideLayouts/slideLayout304.xml"/><Relationship Id="rId187" Type="http://schemas.openxmlformats.org/officeDocument/2006/relationships/slideLayout" Target="../slideLayouts/slideLayout325.xml"/><Relationship Id="rId331" Type="http://schemas.openxmlformats.org/officeDocument/2006/relationships/slideLayout" Target="../slideLayouts/slideLayout469.xml"/><Relationship Id="rId352" Type="http://schemas.openxmlformats.org/officeDocument/2006/relationships/slideLayout" Target="../slideLayouts/slideLayout490.xml"/><Relationship Id="rId1" Type="http://schemas.openxmlformats.org/officeDocument/2006/relationships/slideLayout" Target="../slideLayouts/slideLayout139.xml"/><Relationship Id="rId212" Type="http://schemas.openxmlformats.org/officeDocument/2006/relationships/slideLayout" Target="../slideLayouts/slideLayout350.xml"/><Relationship Id="rId233" Type="http://schemas.openxmlformats.org/officeDocument/2006/relationships/slideLayout" Target="../slideLayouts/slideLayout371.xml"/><Relationship Id="rId254" Type="http://schemas.openxmlformats.org/officeDocument/2006/relationships/slideLayout" Target="../slideLayouts/slideLayout392.xml"/><Relationship Id="rId28" Type="http://schemas.openxmlformats.org/officeDocument/2006/relationships/slideLayout" Target="../slideLayouts/slideLayout166.xml"/><Relationship Id="rId49" Type="http://schemas.openxmlformats.org/officeDocument/2006/relationships/slideLayout" Target="../slideLayouts/slideLayout187.xml"/><Relationship Id="rId114" Type="http://schemas.openxmlformats.org/officeDocument/2006/relationships/slideLayout" Target="../slideLayouts/slideLayout252.xml"/><Relationship Id="rId275" Type="http://schemas.openxmlformats.org/officeDocument/2006/relationships/slideLayout" Target="../slideLayouts/slideLayout413.xml"/><Relationship Id="rId296" Type="http://schemas.openxmlformats.org/officeDocument/2006/relationships/slideLayout" Target="../slideLayouts/slideLayout434.xml"/><Relationship Id="rId300" Type="http://schemas.openxmlformats.org/officeDocument/2006/relationships/slideLayout" Target="../slideLayouts/slideLayout438.xml"/><Relationship Id="rId60" Type="http://schemas.openxmlformats.org/officeDocument/2006/relationships/slideLayout" Target="../slideLayouts/slideLayout198.xml"/><Relationship Id="rId81" Type="http://schemas.openxmlformats.org/officeDocument/2006/relationships/slideLayout" Target="../slideLayouts/slideLayout219.xml"/><Relationship Id="rId135" Type="http://schemas.openxmlformats.org/officeDocument/2006/relationships/slideLayout" Target="../slideLayouts/slideLayout273.xml"/><Relationship Id="rId156" Type="http://schemas.openxmlformats.org/officeDocument/2006/relationships/slideLayout" Target="../slideLayouts/slideLayout294.xml"/><Relationship Id="rId177" Type="http://schemas.openxmlformats.org/officeDocument/2006/relationships/slideLayout" Target="../slideLayouts/slideLayout315.xml"/><Relationship Id="rId198" Type="http://schemas.openxmlformats.org/officeDocument/2006/relationships/slideLayout" Target="../slideLayouts/slideLayout336.xml"/><Relationship Id="rId321" Type="http://schemas.openxmlformats.org/officeDocument/2006/relationships/slideLayout" Target="../slideLayouts/slideLayout459.xml"/><Relationship Id="rId342" Type="http://schemas.openxmlformats.org/officeDocument/2006/relationships/slideLayout" Target="../slideLayouts/slideLayout480.xml"/><Relationship Id="rId202" Type="http://schemas.openxmlformats.org/officeDocument/2006/relationships/slideLayout" Target="../slideLayouts/slideLayout340.xml"/><Relationship Id="rId223" Type="http://schemas.openxmlformats.org/officeDocument/2006/relationships/slideLayout" Target="../slideLayouts/slideLayout361.xml"/><Relationship Id="rId244" Type="http://schemas.openxmlformats.org/officeDocument/2006/relationships/slideLayout" Target="../slideLayouts/slideLayout382.xml"/><Relationship Id="rId18" Type="http://schemas.openxmlformats.org/officeDocument/2006/relationships/slideLayout" Target="../slideLayouts/slideLayout156.xml"/><Relationship Id="rId39" Type="http://schemas.openxmlformats.org/officeDocument/2006/relationships/slideLayout" Target="../slideLayouts/slideLayout177.xml"/><Relationship Id="rId265" Type="http://schemas.openxmlformats.org/officeDocument/2006/relationships/slideLayout" Target="../slideLayouts/slideLayout403.xml"/><Relationship Id="rId286" Type="http://schemas.openxmlformats.org/officeDocument/2006/relationships/slideLayout" Target="../slideLayouts/slideLayout424.xml"/><Relationship Id="rId50" Type="http://schemas.openxmlformats.org/officeDocument/2006/relationships/slideLayout" Target="../slideLayouts/slideLayout188.xml"/><Relationship Id="rId104" Type="http://schemas.openxmlformats.org/officeDocument/2006/relationships/slideLayout" Target="../slideLayouts/slideLayout242.xml"/><Relationship Id="rId125" Type="http://schemas.openxmlformats.org/officeDocument/2006/relationships/slideLayout" Target="../slideLayouts/slideLayout263.xml"/><Relationship Id="rId146" Type="http://schemas.openxmlformats.org/officeDocument/2006/relationships/slideLayout" Target="../slideLayouts/slideLayout284.xml"/><Relationship Id="rId167" Type="http://schemas.openxmlformats.org/officeDocument/2006/relationships/slideLayout" Target="../slideLayouts/slideLayout305.xml"/><Relationship Id="rId188" Type="http://schemas.openxmlformats.org/officeDocument/2006/relationships/slideLayout" Target="../slideLayouts/slideLayout326.xml"/><Relationship Id="rId311" Type="http://schemas.openxmlformats.org/officeDocument/2006/relationships/slideLayout" Target="../slideLayouts/slideLayout449.xml"/><Relationship Id="rId332" Type="http://schemas.openxmlformats.org/officeDocument/2006/relationships/slideLayout" Target="../slideLayouts/slideLayout470.xml"/><Relationship Id="rId353" Type="http://schemas.openxmlformats.org/officeDocument/2006/relationships/slideLayout" Target="../slideLayouts/slideLayout491.xml"/><Relationship Id="rId71" Type="http://schemas.openxmlformats.org/officeDocument/2006/relationships/slideLayout" Target="../slideLayouts/slideLayout209.xml"/><Relationship Id="rId92" Type="http://schemas.openxmlformats.org/officeDocument/2006/relationships/slideLayout" Target="../slideLayouts/slideLayout230.xml"/><Relationship Id="rId213" Type="http://schemas.openxmlformats.org/officeDocument/2006/relationships/slideLayout" Target="../slideLayouts/slideLayout351.xml"/><Relationship Id="rId234" Type="http://schemas.openxmlformats.org/officeDocument/2006/relationships/slideLayout" Target="../slideLayouts/slideLayout372.xml"/><Relationship Id="rId2" Type="http://schemas.openxmlformats.org/officeDocument/2006/relationships/slideLayout" Target="../slideLayouts/slideLayout140.xml"/><Relationship Id="rId29" Type="http://schemas.openxmlformats.org/officeDocument/2006/relationships/slideLayout" Target="../slideLayouts/slideLayout167.xml"/><Relationship Id="rId255" Type="http://schemas.openxmlformats.org/officeDocument/2006/relationships/slideLayout" Target="../slideLayouts/slideLayout393.xml"/><Relationship Id="rId276" Type="http://schemas.openxmlformats.org/officeDocument/2006/relationships/slideLayout" Target="../slideLayouts/slideLayout414.xml"/><Relationship Id="rId297" Type="http://schemas.openxmlformats.org/officeDocument/2006/relationships/slideLayout" Target="../slideLayouts/slideLayout435.xml"/><Relationship Id="rId40" Type="http://schemas.openxmlformats.org/officeDocument/2006/relationships/slideLayout" Target="../slideLayouts/slideLayout178.xml"/><Relationship Id="rId115" Type="http://schemas.openxmlformats.org/officeDocument/2006/relationships/slideLayout" Target="../slideLayouts/slideLayout253.xml"/><Relationship Id="rId136" Type="http://schemas.openxmlformats.org/officeDocument/2006/relationships/slideLayout" Target="../slideLayouts/slideLayout274.xml"/><Relationship Id="rId157" Type="http://schemas.openxmlformats.org/officeDocument/2006/relationships/slideLayout" Target="../slideLayouts/slideLayout295.xml"/><Relationship Id="rId178" Type="http://schemas.openxmlformats.org/officeDocument/2006/relationships/slideLayout" Target="../slideLayouts/slideLayout316.xml"/><Relationship Id="rId301" Type="http://schemas.openxmlformats.org/officeDocument/2006/relationships/slideLayout" Target="../slideLayouts/slideLayout439.xml"/><Relationship Id="rId322" Type="http://schemas.openxmlformats.org/officeDocument/2006/relationships/slideLayout" Target="../slideLayouts/slideLayout460.xml"/><Relationship Id="rId343" Type="http://schemas.openxmlformats.org/officeDocument/2006/relationships/slideLayout" Target="../slideLayouts/slideLayout481.xml"/><Relationship Id="rId61" Type="http://schemas.openxmlformats.org/officeDocument/2006/relationships/slideLayout" Target="../slideLayouts/slideLayout199.xml"/><Relationship Id="rId82" Type="http://schemas.openxmlformats.org/officeDocument/2006/relationships/slideLayout" Target="../slideLayouts/slideLayout220.xml"/><Relationship Id="rId199" Type="http://schemas.openxmlformats.org/officeDocument/2006/relationships/slideLayout" Target="../slideLayouts/slideLayout337.xml"/><Relationship Id="rId203" Type="http://schemas.openxmlformats.org/officeDocument/2006/relationships/slideLayout" Target="../slideLayouts/slideLayout341.xml"/><Relationship Id="rId19" Type="http://schemas.openxmlformats.org/officeDocument/2006/relationships/slideLayout" Target="../slideLayouts/slideLayout157.xml"/><Relationship Id="rId224" Type="http://schemas.openxmlformats.org/officeDocument/2006/relationships/slideLayout" Target="../slideLayouts/slideLayout362.xml"/><Relationship Id="rId245" Type="http://schemas.openxmlformats.org/officeDocument/2006/relationships/slideLayout" Target="../slideLayouts/slideLayout383.xml"/><Relationship Id="rId266" Type="http://schemas.openxmlformats.org/officeDocument/2006/relationships/slideLayout" Target="../slideLayouts/slideLayout404.xml"/><Relationship Id="rId287" Type="http://schemas.openxmlformats.org/officeDocument/2006/relationships/slideLayout" Target="../slideLayouts/slideLayout425.xml"/><Relationship Id="rId30" Type="http://schemas.openxmlformats.org/officeDocument/2006/relationships/slideLayout" Target="../slideLayouts/slideLayout168.xml"/><Relationship Id="rId105" Type="http://schemas.openxmlformats.org/officeDocument/2006/relationships/slideLayout" Target="../slideLayouts/slideLayout243.xml"/><Relationship Id="rId126" Type="http://schemas.openxmlformats.org/officeDocument/2006/relationships/slideLayout" Target="../slideLayouts/slideLayout264.xml"/><Relationship Id="rId147" Type="http://schemas.openxmlformats.org/officeDocument/2006/relationships/slideLayout" Target="../slideLayouts/slideLayout285.xml"/><Relationship Id="rId168" Type="http://schemas.openxmlformats.org/officeDocument/2006/relationships/slideLayout" Target="../slideLayouts/slideLayout306.xml"/><Relationship Id="rId312" Type="http://schemas.openxmlformats.org/officeDocument/2006/relationships/slideLayout" Target="../slideLayouts/slideLayout450.xml"/><Relationship Id="rId333" Type="http://schemas.openxmlformats.org/officeDocument/2006/relationships/slideLayout" Target="../slideLayouts/slideLayout471.xml"/><Relationship Id="rId354" Type="http://schemas.openxmlformats.org/officeDocument/2006/relationships/slideLayout" Target="../slideLayouts/slideLayout492.xml"/><Relationship Id="rId51" Type="http://schemas.openxmlformats.org/officeDocument/2006/relationships/slideLayout" Target="../slideLayouts/slideLayout189.xml"/><Relationship Id="rId72" Type="http://schemas.openxmlformats.org/officeDocument/2006/relationships/slideLayout" Target="../slideLayouts/slideLayout210.xml"/><Relationship Id="rId93" Type="http://schemas.openxmlformats.org/officeDocument/2006/relationships/slideLayout" Target="../slideLayouts/slideLayout231.xml"/><Relationship Id="rId189" Type="http://schemas.openxmlformats.org/officeDocument/2006/relationships/slideLayout" Target="../slideLayouts/slideLayout327.xml"/><Relationship Id="rId3" Type="http://schemas.openxmlformats.org/officeDocument/2006/relationships/slideLayout" Target="../slideLayouts/slideLayout141.xml"/><Relationship Id="rId214" Type="http://schemas.openxmlformats.org/officeDocument/2006/relationships/slideLayout" Target="../slideLayouts/slideLayout352.xml"/><Relationship Id="rId235" Type="http://schemas.openxmlformats.org/officeDocument/2006/relationships/slideLayout" Target="../slideLayouts/slideLayout373.xml"/><Relationship Id="rId256" Type="http://schemas.openxmlformats.org/officeDocument/2006/relationships/slideLayout" Target="../slideLayouts/slideLayout394.xml"/><Relationship Id="rId277" Type="http://schemas.openxmlformats.org/officeDocument/2006/relationships/slideLayout" Target="../slideLayouts/slideLayout415.xml"/><Relationship Id="rId298" Type="http://schemas.openxmlformats.org/officeDocument/2006/relationships/slideLayout" Target="../slideLayouts/slideLayout436.xml"/><Relationship Id="rId116" Type="http://schemas.openxmlformats.org/officeDocument/2006/relationships/slideLayout" Target="../slideLayouts/slideLayout254.xml"/><Relationship Id="rId137" Type="http://schemas.openxmlformats.org/officeDocument/2006/relationships/slideLayout" Target="../slideLayouts/slideLayout275.xml"/><Relationship Id="rId158" Type="http://schemas.openxmlformats.org/officeDocument/2006/relationships/slideLayout" Target="../slideLayouts/slideLayout296.xml"/><Relationship Id="rId302" Type="http://schemas.openxmlformats.org/officeDocument/2006/relationships/slideLayout" Target="../slideLayouts/slideLayout440.xml"/><Relationship Id="rId323" Type="http://schemas.openxmlformats.org/officeDocument/2006/relationships/slideLayout" Target="../slideLayouts/slideLayout461.xml"/><Relationship Id="rId344" Type="http://schemas.openxmlformats.org/officeDocument/2006/relationships/slideLayout" Target="../slideLayouts/slideLayout482.xml"/><Relationship Id="rId20" Type="http://schemas.openxmlformats.org/officeDocument/2006/relationships/slideLayout" Target="../slideLayouts/slideLayout158.xml"/><Relationship Id="rId41" Type="http://schemas.openxmlformats.org/officeDocument/2006/relationships/slideLayout" Target="../slideLayouts/slideLayout179.xml"/><Relationship Id="rId62" Type="http://schemas.openxmlformats.org/officeDocument/2006/relationships/slideLayout" Target="../slideLayouts/slideLayout200.xml"/><Relationship Id="rId83" Type="http://schemas.openxmlformats.org/officeDocument/2006/relationships/slideLayout" Target="../slideLayouts/slideLayout221.xml"/><Relationship Id="rId179" Type="http://schemas.openxmlformats.org/officeDocument/2006/relationships/slideLayout" Target="../slideLayouts/slideLayout317.xml"/><Relationship Id="rId190" Type="http://schemas.openxmlformats.org/officeDocument/2006/relationships/slideLayout" Target="../slideLayouts/slideLayout328.xml"/><Relationship Id="rId204" Type="http://schemas.openxmlformats.org/officeDocument/2006/relationships/slideLayout" Target="../slideLayouts/slideLayout342.xml"/><Relationship Id="rId225" Type="http://schemas.openxmlformats.org/officeDocument/2006/relationships/slideLayout" Target="../slideLayouts/slideLayout363.xml"/><Relationship Id="rId246" Type="http://schemas.openxmlformats.org/officeDocument/2006/relationships/slideLayout" Target="../slideLayouts/slideLayout384.xml"/><Relationship Id="rId267" Type="http://schemas.openxmlformats.org/officeDocument/2006/relationships/slideLayout" Target="../slideLayouts/slideLayout405.xml"/><Relationship Id="rId288" Type="http://schemas.openxmlformats.org/officeDocument/2006/relationships/slideLayout" Target="../slideLayouts/slideLayout426.xml"/><Relationship Id="rId106" Type="http://schemas.openxmlformats.org/officeDocument/2006/relationships/slideLayout" Target="../slideLayouts/slideLayout244.xml"/><Relationship Id="rId127" Type="http://schemas.openxmlformats.org/officeDocument/2006/relationships/slideLayout" Target="../slideLayouts/slideLayout265.xml"/><Relationship Id="rId313" Type="http://schemas.openxmlformats.org/officeDocument/2006/relationships/slideLayout" Target="../slideLayouts/slideLayout451.xml"/><Relationship Id="rId10" Type="http://schemas.openxmlformats.org/officeDocument/2006/relationships/slideLayout" Target="../slideLayouts/slideLayout148.xml"/><Relationship Id="rId31" Type="http://schemas.openxmlformats.org/officeDocument/2006/relationships/slideLayout" Target="../slideLayouts/slideLayout169.xml"/><Relationship Id="rId52" Type="http://schemas.openxmlformats.org/officeDocument/2006/relationships/slideLayout" Target="../slideLayouts/slideLayout190.xml"/><Relationship Id="rId73" Type="http://schemas.openxmlformats.org/officeDocument/2006/relationships/slideLayout" Target="../slideLayouts/slideLayout211.xml"/><Relationship Id="rId94" Type="http://schemas.openxmlformats.org/officeDocument/2006/relationships/slideLayout" Target="../slideLayouts/slideLayout232.xml"/><Relationship Id="rId148" Type="http://schemas.openxmlformats.org/officeDocument/2006/relationships/slideLayout" Target="../slideLayouts/slideLayout286.xml"/><Relationship Id="rId169" Type="http://schemas.openxmlformats.org/officeDocument/2006/relationships/slideLayout" Target="../slideLayouts/slideLayout307.xml"/><Relationship Id="rId334" Type="http://schemas.openxmlformats.org/officeDocument/2006/relationships/slideLayout" Target="../slideLayouts/slideLayout472.xml"/><Relationship Id="rId355" Type="http://schemas.openxmlformats.org/officeDocument/2006/relationships/slideLayout" Target="../slideLayouts/slideLayout493.xml"/><Relationship Id="rId4" Type="http://schemas.openxmlformats.org/officeDocument/2006/relationships/slideLayout" Target="../slideLayouts/slideLayout142.xml"/><Relationship Id="rId180" Type="http://schemas.openxmlformats.org/officeDocument/2006/relationships/slideLayout" Target="../slideLayouts/slideLayout318.xml"/><Relationship Id="rId215" Type="http://schemas.openxmlformats.org/officeDocument/2006/relationships/slideLayout" Target="../slideLayouts/slideLayout353.xml"/><Relationship Id="rId236" Type="http://schemas.openxmlformats.org/officeDocument/2006/relationships/slideLayout" Target="../slideLayouts/slideLayout374.xml"/><Relationship Id="rId257" Type="http://schemas.openxmlformats.org/officeDocument/2006/relationships/slideLayout" Target="../slideLayouts/slideLayout395.xml"/><Relationship Id="rId278" Type="http://schemas.openxmlformats.org/officeDocument/2006/relationships/slideLayout" Target="../slideLayouts/slideLayout416.xml"/><Relationship Id="rId303" Type="http://schemas.openxmlformats.org/officeDocument/2006/relationships/slideLayout" Target="../slideLayouts/slideLayout441.xml"/><Relationship Id="rId42" Type="http://schemas.openxmlformats.org/officeDocument/2006/relationships/slideLayout" Target="../slideLayouts/slideLayout180.xml"/><Relationship Id="rId84" Type="http://schemas.openxmlformats.org/officeDocument/2006/relationships/slideLayout" Target="../slideLayouts/slideLayout222.xml"/><Relationship Id="rId138" Type="http://schemas.openxmlformats.org/officeDocument/2006/relationships/slideLayout" Target="../slideLayouts/slideLayout276.xml"/><Relationship Id="rId345" Type="http://schemas.openxmlformats.org/officeDocument/2006/relationships/slideLayout" Target="../slideLayouts/slideLayout483.xml"/><Relationship Id="rId191" Type="http://schemas.openxmlformats.org/officeDocument/2006/relationships/slideLayout" Target="../slideLayouts/slideLayout329.xml"/><Relationship Id="rId205" Type="http://schemas.openxmlformats.org/officeDocument/2006/relationships/slideLayout" Target="../slideLayouts/slideLayout343.xml"/><Relationship Id="rId247" Type="http://schemas.openxmlformats.org/officeDocument/2006/relationships/slideLayout" Target="../slideLayouts/slideLayout385.xml"/><Relationship Id="rId107" Type="http://schemas.openxmlformats.org/officeDocument/2006/relationships/slideLayout" Target="../slideLayouts/slideLayout245.xml"/><Relationship Id="rId289" Type="http://schemas.openxmlformats.org/officeDocument/2006/relationships/slideLayout" Target="../slideLayouts/slideLayout427.xml"/><Relationship Id="rId11" Type="http://schemas.openxmlformats.org/officeDocument/2006/relationships/slideLayout" Target="../slideLayouts/slideLayout149.xml"/><Relationship Id="rId53" Type="http://schemas.openxmlformats.org/officeDocument/2006/relationships/slideLayout" Target="../slideLayouts/slideLayout191.xml"/><Relationship Id="rId149" Type="http://schemas.openxmlformats.org/officeDocument/2006/relationships/slideLayout" Target="../slideLayouts/slideLayout287.xml"/><Relationship Id="rId314" Type="http://schemas.openxmlformats.org/officeDocument/2006/relationships/slideLayout" Target="../slideLayouts/slideLayout452.xml"/><Relationship Id="rId356" Type="http://schemas.openxmlformats.org/officeDocument/2006/relationships/slideLayout" Target="../slideLayouts/slideLayout494.xml"/><Relationship Id="rId95" Type="http://schemas.openxmlformats.org/officeDocument/2006/relationships/slideLayout" Target="../slideLayouts/slideLayout233.xml"/><Relationship Id="rId160" Type="http://schemas.openxmlformats.org/officeDocument/2006/relationships/slideLayout" Target="../slideLayouts/slideLayout298.xml"/><Relationship Id="rId216" Type="http://schemas.openxmlformats.org/officeDocument/2006/relationships/slideLayout" Target="../slideLayouts/slideLayout354.xml"/><Relationship Id="rId258" Type="http://schemas.openxmlformats.org/officeDocument/2006/relationships/slideLayout" Target="../slideLayouts/slideLayout396.xml"/><Relationship Id="rId22" Type="http://schemas.openxmlformats.org/officeDocument/2006/relationships/slideLayout" Target="../slideLayouts/slideLayout160.xml"/><Relationship Id="rId64" Type="http://schemas.openxmlformats.org/officeDocument/2006/relationships/slideLayout" Target="../slideLayouts/slideLayout202.xml"/><Relationship Id="rId118" Type="http://schemas.openxmlformats.org/officeDocument/2006/relationships/slideLayout" Target="../slideLayouts/slideLayout256.xml"/><Relationship Id="rId325" Type="http://schemas.openxmlformats.org/officeDocument/2006/relationships/slideLayout" Target="../slideLayouts/slideLayout463.xml"/><Relationship Id="rId171" Type="http://schemas.openxmlformats.org/officeDocument/2006/relationships/slideLayout" Target="../slideLayouts/slideLayout309.xml"/><Relationship Id="rId227" Type="http://schemas.openxmlformats.org/officeDocument/2006/relationships/slideLayout" Target="../slideLayouts/slideLayout365.xml"/><Relationship Id="rId269" Type="http://schemas.openxmlformats.org/officeDocument/2006/relationships/slideLayout" Target="../slideLayouts/slideLayout407.xml"/><Relationship Id="rId33" Type="http://schemas.openxmlformats.org/officeDocument/2006/relationships/slideLayout" Target="../slideLayouts/slideLayout171.xml"/><Relationship Id="rId129" Type="http://schemas.openxmlformats.org/officeDocument/2006/relationships/slideLayout" Target="../slideLayouts/slideLayout267.xml"/><Relationship Id="rId280" Type="http://schemas.openxmlformats.org/officeDocument/2006/relationships/slideLayout" Target="../slideLayouts/slideLayout418.xml"/><Relationship Id="rId336" Type="http://schemas.openxmlformats.org/officeDocument/2006/relationships/slideLayout" Target="../slideLayouts/slideLayout474.xml"/><Relationship Id="rId75" Type="http://schemas.openxmlformats.org/officeDocument/2006/relationships/slideLayout" Target="../slideLayouts/slideLayout213.xml"/><Relationship Id="rId140" Type="http://schemas.openxmlformats.org/officeDocument/2006/relationships/slideLayout" Target="../slideLayouts/slideLayout278.xml"/><Relationship Id="rId182" Type="http://schemas.openxmlformats.org/officeDocument/2006/relationships/slideLayout" Target="../slideLayouts/slideLayout320.xml"/><Relationship Id="rId6" Type="http://schemas.openxmlformats.org/officeDocument/2006/relationships/slideLayout" Target="../slideLayouts/slideLayout144.xml"/><Relationship Id="rId238" Type="http://schemas.openxmlformats.org/officeDocument/2006/relationships/slideLayout" Target="../slideLayouts/slideLayout376.xml"/><Relationship Id="rId291" Type="http://schemas.openxmlformats.org/officeDocument/2006/relationships/slideLayout" Target="../slideLayouts/slideLayout429.xml"/><Relationship Id="rId305" Type="http://schemas.openxmlformats.org/officeDocument/2006/relationships/slideLayout" Target="../slideLayouts/slideLayout443.xml"/><Relationship Id="rId347" Type="http://schemas.openxmlformats.org/officeDocument/2006/relationships/slideLayout" Target="../slideLayouts/slideLayout485.xml"/><Relationship Id="rId44" Type="http://schemas.openxmlformats.org/officeDocument/2006/relationships/slideLayout" Target="../slideLayouts/slideLayout182.xml"/><Relationship Id="rId86" Type="http://schemas.openxmlformats.org/officeDocument/2006/relationships/slideLayout" Target="../slideLayouts/slideLayout224.xml"/><Relationship Id="rId151" Type="http://schemas.openxmlformats.org/officeDocument/2006/relationships/slideLayout" Target="../slideLayouts/slideLayout289.xml"/><Relationship Id="rId193" Type="http://schemas.openxmlformats.org/officeDocument/2006/relationships/slideLayout" Target="../slideLayouts/slideLayout331.xml"/><Relationship Id="rId207" Type="http://schemas.openxmlformats.org/officeDocument/2006/relationships/slideLayout" Target="../slideLayouts/slideLayout345.xml"/><Relationship Id="rId249" Type="http://schemas.openxmlformats.org/officeDocument/2006/relationships/slideLayout" Target="../slideLayouts/slideLayout387.xml"/><Relationship Id="rId13" Type="http://schemas.openxmlformats.org/officeDocument/2006/relationships/slideLayout" Target="../slideLayouts/slideLayout151.xml"/><Relationship Id="rId109" Type="http://schemas.openxmlformats.org/officeDocument/2006/relationships/slideLayout" Target="../slideLayouts/slideLayout247.xml"/><Relationship Id="rId260" Type="http://schemas.openxmlformats.org/officeDocument/2006/relationships/slideLayout" Target="../slideLayouts/slideLayout398.xml"/><Relationship Id="rId316" Type="http://schemas.openxmlformats.org/officeDocument/2006/relationships/slideLayout" Target="../slideLayouts/slideLayout454.xml"/><Relationship Id="rId55" Type="http://schemas.openxmlformats.org/officeDocument/2006/relationships/slideLayout" Target="../slideLayouts/slideLayout193.xml"/><Relationship Id="rId97" Type="http://schemas.openxmlformats.org/officeDocument/2006/relationships/slideLayout" Target="../slideLayouts/slideLayout235.xml"/><Relationship Id="rId120" Type="http://schemas.openxmlformats.org/officeDocument/2006/relationships/slideLayout" Target="../slideLayouts/slideLayout258.xml"/><Relationship Id="rId358" Type="http://schemas.openxmlformats.org/officeDocument/2006/relationships/image" Target="../media/image6.png"/><Relationship Id="rId162" Type="http://schemas.openxmlformats.org/officeDocument/2006/relationships/slideLayout" Target="../slideLayouts/slideLayout300.xml"/><Relationship Id="rId218" Type="http://schemas.openxmlformats.org/officeDocument/2006/relationships/slideLayout" Target="../slideLayouts/slideLayout356.xml"/><Relationship Id="rId271" Type="http://schemas.openxmlformats.org/officeDocument/2006/relationships/slideLayout" Target="../slideLayouts/slideLayout409.xml"/><Relationship Id="rId24" Type="http://schemas.openxmlformats.org/officeDocument/2006/relationships/slideLayout" Target="../slideLayouts/slideLayout162.xml"/><Relationship Id="rId66" Type="http://schemas.openxmlformats.org/officeDocument/2006/relationships/slideLayout" Target="../slideLayouts/slideLayout204.xml"/><Relationship Id="rId131" Type="http://schemas.openxmlformats.org/officeDocument/2006/relationships/slideLayout" Target="../slideLayouts/slideLayout269.xml"/><Relationship Id="rId327" Type="http://schemas.openxmlformats.org/officeDocument/2006/relationships/slideLayout" Target="../slideLayouts/slideLayout465.xml"/><Relationship Id="rId173" Type="http://schemas.openxmlformats.org/officeDocument/2006/relationships/slideLayout" Target="../slideLayouts/slideLayout311.xml"/><Relationship Id="rId229" Type="http://schemas.openxmlformats.org/officeDocument/2006/relationships/slideLayout" Target="../slideLayouts/slideLayout367.xml"/><Relationship Id="rId240" Type="http://schemas.openxmlformats.org/officeDocument/2006/relationships/slideLayout" Target="../slideLayouts/slideLayout378.xml"/><Relationship Id="rId35" Type="http://schemas.openxmlformats.org/officeDocument/2006/relationships/slideLayout" Target="../slideLayouts/slideLayout173.xml"/><Relationship Id="rId77" Type="http://schemas.openxmlformats.org/officeDocument/2006/relationships/slideLayout" Target="../slideLayouts/slideLayout215.xml"/><Relationship Id="rId100" Type="http://schemas.openxmlformats.org/officeDocument/2006/relationships/slideLayout" Target="../slideLayouts/slideLayout238.xml"/><Relationship Id="rId282" Type="http://schemas.openxmlformats.org/officeDocument/2006/relationships/slideLayout" Target="../slideLayouts/slideLayout420.xml"/><Relationship Id="rId338" Type="http://schemas.openxmlformats.org/officeDocument/2006/relationships/slideLayout" Target="../slideLayouts/slideLayout476.xml"/><Relationship Id="rId8" Type="http://schemas.openxmlformats.org/officeDocument/2006/relationships/slideLayout" Target="../slideLayouts/slideLayout146.xml"/><Relationship Id="rId142" Type="http://schemas.openxmlformats.org/officeDocument/2006/relationships/slideLayout" Target="../slideLayouts/slideLayout280.xml"/><Relationship Id="rId184" Type="http://schemas.openxmlformats.org/officeDocument/2006/relationships/slideLayout" Target="../slideLayouts/slideLayout322.xml"/><Relationship Id="rId251" Type="http://schemas.openxmlformats.org/officeDocument/2006/relationships/slideLayout" Target="../slideLayouts/slideLayout38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502.xml"/><Relationship Id="rId13" Type="http://schemas.openxmlformats.org/officeDocument/2006/relationships/slideLayout" Target="../slideLayouts/slideLayout507.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slideLayout" Target="../slideLayouts/slideLayout506.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20.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26.xml"/><Relationship Id="rId13" Type="http://schemas.openxmlformats.org/officeDocument/2006/relationships/slideLayout" Target="../slideLayouts/slideLayout531.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slideLayout" Target="../slideLayouts/slideLayout530.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 Id="rId14" Type="http://schemas.openxmlformats.org/officeDocument/2006/relationships/theme" Target="../theme/theme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39.xml"/><Relationship Id="rId13" Type="http://schemas.openxmlformats.org/officeDocument/2006/relationships/image" Target="../media/image1.jpeg"/><Relationship Id="rId3" Type="http://schemas.openxmlformats.org/officeDocument/2006/relationships/slideLayout" Target="../slideLayouts/slideLayout534.xml"/><Relationship Id="rId7" Type="http://schemas.openxmlformats.org/officeDocument/2006/relationships/slideLayout" Target="../slideLayouts/slideLayout538.xml"/><Relationship Id="rId12" Type="http://schemas.openxmlformats.org/officeDocument/2006/relationships/theme" Target="../theme/theme22.xml"/><Relationship Id="rId2" Type="http://schemas.openxmlformats.org/officeDocument/2006/relationships/slideLayout" Target="../slideLayouts/slideLayout533.xml"/><Relationship Id="rId1" Type="http://schemas.openxmlformats.org/officeDocument/2006/relationships/slideLayout" Target="../slideLayouts/slideLayout532.xml"/><Relationship Id="rId6" Type="http://schemas.openxmlformats.org/officeDocument/2006/relationships/slideLayout" Target="../slideLayouts/slideLayout537.xml"/><Relationship Id="rId11" Type="http://schemas.openxmlformats.org/officeDocument/2006/relationships/slideLayout" Target="../slideLayouts/slideLayout542.xml"/><Relationship Id="rId5" Type="http://schemas.openxmlformats.org/officeDocument/2006/relationships/slideLayout" Target="../slideLayouts/slideLayout536.xml"/><Relationship Id="rId10" Type="http://schemas.openxmlformats.org/officeDocument/2006/relationships/slideLayout" Target="../slideLayouts/slideLayout541.xml"/><Relationship Id="rId4" Type="http://schemas.openxmlformats.org/officeDocument/2006/relationships/slideLayout" Target="../slideLayouts/slideLayout535.xml"/><Relationship Id="rId9" Type="http://schemas.openxmlformats.org/officeDocument/2006/relationships/slideLayout" Target="../slideLayouts/slideLayout54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4.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8.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ヒラギノ角ゴ Pro W3" charset="-128"/>
                <a:cs typeface="ヒラギノ角ゴ Pro W3" charset="-128"/>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ea typeface="ヒラギノ角ゴ Pro W3" charset="0"/>
                <a:cs typeface="ヒラギノ角ゴ Pro W3" charset="0"/>
              </a:defRPr>
            </a:lvl1pPr>
          </a:lstStyle>
          <a:p>
            <a:pPr defTabSz="914400" fontAlgn="base">
              <a:spcBef>
                <a:spcPct val="0"/>
              </a:spcBef>
              <a:spcAft>
                <a:spcPct val="0"/>
              </a:spcAft>
            </a:pPr>
            <a:fld id="{F9636FE9-36AE-7E49-8782-47C0978B3951}" type="slidenum">
              <a:rPr lang="en-US" smtClean="0"/>
              <a:pPr defTabSz="914400" fontAlgn="base">
                <a:spcBef>
                  <a:spcPct val="0"/>
                </a:spcBef>
                <a:spcAft>
                  <a:spcPct val="0"/>
                </a:spcAft>
              </a:pPr>
              <a:t>‹#›</a:t>
            </a:fld>
            <a:endParaRPr lang="en-US" dirty="0"/>
          </a:p>
        </p:txBody>
      </p:sp>
    </p:spTree>
    <p:extLst>
      <p:ext uri="{BB962C8B-B14F-4D97-AF65-F5344CB8AC3E}">
        <p14:creationId xmlns:p14="http://schemas.microsoft.com/office/powerpoint/2010/main" val="3279922467"/>
      </p:ext>
    </p:extLst>
  </p:cSld>
  <p:clrMap bg1="lt1" tx1="dk1" bg2="lt2" tx2="dk2" accent1="accent1" accent2="accent2" accent3="accent3" accent4="accent4" accent5="accent5" accent6="accent6" hlink="hlink" folHlink="folHlink"/>
  <p:sldLayoutIdLst>
    <p:sldLayoutId id="2147483661" r:id="rId1"/>
    <p:sldLayoutId id="2147483663" r:id="rId2"/>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pitchFamily="-111"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pitchFamily="-111"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45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2D811C3B-D89B-594A-8085-8013789B57A3}"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77995191"/>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 id="214748380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Book Antiqua"/>
            </a:endParaRPr>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pPr defTabSz="914400"/>
            <a:fld id="{500C3C5E-E563-4268-9F1A-FB5743DCBE6A}" type="datetimeFigureOut">
              <a:rPr lang="en-US" smtClean="0">
                <a:solidFill>
                  <a:srgbClr val="895D1D"/>
                </a:solidFill>
                <a:latin typeface="Book Antiqua"/>
              </a:rPr>
              <a:pPr defTabSz="914400"/>
              <a:t>8/18/24</a:t>
            </a:fld>
            <a:endParaRPr lang="en-US">
              <a:solidFill>
                <a:srgbClr val="895D1D"/>
              </a:solidFill>
              <a:latin typeface="Book Antiqua"/>
            </a:endParaRPr>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pPr defTabSz="914400"/>
            <a:endParaRPr lang="en-US">
              <a:solidFill>
                <a:srgbClr val="895D1D"/>
              </a:solidFill>
              <a:latin typeface="Book Antiqua"/>
            </a:endParaRPr>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pPr defTabSz="914400"/>
            <a:fld id="{C8D622EB-D55C-42A5-AE29-5BB88CA9D891}" type="slidenum">
              <a:rPr lang="en-US" smtClean="0">
                <a:solidFill>
                  <a:srgbClr val="895D1D"/>
                </a:solidFill>
                <a:latin typeface="Book Antiqua"/>
              </a:rPr>
              <a:pPr defTabSz="914400"/>
              <a:t>‹#›</a:t>
            </a:fld>
            <a:endParaRPr lang="en-US">
              <a:solidFill>
                <a:srgbClr val="895D1D"/>
              </a:solidFill>
              <a:latin typeface="Book Antiqua"/>
            </a:endParaRPr>
          </a:p>
        </p:txBody>
      </p:sp>
    </p:spTree>
    <p:extLst>
      <p:ext uri="{BB962C8B-B14F-4D97-AF65-F5344CB8AC3E}">
        <p14:creationId xmlns:p14="http://schemas.microsoft.com/office/powerpoint/2010/main" val="378108658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fade/>
  </p:transition>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311755343"/>
      </p:ext>
    </p:extLst>
  </p:cSld>
  <p:clrMap bg1="lt1" tx1="dk1" bg2="lt2" tx2="dk2" accent1="accent1" accent2="accent2" accent3="accent3" accent4="accent4" accent5="accent5" accent6="accent6" hlink="hlink" folHlink="folHlink"/>
  <p:sldLayoutIdLst>
    <p:sldLayoutId id="2147483843" r:id="rId1"/>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3744438895"/>
      </p:ext>
    </p:extLst>
  </p:cSld>
  <p:clrMap bg1="lt1" tx1="dk1" bg2="lt2" tx2="dk2" accent1="accent1" accent2="accent2" accent3="accent3" accent4="accent4" accent5="accent5" accent6="accent6" hlink="hlink" folHlink="folHlink"/>
  <p:sldLayoutIdLst>
    <p:sldLayoutId id="2147483845" r:id="rId1"/>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defTabSz="914400" fontAlgn="base">
              <a:spcBef>
                <a:spcPct val="0"/>
              </a:spcBef>
              <a:spcAft>
                <a:spcPct val="0"/>
              </a:spcAft>
              <a:defRPr/>
            </a:pPr>
            <a:endParaRPr lang="en-US" dirty="0">
              <a:solidFill>
                <a:srgbClr val="000000"/>
              </a:solidFill>
            </a:endParaRPr>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128"/>
                <a:cs typeface="Osaka" charset="-128"/>
              </a:defRPr>
            </a:lvl1pPr>
          </a:lstStyle>
          <a:p>
            <a:pPr defTabSz="914400" fontAlgn="base">
              <a:spcBef>
                <a:spcPct val="0"/>
              </a:spcBef>
              <a:spcAft>
                <a:spcPct val="0"/>
              </a:spcAft>
              <a:defRPr/>
            </a:pPr>
            <a:fld id="{97F85D4B-202C-EE4D-B659-415DC71EC101}" type="slidenum">
              <a:rPr lang="en-US" smtClean="0">
                <a:solidFill>
                  <a:srgbClr val="000000"/>
                </a:solidFill>
              </a:rPr>
              <a:pPr defTabSz="914400" fontAlgn="base">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764004384"/>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2562"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2938660891"/>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Lst>
  <p:txStyles>
    <p:titleStyle>
      <a:lvl1pPr algn="ctr" rtl="0" eaLnBrk="0" fontAlgn="base" hangingPunct="0">
        <a:spcBef>
          <a:spcPct val="0"/>
        </a:spcBef>
        <a:spcAft>
          <a:spcPct val="0"/>
        </a:spcAft>
        <a:defRPr sz="4400" b="1" i="0" kern="120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48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348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ＭＳ Ｐゴシック" charset="0"/>
                <a:cs typeface="ＭＳ Ｐゴシック" charset="0"/>
              </a:defRPr>
            </a:lvl1pPr>
          </a:lstStyle>
          <a:p>
            <a:pPr>
              <a:defRPr/>
            </a:pPr>
            <a:endParaRPr lang="en-US"/>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459A7E3C-7C3A-0449-9265-249947A7545C}" type="slidenum">
              <a:rPr lang="en-US"/>
              <a:pPr>
                <a:defRPr/>
              </a:pPr>
              <a:t>‹#›</a:t>
            </a:fld>
            <a:endParaRPr lang="en-US"/>
          </a:p>
        </p:txBody>
      </p:sp>
    </p:spTree>
    <p:extLst>
      <p:ext uri="{BB962C8B-B14F-4D97-AF65-F5344CB8AC3E}">
        <p14:creationId xmlns:p14="http://schemas.microsoft.com/office/powerpoint/2010/main" val="2026467402"/>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820226" name="Rectangle 1026"/>
          <p:cNvSpPr>
            <a:spLocks noGrp="1" noChangeArrowheads="1"/>
          </p:cNvSpPr>
          <p:nvPr>
            <p:ph type="title"/>
          </p:nvPr>
        </p:nvSpPr>
        <p:spPr bwMode="auto">
          <a:xfrm>
            <a:off x="434975" y="609600"/>
            <a:ext cx="84582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20227" name="Rectangle 1027"/>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022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2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Trebuchet MS" pitchFamily="-111" charset="0"/>
                <a:ea typeface="+mn-ea"/>
                <a:cs typeface="+mn-cs"/>
              </a:defRPr>
            </a:lvl1pPr>
          </a:lstStyle>
          <a:p>
            <a:pPr defTabSz="914400" eaLnBrk="0" fontAlgn="base" hangingPunct="0">
              <a:spcBef>
                <a:spcPct val="0"/>
              </a:spcBef>
              <a:spcAft>
                <a:spcPct val="0"/>
              </a:spcAft>
              <a:defRPr/>
            </a:pPr>
            <a:endParaRPr lang="en-US">
              <a:solidFill>
                <a:srgbClr val="FFFF66"/>
              </a:solidFill>
              <a:ea typeface="Osaka"/>
              <a:cs typeface="Osaka"/>
            </a:endParaRPr>
          </a:p>
        </p:txBody>
      </p:sp>
      <p:sp>
        <p:nvSpPr>
          <p:cNvPr id="82023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EF4014FD-C155-B043-A6B3-9AC3EF20F3E9}"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4172379618"/>
      </p:ext>
    </p:extLst>
  </p:cSld>
  <p:clrMap bg1="dk2" tx1="lt1" bg2="dk1" tx2="lt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Arial"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rotWithShape="1">
          <a:blip r:embed="rId358"/>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rPr dirty="0"/>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8147862" y="6248400"/>
            <a:ext cx="310339" cy="307777"/>
          </a:xfrm>
          <a:prstGeom prst="rect">
            <a:avLst/>
          </a:prstGeom>
          <a:ln w="12700">
            <a:miter lim="400000"/>
          </a:ln>
        </p:spPr>
        <p:txBody>
          <a:bodyPr wrap="none" lIns="45719" rIns="45719">
            <a:spAutoFit/>
          </a:bodyPr>
          <a:lstStyle>
            <a:lvl1pPr algn="r">
              <a:defRPr sz="1400" b="1" i="0">
                <a:latin typeface="Arial" panose="020B0604020202020204" pitchFamily="34" charset="0"/>
                <a:cs typeface="Arial" panose="020B0604020202020204" pitchFamily="34" charset="0"/>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027178079"/>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920" r:id="rId12"/>
    <p:sldLayoutId id="2147483921" r:id="rId13"/>
    <p:sldLayoutId id="2147483922" r:id="rId14"/>
    <p:sldLayoutId id="2147483923" r:id="rId15"/>
    <p:sldLayoutId id="2147483924" r:id="rId16"/>
    <p:sldLayoutId id="2147483925" r:id="rId17"/>
    <p:sldLayoutId id="2147483926" r:id="rId18"/>
    <p:sldLayoutId id="2147483927" r:id="rId19"/>
    <p:sldLayoutId id="2147483928" r:id="rId20"/>
    <p:sldLayoutId id="2147483929" r:id="rId21"/>
    <p:sldLayoutId id="2147483930" r:id="rId22"/>
    <p:sldLayoutId id="2147483931" r:id="rId23"/>
    <p:sldLayoutId id="2147483932" r:id="rId24"/>
    <p:sldLayoutId id="2147483933" r:id="rId25"/>
    <p:sldLayoutId id="2147483934" r:id="rId26"/>
    <p:sldLayoutId id="2147483935" r:id="rId27"/>
    <p:sldLayoutId id="2147483936" r:id="rId28"/>
    <p:sldLayoutId id="2147483937" r:id="rId29"/>
    <p:sldLayoutId id="2147483938" r:id="rId30"/>
    <p:sldLayoutId id="2147483939" r:id="rId31"/>
    <p:sldLayoutId id="2147483940" r:id="rId32"/>
    <p:sldLayoutId id="2147483941" r:id="rId33"/>
    <p:sldLayoutId id="2147483942" r:id="rId34"/>
    <p:sldLayoutId id="2147483943" r:id="rId35"/>
    <p:sldLayoutId id="2147483944" r:id="rId36"/>
    <p:sldLayoutId id="2147483945" r:id="rId37"/>
    <p:sldLayoutId id="2147483946" r:id="rId38"/>
    <p:sldLayoutId id="2147483947" r:id="rId39"/>
    <p:sldLayoutId id="2147483948" r:id="rId40"/>
    <p:sldLayoutId id="2147483949" r:id="rId41"/>
    <p:sldLayoutId id="2147483950" r:id="rId42"/>
    <p:sldLayoutId id="2147483951" r:id="rId43"/>
    <p:sldLayoutId id="2147483952" r:id="rId44"/>
    <p:sldLayoutId id="2147483953" r:id="rId45"/>
    <p:sldLayoutId id="2147483954" r:id="rId46"/>
    <p:sldLayoutId id="2147483955" r:id="rId47"/>
    <p:sldLayoutId id="2147483956" r:id="rId48"/>
    <p:sldLayoutId id="2147483957" r:id="rId49"/>
    <p:sldLayoutId id="2147483958" r:id="rId50"/>
    <p:sldLayoutId id="2147483959" r:id="rId51"/>
    <p:sldLayoutId id="2147483960" r:id="rId52"/>
    <p:sldLayoutId id="2147483961" r:id="rId53"/>
    <p:sldLayoutId id="2147483962" r:id="rId54"/>
    <p:sldLayoutId id="2147483963" r:id="rId55"/>
    <p:sldLayoutId id="2147483964" r:id="rId56"/>
    <p:sldLayoutId id="2147483965" r:id="rId57"/>
    <p:sldLayoutId id="2147483966" r:id="rId58"/>
    <p:sldLayoutId id="2147483967" r:id="rId59"/>
    <p:sldLayoutId id="2147483968" r:id="rId60"/>
    <p:sldLayoutId id="2147483969" r:id="rId61"/>
    <p:sldLayoutId id="2147483970" r:id="rId62"/>
    <p:sldLayoutId id="2147483971" r:id="rId63"/>
    <p:sldLayoutId id="2147483972" r:id="rId64"/>
    <p:sldLayoutId id="2147483973" r:id="rId65"/>
    <p:sldLayoutId id="2147483974" r:id="rId66"/>
    <p:sldLayoutId id="2147483975" r:id="rId67"/>
    <p:sldLayoutId id="2147483976" r:id="rId68"/>
    <p:sldLayoutId id="2147483977" r:id="rId69"/>
    <p:sldLayoutId id="2147483978" r:id="rId70"/>
    <p:sldLayoutId id="2147483979" r:id="rId71"/>
    <p:sldLayoutId id="2147483980" r:id="rId72"/>
    <p:sldLayoutId id="2147483981" r:id="rId73"/>
    <p:sldLayoutId id="2147483982" r:id="rId74"/>
    <p:sldLayoutId id="2147483983" r:id="rId75"/>
    <p:sldLayoutId id="2147483984" r:id="rId76"/>
    <p:sldLayoutId id="2147483985" r:id="rId77"/>
    <p:sldLayoutId id="2147483986" r:id="rId78"/>
    <p:sldLayoutId id="2147483987" r:id="rId79"/>
    <p:sldLayoutId id="2147483988" r:id="rId80"/>
    <p:sldLayoutId id="2147483989" r:id="rId81"/>
    <p:sldLayoutId id="2147483990" r:id="rId82"/>
    <p:sldLayoutId id="2147483991" r:id="rId83"/>
    <p:sldLayoutId id="2147483992" r:id="rId84"/>
    <p:sldLayoutId id="2147483993" r:id="rId85"/>
    <p:sldLayoutId id="2147483994" r:id="rId86"/>
    <p:sldLayoutId id="2147483995" r:id="rId87"/>
    <p:sldLayoutId id="2147483996" r:id="rId88"/>
    <p:sldLayoutId id="2147483997" r:id="rId89"/>
    <p:sldLayoutId id="2147483998" r:id="rId90"/>
    <p:sldLayoutId id="2147483999" r:id="rId91"/>
    <p:sldLayoutId id="2147484000" r:id="rId92"/>
    <p:sldLayoutId id="2147484001" r:id="rId93"/>
    <p:sldLayoutId id="2147484002" r:id="rId94"/>
    <p:sldLayoutId id="2147484003" r:id="rId95"/>
    <p:sldLayoutId id="2147484004" r:id="rId96"/>
    <p:sldLayoutId id="2147484005" r:id="rId97"/>
    <p:sldLayoutId id="2147484006" r:id="rId98"/>
    <p:sldLayoutId id="2147484007" r:id="rId99"/>
    <p:sldLayoutId id="2147484008" r:id="rId100"/>
    <p:sldLayoutId id="2147484009" r:id="rId101"/>
    <p:sldLayoutId id="2147484010" r:id="rId102"/>
    <p:sldLayoutId id="2147484011" r:id="rId103"/>
    <p:sldLayoutId id="2147484012" r:id="rId104"/>
    <p:sldLayoutId id="2147484013" r:id="rId105"/>
    <p:sldLayoutId id="2147484014" r:id="rId106"/>
    <p:sldLayoutId id="2147484015" r:id="rId107"/>
    <p:sldLayoutId id="2147484016" r:id="rId108"/>
    <p:sldLayoutId id="2147484017" r:id="rId109"/>
    <p:sldLayoutId id="2147484018" r:id="rId110"/>
    <p:sldLayoutId id="2147484019" r:id="rId111"/>
    <p:sldLayoutId id="2147484020" r:id="rId112"/>
    <p:sldLayoutId id="2147484021" r:id="rId113"/>
    <p:sldLayoutId id="2147484022" r:id="rId114"/>
    <p:sldLayoutId id="2147484023" r:id="rId115"/>
    <p:sldLayoutId id="2147484024" r:id="rId116"/>
    <p:sldLayoutId id="2147484025" r:id="rId117"/>
    <p:sldLayoutId id="2147484026" r:id="rId118"/>
    <p:sldLayoutId id="2147484027" r:id="rId119"/>
    <p:sldLayoutId id="2147484028" r:id="rId120"/>
    <p:sldLayoutId id="2147484029" r:id="rId121"/>
    <p:sldLayoutId id="2147484030" r:id="rId122"/>
    <p:sldLayoutId id="2147484031" r:id="rId123"/>
    <p:sldLayoutId id="2147484032" r:id="rId124"/>
    <p:sldLayoutId id="2147484033" r:id="rId125"/>
    <p:sldLayoutId id="2147484034" r:id="rId126"/>
    <p:sldLayoutId id="2147484035" r:id="rId127"/>
    <p:sldLayoutId id="2147484036" r:id="rId128"/>
    <p:sldLayoutId id="2147484037" r:id="rId129"/>
    <p:sldLayoutId id="2147484038" r:id="rId130"/>
    <p:sldLayoutId id="2147484039" r:id="rId131"/>
    <p:sldLayoutId id="2147484040" r:id="rId132"/>
    <p:sldLayoutId id="2147484041" r:id="rId133"/>
    <p:sldLayoutId id="2147484042" r:id="rId134"/>
    <p:sldLayoutId id="2147484043" r:id="rId135"/>
    <p:sldLayoutId id="2147484044" r:id="rId136"/>
    <p:sldLayoutId id="2147484045" r:id="rId137"/>
    <p:sldLayoutId id="2147484046" r:id="rId138"/>
    <p:sldLayoutId id="2147484047" r:id="rId139"/>
    <p:sldLayoutId id="2147484048" r:id="rId140"/>
    <p:sldLayoutId id="2147484049" r:id="rId141"/>
    <p:sldLayoutId id="2147484050" r:id="rId142"/>
    <p:sldLayoutId id="2147484051" r:id="rId143"/>
    <p:sldLayoutId id="2147484052" r:id="rId144"/>
    <p:sldLayoutId id="2147484053" r:id="rId145"/>
    <p:sldLayoutId id="2147484054" r:id="rId146"/>
    <p:sldLayoutId id="2147484055" r:id="rId147"/>
    <p:sldLayoutId id="2147484056" r:id="rId148"/>
    <p:sldLayoutId id="2147484057" r:id="rId149"/>
    <p:sldLayoutId id="2147484058" r:id="rId150"/>
    <p:sldLayoutId id="2147484059" r:id="rId151"/>
    <p:sldLayoutId id="2147484060" r:id="rId152"/>
    <p:sldLayoutId id="2147484061" r:id="rId153"/>
    <p:sldLayoutId id="2147484062" r:id="rId154"/>
    <p:sldLayoutId id="2147484063" r:id="rId155"/>
    <p:sldLayoutId id="2147484064" r:id="rId156"/>
    <p:sldLayoutId id="2147484065" r:id="rId157"/>
    <p:sldLayoutId id="2147484066" r:id="rId158"/>
    <p:sldLayoutId id="2147484067" r:id="rId159"/>
    <p:sldLayoutId id="2147484068" r:id="rId160"/>
    <p:sldLayoutId id="2147484069" r:id="rId161"/>
    <p:sldLayoutId id="2147484070" r:id="rId162"/>
    <p:sldLayoutId id="2147484071" r:id="rId163"/>
    <p:sldLayoutId id="2147484072" r:id="rId164"/>
    <p:sldLayoutId id="2147484073" r:id="rId165"/>
    <p:sldLayoutId id="2147484074" r:id="rId166"/>
    <p:sldLayoutId id="2147484075" r:id="rId167"/>
    <p:sldLayoutId id="2147484076" r:id="rId168"/>
    <p:sldLayoutId id="2147484077" r:id="rId169"/>
    <p:sldLayoutId id="2147484078" r:id="rId170"/>
    <p:sldLayoutId id="2147484079" r:id="rId171"/>
    <p:sldLayoutId id="2147484080" r:id="rId172"/>
    <p:sldLayoutId id="2147484081" r:id="rId173"/>
    <p:sldLayoutId id="2147484082" r:id="rId174"/>
    <p:sldLayoutId id="2147484083" r:id="rId175"/>
    <p:sldLayoutId id="2147484084" r:id="rId176"/>
    <p:sldLayoutId id="2147484085" r:id="rId177"/>
    <p:sldLayoutId id="2147484086" r:id="rId178"/>
    <p:sldLayoutId id="2147484087" r:id="rId179"/>
    <p:sldLayoutId id="2147484088" r:id="rId180"/>
    <p:sldLayoutId id="2147484089" r:id="rId181"/>
    <p:sldLayoutId id="2147484090" r:id="rId182"/>
    <p:sldLayoutId id="2147484091" r:id="rId183"/>
    <p:sldLayoutId id="2147484092" r:id="rId184"/>
    <p:sldLayoutId id="2147484093" r:id="rId185"/>
    <p:sldLayoutId id="2147484094" r:id="rId186"/>
    <p:sldLayoutId id="2147484095" r:id="rId187"/>
    <p:sldLayoutId id="2147484096" r:id="rId188"/>
    <p:sldLayoutId id="2147484097" r:id="rId189"/>
    <p:sldLayoutId id="2147484098" r:id="rId190"/>
    <p:sldLayoutId id="2147484099" r:id="rId191"/>
    <p:sldLayoutId id="2147484100" r:id="rId192"/>
    <p:sldLayoutId id="2147484101" r:id="rId193"/>
    <p:sldLayoutId id="2147484102" r:id="rId194"/>
    <p:sldLayoutId id="2147484103" r:id="rId195"/>
    <p:sldLayoutId id="2147484104" r:id="rId196"/>
    <p:sldLayoutId id="2147484105" r:id="rId197"/>
    <p:sldLayoutId id="2147484106" r:id="rId198"/>
    <p:sldLayoutId id="2147484107" r:id="rId199"/>
    <p:sldLayoutId id="2147484108" r:id="rId200"/>
    <p:sldLayoutId id="2147484109" r:id="rId201"/>
    <p:sldLayoutId id="2147484110" r:id="rId202"/>
    <p:sldLayoutId id="2147484111" r:id="rId203"/>
    <p:sldLayoutId id="2147484112" r:id="rId204"/>
    <p:sldLayoutId id="2147484113" r:id="rId205"/>
    <p:sldLayoutId id="2147484114" r:id="rId206"/>
    <p:sldLayoutId id="2147484115" r:id="rId207"/>
    <p:sldLayoutId id="2147484116" r:id="rId208"/>
    <p:sldLayoutId id="2147484117" r:id="rId209"/>
    <p:sldLayoutId id="2147484118" r:id="rId210"/>
    <p:sldLayoutId id="2147484119" r:id="rId211"/>
    <p:sldLayoutId id="2147484120" r:id="rId212"/>
    <p:sldLayoutId id="2147484121" r:id="rId213"/>
    <p:sldLayoutId id="2147484122" r:id="rId214"/>
    <p:sldLayoutId id="2147484123" r:id="rId215"/>
    <p:sldLayoutId id="2147484124" r:id="rId216"/>
    <p:sldLayoutId id="2147484125" r:id="rId217"/>
    <p:sldLayoutId id="2147484126" r:id="rId218"/>
    <p:sldLayoutId id="2147484127" r:id="rId219"/>
    <p:sldLayoutId id="2147484128" r:id="rId220"/>
    <p:sldLayoutId id="2147484129" r:id="rId221"/>
    <p:sldLayoutId id="2147484130" r:id="rId222"/>
    <p:sldLayoutId id="2147484131" r:id="rId223"/>
    <p:sldLayoutId id="2147484132" r:id="rId224"/>
    <p:sldLayoutId id="2147484133" r:id="rId225"/>
    <p:sldLayoutId id="2147484134" r:id="rId226"/>
    <p:sldLayoutId id="2147484135" r:id="rId227"/>
    <p:sldLayoutId id="2147484136" r:id="rId228"/>
    <p:sldLayoutId id="2147484137" r:id="rId229"/>
    <p:sldLayoutId id="2147484138" r:id="rId230"/>
    <p:sldLayoutId id="2147484139" r:id="rId231"/>
    <p:sldLayoutId id="2147484140" r:id="rId232"/>
    <p:sldLayoutId id="2147484141" r:id="rId233"/>
    <p:sldLayoutId id="2147484142" r:id="rId234"/>
    <p:sldLayoutId id="2147484143" r:id="rId235"/>
    <p:sldLayoutId id="2147484144" r:id="rId236"/>
    <p:sldLayoutId id="2147484145" r:id="rId237"/>
    <p:sldLayoutId id="2147484146" r:id="rId238"/>
    <p:sldLayoutId id="2147484147" r:id="rId239"/>
    <p:sldLayoutId id="2147484148" r:id="rId240"/>
    <p:sldLayoutId id="2147484149" r:id="rId241"/>
    <p:sldLayoutId id="2147484150" r:id="rId242"/>
    <p:sldLayoutId id="2147484151" r:id="rId243"/>
    <p:sldLayoutId id="2147484152" r:id="rId244"/>
    <p:sldLayoutId id="2147484153" r:id="rId245"/>
    <p:sldLayoutId id="2147484154" r:id="rId246"/>
    <p:sldLayoutId id="2147484155" r:id="rId247"/>
    <p:sldLayoutId id="2147484156" r:id="rId248"/>
    <p:sldLayoutId id="2147484157" r:id="rId249"/>
    <p:sldLayoutId id="2147484158" r:id="rId250"/>
    <p:sldLayoutId id="2147484159" r:id="rId251"/>
    <p:sldLayoutId id="2147484160" r:id="rId252"/>
    <p:sldLayoutId id="2147484161" r:id="rId253"/>
    <p:sldLayoutId id="2147484162" r:id="rId254"/>
    <p:sldLayoutId id="2147484163" r:id="rId255"/>
    <p:sldLayoutId id="2147484164" r:id="rId256"/>
    <p:sldLayoutId id="2147484165" r:id="rId257"/>
    <p:sldLayoutId id="2147484166" r:id="rId258"/>
    <p:sldLayoutId id="2147484167" r:id="rId259"/>
    <p:sldLayoutId id="2147484168" r:id="rId260"/>
    <p:sldLayoutId id="2147484169" r:id="rId261"/>
    <p:sldLayoutId id="2147484170" r:id="rId262"/>
    <p:sldLayoutId id="2147484171" r:id="rId263"/>
    <p:sldLayoutId id="2147484172" r:id="rId264"/>
    <p:sldLayoutId id="2147484173" r:id="rId265"/>
    <p:sldLayoutId id="2147484174" r:id="rId266"/>
    <p:sldLayoutId id="2147484175" r:id="rId267"/>
    <p:sldLayoutId id="2147484176" r:id="rId268"/>
    <p:sldLayoutId id="2147484177" r:id="rId269"/>
    <p:sldLayoutId id="2147484178" r:id="rId270"/>
    <p:sldLayoutId id="2147484179" r:id="rId271"/>
    <p:sldLayoutId id="2147484180" r:id="rId272"/>
    <p:sldLayoutId id="2147484181" r:id="rId273"/>
    <p:sldLayoutId id="2147484182" r:id="rId274"/>
    <p:sldLayoutId id="2147484183" r:id="rId275"/>
    <p:sldLayoutId id="2147484184" r:id="rId276"/>
    <p:sldLayoutId id="2147484185" r:id="rId277"/>
    <p:sldLayoutId id="2147484186" r:id="rId278"/>
    <p:sldLayoutId id="2147484187" r:id="rId279"/>
    <p:sldLayoutId id="2147484188" r:id="rId280"/>
    <p:sldLayoutId id="2147484189" r:id="rId281"/>
    <p:sldLayoutId id="2147484190" r:id="rId282"/>
    <p:sldLayoutId id="2147484191" r:id="rId283"/>
    <p:sldLayoutId id="2147484192" r:id="rId284"/>
    <p:sldLayoutId id="2147484193" r:id="rId285"/>
    <p:sldLayoutId id="2147484194" r:id="rId286"/>
    <p:sldLayoutId id="2147484195" r:id="rId287"/>
    <p:sldLayoutId id="2147484196" r:id="rId288"/>
    <p:sldLayoutId id="2147484197" r:id="rId289"/>
    <p:sldLayoutId id="2147484198" r:id="rId290"/>
    <p:sldLayoutId id="2147484199" r:id="rId291"/>
    <p:sldLayoutId id="2147484200" r:id="rId292"/>
    <p:sldLayoutId id="2147484201" r:id="rId293"/>
    <p:sldLayoutId id="2147484202" r:id="rId294"/>
    <p:sldLayoutId id="2147484203" r:id="rId295"/>
    <p:sldLayoutId id="2147484204" r:id="rId296"/>
    <p:sldLayoutId id="2147484205" r:id="rId297"/>
    <p:sldLayoutId id="2147484206" r:id="rId298"/>
    <p:sldLayoutId id="2147484207" r:id="rId299"/>
    <p:sldLayoutId id="2147484208" r:id="rId300"/>
    <p:sldLayoutId id="2147484209" r:id="rId301"/>
    <p:sldLayoutId id="2147484210" r:id="rId302"/>
    <p:sldLayoutId id="2147484211" r:id="rId303"/>
    <p:sldLayoutId id="2147484212" r:id="rId304"/>
    <p:sldLayoutId id="2147484213" r:id="rId305"/>
    <p:sldLayoutId id="2147484214" r:id="rId306"/>
    <p:sldLayoutId id="2147484215" r:id="rId307"/>
    <p:sldLayoutId id="2147484216" r:id="rId308"/>
    <p:sldLayoutId id="2147484217" r:id="rId309"/>
    <p:sldLayoutId id="2147484218" r:id="rId310"/>
    <p:sldLayoutId id="2147484219" r:id="rId311"/>
    <p:sldLayoutId id="2147484220" r:id="rId312"/>
    <p:sldLayoutId id="2147484221" r:id="rId313"/>
    <p:sldLayoutId id="2147484222" r:id="rId314"/>
    <p:sldLayoutId id="2147484223" r:id="rId315"/>
    <p:sldLayoutId id="2147484224" r:id="rId316"/>
    <p:sldLayoutId id="2147484225" r:id="rId317"/>
    <p:sldLayoutId id="2147484226" r:id="rId318"/>
    <p:sldLayoutId id="2147484227" r:id="rId319"/>
    <p:sldLayoutId id="2147484228" r:id="rId320"/>
    <p:sldLayoutId id="2147484229" r:id="rId321"/>
    <p:sldLayoutId id="2147484230" r:id="rId322"/>
    <p:sldLayoutId id="2147484231" r:id="rId323"/>
    <p:sldLayoutId id="2147484232" r:id="rId324"/>
    <p:sldLayoutId id="2147484233" r:id="rId325"/>
    <p:sldLayoutId id="2147484234" r:id="rId326"/>
    <p:sldLayoutId id="2147484235" r:id="rId327"/>
    <p:sldLayoutId id="2147484236" r:id="rId328"/>
    <p:sldLayoutId id="2147484237" r:id="rId329"/>
    <p:sldLayoutId id="2147484238" r:id="rId330"/>
    <p:sldLayoutId id="2147484239" r:id="rId331"/>
    <p:sldLayoutId id="2147484240" r:id="rId332"/>
    <p:sldLayoutId id="2147484241" r:id="rId333"/>
    <p:sldLayoutId id="2147484242" r:id="rId334"/>
    <p:sldLayoutId id="2147484243" r:id="rId335"/>
    <p:sldLayoutId id="2147484244" r:id="rId336"/>
    <p:sldLayoutId id="2147484245" r:id="rId337"/>
    <p:sldLayoutId id="2147484246" r:id="rId338"/>
    <p:sldLayoutId id="2147484247" r:id="rId339"/>
    <p:sldLayoutId id="2147484248" r:id="rId340"/>
    <p:sldLayoutId id="2147484249" r:id="rId341"/>
    <p:sldLayoutId id="2147484250" r:id="rId342"/>
    <p:sldLayoutId id="2147484251" r:id="rId343"/>
    <p:sldLayoutId id="2147484252" r:id="rId344"/>
    <p:sldLayoutId id="2147484253" r:id="rId345"/>
    <p:sldLayoutId id="2147484254" r:id="rId346"/>
    <p:sldLayoutId id="2147484255" r:id="rId347"/>
    <p:sldLayoutId id="2147484256" r:id="rId348"/>
    <p:sldLayoutId id="2147484257" r:id="rId349"/>
    <p:sldLayoutId id="2147484258" r:id="rId350"/>
    <p:sldLayoutId id="2147484259" r:id="rId351"/>
    <p:sldLayoutId id="2147484260" r:id="rId352"/>
    <p:sldLayoutId id="2147484261" r:id="rId353"/>
    <p:sldLayoutId id="2147484262" r:id="rId354"/>
    <p:sldLayoutId id="2147484263" r:id="rId355"/>
    <p:sldLayoutId id="2147484264" r:id="rId356"/>
  </p:sldLayoutIdLst>
  <p:transition spd="med"/>
  <p:txStyles>
    <p:titleStyle>
      <a:lvl1pPr marL="0" marR="0" indent="0" algn="ctr" defTabSz="914400" rtl="0" latinLnBrk="0">
        <a:lnSpc>
          <a:spcPct val="100000"/>
        </a:lnSpc>
        <a:spcBef>
          <a:spcPts val="0"/>
        </a:spcBef>
        <a:spcAft>
          <a:spcPts val="0"/>
        </a:spcAft>
        <a:buClrTx/>
        <a:buSzTx/>
        <a:buFontTx/>
        <a:buNone/>
        <a:tabLst/>
        <a:defRPr sz="44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Arial"/>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1pPr>
      <a:lvl2pPr marL="783771" marR="0" indent="-326571"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2pPr>
      <a:lvl3pPr marL="1219200" marR="0" indent="-30480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3pPr>
      <a:lvl4pPr marL="17373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4pPr>
      <a:lvl5pPr marL="2194560" marR="0" indent="-365760" algn="l" defTabSz="914400" rtl="0" latinLnBrk="0">
        <a:lnSpc>
          <a:spcPct val="100000"/>
        </a:lnSpc>
        <a:spcBef>
          <a:spcPts val="700"/>
        </a:spcBef>
        <a:spcAft>
          <a:spcPts val="0"/>
        </a:spcAft>
        <a:buClrTx/>
        <a:buSzPct val="100000"/>
        <a:buFontTx/>
        <a:buChar char="»"/>
        <a:tabLst/>
        <a:defRPr sz="3200" b="1" i="0" u="none" strike="noStrike" cap="none" spc="0" baseline="0">
          <a:solidFill>
            <a:srgbClr val="000000"/>
          </a:solidFill>
          <a:uFillTx/>
          <a:latin typeface="Arial" panose="020B0604020202020204" pitchFamily="34" charset="0"/>
          <a:ea typeface="+mn-ea"/>
          <a:cs typeface="Arial" panose="020B0604020202020204" pitchFamily="34" charset="0"/>
          <a:sym typeface="Arial"/>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lgn="l">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68382CB-85C9-2547-ABBF-7386FB385C2B}" type="slidenum">
              <a:rPr lang="en-US"/>
              <a:pPr>
                <a:defRPr/>
              </a:pPr>
              <a:t>‹#›</a:t>
            </a:fld>
            <a:endParaRPr lang="en-US"/>
          </a:p>
        </p:txBody>
      </p:sp>
    </p:spTree>
    <p:extLst>
      <p:ext uri="{BB962C8B-B14F-4D97-AF65-F5344CB8AC3E}">
        <p14:creationId xmlns:p14="http://schemas.microsoft.com/office/powerpoint/2010/main" val="140577541"/>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90268890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789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3789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789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3789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fontAlgn="base" hangingPunct="1">
              <a:lnSpc>
                <a:spcPct val="93000"/>
              </a:lnSpc>
              <a:spcBef>
                <a:spcPct val="0"/>
              </a:spcBef>
              <a:spcAft>
                <a:spcPct val="0"/>
              </a:spcAft>
              <a:buClr>
                <a:srgbClr val="FFFFFF"/>
              </a:buClr>
              <a:buSzPct val="100000"/>
              <a:buFont typeface="Arial" charset="0"/>
              <a:buNone/>
              <a:defRPr/>
            </a:pPr>
            <a:endParaRPr lang="en-US" b="1" i="0" dirty="0">
              <a:solidFill>
                <a:srgbClr val="FFFFFF"/>
              </a:solidFill>
              <a:latin typeface="Arial" panose="020B0604020202020204" pitchFamily="34" charset="0"/>
              <a:cs typeface="Geneva" charset="0"/>
            </a:endParaRPr>
          </a:p>
        </p:txBody>
      </p:sp>
      <p:sp>
        <p:nvSpPr>
          <p:cNvPr id="410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fontAlgn="base">
              <a:spcBef>
                <a:spcPct val="0"/>
              </a:spcBef>
              <a:spcAft>
                <a:spcPct val="0"/>
              </a:spcAft>
              <a:defRPr/>
            </a:pPr>
            <a:fld id="{A5BF60FE-81BF-7E49-9546-FCFC7EE29D3A}" type="slidenum">
              <a:rPr lang="en-GB">
                <a:ea typeface="ＭＳ Ｐゴシック" charset="0"/>
                <a:cs typeface="ＭＳ Ｐゴシック" charset="0"/>
              </a:rPr>
              <a:pPr defTabSz="449263"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1692121316"/>
      </p:ext>
    </p:extLst>
  </p:cSld>
  <p:clrMap bg1="lt1" tx1="dk1" bg2="lt2" tx2="dk2" accent1="accent1" accent2="accent2" accent3="accent3" accent4="accent4" accent5="accent5" accent6="accent6" hlink="hlink" folHlink="folHlink"/>
  <p:sldLayoutIdLst>
    <p:sldLayoutId id="2147484280" r:id="rId1"/>
    <p:sldLayoutId id="2147484281" r:id="rId2"/>
    <p:sldLayoutId id="2147484282" r:id="rId3"/>
    <p:sldLayoutId id="2147484283" r:id="rId4"/>
    <p:sldLayoutId id="2147484284" r:id="rId5"/>
    <p:sldLayoutId id="2147484285" r:id="rId6"/>
    <p:sldLayoutId id="2147484286" r:id="rId7"/>
    <p:sldLayoutId id="2147484287" r:id="rId8"/>
    <p:sldLayoutId id="2147484288" r:id="rId9"/>
    <p:sldLayoutId id="2147484289" r:id="rId10"/>
    <p:sldLayoutId id="2147484290" r:id="rId11"/>
  </p:sldLayoutIdLst>
  <p:transition/>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FFFFFF"/>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FFFFFF"/>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FFFFFF"/>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fld id="{FB86E4DB-D816-404F-AFDB-436656DEF4B3}" type="slidenum">
              <a:rPr lang="en-US" smtClean="0"/>
              <a:pPr/>
              <a:t>‹#›</a:t>
            </a:fld>
            <a:endParaRPr lang="en-US"/>
          </a:p>
        </p:txBody>
      </p:sp>
    </p:spTree>
    <p:extLst>
      <p:ext uri="{BB962C8B-B14F-4D97-AF65-F5344CB8AC3E}">
        <p14:creationId xmlns:p14="http://schemas.microsoft.com/office/powerpoint/2010/main" val="3119572235"/>
      </p:ext>
    </p:extLst>
  </p:cSld>
  <p:clrMap bg1="lt1" tx1="dk1" bg2="lt2" tx2="dk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 id="2147484304"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Arial" pitchFamily="34"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8B1832C5-3FF4-114A-8F14-E7B73B0A9A84}" type="slidenum">
              <a:rPr lang="en-US" altLang="zh-TW" smtClean="0"/>
              <a:pPr>
                <a:defRPr/>
              </a:pPr>
              <a:t>‹#›</a:t>
            </a:fld>
            <a:endParaRPr lang="en-US" altLang="zh-TW" dirty="0"/>
          </a:p>
        </p:txBody>
      </p:sp>
    </p:spTree>
    <p:extLst>
      <p:ext uri="{BB962C8B-B14F-4D97-AF65-F5344CB8AC3E}">
        <p14:creationId xmlns:p14="http://schemas.microsoft.com/office/powerpoint/2010/main" val="2412269564"/>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smtClean="0"/>
              <a:pPr defTabSz="914400" fontAlgn="base">
                <a:spcBef>
                  <a:spcPct val="0"/>
                </a:spcBef>
                <a:spcAft>
                  <a:spcPct val="0"/>
                </a:spcAft>
                <a:defRPr/>
              </a:pPr>
              <a:t>‹#›</a:t>
            </a:fld>
            <a:endParaRPr lang="en-US" altLang="zh-TW" dirty="0"/>
          </a:p>
        </p:txBody>
      </p:sp>
    </p:spTree>
    <p:extLst>
      <p:ext uri="{BB962C8B-B14F-4D97-AF65-F5344CB8AC3E}">
        <p14:creationId xmlns:p14="http://schemas.microsoft.com/office/powerpoint/2010/main" val="2531093907"/>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90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263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263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AA91FEDB-35C0-2B4F-9245-408B18AAAC2C}"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95507787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Arial" panose="020B0604020202020204" pitchFamily="34" charset="0"/>
                <a:cs typeface="Arial" panose="020B0604020202020204" pitchFamily="34" charset="0"/>
              </a:defRPr>
            </a:lvl1pPr>
          </a:lstStyle>
          <a:p>
            <a:pPr defTabSz="914400" fontAlgn="base">
              <a:spcBef>
                <a:spcPct val="0"/>
              </a:spcBef>
              <a:spcAft>
                <a:spcPct val="0"/>
              </a:spcAft>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cs typeface="Arial" panose="020B0604020202020204" pitchFamily="34" charset="0"/>
              </a:defRPr>
            </a:lvl1pPr>
          </a:lstStyle>
          <a:p>
            <a:pPr defTabSz="914400" fontAlgn="base">
              <a:spcBef>
                <a:spcPct val="0"/>
              </a:spcBef>
              <a:spcAft>
                <a:spcPct val="0"/>
              </a:spcAft>
              <a:defRPr/>
            </a:pPr>
            <a:fld id="{64CD5B50-C309-A74C-B0D8-E0C788AC0953}" type="slidenum">
              <a:rPr lang="en-US" smtClean="0">
                <a:ea typeface="ＭＳ Ｐゴシック" charset="0"/>
              </a:rPr>
              <a:pPr defTabSz="914400" fontAlgn="base">
                <a:spcBef>
                  <a:spcPct val="0"/>
                </a:spcBef>
                <a:spcAft>
                  <a:spcPct val="0"/>
                </a:spcAft>
                <a:defRPr/>
              </a:pPr>
              <a:t>‹#›</a:t>
            </a:fld>
            <a:endParaRPr lang="en-US" dirty="0">
              <a:ea typeface="ＭＳ Ｐゴシック" charset="0"/>
            </a:endParaRPr>
          </a:p>
        </p:txBody>
      </p:sp>
    </p:spTree>
    <p:extLst>
      <p:ext uri="{BB962C8B-B14F-4D97-AF65-F5344CB8AC3E}">
        <p14:creationId xmlns:p14="http://schemas.microsoft.com/office/powerpoint/2010/main" val="1586409739"/>
      </p:ext>
    </p:extLst>
  </p:cSld>
  <p:clrMap bg1="lt1" tx1="dk1" bg2="lt2" tx2="dk2" accent1="accent1" accent2="accent2" accent3="accent3" accent4="accent4" accent5="accent5" accent6="accent6" hlink="hlink" folHlink="folHlink"/>
  <p:sldLayoutIdLst>
    <p:sldLayoutId id="2147483717" r:id="rId1"/>
    <p:sldLayoutId id="2147483846" r:id="rId2"/>
  </p:sldLayoutIdLst>
  <p:txStyles>
    <p:titleStyle>
      <a:lvl1pPr algn="ctr" rtl="0" eaLnBrk="0" fontAlgn="base" hangingPunct="0">
        <a:spcBef>
          <a:spcPct val="0"/>
        </a:spcBef>
        <a:spcAft>
          <a:spcPct val="0"/>
        </a:spcAft>
        <a:defRPr sz="4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28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defTabSz="914400" eaLnBrk="0" fontAlgn="base" hangingPunct="0">
              <a:spcBef>
                <a:spcPct val="0"/>
              </a:spcBef>
              <a:spcAft>
                <a:spcPct val="0"/>
              </a:spcAft>
              <a:defRPr/>
            </a:pPr>
            <a:endParaRPr lang="en-US">
              <a:latin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78741673-53ED-8C4A-A531-67B05A11595E}"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17015232"/>
      </p:ext>
    </p:extLst>
  </p:cSld>
  <p:clrMap bg1="lt1" tx1="dk1" bg2="lt2" tx2="dk2" accent1="accent1" accent2="accent2" accent3="accent3" accent4="accent4" accent5="accent5" accent6="accent6" hlink="hlink" folHlink="folHlink"/>
  <p:sldLayoutIdLst>
    <p:sldLayoutId id="2147483719" r:id="rId1"/>
    <p:sldLayoutId id="2147483720" r:id="rId2"/>
  </p:sldLayoutIdLst>
  <p:hf hdr="0" ftr="0" dt="0"/>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62219956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45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7010B485-5750-DD44-B4CD-9048C9D805B4}"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08380963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Times New Roman" pitchFamily="8"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pitchFamily="8" charset="0"/>
        </a:defRPr>
      </a:lvl6pPr>
      <a:lvl7pPr marL="914400" algn="ctr" rtl="0" eaLnBrk="0" fontAlgn="base" hangingPunct="0">
        <a:spcBef>
          <a:spcPct val="0"/>
        </a:spcBef>
        <a:spcAft>
          <a:spcPct val="0"/>
        </a:spcAft>
        <a:defRPr sz="4400">
          <a:solidFill>
            <a:schemeClr val="tx2"/>
          </a:solidFill>
          <a:latin typeface="Times New Roman" pitchFamily="8" charset="0"/>
        </a:defRPr>
      </a:lvl7pPr>
      <a:lvl8pPr marL="1371600" algn="ctr" rtl="0" eaLnBrk="0" fontAlgn="base" hangingPunct="0">
        <a:spcBef>
          <a:spcPct val="0"/>
        </a:spcBef>
        <a:spcAft>
          <a:spcPct val="0"/>
        </a:spcAft>
        <a:defRPr sz="4400">
          <a:solidFill>
            <a:schemeClr val="tx2"/>
          </a:solidFill>
          <a:latin typeface="Times New Roman" pitchFamily="8" charset="0"/>
        </a:defRPr>
      </a:lvl8pPr>
      <a:lvl9pPr marL="1828800" algn="ctr" rtl="0" eaLnBrk="0" fontAlgn="base" hangingPunct="0">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68290" name="Group 2"/>
          <p:cNvGrpSpPr>
            <a:grpSpLocks/>
          </p:cNvGrpSpPr>
          <p:nvPr/>
        </p:nvGrpSpPr>
        <p:grpSpPr bwMode="auto">
          <a:xfrm>
            <a:off x="0" y="0"/>
            <a:ext cx="9144000" cy="6858000"/>
            <a:chOff x="0" y="0"/>
            <a:chExt cx="5760" cy="4320"/>
          </a:xfrm>
        </p:grpSpPr>
        <p:sp>
          <p:nvSpPr>
            <p:cNvPr id="268296" name="Rectangle 3"/>
            <p:cNvSpPr>
              <a:spLocks noChangeArrowheads="1"/>
            </p:cNvSpPr>
            <p:nvPr/>
          </p:nvSpPr>
          <p:spPr bwMode="blackGray">
            <a:xfrm>
              <a:off x="1008" y="0"/>
              <a:ext cx="4752" cy="43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68297" name="Rectangle 4"/>
            <p:cNvSpPr>
              <a:spLocks noChangeArrowheads="1"/>
            </p:cNvSpPr>
            <p:nvPr/>
          </p:nvSpPr>
          <p:spPr bwMode="ltGray">
            <a:xfrm>
              <a:off x="0" y="0"/>
              <a:ext cx="1008" cy="432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268298" name="Freeform 5"/>
            <p:cNvSpPr>
              <a:spLocks/>
            </p:cNvSpPr>
            <p:nvPr/>
          </p:nvSpPr>
          <p:spPr bwMode="ltGray">
            <a:xfrm>
              <a:off x="0" y="0"/>
              <a:ext cx="5760" cy="1200"/>
            </a:xfrm>
            <a:custGeom>
              <a:avLst/>
              <a:gdLst>
                <a:gd name="T0" fmla="*/ 0 w 5760"/>
                <a:gd name="T1" fmla="*/ 0 h 1200"/>
                <a:gd name="T2" fmla="*/ 1008 w 5760"/>
                <a:gd name="T3" fmla="*/ 1200 h 1200"/>
                <a:gd name="T4" fmla="*/ 5760 w 5760"/>
                <a:gd name="T5" fmla="*/ 336 h 1200"/>
                <a:gd name="T6" fmla="*/ 5760 w 5760"/>
                <a:gd name="T7" fmla="*/ 0 h 1200"/>
                <a:gd name="T8" fmla="*/ 0 w 5760"/>
                <a:gd name="T9" fmla="*/ 0 h 1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0" h="1200">
                  <a:moveTo>
                    <a:pt x="0" y="0"/>
                  </a:moveTo>
                  <a:lnTo>
                    <a:pt x="1008" y="1200"/>
                  </a:lnTo>
                  <a:lnTo>
                    <a:pt x="5760" y="336"/>
                  </a:lnTo>
                  <a:lnTo>
                    <a:pt x="5760" y="0"/>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Comic Sans MS" charset="0"/>
                <a:ea typeface="ＭＳ Ｐゴシック" charset="0"/>
                <a:cs typeface="ＭＳ Ｐゴシック" charset="0"/>
              </a:endParaRPr>
            </a:p>
          </p:txBody>
        </p:sp>
      </p:grpSp>
      <p:sp>
        <p:nvSpPr>
          <p:cNvPr id="268291" name="Rectangle 6"/>
          <p:cNvSpPr>
            <a:spLocks noGrp="1" noChangeArrowheads="1"/>
          </p:cNvSpPr>
          <p:nvPr>
            <p:ph type="title"/>
          </p:nvPr>
        </p:nvSpPr>
        <p:spPr bwMode="auto">
          <a:xfrm>
            <a:off x="685800" y="152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68292" name="Rectangle 7"/>
          <p:cNvSpPr>
            <a:spLocks noGrp="1" noChangeArrowheads="1"/>
          </p:cNvSpPr>
          <p:nvPr>
            <p:ph type="body" idx="1"/>
          </p:nvPr>
        </p:nvSpPr>
        <p:spPr bwMode="white">
          <a:xfrm>
            <a:off x="1266825"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6" name="Rectangle 8"/>
          <p:cNvSpPr>
            <a:spLocks noGrp="1" noChangeArrowheads="1"/>
          </p:cNvSpPr>
          <p:nvPr>
            <p:ph type="dt" sz="half" idx="2"/>
          </p:nvPr>
        </p:nvSpPr>
        <p:spPr bwMode="auto">
          <a:xfrm>
            <a:off x="16002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7" name="Rectangle 9"/>
          <p:cNvSpPr>
            <a:spLocks noGrp="1" noChangeArrowheads="1"/>
          </p:cNvSpPr>
          <p:nvPr>
            <p:ph type="ftr" sz="quarter" idx="3"/>
          </p:nvPr>
        </p:nvSpPr>
        <p:spPr bwMode="auto">
          <a:xfrm>
            <a:off x="3886200" y="64008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808080"/>
                </a:solidFill>
                <a:latin typeface="+mn-lt"/>
                <a:ea typeface="ＭＳ Ｐゴシック" charset="-128"/>
                <a:cs typeface="ＭＳ Ｐゴシック" charset="-128"/>
              </a:defRPr>
            </a:lvl1pPr>
          </a:lstStyle>
          <a:p>
            <a:pPr defTabSz="914400" eaLnBrk="0" fontAlgn="base" hangingPunct="0">
              <a:spcAft>
                <a:spcPct val="0"/>
              </a:spcAft>
              <a:defRPr/>
            </a:pPr>
            <a:endParaRPr lang="en-US">
              <a:latin typeface="Tahoma"/>
            </a:endParaRPr>
          </a:p>
        </p:txBody>
      </p:sp>
      <p:sp>
        <p:nvSpPr>
          <p:cNvPr id="2058" name="Rectangle 10"/>
          <p:cNvSpPr>
            <a:spLocks noGrp="1" noChangeArrowheads="1"/>
          </p:cNvSpPr>
          <p:nvPr>
            <p:ph type="sldNum" sz="quarter" idx="4"/>
          </p:nvPr>
        </p:nvSpPr>
        <p:spPr bwMode="auto">
          <a:xfrm>
            <a:off x="7162800" y="64008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808080"/>
                </a:solidFill>
                <a:latin typeface="Tahoma" charset="0"/>
              </a:defRPr>
            </a:lvl1pPr>
          </a:lstStyle>
          <a:p>
            <a:pPr defTabSz="914400" eaLnBrk="0" fontAlgn="base" hangingPunct="0">
              <a:spcAft>
                <a:spcPct val="0"/>
              </a:spcAft>
              <a:defRPr/>
            </a:pPr>
            <a:fld id="{322E4650-2438-E146-8F2F-DB5A26BF39C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3134480"/>
      </p:ext>
    </p:extLst>
  </p:cSld>
  <p:clrMap bg1="dk2" tx1="lt1" bg2="dk1" tx2="lt2" accent1="accent1" accent2="accent2" accent3="accent3" accent4="accent4" accent5="accent5" accent6="accent6" hlink="hlink" folHlink="folHlink"/>
  <p:sldLayoutIdLst>
    <p:sldLayoutId id="2147483775" r:id="rId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ahoma" charset="-52"/>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ahoma" charset="-52"/>
        </a:defRPr>
      </a:lvl6pPr>
      <a:lvl7pPr marL="914400" algn="l" rtl="0" eaLnBrk="0" fontAlgn="base" hangingPunct="0">
        <a:spcBef>
          <a:spcPct val="0"/>
        </a:spcBef>
        <a:spcAft>
          <a:spcPct val="0"/>
        </a:spcAft>
        <a:defRPr kumimoji="1" sz="4400">
          <a:solidFill>
            <a:schemeClr val="tx2"/>
          </a:solidFill>
          <a:latin typeface="Tahoma" charset="-52"/>
        </a:defRPr>
      </a:lvl7pPr>
      <a:lvl8pPr marL="1371600" algn="l" rtl="0" eaLnBrk="0" fontAlgn="base" hangingPunct="0">
        <a:spcBef>
          <a:spcPct val="0"/>
        </a:spcBef>
        <a:spcAft>
          <a:spcPct val="0"/>
        </a:spcAft>
        <a:defRPr kumimoji="1" sz="4400">
          <a:solidFill>
            <a:schemeClr val="tx2"/>
          </a:solidFill>
          <a:latin typeface="Tahoma" charset="-52"/>
        </a:defRPr>
      </a:lvl8pPr>
      <a:lvl9pPr marL="1828800" algn="l" rtl="0" eaLnBrk="0" fontAlgn="base" hangingPunct="0">
        <a:spcBef>
          <a:spcPct val="0"/>
        </a:spcBef>
        <a:spcAft>
          <a:spcPct val="0"/>
        </a:spcAft>
        <a:defRPr kumimoji="1" sz="4400">
          <a:solidFill>
            <a:schemeClr val="tx2"/>
          </a:solidFill>
          <a:latin typeface="Tahoma" charset="-52"/>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68.xml"/><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9.xml"/><Relationship Id="rId1" Type="http://schemas.openxmlformats.org/officeDocument/2006/relationships/themeOverride" Target="../theme/themeOverride2.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themeOverride" Target="../theme/themeOverride3.xml"/><Relationship Id="rId5" Type="http://schemas.openxmlformats.org/officeDocument/2006/relationships/image" Target="../media/image24.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hemeOverride" Target="../theme/themeOverride4.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hemeOverride" Target="../theme/themeOverride5.xml"/><Relationship Id="rId5" Type="http://schemas.microsoft.com/office/2007/relationships/hdphoto" Target="../media/hdphoto2.wdp"/><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8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themeOverride" Target="../theme/themeOverride6.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6.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6.xml"/><Relationship Id="rId4" Type="http://schemas.openxmlformats.org/officeDocument/2006/relationships/image" Target="../media/image43.jpeg"/></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05.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121.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121.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121.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3.xml"/><Relationship Id="rId1" Type="http://schemas.openxmlformats.org/officeDocument/2006/relationships/themeOverride" Target="../theme/themeOverride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hemeOverride" Target="../theme/themeOverride8.xml"/><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4.xml"/><Relationship Id="rId1" Type="http://schemas.openxmlformats.org/officeDocument/2006/relationships/themeOverride" Target="../theme/themeOverride9.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6.xml"/></Relationships>
</file>

<file path=ppt/slides/_rels/slide4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33.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7.xml"/><Relationship Id="rId1" Type="http://schemas.openxmlformats.org/officeDocument/2006/relationships/slideLayout" Target="../slideLayouts/slideLayout501.xml"/></Relationships>
</file>

<file path=ppt/slides/_rels/slide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54.xml"/><Relationship Id="rId4" Type="http://schemas.openxmlformats.org/officeDocument/2006/relationships/image" Target="../media/image43.jpeg"/></Relationships>
</file>

<file path=ppt/slides/_rels/slide4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0.xml"/><Relationship Id="rId1" Type="http://schemas.openxmlformats.org/officeDocument/2006/relationships/slideLayout" Target="../slideLayouts/slideLayout54.xml"/><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39.xml"/></Relationships>
</file>

<file path=ppt/slides/_rels/slide5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3.xml"/><Relationship Id="rId1" Type="http://schemas.openxmlformats.org/officeDocument/2006/relationships/slideLayout" Target="../slideLayouts/slideLayout94.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39.xml"/></Relationships>
</file>

<file path=ppt/slides/_rels/slide5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38.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39.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7.xml"/><Relationship Id="rId1" Type="http://schemas.openxmlformats.org/officeDocument/2006/relationships/slideLayout" Target="../slideLayouts/slideLayout538.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7.xml"/><Relationship Id="rId1" Type="http://schemas.openxmlformats.org/officeDocument/2006/relationships/themeOverride" Target="../theme/themeOverride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3.xml"/><Relationship Id="rId1" Type="http://schemas.openxmlformats.org/officeDocument/2006/relationships/slideLayout" Target="../slideLayouts/slideLayout68.xml"/><Relationship Id="rId4" Type="http://schemas.openxmlformats.org/officeDocument/2006/relationships/image" Target="../media/image12.jpeg"/></Relationships>
</file>

<file path=ppt/slides/_rels/slide6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54.xml"/><Relationship Id="rId4" Type="http://schemas.openxmlformats.org/officeDocument/2006/relationships/image" Target="../media/image43.jpeg"/></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67.xml"/></Relationships>
</file>

<file path=ppt/slides/_rels/slide6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513.xml"/></Relationships>
</file>

<file path=ppt/slides/_rels/slide6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47.xml"/><Relationship Id="rId1" Type="http://schemas.openxmlformats.org/officeDocument/2006/relationships/slideLayout" Target="../slideLayouts/slideLayout51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Text Box 1028"/>
          <p:cNvSpPr txBox="1">
            <a:spLocks noChangeArrowheads="1"/>
          </p:cNvSpPr>
          <p:nvPr/>
        </p:nvSpPr>
        <p:spPr bwMode="auto">
          <a:xfrm>
            <a:off x="1" y="6227684"/>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1800" b="1" dirty="0">
                <a:solidFill>
                  <a:srgbClr val="E5E5FF"/>
                </a:solidFill>
                <a:latin typeface="Arial" panose="020B0604020202020204" pitchFamily="34" charset="0"/>
                <a:cs typeface="Arial" panose="020B0604020202020204" pitchFamily="34" charset="0"/>
              </a:rPr>
              <a:t>ريك جريفيث</a:t>
            </a:r>
            <a:r>
              <a:rPr lang="en-US" sz="1800" b="1" dirty="0">
                <a:solidFill>
                  <a:srgbClr val="E5E5FF"/>
                </a:solidFill>
                <a:latin typeface="Arial" panose="020B0604020202020204" pitchFamily="34" charset="0"/>
                <a:cs typeface="Arial" panose="020B0604020202020204" pitchFamily="34" charset="0"/>
              </a:rPr>
              <a:t> • </a:t>
            </a:r>
            <a:r>
              <a:rPr lang="ar-JO" sz="1800" b="1" dirty="0">
                <a:solidFill>
                  <a:srgbClr val="E5E5FF"/>
                </a:solidFill>
                <a:latin typeface="Arial" panose="020B0604020202020204" pitchFamily="34" charset="0"/>
                <a:cs typeface="Arial" panose="020B0604020202020204" pitchFamily="34" charset="0"/>
              </a:rPr>
              <a:t>كنيسة الطرق المتقاطعة الدولية</a:t>
            </a:r>
            <a:r>
              <a:rPr lang="en-US" sz="1800" b="1" dirty="0">
                <a:solidFill>
                  <a:srgbClr val="E5E5FF"/>
                </a:solidFill>
                <a:latin typeface="Arial" panose="020B0604020202020204" pitchFamily="34" charset="0"/>
                <a:cs typeface="Arial" panose="020B0604020202020204" pitchFamily="34" charset="0"/>
              </a:rPr>
              <a:t> • biblestudydownloads.com</a:t>
            </a:r>
          </a:p>
        </p:txBody>
      </p:sp>
      <p:sp>
        <p:nvSpPr>
          <p:cNvPr id="111618" name="Rectangle 2"/>
          <p:cNvSpPr>
            <a:spLocks noGrp="1" noChangeArrowheads="1"/>
          </p:cNvSpPr>
          <p:nvPr>
            <p:ph type="ctrTitle"/>
          </p:nvPr>
        </p:nvSpPr>
        <p:spPr>
          <a:xfrm>
            <a:off x="0" y="370985"/>
            <a:ext cx="9144000" cy="980728"/>
          </a:xfrm>
          <a:noFill/>
        </p:spPr>
        <p:txBody>
          <a:bodyPr/>
          <a:lstStyle/>
          <a:p>
            <a:r>
              <a:rPr lang="ar-JO" sz="6000" dirty="0">
                <a:solidFill>
                  <a:srgbClr val="FFFFFF"/>
                </a:solidFill>
                <a:effectLst>
                  <a:glow rad="152400">
                    <a:srgbClr val="000000"/>
                  </a:glow>
                </a:effectLst>
                <a:ea typeface="ＭＳ Ｐゴシック" charset="0"/>
              </a:rPr>
              <a:t>مسيح التوازن</a:t>
            </a:r>
            <a:endParaRPr lang="en-US" sz="6000" dirty="0">
              <a:effectLst>
                <a:glow rad="152400">
                  <a:schemeClr val="tx1"/>
                </a:glow>
              </a:effectLst>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en-US" sz="1600" b="1" dirty="0">
                <a:solidFill>
                  <a:srgbClr val="E5E5FF"/>
                </a:solidFill>
                <a:latin typeface="Arial" panose="020B0604020202020204" pitchFamily="34" charset="0"/>
                <a:cs typeface="Arial" panose="020B0604020202020204" pitchFamily="34" charset="0"/>
              </a:rPr>
              <a:t>Dr. Rick Griffith • Singapore Bible College • BibleStudyDownloads.org</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1" y="1332052"/>
            <a:ext cx="9144000" cy="100971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الختوم والخلاص</a:t>
            </a:r>
            <a:endParaRPr lang="en-US"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0" y="4942311"/>
            <a:ext cx="9144000" cy="1273391"/>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رؤيا 6: 1-8: 5</a:t>
            </a:r>
            <a:endParaRPr lang="en-US"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539343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652996"/>
            <a:ext cx="9144000" cy="6205004"/>
          </a:xfrm>
          <a:prstGeom prst="rect">
            <a:avLst/>
          </a:prstGeom>
        </p:spPr>
      </p:pic>
      <p:sp>
        <p:nvSpPr>
          <p:cNvPr id="837643" name="Rectangle 12"/>
          <p:cNvSpPr>
            <a:spLocks noGrp="1" noChangeArrowheads="1"/>
          </p:cNvSpPr>
          <p:nvPr>
            <p:ph type="title" idx="4294967295"/>
          </p:nvPr>
        </p:nvSpPr>
        <p:spPr>
          <a:xfrm>
            <a:off x="0" y="335496"/>
            <a:ext cx="9144000" cy="549275"/>
          </a:xfrm>
        </p:spPr>
        <p:txBody>
          <a:bodyPr>
            <a:noAutofit/>
          </a:bodyPr>
          <a:lstStyle/>
          <a:p>
            <a:r>
              <a:rPr lang="ar-JO" sz="6000" dirty="0">
                <a:solidFill>
                  <a:schemeClr val="tx1"/>
                </a:solidFill>
                <a:ea typeface="ＭＳ Ｐゴシック" charset="0"/>
              </a:rPr>
              <a:t>ما الذي يصور يسوع؟</a:t>
            </a:r>
            <a:endParaRPr lang="en-US" sz="6000" dirty="0">
              <a:solidFill>
                <a:schemeClr val="tx1"/>
              </a:solidFill>
              <a:ea typeface="ＭＳ Ｐゴシック" charset="0"/>
            </a:endParaRPr>
          </a:p>
        </p:txBody>
      </p:sp>
      <p:sp>
        <p:nvSpPr>
          <p:cNvPr id="5" name="Rectangle 12"/>
          <p:cNvSpPr txBox="1">
            <a:spLocks noChangeArrowheads="1"/>
          </p:cNvSpPr>
          <p:nvPr/>
        </p:nvSpPr>
        <p:spPr>
          <a:xfrm>
            <a:off x="5439077" y="3606482"/>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النعمة</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2"/>
          <p:cNvSpPr txBox="1">
            <a:spLocks noChangeArrowheads="1"/>
          </p:cNvSpPr>
          <p:nvPr/>
        </p:nvSpPr>
        <p:spPr>
          <a:xfrm>
            <a:off x="35945" y="5104190"/>
            <a:ext cx="4097278"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العدل</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5"/>
          <a:stretch>
            <a:fillRect/>
          </a:stretch>
        </p:blipFill>
        <p:spPr>
          <a:xfrm>
            <a:off x="608285" y="1001758"/>
            <a:ext cx="3170101" cy="4099128"/>
          </a:xfrm>
          <a:prstGeom prst="rect">
            <a:avLst/>
          </a:prstGeom>
        </p:spPr>
      </p:pic>
    </p:spTree>
    <p:extLst>
      <p:ext uri="{BB962C8B-B14F-4D97-AF65-F5344CB8AC3E}">
        <p14:creationId xmlns:p14="http://schemas.microsoft.com/office/powerpoint/2010/main" val="2766944713"/>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375605" y="-8112"/>
            <a:ext cx="8549305" cy="7078825"/>
          </a:xfrm>
          <a:prstGeom prst="rect">
            <a:avLst/>
          </a:prstGeom>
        </p:spPr>
      </p:pic>
      <p:sp>
        <p:nvSpPr>
          <p:cNvPr id="2" name="Title 1"/>
          <p:cNvSpPr>
            <a:spLocks noGrp="1"/>
          </p:cNvSpPr>
          <p:nvPr>
            <p:ph type="title"/>
          </p:nvPr>
        </p:nvSpPr>
        <p:spPr>
          <a:xfrm>
            <a:off x="0" y="0"/>
            <a:ext cx="9144000" cy="1087137"/>
          </a:xfrm>
          <a:noFill/>
        </p:spPr>
        <p:txBody>
          <a:bodyPr anchor="b"/>
          <a:lstStyle/>
          <a:p>
            <a:pPr>
              <a:defRPr/>
            </a:pPr>
            <a:r>
              <a:rPr lang="ar-JO" sz="5400" dirty="0">
                <a:effectLst>
                  <a:glow rad="190500">
                    <a:schemeClr val="tx1"/>
                  </a:glow>
                </a:effectLst>
              </a:rPr>
              <a:t>يسوع شمام الزهرة</a:t>
            </a:r>
            <a:endParaRPr lang="en-US" sz="5400" dirty="0">
              <a:effectLst>
                <a:glow rad="190500">
                  <a:schemeClr val="tx1"/>
                </a:glow>
              </a:effectLst>
            </a:endParaRPr>
          </a:p>
        </p:txBody>
      </p:sp>
    </p:spTree>
    <p:extLst>
      <p:ext uri="{BB962C8B-B14F-4D97-AF65-F5344CB8AC3E}">
        <p14:creationId xmlns:p14="http://schemas.microsoft.com/office/powerpoint/2010/main" val="39123711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652996"/>
            <a:ext cx="9144000" cy="6205004"/>
          </a:xfrm>
          <a:prstGeom prst="rect">
            <a:avLst/>
          </a:prstGeom>
        </p:spPr>
      </p:pic>
      <p:sp>
        <p:nvSpPr>
          <p:cNvPr id="837643" name="Rectangle 12"/>
          <p:cNvSpPr>
            <a:spLocks noGrp="1" noChangeArrowheads="1"/>
          </p:cNvSpPr>
          <p:nvPr>
            <p:ph type="title" idx="4294967295"/>
          </p:nvPr>
        </p:nvSpPr>
        <p:spPr>
          <a:xfrm>
            <a:off x="0" y="335496"/>
            <a:ext cx="9144000" cy="549275"/>
          </a:xfrm>
        </p:spPr>
        <p:txBody>
          <a:bodyPr>
            <a:noAutofit/>
          </a:bodyPr>
          <a:lstStyle/>
          <a:p>
            <a:r>
              <a:rPr lang="ar-JO" sz="6000" dirty="0">
                <a:solidFill>
                  <a:schemeClr val="tx1"/>
                </a:solidFill>
                <a:ea typeface="ＭＳ Ｐゴシック" charset="0"/>
              </a:rPr>
              <a:t>ما الذي يصور يسوع؟</a:t>
            </a:r>
            <a:endParaRPr lang="en-US" sz="6000" dirty="0">
              <a:solidFill>
                <a:schemeClr val="tx1"/>
              </a:solidFill>
              <a:ea typeface="ＭＳ Ｐゴシック" charset="0"/>
            </a:endParaRPr>
          </a:p>
        </p:txBody>
      </p:sp>
      <p:sp>
        <p:nvSpPr>
          <p:cNvPr id="5" name="Rectangle 12"/>
          <p:cNvSpPr txBox="1">
            <a:spLocks noChangeArrowheads="1"/>
          </p:cNvSpPr>
          <p:nvPr/>
        </p:nvSpPr>
        <p:spPr>
          <a:xfrm>
            <a:off x="4744218" y="5140135"/>
            <a:ext cx="439978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النعمة</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2"/>
          <p:cNvSpPr txBox="1">
            <a:spLocks noChangeArrowheads="1"/>
          </p:cNvSpPr>
          <p:nvPr/>
        </p:nvSpPr>
        <p:spPr>
          <a:xfrm>
            <a:off x="83864" y="3616594"/>
            <a:ext cx="412423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العدل</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3" name="Picture 2"/>
          <p:cNvPicPr>
            <a:picLocks noChangeAspect="1"/>
          </p:cNvPicPr>
          <p:nvPr/>
        </p:nvPicPr>
        <p:blipFill>
          <a:blip r:embed="rId5"/>
          <a:stretch>
            <a:fillRect/>
          </a:stretch>
        </p:blipFill>
        <p:spPr>
          <a:xfrm>
            <a:off x="5825237" y="961348"/>
            <a:ext cx="3175000" cy="4203700"/>
          </a:xfrm>
          <a:prstGeom prst="rect">
            <a:avLst/>
          </a:prstGeom>
        </p:spPr>
      </p:pic>
    </p:spTree>
    <p:extLst>
      <p:ext uri="{BB962C8B-B14F-4D97-AF65-F5344CB8AC3E}">
        <p14:creationId xmlns:p14="http://schemas.microsoft.com/office/powerpoint/2010/main" val="4251393988"/>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6978" name="Rectangle 5"/>
          <p:cNvSpPr>
            <a:spLocks noGrp="1" noChangeArrowheads="1"/>
          </p:cNvSpPr>
          <p:nvPr>
            <p:ph type="title"/>
          </p:nvPr>
        </p:nvSpPr>
        <p:spPr>
          <a:xfrm rot="5400000">
            <a:off x="5041899" y="2863851"/>
            <a:ext cx="6985001" cy="1219200"/>
          </a:xfrm>
          <a:solidFill>
            <a:srgbClr val="000000"/>
          </a:solidFill>
        </p:spPr>
        <p:txBody>
          <a:bodyPr anchor="b"/>
          <a:lstStyle/>
          <a:p>
            <a:r>
              <a:rPr lang="ar-JO" sz="8800" dirty="0">
                <a:ea typeface="ＭＳ Ｐゴシック" charset="0"/>
              </a:rPr>
              <a:t>رؤيا يوحنا</a:t>
            </a:r>
          </a:p>
        </p:txBody>
      </p:sp>
      <p:graphicFrame>
        <p:nvGraphicFramePr>
          <p:cNvPr id="9" name="Table 8"/>
          <p:cNvGraphicFramePr>
            <a:graphicFrameLocks noGrp="1"/>
          </p:cNvGraphicFramePr>
          <p:nvPr>
            <p:extLst>
              <p:ext uri="{D42A27DB-BD31-4B8C-83A1-F6EECF244321}">
                <p14:modId xmlns:p14="http://schemas.microsoft.com/office/powerpoint/2010/main" val="1944219124"/>
              </p:ext>
            </p:extLst>
          </p:nvPr>
        </p:nvGraphicFramePr>
        <p:xfrm>
          <a:off x="0" y="0"/>
          <a:ext cx="7924800" cy="6822067"/>
        </p:xfrm>
        <a:graphic>
          <a:graphicData uri="http://schemas.openxmlformats.org/drawingml/2006/table">
            <a:tbl>
              <a:tblPr/>
              <a:tblGrid>
                <a:gridCol w="6096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609600">
                  <a:extLst>
                    <a:ext uri="{9D8B030D-6E8A-4147-A177-3AD203B41FA5}">
                      <a16:colId xmlns:a16="http://schemas.microsoft.com/office/drawing/2014/main" val="20002"/>
                    </a:ext>
                  </a:extLst>
                </a:gridCol>
                <a:gridCol w="2209800">
                  <a:extLst>
                    <a:ext uri="{9D8B030D-6E8A-4147-A177-3AD203B41FA5}">
                      <a16:colId xmlns:a16="http://schemas.microsoft.com/office/drawing/2014/main" val="20003"/>
                    </a:ext>
                  </a:extLst>
                </a:gridCol>
                <a:gridCol w="868680">
                  <a:extLst>
                    <a:ext uri="{9D8B030D-6E8A-4147-A177-3AD203B41FA5}">
                      <a16:colId xmlns:a16="http://schemas.microsoft.com/office/drawing/2014/main" val="20004"/>
                    </a:ext>
                  </a:extLst>
                </a:gridCol>
                <a:gridCol w="603504">
                  <a:extLst>
                    <a:ext uri="{9D8B030D-6E8A-4147-A177-3AD203B41FA5}">
                      <a16:colId xmlns:a16="http://schemas.microsoft.com/office/drawing/2014/main" val="20005"/>
                    </a:ext>
                  </a:extLst>
                </a:gridCol>
                <a:gridCol w="795528">
                  <a:extLst>
                    <a:ext uri="{9D8B030D-6E8A-4147-A177-3AD203B41FA5}">
                      <a16:colId xmlns:a16="http://schemas.microsoft.com/office/drawing/2014/main" val="20006"/>
                    </a:ext>
                  </a:extLst>
                </a:gridCol>
                <a:gridCol w="732663">
                  <a:extLst>
                    <a:ext uri="{9D8B030D-6E8A-4147-A177-3AD203B41FA5}">
                      <a16:colId xmlns:a16="http://schemas.microsoft.com/office/drawing/2014/main" val="20007"/>
                    </a:ext>
                  </a:extLst>
                </a:gridCol>
                <a:gridCol w="809625">
                  <a:extLst>
                    <a:ext uri="{9D8B030D-6E8A-4147-A177-3AD203B41FA5}">
                      <a16:colId xmlns:a16="http://schemas.microsoft.com/office/drawing/2014/main" val="20008"/>
                    </a:ext>
                  </a:extLst>
                </a:gridCol>
              </a:tblGrid>
              <a:tr h="474632">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bg1"/>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سيادة المسيح في النصر المستقبلي</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0397">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في شخصه</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 على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السيادة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 أحداث النهاية </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322212">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1</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الإصحاحات</a:t>
                      </a: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2-3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الإصحاحات 4-22</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58591">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 رَأَيْتَ</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أ)</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كَائِنٌ</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ب)</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وَمَا هُوَ عَتِيدٌ أَنْ يَكُونَ بَعْدَ هذَا.</a:t>
                      </a:r>
                      <a:r>
                        <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a:t>
                      </a:r>
                      <a:endPar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19 ت)</a:t>
                      </a:r>
                      <a:endParaRPr kumimoji="0" lang="en-US" altLang="ja-JP"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3592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ماضي</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حاضر</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مستقبل</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13964">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كشف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الكنائس</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اكتمال</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كشف</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43366">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الله على</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الأرض</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سفراء الله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الجهنم على الأرض </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إلى السماء على الأرض</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3528">
                <a:tc gridSpan="3">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القاضي</a:t>
                      </a: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الواجبات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gridSpan="5">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الدينونة والمكافآت</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5" marB="4571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806544">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موضوع</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1:1-3</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عبادة الثالوث</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4-8</a:t>
                      </a:r>
                    </a:p>
                    <a:p>
                      <a:pPr marL="0" marR="0" lvl="0" indent="0" algn="ctr" defTabSz="457200" rtl="1"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المسيح</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الممجد</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 9-20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سبع كنائس في آسيا: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أفسس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سميرنا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برغامس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ثياتيرا</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ساردس</a:t>
                      </a:r>
                      <a:endPar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فيلادلفيا</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err="1">
                          <a:ln>
                            <a:noFill/>
                          </a:ln>
                          <a:solidFill>
                            <a:schemeClr val="tx1"/>
                          </a:solidFill>
                          <a:effectLst/>
                          <a:latin typeface="Arial" panose="020B0604020202020204" pitchFamily="34" charset="0"/>
                          <a:ea typeface="ＭＳ Ｐゴシック" charset="0"/>
                          <a:cs typeface="Arial" panose="020B0604020202020204" pitchFamily="34" charset="0"/>
                        </a:rPr>
                        <a:t>لاودكية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الضيقة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4: 1- 19:10</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المجيء</a:t>
                      </a: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الثاني</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19: 1-21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الألفية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20</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الحالة الأبدية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21: 1- 22: 5</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tc>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الخاتمة: وشيكة</a:t>
                      </a:r>
                    </a:p>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22: 6-21</a:t>
                      </a:r>
                    </a:p>
                  </a:txBody>
                  <a:tcPr marL="50800" marR="508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6EF"/>
                    </a:solidFill>
                  </a:tcPr>
                </a:tc>
                <a:extLst>
                  <a:ext uri="{0D108BD9-81ED-4DB2-BD59-A6C34878D82A}">
                    <a16:rowId xmlns:a16="http://schemas.microsoft.com/office/drawing/2014/main" val="10008"/>
                  </a:ext>
                </a:extLst>
              </a:tr>
              <a:tr h="363515">
                <a:tc gridSpan="9">
                  <a:txBody>
                    <a:bodyPr/>
                    <a:lstStyle/>
                    <a:p>
                      <a:pPr marL="0" marR="0" lvl="0" indent="0" algn="ctr" defTabSz="457200" rtl="1" eaLnBrk="1" fontAlgn="base" latinLnBrk="0" hangingPunct="1">
                        <a:lnSpc>
                          <a:spcPct val="100000"/>
                        </a:lnSpc>
                        <a:spcBef>
                          <a:spcPct val="0"/>
                        </a:spcBef>
                        <a:spcAft>
                          <a:spcPct val="0"/>
                        </a:spcAft>
                        <a:buClrTx/>
                        <a:buSzTx/>
                        <a:buFontTx/>
                        <a:buNone/>
                        <a:tabLst/>
                      </a:pPr>
                      <a:r>
                        <a:rPr kumimoji="0" lang="ar-JO"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95 م</a:t>
                      </a:r>
                    </a:p>
                  </a:txBody>
                  <a:tcPr marT="45715" marB="45715"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BECD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766979" name="Text Box 7"/>
          <p:cNvSpPr txBox="1">
            <a:spLocks noChangeArrowheads="1"/>
          </p:cNvSpPr>
          <p:nvPr/>
        </p:nvSpPr>
        <p:spPr bwMode="auto">
          <a:xfrm>
            <a:off x="7783615" y="4763"/>
            <a:ext cx="145651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318، 324م</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318700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6978"/>
                                        </p:tgtEl>
                                        <p:attrNameLst>
                                          <p:attrName>style.visibility</p:attrName>
                                        </p:attrNameLst>
                                      </p:cBhvr>
                                      <p:to>
                                        <p:strVal val="visible"/>
                                      </p:to>
                                    </p:set>
                                    <p:anim calcmode="lin" valueType="num">
                                      <p:cBhvr additive="base">
                                        <p:cTn id="7" dur="500" fill="hold"/>
                                        <p:tgtEl>
                                          <p:spTgt spid="766978"/>
                                        </p:tgtEl>
                                        <p:attrNameLst>
                                          <p:attrName>ppt_x</p:attrName>
                                        </p:attrNameLst>
                                      </p:cBhvr>
                                      <p:tavLst>
                                        <p:tav tm="0">
                                          <p:val>
                                            <p:strVal val="#ppt_x"/>
                                          </p:val>
                                        </p:tav>
                                        <p:tav tm="100000">
                                          <p:val>
                                            <p:strVal val="#ppt_x"/>
                                          </p:val>
                                        </p:tav>
                                      </p:tavLst>
                                    </p:anim>
                                    <p:anim calcmode="lin" valueType="num">
                                      <p:cBhvr additive="base">
                                        <p:cTn id="8" dur="500" fill="hold"/>
                                        <p:tgtEl>
                                          <p:spTgt spid="766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697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8" name="Picture 4" descr="christ001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Title 1"/>
          <p:cNvSpPr>
            <a:spLocks noGrp="1"/>
          </p:cNvSpPr>
          <p:nvPr>
            <p:ph type="title"/>
          </p:nvPr>
        </p:nvSpPr>
        <p:spPr>
          <a:xfrm>
            <a:off x="-26218" y="15875"/>
            <a:ext cx="5296718" cy="2222500"/>
          </a:xfrm>
          <a:noFill/>
          <a:ln>
            <a:noFill/>
          </a:ln>
        </p:spPr>
        <p:txBody>
          <a:bodyPr vert="horz" wrap="square" lIns="91440" tIns="45720" rIns="91440" bIns="45720" numCol="1" anchor="ctr" anchorCtr="0" compatLnSpc="1">
            <a:prstTxWarp prst="textNoShape">
              <a:avLst/>
            </a:prstTxWarp>
          </a:bodyPr>
          <a:lstStyle/>
          <a:p>
            <a:r>
              <a:rPr lang="ar-JO" sz="4800" kern="1200" dirty="0">
                <a:solidFill>
                  <a:srgbClr val="FFFFFF"/>
                </a:solidFill>
                <a:effectLst>
                  <a:glow rad="279400">
                    <a:srgbClr val="000090">
                      <a:alpha val="75000"/>
                    </a:srgbClr>
                  </a:glow>
                  <a:outerShdw blurRad="38100" dist="38100" dir="2700000" algn="tl">
                    <a:srgbClr val="000000">
                      <a:alpha val="43137"/>
                    </a:srgbClr>
                  </a:outerShdw>
                </a:effectLst>
                <a:ea typeface="ヒラギノ角ゴ Pro W3" charset="0"/>
                <a:cs typeface="Arial" panose="020B0604020202020204" pitchFamily="34" charset="0"/>
              </a:rPr>
              <a:t>الحكم الحقيقي لا يتغير أبداً</a:t>
            </a:r>
            <a:endParaRPr lang="en-US" sz="4800" kern="1200" dirty="0">
              <a:solidFill>
                <a:srgbClr val="FFFFFF"/>
              </a:solidFill>
              <a:effectLst>
                <a:glow rad="279400">
                  <a:srgbClr val="000090">
                    <a:alpha val="75000"/>
                  </a:srgbClr>
                </a:glow>
                <a:outerShdw blurRad="38100" dist="38100" dir="2700000" algn="tl">
                  <a:srgbClr val="000000">
                    <a:alpha val="43137"/>
                  </a:srgbClr>
                </a:outerShdw>
              </a:effectLst>
              <a:ea typeface="ヒラギノ角ゴ Pro W3" charset="0"/>
              <a:cs typeface="Arial" panose="020B0604020202020204" pitchFamily="34" charset="0"/>
            </a:endParaRPr>
          </a:p>
        </p:txBody>
      </p:sp>
      <p:sp>
        <p:nvSpPr>
          <p:cNvPr id="4" name="Text Box 1041"/>
          <p:cNvSpPr txBox="1">
            <a:spLocks noChangeArrowheads="1"/>
          </p:cNvSpPr>
          <p:nvPr/>
        </p:nvSpPr>
        <p:spPr bwMode="auto">
          <a:xfrm>
            <a:off x="8436049" y="4445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1"/>
          <p:cNvSpPr txBox="1">
            <a:spLocks/>
          </p:cNvSpPr>
          <p:nvPr/>
        </p:nvSpPr>
        <p:spPr bwMode="auto">
          <a:xfrm>
            <a:off x="15875" y="3643409"/>
            <a:ext cx="9074968" cy="274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t>3- يسود يسوع على مستقبلنا </a:t>
            </a:r>
            <a:r>
              <a:rPr kumimoji="0" lang="en-US"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t> </a:t>
            </a:r>
            <a:br>
              <a:rPr kumimoji="0" lang="en-US"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br>
            <a:r>
              <a:rPr kumimoji="0" lang="en-US"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t>(</a:t>
            </a:r>
            <a:r>
              <a:rPr kumimoji="0" lang="ar-JO"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t>رؤيا 4 - 22</a:t>
            </a:r>
            <a:r>
              <a:rPr kumimoji="0" lang="en-US" sz="3600" b="1" u="none" strike="noStrike" kern="1200" cap="none" spc="0" normalizeH="0" baseline="0" noProof="0" dirty="0">
                <a:ln>
                  <a:noFill/>
                </a:ln>
                <a:solidFill>
                  <a:srgbClr val="FFFFFF"/>
                </a:solidFill>
                <a:effectLst>
                  <a:glow rad="279400">
                    <a:srgbClr val="000090">
                      <a:alpha val="75000"/>
                    </a:srgbClr>
                  </a:glow>
                  <a:outerShdw blurRad="38100" dist="38100" dir="2700000" algn="tl">
                    <a:srgbClr val="000000">
                      <a:alpha val="43137"/>
                    </a:srgbClr>
                  </a:outerShdw>
                </a:effectLst>
                <a:uLnTx/>
                <a:uFillTx/>
                <a:latin typeface="Arial" panose="020B0604020202020204" pitchFamily="34" charset="0"/>
                <a:ea typeface="ヒラギノ角ゴ Pro W3" charset="0"/>
                <a:cs typeface="Arial" panose="020B0604020202020204" pitchFamily="34" charset="0"/>
              </a:rPr>
              <a:t>)</a:t>
            </a:r>
          </a:p>
        </p:txBody>
      </p:sp>
    </p:spTree>
    <p:extLst>
      <p:ext uri="{BB962C8B-B14F-4D97-AF65-F5344CB8AC3E}">
        <p14:creationId xmlns:p14="http://schemas.microsoft.com/office/powerpoint/2010/main" val="9454078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69849"/>
            <a:ext cx="4461721" cy="2312611"/>
          </a:xfrm>
          <a:effectLst>
            <a:outerShdw blurRad="63500" dist="35921" dir="2700000" algn="ctr" rotWithShape="0">
              <a:schemeClr val="tx2">
                <a:alpha val="74998"/>
              </a:schemeClr>
            </a:outerShdw>
          </a:effectLst>
        </p:spPr>
        <p:txBody>
          <a:bodyPr>
            <a:normAutofit fontScale="90000"/>
          </a:bodyPr>
          <a:lstStyle/>
          <a:p>
            <a:pPr>
              <a:defRPr/>
            </a:pPr>
            <a:r>
              <a:rPr lang="ar-SA" sz="4000" dirty="0">
                <a:ea typeface="ＭＳ Ｐゴシック" charset="0"/>
              </a:rPr>
              <a:t>رؤيا ٤ : ١</a:t>
            </a:r>
            <a:br>
              <a:rPr lang="ar-SA" sz="4000" dirty="0">
                <a:ea typeface="ＭＳ Ｐゴシック" charset="0"/>
              </a:rPr>
            </a:br>
            <a:br>
              <a:rPr lang="ar-SA" sz="4000" dirty="0">
                <a:ea typeface="ＭＳ Ｐゴシック" charset="0"/>
              </a:rPr>
            </a:br>
            <a:r>
              <a:rPr lang="ar-JO" sz="4000" dirty="0">
                <a:ea typeface="ＭＳ Ｐゴシック" charset="0"/>
              </a:rPr>
              <a:t>اصعد إلى هنا فأريك ما لا بد أن يصير بعد هذا</a:t>
            </a:r>
            <a:endParaRPr lang="en-US" sz="4000" dirty="0">
              <a:ea typeface="ＭＳ Ｐゴシック" charset="0"/>
            </a:endParaRPr>
          </a:p>
        </p:txBody>
      </p:sp>
      <p:sp>
        <p:nvSpPr>
          <p:cNvPr id="4" name="Text Box 1041"/>
          <p:cNvSpPr txBox="1">
            <a:spLocks noChangeArrowheads="1"/>
          </p:cNvSpPr>
          <p:nvPr/>
        </p:nvSpPr>
        <p:spPr bwMode="auto">
          <a:xfrm>
            <a:off x="8404299" y="60325"/>
            <a:ext cx="86754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367</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 name="Picture 1" descr="rev 4v1 Painting Of The Rapture Of The Churc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50556" y="0"/>
            <a:ext cx="4693444" cy="6858000"/>
          </a:xfrm>
          <a:prstGeom prst="rect">
            <a:avLst/>
          </a:prstGeom>
        </p:spPr>
      </p:pic>
      <p:sp>
        <p:nvSpPr>
          <p:cNvPr id="5" name="Rectangle 2"/>
          <p:cNvSpPr txBox="1">
            <a:spLocks noChangeArrowheads="1"/>
          </p:cNvSpPr>
          <p:nvPr/>
        </p:nvSpPr>
        <p:spPr>
          <a:xfrm>
            <a:off x="0" y="3758730"/>
            <a:ext cx="4461721" cy="1995135"/>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هل يصور هذا اختطاف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الكنيسة ؟</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87885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v 4 Door into Heaven.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75277" y="0"/>
            <a:ext cx="4468723" cy="6858000"/>
          </a:xfrm>
          <a:prstGeom prst="rect">
            <a:avLst/>
          </a:prstGeom>
        </p:spPr>
      </p:pic>
      <p:sp>
        <p:nvSpPr>
          <p:cNvPr id="841730" name="Rectangle 2"/>
          <p:cNvSpPr>
            <a:spLocks noGrp="1" noChangeArrowheads="1"/>
          </p:cNvSpPr>
          <p:nvPr>
            <p:ph type="title"/>
          </p:nvPr>
        </p:nvSpPr>
        <p:spPr>
          <a:xfrm>
            <a:off x="0" y="69849"/>
            <a:ext cx="4639615" cy="2233945"/>
          </a:xfrm>
          <a:effectLst>
            <a:outerShdw blurRad="63500" dist="35921" dir="2700000" algn="ctr" rotWithShape="0">
              <a:schemeClr val="tx2">
                <a:alpha val="74998"/>
              </a:schemeClr>
            </a:outerShdw>
          </a:effectLst>
        </p:spPr>
        <p:txBody>
          <a:bodyPr>
            <a:normAutofit/>
          </a:bodyPr>
          <a:lstStyle/>
          <a:p>
            <a:pPr>
              <a:defRPr/>
            </a:pPr>
            <a:r>
              <a:rPr lang="ar-SA" sz="3600" dirty="0">
                <a:effectLst>
                  <a:glow rad="228600">
                    <a:schemeClr val="tx1"/>
                  </a:glow>
                </a:effectLst>
                <a:ea typeface="ＭＳ Ｐゴシック" charset="0"/>
              </a:rPr>
              <a:t>رؤيا ٤ : ١</a:t>
            </a:r>
            <a:br>
              <a:rPr lang="ar-SA" sz="3600" dirty="0">
                <a:effectLst>
                  <a:glow rad="228600">
                    <a:schemeClr val="tx1"/>
                  </a:glow>
                </a:effectLst>
                <a:ea typeface="ＭＳ Ｐゴシック" charset="0"/>
              </a:rPr>
            </a:br>
            <a:r>
              <a:rPr lang="ar-SA" sz="3600" dirty="0">
                <a:effectLst>
                  <a:glow rad="228600">
                    <a:schemeClr val="tx1"/>
                  </a:glow>
                </a:effectLst>
                <a:ea typeface="ＭＳ Ｐゴシック" charset="0"/>
              </a:rPr>
              <a:t> اصعد إلى هنا فأريك ما لا بد أن يصير بعد هذا</a:t>
            </a:r>
            <a:endParaRPr lang="en-US" sz="3600" dirty="0">
              <a:effectLst>
                <a:glow rad="228600">
                  <a:schemeClr val="tx1"/>
                </a:glow>
              </a:effectLst>
              <a:ea typeface="ＭＳ Ｐゴシック" charset="0"/>
            </a:endParaRPr>
          </a:p>
        </p:txBody>
      </p:sp>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rev 4v1 door portal heaven.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0417" y="3700116"/>
            <a:ext cx="4574108" cy="3157884"/>
          </a:xfrm>
          <a:prstGeom prst="rect">
            <a:avLst/>
          </a:prstGeom>
        </p:spPr>
      </p:pic>
      <p:sp>
        <p:nvSpPr>
          <p:cNvPr id="8" name="Rectangle 2"/>
          <p:cNvSpPr txBox="1">
            <a:spLocks noChangeArrowheads="1"/>
          </p:cNvSpPr>
          <p:nvPr/>
        </p:nvSpPr>
        <p:spPr>
          <a:xfrm>
            <a:off x="0" y="2398931"/>
            <a:ext cx="4675278" cy="1301185"/>
          </a:xfrm>
          <a:prstGeom prst="rect">
            <a:avLst/>
          </a:prstGeom>
          <a:effectLst>
            <a:outerShdw blurRad="63500" dist="35921" dir="2700000" algn="ctr" rotWithShape="0">
              <a:schemeClr val="tx2">
                <a:alpha val="74998"/>
              </a:schemeClr>
            </a:outerShdw>
          </a:effectLst>
        </p:spPr>
        <p:txBody>
          <a:bodyPr vert="horz" lIns="91440" tIns="45720" rIns="91440" bIns="45720" rtlCol="0" anchor="ctr">
            <a:normAutofit fontScale="90000"/>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EG" sz="3200" b="1" u="none" strike="noStrike" kern="1200" cap="none" spc="0" normalizeH="0" baseline="0" noProof="0" dirty="0">
                <a:ln>
                  <a:noFill/>
                </a:ln>
                <a:solidFill>
                  <a:srgbClr val="FFFFFF"/>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هذا ليس </a:t>
            </a:r>
            <a:r>
              <a:rPr kumimoji="0" lang="ar-JO" sz="3200" b="1" u="none" strike="noStrike" kern="1200" cap="none" spc="0" normalizeH="0" baseline="0" noProof="0" dirty="0">
                <a:ln>
                  <a:noFill/>
                </a:ln>
                <a:solidFill>
                  <a:srgbClr val="FFFFFF"/>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الإختطاف فقد</a:t>
            </a:r>
            <a:r>
              <a:rPr kumimoji="0" lang="ar-EG" sz="3200" b="1" u="none" strike="noStrike" kern="1200" cap="none" spc="0" normalizeH="0" baseline="0" noProof="0" dirty="0">
                <a:ln>
                  <a:noFill/>
                </a:ln>
                <a:solidFill>
                  <a:srgbClr val="FFFFFF"/>
                </a:solidFill>
                <a:effectLst>
                  <a:glow rad="228600">
                    <a:prstClr val="black"/>
                  </a:glow>
                </a:effectLst>
                <a:uLnTx/>
                <a:uFillTx/>
                <a:latin typeface="Arial" panose="020B0604020202020204" pitchFamily="34" charset="0"/>
                <a:ea typeface="ＭＳ Ｐゴシック" charset="0"/>
                <a:cs typeface="Arial" panose="020B0604020202020204" pitchFamily="34" charset="0"/>
              </a:rPr>
              <a:t> كان الله يصعد يوحنا إلى السماء في هذه المرحلة</a:t>
            </a:r>
            <a:endParaRPr kumimoji="0" lang="en-US" sz="3200" b="1" u="none" strike="noStrike" kern="1200" cap="none" spc="0" normalizeH="0" baseline="0" noProof="0" dirty="0">
              <a:ln>
                <a:noFill/>
              </a:ln>
              <a:solidFill>
                <a:srgbClr val="FFFFFF"/>
              </a:solidFill>
              <a:effectLst>
                <a:glow rad="228600">
                  <a:prstClr val="black"/>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6"/>
          <p:cNvSpPr/>
          <p:nvPr/>
        </p:nvSpPr>
        <p:spPr>
          <a:xfrm>
            <a:off x="472021" y="2270079"/>
            <a:ext cx="3832360" cy="1236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0528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1" descr="06 Elders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0338" y="0"/>
            <a:ext cx="9214338" cy="68835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293579" y="76199"/>
            <a:ext cx="5117889" cy="1205295"/>
          </a:xfrm>
          <a:effectLst>
            <a:outerShdw blurRad="63500" dist="35921" dir="2700000" algn="ctr" rotWithShape="0">
              <a:srgbClr val="FF0000">
                <a:alpha val="74998"/>
              </a:srgbClr>
            </a:outerShdw>
          </a:effectLst>
        </p:spPr>
        <p:txBody>
          <a:bodyPr/>
          <a:lstStyle/>
          <a:p>
            <a:pPr>
              <a:defRPr/>
            </a:pPr>
            <a:r>
              <a:rPr lang="ar-JO" sz="4000" dirty="0">
                <a:solidFill>
                  <a:schemeClr val="bg1"/>
                </a:solidFill>
                <a:ea typeface="ＭＳ Ｐゴシック" charset="0"/>
                <a:cs typeface="Arial" panose="020B0604020202020204" pitchFamily="34" charset="0"/>
              </a:rPr>
              <a:t>طرح الشيوخ أكاليلهم </a:t>
            </a:r>
            <a:r>
              <a:rPr lang="en-US" sz="4000" dirty="0">
                <a:solidFill>
                  <a:schemeClr val="bg1"/>
                </a:solidFill>
                <a:ea typeface="ＭＳ Ｐゴシック" charset="0"/>
                <a:cs typeface="Arial" panose="020B0604020202020204" pitchFamily="34" charset="0"/>
              </a:rPr>
              <a:t> </a:t>
            </a:r>
            <a:br>
              <a:rPr lang="ar-JO" sz="4000" dirty="0">
                <a:solidFill>
                  <a:schemeClr val="bg1"/>
                </a:solidFill>
                <a:ea typeface="ＭＳ Ｐゴシック" charset="0"/>
                <a:cs typeface="Arial" panose="020B0604020202020204" pitchFamily="34" charset="0"/>
              </a:rPr>
            </a:br>
            <a:r>
              <a:rPr lang="en-US" sz="4000" dirty="0">
                <a:solidFill>
                  <a:schemeClr val="bg1"/>
                </a:solidFill>
                <a:ea typeface="ＭＳ Ｐゴシック" charset="0"/>
                <a:cs typeface="Arial" panose="020B0604020202020204" pitchFamily="34" charset="0"/>
              </a:rPr>
              <a:t>(</a:t>
            </a:r>
            <a:r>
              <a:rPr lang="ar-JO" sz="4000" dirty="0">
                <a:solidFill>
                  <a:schemeClr val="bg1"/>
                </a:solidFill>
                <a:ea typeface="ＭＳ Ｐゴシック" charset="0"/>
                <a:cs typeface="Arial" panose="020B0604020202020204" pitchFamily="34" charset="0"/>
              </a:rPr>
              <a:t>4: 10 </a:t>
            </a:r>
            <a:r>
              <a:rPr lang="en-US" sz="4000" dirty="0">
                <a:solidFill>
                  <a:schemeClr val="bg1"/>
                </a:solidFill>
                <a:ea typeface="ＭＳ Ｐゴシック" charset="0"/>
                <a:cs typeface="Arial" panose="020B0604020202020204" pitchFamily="34" charset="0"/>
              </a:rPr>
              <a:t>)</a:t>
            </a:r>
            <a:endParaRPr lang="en-US" dirty="0">
              <a:solidFill>
                <a:schemeClr val="bg1"/>
              </a:solidFill>
              <a:ea typeface="ＭＳ Ｐゴシック" charset="0"/>
              <a:cs typeface="Arial" panose="020B0604020202020204" pitchFamily="34" charset="0"/>
            </a:endParaRPr>
          </a:p>
        </p:txBody>
      </p:sp>
      <p:sp>
        <p:nvSpPr>
          <p:cNvPr id="4"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367</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126389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50000"/>
                    </a14:imgEffect>
                  </a14:imgLayer>
                </a14:imgProps>
              </a:ext>
              <a:ext uri="{28A0092B-C50C-407E-A947-70E740481C1C}">
                <a14:useLocalDpi xmlns:a14="http://schemas.microsoft.com/office/drawing/2010/main"/>
              </a:ext>
            </a:extLst>
          </a:blip>
          <a:srcRect/>
          <a:stretch>
            <a:fillRect/>
          </a:stretch>
        </p:blipFill>
        <p:spPr bwMode="auto">
          <a:xfrm>
            <a:off x="0" y="-6928"/>
            <a:ext cx="9153236" cy="68649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95843" y="2248347"/>
            <a:ext cx="8913378" cy="3877815"/>
          </a:xfrm>
        </p:spPr>
        <p:txBody>
          <a:bodyPr>
            <a:normAutofit/>
          </a:bodyPr>
          <a:lstStyle/>
          <a:p>
            <a:pPr marL="0" indent="0" algn="ctr">
              <a:buNone/>
            </a:pPr>
            <a:r>
              <a:rPr lang="ar-JO" sz="4800" dirty="0">
                <a:solidFill>
                  <a:schemeClr val="bg1"/>
                </a:solidFill>
                <a:effectLst>
                  <a:outerShdw blurRad="38100" dist="38100" dir="2700000" algn="tl">
                    <a:srgbClr val="000000">
                      <a:alpha val="43137"/>
                    </a:srgbClr>
                  </a:outerShdw>
                </a:effectLst>
                <a:cs typeface="Arial" panose="020B0604020202020204" pitchFamily="34" charset="0"/>
              </a:rPr>
              <a:t>إن الله الخالق العجيب والسيد لكل شيء يستحق كل عبادة.</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
        <p:nvSpPr>
          <p:cNvPr id="3" name="Title 2"/>
          <p:cNvSpPr>
            <a:spLocks noGrp="1"/>
          </p:cNvSpPr>
          <p:nvPr>
            <p:ph type="title"/>
          </p:nvPr>
        </p:nvSpPr>
        <p:spPr>
          <a:xfrm>
            <a:off x="0" y="570156"/>
            <a:ext cx="9153236" cy="1054250"/>
          </a:xfrm>
        </p:spPr>
        <p:txBody>
          <a:bodyPr/>
          <a:lstStyle/>
          <a:p>
            <a:r>
              <a:rPr lang="ar-JO" sz="4800" dirty="0">
                <a:solidFill>
                  <a:schemeClr val="bg1"/>
                </a:solidFill>
                <a:effectLst>
                  <a:outerShdw blurRad="38100" dist="38100" dir="2700000" algn="tl">
                    <a:srgbClr val="000000">
                      <a:alpha val="43137"/>
                    </a:srgbClr>
                  </a:outerShdw>
                </a:effectLst>
                <a:cs typeface="Arial" panose="020B0604020202020204" pitchFamily="34" charset="0"/>
              </a:rPr>
              <a:t>الفكرة الرئيسية في رؤيا 4</a:t>
            </a:r>
            <a:endParaRPr lang="en-US" sz="4800" dirty="0">
              <a:solidFill>
                <a:schemeClr val="bg1"/>
              </a:solidFill>
              <a:effectLst>
                <a:outerShdw blurRad="38100" dist="38100" dir="2700000" algn="tl">
                  <a:srgbClr val="000000">
                    <a:alpha val="43137"/>
                  </a:srgbClr>
                </a:outerShdw>
              </a:effectLst>
              <a:cs typeface="Arial" panose="020B0604020202020204" pitchFamily="34" charset="0"/>
            </a:endParaRPr>
          </a:p>
        </p:txBody>
      </p:sp>
    </p:spTree>
    <p:extLst>
      <p:ext uri="{BB962C8B-B14F-4D97-AF65-F5344CB8AC3E}">
        <p14:creationId xmlns:p14="http://schemas.microsoft.com/office/powerpoint/2010/main" val="27358213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rev 5 authority in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164030"/>
            <a:ext cx="9144000" cy="4903470"/>
          </a:xfrm>
          <a:prstGeom prst="rect">
            <a:avLst/>
          </a:prstGeom>
        </p:spPr>
      </p:pic>
      <p:sp>
        <p:nvSpPr>
          <p:cNvPr id="837634" name="Text Box 3"/>
          <p:cNvSpPr txBox="1">
            <a:spLocks noChangeArrowheads="1"/>
          </p:cNvSpPr>
          <p:nvPr/>
        </p:nvSpPr>
        <p:spPr bwMode="auto">
          <a:xfrm>
            <a:off x="-13674" y="6178253"/>
            <a:ext cx="9189859" cy="584776"/>
          </a:xfrm>
          <a:prstGeom prst="rect">
            <a:avLst/>
          </a:prstGeom>
          <a:noFill/>
          <a:ln w="9525">
            <a:noFill/>
            <a:miter lim="800000"/>
            <a:headEnd/>
            <a:tailEnd/>
          </a:ln>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في يمين الآب (5: 1)</a:t>
            </a:r>
            <a:endParaRPr kumimoji="0" lang="en-US" sz="20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37642" name="Text Box 11"/>
          <p:cNvSpPr txBox="1">
            <a:spLocks noChangeArrowheads="1"/>
          </p:cNvSpPr>
          <p:nvPr/>
        </p:nvSpPr>
        <p:spPr bwMode="auto">
          <a:xfrm>
            <a:off x="685800" y="582613"/>
            <a:ext cx="7696200" cy="604837"/>
          </a:xfrm>
          <a:prstGeom prst="rect">
            <a:avLst/>
          </a:prstGeom>
          <a:noFill/>
          <a:ln w="9525">
            <a:noFill/>
            <a:miter lim="800000"/>
            <a:headEnd/>
            <a:tailEnd/>
          </a:ln>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3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rPr>
              <a:t>السفر المختوم بسبعة ختوم...</a:t>
            </a:r>
            <a:endParaRPr kumimoji="0" lang="en-US" sz="24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837643" name="Rectangle 12"/>
          <p:cNvSpPr>
            <a:spLocks noGrp="1" noChangeArrowheads="1"/>
          </p:cNvSpPr>
          <p:nvPr>
            <p:ph type="title" idx="4294967295"/>
          </p:nvPr>
        </p:nvSpPr>
        <p:spPr>
          <a:xfrm>
            <a:off x="0" y="0"/>
            <a:ext cx="9144000" cy="549275"/>
          </a:xfrm>
        </p:spPr>
        <p:txBody>
          <a:bodyPr>
            <a:normAutofit fontScale="90000"/>
          </a:bodyPr>
          <a:lstStyle/>
          <a:p>
            <a:r>
              <a:rPr lang="ar-JO" sz="3200" dirty="0">
                <a:solidFill>
                  <a:srgbClr val="0000FF"/>
                </a:solidFill>
                <a:ea typeface="ＭＳ Ｐゴシック" charset="0"/>
              </a:rPr>
              <a:t>دينونات الختوم (رؤيا 5- 6)</a:t>
            </a:r>
            <a:endParaRPr lang="en-US" sz="3200" dirty="0">
              <a:solidFill>
                <a:srgbClr val="0000FF"/>
              </a:solidFill>
              <a:ea typeface="ＭＳ Ｐゴシック" charset="0"/>
            </a:endParaRPr>
          </a:p>
        </p:txBody>
      </p:sp>
      <p:sp>
        <p:nvSpPr>
          <p:cNvPr id="13"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37874250"/>
      </p:ext>
    </p:extLst>
  </p:cSld>
  <p:clrMapOvr>
    <a:overrideClrMapping bg1="lt1" tx1="dk1" bg2="lt2" tx2="dk2" accent1="accent1" accent2="accent2" accent3="accent3" accent4="accent4" accent5="accent5" accent6="accent6" hlink="hlink" folHlink="folHlink"/>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0" y="225100"/>
            <a:ext cx="9144000" cy="1198307"/>
          </a:xfrm>
          <a:noFill/>
        </p:spPr>
        <p:txBody>
          <a:bodyPr anchor="b"/>
          <a:lstStyle/>
          <a:p>
            <a:pPr>
              <a:defRPr/>
            </a:pPr>
            <a:r>
              <a:rPr lang="en-US" sz="8000" dirty="0">
                <a:effectLst>
                  <a:glow rad="190500">
                    <a:schemeClr val="tx1"/>
                  </a:glow>
                </a:effectLst>
              </a:rPr>
              <a:t>Balance in Life</a:t>
            </a:r>
          </a:p>
        </p:txBody>
      </p:sp>
      <p:pic>
        <p:nvPicPr>
          <p:cNvPr id="4" name="Picture 3"/>
          <p:cNvPicPr>
            <a:picLocks noChangeAspect="1"/>
          </p:cNvPicPr>
          <p:nvPr/>
        </p:nvPicPr>
        <p:blipFill>
          <a:blip r:embed="rId2"/>
          <a:stretch>
            <a:fillRect/>
          </a:stretch>
        </p:blipFill>
        <p:spPr>
          <a:xfrm>
            <a:off x="-50298" y="347468"/>
            <a:ext cx="9194298" cy="6129532"/>
          </a:xfrm>
          <a:prstGeom prst="rect">
            <a:avLst/>
          </a:prstGeom>
        </p:spPr>
      </p:pic>
    </p:spTree>
    <p:extLst>
      <p:ext uri="{BB962C8B-B14F-4D97-AF65-F5344CB8AC3E}">
        <p14:creationId xmlns:p14="http://schemas.microsoft.com/office/powerpoint/2010/main" val="176142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3777" name="Picture 1" descr="07 Opening of the Sealed Scro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 y="0"/>
            <a:ext cx="91932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7395" name="Rectangle 3"/>
          <p:cNvSpPr>
            <a:spLocks noGrp="1" noChangeArrowheads="1"/>
          </p:cNvSpPr>
          <p:nvPr>
            <p:ph type="title" idx="4294967295"/>
          </p:nvPr>
        </p:nvSpPr>
        <p:spPr>
          <a:xfrm>
            <a:off x="329184" y="3295269"/>
            <a:ext cx="8549640" cy="3382963"/>
          </a:xfrm>
          <a:effectLst/>
        </p:spPr>
        <p:txBody>
          <a:bodyPr/>
          <a:lstStyle/>
          <a:p>
            <a:pPr eaLnBrk="1" hangingPunct="1">
              <a:defRPr/>
            </a:pPr>
            <a:r>
              <a:rPr lang="ar-SA" altLang="ja-JP" sz="3200" dirty="0">
                <a:solidFill>
                  <a:schemeClr val="bg1"/>
                </a:solidFill>
                <a:effectLst>
                  <a:glow rad="165100">
                    <a:schemeClr val="tx1">
                      <a:alpha val="99000"/>
                    </a:schemeClr>
                  </a:glow>
                </a:effectLst>
                <a:ea typeface="ＭＳ Ｐゴシック" charset="0"/>
              </a:rPr>
              <a:t>رؤيا ٥ : ٦</a:t>
            </a:r>
            <a:br>
              <a:rPr lang="ar-SA" altLang="ja-JP" sz="3200" dirty="0">
                <a:solidFill>
                  <a:schemeClr val="bg1"/>
                </a:solidFill>
                <a:effectLst>
                  <a:glow rad="165100">
                    <a:schemeClr val="tx1">
                      <a:alpha val="99000"/>
                    </a:schemeClr>
                  </a:glow>
                </a:effectLst>
                <a:ea typeface="ＭＳ Ｐゴシック" charset="0"/>
              </a:rPr>
            </a:br>
            <a:br>
              <a:rPr lang="en-US" altLang="ja-JP" sz="3200" dirty="0">
                <a:solidFill>
                  <a:schemeClr val="bg1"/>
                </a:solidFill>
                <a:effectLst>
                  <a:glow rad="165100">
                    <a:schemeClr val="tx1">
                      <a:alpha val="99000"/>
                    </a:schemeClr>
                  </a:glow>
                </a:effectLst>
                <a:ea typeface="ＭＳ Ｐゴシック" charset="0"/>
              </a:rPr>
            </a:br>
            <a:r>
              <a:rPr lang="ar-SA" altLang="ja-JP" sz="3200" dirty="0">
                <a:solidFill>
                  <a:schemeClr val="bg1"/>
                </a:solidFill>
                <a:effectLst>
                  <a:glow rad="165100">
                    <a:schemeClr val="tx1">
                      <a:alpha val="99000"/>
                    </a:schemeClr>
                  </a:glow>
                </a:effectLst>
                <a:ea typeface="ＭＳ Ｐゴシック" charset="0"/>
              </a:rPr>
              <a:t> ورأيت فإذا في وسط العرش والحيوانات الأربعة وفي وسط الشيوخ </a:t>
            </a:r>
            <a:r>
              <a:rPr lang="ar-SA" altLang="ja-JP" sz="3200" dirty="0">
                <a:solidFill>
                  <a:srgbClr val="FFFF00"/>
                </a:solidFill>
                <a:effectLst>
                  <a:glow rad="165100">
                    <a:schemeClr val="tx1">
                      <a:alpha val="99000"/>
                    </a:schemeClr>
                  </a:glow>
                </a:effectLst>
                <a:ea typeface="ＭＳ Ｐゴシック" charset="0"/>
              </a:rPr>
              <a:t>خروف</a:t>
            </a:r>
            <a:r>
              <a:rPr lang="ar-SA" altLang="ja-JP" sz="3200" dirty="0">
                <a:solidFill>
                  <a:schemeClr val="bg1"/>
                </a:solidFill>
                <a:effectLst>
                  <a:glow rad="165100">
                    <a:schemeClr val="tx1">
                      <a:alpha val="99000"/>
                    </a:schemeClr>
                  </a:glow>
                </a:effectLst>
                <a:ea typeface="ＭＳ Ｐゴシック" charset="0"/>
              </a:rPr>
              <a:t> قائم كأنه مذبوح، له سبعة قرون وسبع أعين، هي سبعة أرواح الله المرسلة إلى كل الأرض.</a:t>
            </a:r>
          </a:p>
        </p:txBody>
      </p:sp>
      <p:sp>
        <p:nvSpPr>
          <p:cNvPr id="4" name="Rectangle 2"/>
          <p:cNvSpPr txBox="1">
            <a:spLocks noChangeArrowheads="1"/>
          </p:cNvSpPr>
          <p:nvPr/>
        </p:nvSpPr>
        <p:spPr bwMode="auto">
          <a:xfrm>
            <a:off x="5113338" y="6564313"/>
            <a:ext cx="2843212" cy="28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Used with permission</a:t>
            </a:r>
          </a:p>
        </p:txBody>
      </p:sp>
      <p:sp>
        <p:nvSpPr>
          <p:cNvPr id="5" name="Rectangle 3"/>
          <p:cNvSpPr txBox="1">
            <a:spLocks noChangeArrowheads="1"/>
          </p:cNvSpPr>
          <p:nvPr/>
        </p:nvSpPr>
        <p:spPr bwMode="auto">
          <a:xfrm>
            <a:off x="0" y="0"/>
            <a:ext cx="8243888" cy="1196975"/>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على كل حال فإن سفر الرؤيا يشير إلى يسوع على أنه </a:t>
            </a:r>
            <a:r>
              <a:rPr kumimoji="0" lang="ar-JO"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حمل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28 مرة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6"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0204633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5 800-Lamb-SevenEyes3388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942" y="0"/>
            <a:ext cx="9197053" cy="4392706"/>
          </a:xfrm>
          <a:prstGeom prst="rect">
            <a:avLst/>
          </a:prstGeom>
        </p:spPr>
      </p:pic>
      <p:sp>
        <p:nvSpPr>
          <p:cNvPr id="2" name="Title 1"/>
          <p:cNvSpPr>
            <a:spLocks noGrp="1"/>
          </p:cNvSpPr>
          <p:nvPr>
            <p:ph type="title"/>
          </p:nvPr>
        </p:nvSpPr>
        <p:spPr>
          <a:xfrm>
            <a:off x="0" y="4303059"/>
            <a:ext cx="9173882" cy="2554941"/>
          </a:xfrm>
          <a:solidFill>
            <a:schemeClr val="tx1"/>
          </a:solidFill>
        </p:spPr>
        <p:txBody>
          <a:bodyPr anchor="ctr"/>
          <a:lstStyle/>
          <a:p>
            <a:pPr>
              <a:defRPr/>
            </a:pPr>
            <a:r>
              <a:rPr lang="ar-SA" altLang="ja-JP" sz="3200" dirty="0">
                <a:solidFill>
                  <a:schemeClr val="bg1"/>
                </a:solidFill>
                <a:effectLst>
                  <a:glow rad="165100">
                    <a:schemeClr val="tx1">
                      <a:alpha val="99000"/>
                    </a:schemeClr>
                  </a:glow>
                </a:effectLst>
              </a:rPr>
              <a:t>رؤيا ٥ : ٦</a:t>
            </a:r>
            <a:br>
              <a:rPr lang="ar-SA" altLang="ja-JP" sz="3200" dirty="0">
                <a:solidFill>
                  <a:schemeClr val="bg1"/>
                </a:solidFill>
                <a:effectLst>
                  <a:glow rad="165100">
                    <a:schemeClr val="tx1">
                      <a:alpha val="99000"/>
                    </a:schemeClr>
                  </a:glow>
                </a:effectLst>
              </a:rPr>
            </a:br>
            <a:r>
              <a:rPr lang="ar-SA" altLang="ja-JP" sz="3200" dirty="0">
                <a:solidFill>
                  <a:schemeClr val="bg1"/>
                </a:solidFill>
                <a:effectLst>
                  <a:glow rad="165100">
                    <a:schemeClr val="tx1">
                      <a:alpha val="99000"/>
                    </a:schemeClr>
                  </a:glow>
                </a:effectLst>
              </a:rPr>
              <a:t>ورأيت فإذا في وسط العرش والحيوانات الأربعة وفي وسط الشيوخ </a:t>
            </a:r>
            <a:r>
              <a:rPr lang="ar-SA" altLang="ja-JP" sz="3200" dirty="0">
                <a:solidFill>
                  <a:srgbClr val="FFFF00"/>
                </a:solidFill>
                <a:effectLst>
                  <a:glow rad="165100">
                    <a:schemeClr val="tx1">
                      <a:alpha val="99000"/>
                    </a:schemeClr>
                  </a:glow>
                </a:effectLst>
              </a:rPr>
              <a:t>خروف</a:t>
            </a:r>
            <a:r>
              <a:rPr lang="ar-SA" altLang="ja-JP" sz="3200" dirty="0">
                <a:solidFill>
                  <a:schemeClr val="bg1"/>
                </a:solidFill>
                <a:effectLst>
                  <a:glow rad="165100">
                    <a:schemeClr val="tx1">
                      <a:alpha val="99000"/>
                    </a:schemeClr>
                  </a:glow>
                </a:effectLst>
              </a:rPr>
              <a:t> قائم كأنه </a:t>
            </a:r>
            <a:r>
              <a:rPr lang="ar-SA" altLang="ja-JP" sz="3200" dirty="0">
                <a:solidFill>
                  <a:srgbClr val="FFFF00"/>
                </a:solidFill>
                <a:effectLst>
                  <a:glow rad="165100">
                    <a:schemeClr val="tx1">
                      <a:alpha val="99000"/>
                    </a:schemeClr>
                  </a:glow>
                </a:effectLst>
              </a:rPr>
              <a:t>مذبوح</a:t>
            </a:r>
            <a:r>
              <a:rPr lang="ar-SA" altLang="ja-JP" sz="3200" dirty="0">
                <a:solidFill>
                  <a:schemeClr val="bg1"/>
                </a:solidFill>
                <a:effectLst>
                  <a:glow rad="165100">
                    <a:schemeClr val="tx1">
                      <a:alpha val="99000"/>
                    </a:schemeClr>
                  </a:glow>
                </a:effectLst>
              </a:rPr>
              <a:t>، له سبعة قرون وسبع أعين، هي سبعة أرواح الله المرسلة إلى كل الأرض.</a:t>
            </a:r>
            <a:endParaRPr lang="en-US" sz="3200" dirty="0">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3263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9882" y="4751295"/>
            <a:ext cx="9144000" cy="2106706"/>
          </a:xfrm>
          <a:solidFill>
            <a:schemeClr val="tx1"/>
          </a:solidFill>
        </p:spPr>
        <p:txBody>
          <a:bodyPr anchor="b"/>
          <a:lstStyle/>
          <a:p>
            <a:pPr>
              <a:defRPr/>
            </a:pPr>
            <a:r>
              <a:rPr lang="ar-SA" altLang="ja-JP" sz="3200" dirty="0">
                <a:solidFill>
                  <a:schemeClr val="bg1"/>
                </a:solidFill>
                <a:effectLst>
                  <a:glow rad="165100">
                    <a:schemeClr val="tx1">
                      <a:alpha val="99000"/>
                    </a:schemeClr>
                  </a:glow>
                </a:effectLst>
              </a:rPr>
              <a:t>رؤيا ٥ : ٦</a:t>
            </a:r>
            <a:br>
              <a:rPr lang="ar-SA" altLang="ja-JP" sz="3200" dirty="0">
                <a:solidFill>
                  <a:schemeClr val="bg1"/>
                </a:solidFill>
                <a:effectLst>
                  <a:glow rad="165100">
                    <a:schemeClr val="tx1">
                      <a:alpha val="99000"/>
                    </a:schemeClr>
                  </a:glow>
                </a:effectLst>
              </a:rPr>
            </a:br>
            <a:r>
              <a:rPr lang="ar-SA" altLang="ja-JP" sz="3200" dirty="0">
                <a:solidFill>
                  <a:schemeClr val="bg1"/>
                </a:solidFill>
                <a:effectLst>
                  <a:glow rad="165100">
                    <a:schemeClr val="tx1">
                      <a:alpha val="99000"/>
                    </a:schemeClr>
                  </a:glow>
                </a:effectLst>
              </a:rPr>
              <a:t> ورأيت فإذا في وسط العرش والحيوانات الأربعة وفي وسط الشيوخ </a:t>
            </a:r>
            <a:r>
              <a:rPr lang="ar-SA" altLang="ja-JP" sz="3200" dirty="0">
                <a:solidFill>
                  <a:srgbClr val="FFFF00"/>
                </a:solidFill>
                <a:effectLst>
                  <a:glow rad="165100">
                    <a:schemeClr val="tx1">
                      <a:alpha val="99000"/>
                    </a:schemeClr>
                  </a:glow>
                </a:effectLst>
              </a:rPr>
              <a:t>خروف قائم </a:t>
            </a:r>
            <a:r>
              <a:rPr lang="ar-SA" altLang="ja-JP" sz="3200" dirty="0">
                <a:solidFill>
                  <a:schemeClr val="bg1"/>
                </a:solidFill>
                <a:effectLst>
                  <a:glow rad="165100">
                    <a:schemeClr val="tx1">
                      <a:alpha val="99000"/>
                    </a:schemeClr>
                  </a:glow>
                </a:effectLst>
              </a:rPr>
              <a:t>كأنه مذبوح، له سبعة قرون وسبع أعين، هي سبعة أرواح الله المرسلة إلى كل الأرض.</a:t>
            </a:r>
            <a:endParaRPr lang="en-US" sz="3200" dirty="0">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3" name="Picture 2" descr="rev 5 standing Lamb.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9623" y="433295"/>
            <a:ext cx="5552141" cy="4164106"/>
          </a:xfrm>
          <a:prstGeom prst="rect">
            <a:avLst/>
          </a:prstGeom>
        </p:spPr>
      </p:pic>
    </p:spTree>
    <p:extLst>
      <p:ext uri="{BB962C8B-B14F-4D97-AF65-F5344CB8AC3E}">
        <p14:creationId xmlns:p14="http://schemas.microsoft.com/office/powerpoint/2010/main" val="169923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pic>
        <p:nvPicPr>
          <p:cNvPr id="3" name="Picture 2" descr="rev 4 lamb worshippe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4825" y="-198177"/>
            <a:ext cx="9250315" cy="5724917"/>
          </a:xfrm>
          <a:prstGeom prst="rect">
            <a:avLst/>
          </a:prstGeom>
        </p:spPr>
      </p:pic>
      <p:sp>
        <p:nvSpPr>
          <p:cNvPr id="2" name="Title 1"/>
          <p:cNvSpPr>
            <a:spLocks noGrp="1"/>
          </p:cNvSpPr>
          <p:nvPr>
            <p:ph type="title"/>
          </p:nvPr>
        </p:nvSpPr>
        <p:spPr>
          <a:xfrm>
            <a:off x="29882" y="5659693"/>
            <a:ext cx="9144000" cy="1198307"/>
          </a:xfrm>
          <a:solidFill>
            <a:schemeClr val="tx1"/>
          </a:solidFill>
        </p:spPr>
        <p:txBody>
          <a:bodyPr anchor="b"/>
          <a:lstStyle/>
          <a:p>
            <a:pPr rtl="1"/>
            <a:r>
              <a:rPr lang="ar-SA" sz="4000" dirty="0"/>
              <a:t>رؤيا ٥ : ٩</a:t>
            </a:r>
            <a:br>
              <a:rPr lang="ar-SA" sz="4000" dirty="0"/>
            </a:br>
            <a:r>
              <a:rPr lang="ar-JO" sz="4800" dirty="0"/>
              <a:t>مستحق أنت أن تأخذ السفر وتفتح ختومه</a:t>
            </a:r>
            <a:endParaRPr lang="ar-SA" sz="4000" dirty="0"/>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840198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3" descr="rev 7v9.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223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4" name="Rectangle 2"/>
          <p:cNvSpPr>
            <a:spLocks noGrp="1" noChangeArrowheads="1"/>
          </p:cNvSpPr>
          <p:nvPr>
            <p:ph type="ctrTitle"/>
          </p:nvPr>
        </p:nvSpPr>
        <p:spPr>
          <a:xfrm>
            <a:off x="758825" y="76200"/>
            <a:ext cx="7591425" cy="1152525"/>
          </a:xfrm>
          <a:effectLst/>
        </p:spPr>
        <p:txBody>
          <a:bodyPr/>
          <a:lstStyle/>
          <a:p>
            <a:pPr>
              <a:defRPr/>
            </a:pPr>
            <a:r>
              <a:rPr lang="ar-JO" altLang="ja-JP" sz="5400" dirty="0">
                <a:solidFill>
                  <a:schemeClr val="bg1"/>
                </a:solidFill>
                <a:effectLst>
                  <a:glow rad="139700">
                    <a:schemeClr val="tx1">
                      <a:alpha val="75000"/>
                    </a:schemeClr>
                  </a:glow>
                </a:effectLst>
                <a:ea typeface="ＭＳ Ｐゴシック" charset="0"/>
              </a:rPr>
              <a:t>كل قبيلة ولسان وشعب وأمة</a:t>
            </a:r>
            <a:endParaRPr lang="en-US" sz="6000" dirty="0">
              <a:effectLst>
                <a:glow rad="139700">
                  <a:schemeClr val="tx1">
                    <a:alpha val="75000"/>
                  </a:schemeClr>
                </a:glow>
              </a:effectLst>
              <a:ea typeface="ＭＳ Ｐゴシック" charset="0"/>
            </a:endParaRPr>
          </a:p>
        </p:txBody>
      </p:sp>
      <p:sp>
        <p:nvSpPr>
          <p:cNvPr id="4" name="Text Box 1041"/>
          <p:cNvSpPr txBox="1">
            <a:spLocks noChangeArrowheads="1"/>
          </p:cNvSpPr>
          <p:nvPr/>
        </p:nvSpPr>
        <p:spPr bwMode="auto">
          <a:xfrm>
            <a:off x="8178800" y="20635"/>
            <a:ext cx="935436" cy="46886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39700">
                    <a:schemeClr val="tx1">
                      <a:alpha val="75000"/>
                    </a:schemeClr>
                  </a:glow>
                </a:effectLst>
                <a:latin typeface="Arial" charset="0"/>
                <a:cs typeface="Arial"/>
              </a:defRPr>
            </a:lvl1pPr>
            <a:lvl2pPr algn="ctr">
              <a:defRPr sz="4400">
                <a:solidFill>
                  <a:schemeClr val="tx2"/>
                </a:solidFill>
                <a:latin typeface="Arial" charset="0"/>
                <a:ea typeface="ＭＳ Ｐゴシック" charset="-128"/>
                <a:cs typeface="ＭＳ Ｐゴシック" charset="-128"/>
              </a:defRPr>
            </a:lvl2pPr>
            <a:lvl3pPr algn="ctr">
              <a:defRPr sz="4400">
                <a:solidFill>
                  <a:schemeClr val="tx2"/>
                </a:solidFill>
                <a:latin typeface="Arial" charset="0"/>
                <a:ea typeface="ＭＳ Ｐゴシック" charset="-128"/>
                <a:cs typeface="ＭＳ Ｐゴシック" charset="-128"/>
              </a:defRPr>
            </a:lvl3pPr>
            <a:lvl4pPr algn="ctr">
              <a:defRPr sz="4400">
                <a:solidFill>
                  <a:schemeClr val="tx2"/>
                </a:solidFill>
                <a:latin typeface="Arial" charset="0"/>
                <a:ea typeface="ＭＳ Ｐゴシック" charset="-128"/>
                <a:cs typeface="ＭＳ Ｐゴシック" charset="-128"/>
              </a:defRPr>
            </a:lvl4pPr>
            <a:lvl5pPr algn="ctr">
              <a:defRPr sz="4400">
                <a:solidFill>
                  <a:schemeClr val="tx2"/>
                </a:solidFill>
                <a:latin typeface="Arial" charset="0"/>
                <a:ea typeface="ＭＳ Ｐゴシック" charset="-128"/>
                <a:cs typeface="ＭＳ Ｐゴシック" charset="-128"/>
              </a:defRPr>
            </a:lvl5pPr>
            <a:lvl6pPr marL="457200" algn="ctr" eaLnBrk="0" fontAlgn="base" hangingPunct="0">
              <a:spcBef>
                <a:spcPct val="0"/>
              </a:spcBef>
              <a:spcAft>
                <a:spcPct val="0"/>
              </a:spcAft>
              <a:defRPr sz="4400">
                <a:solidFill>
                  <a:schemeClr val="tx2"/>
                </a:solidFill>
                <a:latin typeface="Times New Roman" charset="0"/>
              </a:defRPr>
            </a:lvl6pPr>
            <a:lvl7pPr marL="914400" algn="ctr" eaLnBrk="0" fontAlgn="base" hangingPunct="0">
              <a:spcBef>
                <a:spcPct val="0"/>
              </a:spcBef>
              <a:spcAft>
                <a:spcPct val="0"/>
              </a:spcAft>
              <a:defRPr sz="4400">
                <a:solidFill>
                  <a:schemeClr val="tx2"/>
                </a:solidFill>
                <a:latin typeface="Times New Roman" charset="0"/>
              </a:defRPr>
            </a:lvl7pPr>
            <a:lvl8pPr marL="1371600" algn="ctr" eaLnBrk="0" fontAlgn="base" hangingPunct="0">
              <a:spcBef>
                <a:spcPct val="0"/>
              </a:spcBef>
              <a:spcAft>
                <a:spcPct val="0"/>
              </a:spcAft>
              <a:defRPr sz="4400">
                <a:solidFill>
                  <a:schemeClr val="tx2"/>
                </a:solidFill>
                <a:latin typeface="Times New Roman" charset="0"/>
              </a:defRPr>
            </a:lvl8pPr>
            <a:lvl9pPr marL="1828800" algn="ctr"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rPr>
              <a:t>369</a:t>
            </a:r>
            <a:endParaRPr kumimoji="0" lang="en-US" sz="2400" u="none" strike="noStrike" kern="120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993A73-335D-D642-B0BA-1D7393775671}"/>
              </a:ext>
            </a:extLst>
          </p:cNvPr>
          <p:cNvSpPr txBox="1">
            <a:spLocks noChangeArrowheads="1"/>
          </p:cNvSpPr>
          <p:nvPr/>
        </p:nvSpPr>
        <p:spPr bwMode="auto">
          <a:xfrm>
            <a:off x="1393825" y="5575300"/>
            <a:ext cx="7591425" cy="11525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0" cap="none" spc="0" normalizeH="0" baseline="0" noProof="0" dirty="0">
                <a:ln>
                  <a:noFill/>
                </a:ln>
                <a:solidFill>
                  <a:srgbClr val="FFFFFF"/>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rPr>
              <a:t>رؤيا ٥ : ٩</a:t>
            </a:r>
            <a:endParaRPr kumimoji="0" lang="en-US" sz="4400" b="1" u="none" strike="noStrike" kern="0" cap="none" spc="0" normalizeH="0" baseline="0" noProof="0" dirty="0">
              <a:ln>
                <a:noFill/>
              </a:ln>
              <a:solidFill>
                <a:srgbClr val="000000"/>
              </a:solidFill>
              <a:effectLst>
                <a:glow rad="1397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8346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29882" y="5169647"/>
            <a:ext cx="9144000" cy="1688354"/>
          </a:xfrm>
          <a:solidFill>
            <a:schemeClr val="tx1"/>
          </a:solidFill>
        </p:spPr>
        <p:txBody>
          <a:bodyPr anchor="ctr"/>
          <a:lstStyle/>
          <a:p>
            <a:pPr rtl="1"/>
            <a:r>
              <a:rPr lang="ar-SA" sz="3200" dirty="0"/>
              <a:t>رؤيا ٥ : ١٠</a:t>
            </a:r>
            <a:br>
              <a:rPr lang="ar-SA" sz="3200" dirty="0"/>
            </a:br>
            <a:r>
              <a:rPr lang="ar-JO" sz="4000" dirty="0">
                <a:solidFill>
                  <a:schemeClr val="bg1"/>
                </a:solidFill>
              </a:rPr>
              <a:t>وجعلتنا لإلهنا ملوكاً وكهنة </a:t>
            </a:r>
            <a:r>
              <a:rPr lang="ar-JO" sz="4000" dirty="0">
                <a:solidFill>
                  <a:srgbClr val="FFFF00"/>
                </a:solidFill>
              </a:rPr>
              <a:t>فسنملك على الأرض</a:t>
            </a:r>
            <a:r>
              <a:rPr lang="ar-SA" sz="3200" dirty="0"/>
              <a:t> </a:t>
            </a: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4" name="Picture 3" descr="rev 5v10 saints reign 0-King20Jesu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6932706" cy="5199530"/>
          </a:xfrm>
          <a:prstGeom prst="rect">
            <a:avLst/>
          </a:prstGeom>
        </p:spPr>
      </p:pic>
    </p:spTree>
    <p:extLst>
      <p:ext uri="{BB962C8B-B14F-4D97-AF65-F5344CB8AC3E}">
        <p14:creationId xmlns:p14="http://schemas.microsoft.com/office/powerpoint/2010/main" val="115914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chemeClr val="bg1"/>
            </a:gs>
            <a:gs pos="92000">
              <a:srgbClr val="0000FF"/>
            </a:gs>
          </a:gsLst>
          <a:path path="circle">
            <a:fillToRect t="100000" r="100000"/>
          </a:path>
          <a:tileRect l="-100000" b="-100000"/>
        </a:gradFill>
        <a:effectLst/>
      </p:bgPr>
    </p:bg>
    <p:spTree>
      <p:nvGrpSpPr>
        <p:cNvPr id="1" name=""/>
        <p:cNvGrpSpPr/>
        <p:nvPr/>
      </p:nvGrpSpPr>
      <p:grpSpPr>
        <a:xfrm>
          <a:off x="0" y="0"/>
          <a:ext cx="0" cy="0"/>
          <a:chOff x="0" y="0"/>
          <a:chExt cx="0" cy="0"/>
        </a:xfrm>
      </p:grpSpPr>
      <p:pic>
        <p:nvPicPr>
          <p:cNvPr id="8" name="Picture 7" descr="Rev 5 Crowd_Worshipping.jpg"/>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837642" name="Text Box 11"/>
          <p:cNvSpPr txBox="1">
            <a:spLocks noChangeArrowheads="1"/>
          </p:cNvSpPr>
          <p:nvPr/>
        </p:nvSpPr>
        <p:spPr bwMode="auto">
          <a:xfrm>
            <a:off x="216186" y="3651766"/>
            <a:ext cx="5969712" cy="1569660"/>
          </a:xfrm>
          <a:prstGeom prst="rect">
            <a:avLst/>
          </a:prstGeom>
        </p:spPr>
        <p:txBody>
          <a:bodyPr vert="horz" lIns="91440" tIns="45720" rIns="91440" bIns="45720" rtlCol="0" anchor="t">
            <a:noAutofit/>
          </a:bodyPr>
          <a:lstStyle>
            <a:lvl1pPr algn="ctr" defTabSz="914400" eaLnBrk="1" latinLnBrk="0" hangingPunct="1">
              <a:buNone/>
              <a:defRPr sz="4800" b="1">
                <a:solidFill>
                  <a:schemeClr val="bg1"/>
                </a:solidFill>
                <a:effectLst>
                  <a:outerShdw dist="88900" dir="2700000" algn="tl" rotWithShape="0">
                    <a:srgbClr val="000000">
                      <a:alpha val="78000"/>
                    </a:srgbClr>
                  </a:outerShdw>
                </a:effectLst>
                <a:latin typeface="Arial" charset="0"/>
                <a:cs typeface="Arial"/>
              </a:defRPr>
            </a:lvl1pPr>
          </a:lstStyle>
          <a:p>
            <a:pPr marL="571500" marR="0" lvl="0" indent="-571500" algn="r" defTabSz="914400" rtl="1" eaLnBrk="1" fontAlgn="base" latinLnBrk="0" hangingPunct="1">
              <a:lnSpc>
                <a:spcPct val="10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prstClr val="white"/>
                </a:solidFill>
                <a:effectLst>
                  <a:outerShdw dist="88900" dir="2700000" algn="tl" rotWithShape="0">
                    <a:srgbClr val="000000">
                      <a:alpha val="78000"/>
                    </a:srgbClr>
                  </a:outerShdw>
                </a:effectLst>
                <a:uLnTx/>
                <a:uFillTx/>
                <a:latin typeface="Arial" panose="020B0604020202020204" pitchFamily="34" charset="0"/>
                <a:ea typeface="ＭＳ Ｐゴシック" charset="0"/>
                <a:cs typeface="Arial" panose="020B0604020202020204" pitchFamily="34" charset="0"/>
              </a:rPr>
              <a:t>من هو (5: 5-7)</a:t>
            </a:r>
          </a:p>
          <a:p>
            <a:pPr marL="571500" marR="0" lvl="0" indent="-571500" algn="r" defTabSz="914400" rtl="1" eaLnBrk="1" fontAlgn="base" latinLnBrk="0" hangingPunct="1">
              <a:lnSpc>
                <a:spcPct val="10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prstClr val="white"/>
                </a:solidFill>
                <a:effectLst>
                  <a:outerShdw dist="88900" dir="2700000" algn="tl" rotWithShape="0">
                    <a:srgbClr val="000000">
                      <a:alpha val="78000"/>
                    </a:srgbClr>
                  </a:outerShdw>
                </a:effectLst>
                <a:uLnTx/>
                <a:uFillTx/>
                <a:latin typeface="Arial" panose="020B0604020202020204" pitchFamily="34" charset="0"/>
                <a:ea typeface="ＭＳ Ｐゴシック" charset="0"/>
                <a:cs typeface="Arial" panose="020B0604020202020204" pitchFamily="34" charset="0"/>
              </a:rPr>
              <a:t>أين هو (5: 6)</a:t>
            </a:r>
          </a:p>
          <a:p>
            <a:pPr marL="571500" marR="0" lvl="0" indent="-571500" algn="r" defTabSz="914400" rtl="1" eaLnBrk="1" fontAlgn="base" latinLnBrk="0" hangingPunct="1">
              <a:lnSpc>
                <a:spcPct val="10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prstClr val="white"/>
                </a:solidFill>
                <a:effectLst>
                  <a:outerShdw dist="88900" dir="2700000" algn="tl" rotWithShape="0">
                    <a:srgbClr val="000000">
                      <a:alpha val="78000"/>
                    </a:srgbClr>
                  </a:outerShdw>
                </a:effectLst>
                <a:uLnTx/>
                <a:uFillTx/>
                <a:latin typeface="Arial" panose="020B0604020202020204" pitchFamily="34" charset="0"/>
                <a:ea typeface="ＭＳ Ｐゴシック" charset="0"/>
                <a:cs typeface="Arial" panose="020B0604020202020204" pitchFamily="34" charset="0"/>
              </a:rPr>
              <a:t>ماذا فعل (5: 8-10)</a:t>
            </a:r>
          </a:p>
          <a:p>
            <a:pPr marL="571500" marR="0" lvl="0" indent="-571500" algn="r" defTabSz="914400" rtl="1" eaLnBrk="1" fontAlgn="base" latinLnBrk="0" hangingPunct="1">
              <a:lnSpc>
                <a:spcPct val="100000"/>
              </a:lnSpc>
              <a:spcBef>
                <a:spcPct val="0"/>
              </a:spcBef>
              <a:spcAft>
                <a:spcPct val="0"/>
              </a:spcAft>
              <a:buClrTx/>
              <a:buSzTx/>
              <a:buFont typeface="Arial"/>
              <a:buChar char="•"/>
              <a:tabLst/>
              <a:defRPr/>
            </a:pPr>
            <a:r>
              <a:rPr kumimoji="0" lang="ar-JO" sz="4000" u="none" strike="noStrike" kern="1200" cap="none" spc="0" normalizeH="0" baseline="0" noProof="0" dirty="0">
                <a:ln>
                  <a:noFill/>
                </a:ln>
                <a:solidFill>
                  <a:prstClr val="white"/>
                </a:solidFill>
                <a:effectLst>
                  <a:outerShdw dist="88900" dir="2700000" algn="tl" rotWithShape="0">
                    <a:srgbClr val="000000">
                      <a:alpha val="78000"/>
                    </a:srgbClr>
                  </a:outerShdw>
                </a:effectLst>
                <a:uLnTx/>
                <a:uFillTx/>
                <a:latin typeface="Arial" panose="020B0604020202020204" pitchFamily="34" charset="0"/>
                <a:ea typeface="ＭＳ Ｐゴシック" charset="0"/>
                <a:cs typeface="Arial" panose="020B0604020202020204" pitchFamily="34" charset="0"/>
              </a:rPr>
              <a:t>ماذا يمتلك (5: 11-14)</a:t>
            </a:r>
            <a:endParaRPr kumimoji="0" lang="en-US" sz="4000" u="none" strike="noStrike" kern="1200" cap="none" spc="0" normalizeH="0" baseline="0" noProof="0" dirty="0">
              <a:ln>
                <a:noFill/>
              </a:ln>
              <a:solidFill>
                <a:prstClr val="white"/>
              </a:solidFill>
              <a:effectLst>
                <a:outerShdw dist="88900" dir="2700000" algn="tl" rotWithShape="0">
                  <a:srgbClr val="000000">
                    <a:alpha val="78000"/>
                  </a:srgbClr>
                </a:outerShdw>
              </a:effectLst>
              <a:uLnTx/>
              <a:uFillTx/>
              <a:latin typeface="Arial" panose="020B0604020202020204" pitchFamily="34" charset="0"/>
              <a:ea typeface="ＭＳ Ｐゴシック" charset="0"/>
              <a:cs typeface="Arial" panose="020B0604020202020204" pitchFamily="34" charset="0"/>
            </a:endParaRPr>
          </a:p>
        </p:txBody>
      </p:sp>
      <p:sp>
        <p:nvSpPr>
          <p:cNvPr id="837643" name="Rectangle 12"/>
          <p:cNvSpPr>
            <a:spLocks noGrp="1" noChangeArrowheads="1"/>
          </p:cNvSpPr>
          <p:nvPr>
            <p:ph type="title" idx="4294967295"/>
          </p:nvPr>
        </p:nvSpPr>
        <p:spPr>
          <a:xfrm>
            <a:off x="286763" y="696385"/>
            <a:ext cx="4178553" cy="2744565"/>
          </a:xfrm>
        </p:spPr>
        <p:txBody>
          <a:bodyPr vert="horz" lIns="91440" tIns="45720" rIns="91440" bIns="45720" rtlCol="0" anchor="t">
            <a:noAutofit/>
          </a:bodyPr>
          <a:lstStyle/>
          <a:p>
            <a:r>
              <a:rPr lang="ar-JO" sz="4800" dirty="0">
                <a:solidFill>
                  <a:schemeClr val="bg1"/>
                </a:solidFill>
                <a:effectLst>
                  <a:outerShdw dist="88900" dir="2700000" algn="tl" rotWithShape="0">
                    <a:srgbClr val="000000">
                      <a:alpha val="78000"/>
                    </a:srgbClr>
                  </a:outerShdw>
                </a:effectLst>
                <a:ea typeface="ＭＳ Ｐゴシック" charset="0"/>
              </a:rPr>
              <a:t>لماذا نعبد يسوع؟</a:t>
            </a:r>
            <a:br>
              <a:rPr lang="ar-JO" sz="4800" dirty="0">
                <a:solidFill>
                  <a:schemeClr val="bg1"/>
                </a:solidFill>
                <a:effectLst>
                  <a:outerShdw dist="88900" dir="2700000" algn="tl" rotWithShape="0">
                    <a:srgbClr val="000000">
                      <a:alpha val="78000"/>
                    </a:srgbClr>
                  </a:outerShdw>
                </a:effectLst>
                <a:ea typeface="ＭＳ Ｐゴシック" charset="0"/>
              </a:rPr>
            </a:br>
            <a:r>
              <a:rPr lang="ar-JO" sz="4800" dirty="0">
                <a:solidFill>
                  <a:schemeClr val="bg1"/>
                </a:solidFill>
                <a:effectLst>
                  <a:outerShdw dist="88900" dir="2700000" algn="tl" rotWithShape="0">
                    <a:srgbClr val="000000">
                      <a:alpha val="78000"/>
                    </a:srgbClr>
                  </a:outerShdw>
                </a:effectLst>
                <a:ea typeface="ＭＳ Ｐゴシック" charset="0"/>
              </a:rPr>
              <a:t>بسبب ...</a:t>
            </a:r>
            <a:endParaRPr lang="en-US" sz="4800" dirty="0">
              <a:solidFill>
                <a:schemeClr val="bg1"/>
              </a:solidFill>
              <a:effectLst>
                <a:outerShdw dist="88900" dir="2700000" algn="tl" rotWithShape="0">
                  <a:srgbClr val="000000">
                    <a:alpha val="78000"/>
                  </a:srgbClr>
                </a:outerShdw>
              </a:effectLst>
              <a:ea typeface="ＭＳ Ｐゴシック" charset="0"/>
            </a:endParaRPr>
          </a:p>
        </p:txBody>
      </p:sp>
      <p:sp>
        <p:nvSpPr>
          <p:cNvPr id="13"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prstClr val="white"/>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3"/>
          <p:cNvSpPr txBox="1">
            <a:spLocks noChangeArrowheads="1"/>
          </p:cNvSpPr>
          <p:nvPr/>
        </p:nvSpPr>
        <p:spPr bwMode="auto">
          <a:xfrm>
            <a:off x="0" y="6526878"/>
            <a:ext cx="8971616" cy="301533"/>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mj-ea"/>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imes" charset="0"/>
                <a:ea typeface="ＭＳ Ｐゴシック" charset="0"/>
              </a:defRPr>
            </a:lvl6pPr>
            <a:lvl7pPr marL="914400" algn="l" rtl="0" eaLnBrk="0" fontAlgn="base" hangingPunct="0">
              <a:spcBef>
                <a:spcPct val="0"/>
              </a:spcBef>
              <a:spcAft>
                <a:spcPct val="0"/>
              </a:spcAft>
              <a:defRPr sz="4400">
                <a:solidFill>
                  <a:schemeClr val="tx2"/>
                </a:solidFill>
                <a:latin typeface="Times" charset="0"/>
                <a:ea typeface="ＭＳ Ｐゴシック" charset="0"/>
              </a:defRPr>
            </a:lvl7pPr>
            <a:lvl8pPr marL="1371600" algn="l" rtl="0" eaLnBrk="0" fontAlgn="base" hangingPunct="0">
              <a:spcBef>
                <a:spcPct val="0"/>
              </a:spcBef>
              <a:spcAft>
                <a:spcPct val="0"/>
              </a:spcAft>
              <a:defRPr sz="4400">
                <a:solidFill>
                  <a:schemeClr val="tx2"/>
                </a:solidFill>
                <a:latin typeface="Times" charset="0"/>
                <a:ea typeface="ＭＳ Ｐゴシック" charset="0"/>
              </a:defRPr>
            </a:lvl8pPr>
            <a:lvl9pPr marL="1828800" algn="l" rtl="0" eaLnBrk="0" fontAlgn="base" hangingPunct="0">
              <a:spcBef>
                <a:spcPct val="0"/>
              </a:spcBef>
              <a:spcAft>
                <a:spcPct val="0"/>
              </a:spcAft>
              <a:defRPr sz="4400">
                <a:solidFill>
                  <a:schemeClr val="tx2"/>
                </a:solidFill>
                <a:latin typeface="Times"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rPr>
              <a:t>وارين ويرزبي، تفسير الكتاب المقدس</a:t>
            </a:r>
            <a:endParaRPr kumimoji="0" lang="en-US" sz="1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252573890"/>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764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3764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3764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3764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4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 name="Content Placeholder 1"/>
          <p:cNvSpPr>
            <a:spLocks noGrp="1"/>
          </p:cNvSpPr>
          <p:nvPr>
            <p:ph idx="1"/>
          </p:nvPr>
        </p:nvSpPr>
        <p:spPr>
          <a:xfrm>
            <a:off x="381000" y="4114800"/>
            <a:ext cx="8597153" cy="2514600"/>
          </a:xfrm>
        </p:spPr>
        <p:txBody>
          <a:bodyPr>
            <a:normAutofit/>
          </a:bodyPr>
          <a:lstStyle/>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يستحق يسوع أن يكشف المستقبل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وأن يُعبد لأنه المسيا الإلهي </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الذي افتدانا من عقوبة الخطية</a:t>
            </a:r>
            <a:endParaRPr lang="ar-JO"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0" indent="0" algn="ctr">
              <a:buNone/>
            </a:pPr>
            <a:r>
              <a:rPr lang="ar-SA"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جاعلاً منّا مملكة كهنة. </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Title 2"/>
          <p:cNvSpPr>
            <a:spLocks noGrp="1"/>
          </p:cNvSpPr>
          <p:nvPr>
            <p:ph type="title"/>
          </p:nvPr>
        </p:nvSpPr>
        <p:spPr/>
        <p:txBody>
          <a:bodyPr/>
          <a:lstStyle/>
          <a:p>
            <a:r>
              <a:rPr lang="ar-JO"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الفكرة الرئيسية في رؤيا 5</a:t>
            </a:r>
            <a:endParaRPr lang="en-US"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9586086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descr="Rev 7 Nation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80059"/>
            <a:ext cx="9144001" cy="6377941"/>
          </a:xfrm>
          <a:prstGeom prst="rect">
            <a:avLst/>
          </a:prstGeom>
        </p:spPr>
      </p:pic>
      <p:sp>
        <p:nvSpPr>
          <p:cNvPr id="2" name="Title 1"/>
          <p:cNvSpPr>
            <a:spLocks noGrp="1"/>
          </p:cNvSpPr>
          <p:nvPr>
            <p:ph type="title"/>
          </p:nvPr>
        </p:nvSpPr>
        <p:spPr>
          <a:xfrm>
            <a:off x="0" y="131108"/>
            <a:ext cx="8136072" cy="824702"/>
          </a:xfrm>
          <a:solidFill>
            <a:srgbClr val="800000"/>
          </a:solidFill>
          <a:ln w="38100" cmpd="sng">
            <a:solidFill>
              <a:srgbClr val="000000"/>
            </a:solid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r>
              <a:rPr lang="ar-JO" dirty="0">
                <a:effectLst>
                  <a:glow rad="101600">
                    <a:schemeClr val="tx1">
                      <a:alpha val="75000"/>
                    </a:schemeClr>
                  </a:glow>
                  <a:outerShdw blurRad="38100" dist="76200" dir="2700000" sx="99000" sy="99000" algn="tl">
                    <a:srgbClr val="000000">
                      <a:alpha val="43137"/>
                    </a:srgbClr>
                  </a:outerShdw>
                </a:effectLst>
              </a:rPr>
              <a:t>الترانيم في رؤيا 4-5</a:t>
            </a:r>
            <a:endParaRPr lang="en-US" dirty="0">
              <a:effectLst>
                <a:glow rad="101600">
                  <a:schemeClr val="tx1">
                    <a:alpha val="75000"/>
                  </a:schemeClr>
                </a:glow>
                <a:outerShdw blurRad="38100" dist="76200" dir="2700000" sx="99000" sy="99000" algn="tl">
                  <a:srgbClr val="000000">
                    <a:alpha val="43137"/>
                  </a:srgbClr>
                </a:outerShdw>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369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 name="Title 1"/>
          <p:cNvSpPr txBox="1">
            <a:spLocks/>
          </p:cNvSpPr>
          <p:nvPr/>
        </p:nvSpPr>
        <p:spPr bwMode="auto">
          <a:xfrm>
            <a:off x="0" y="1106018"/>
            <a:ext cx="4525671"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 8، 11</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الرب الإله القدير</a:t>
            </a:r>
            <a:br>
              <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تسبيحه كخالق</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9" name="Title 1"/>
          <p:cNvSpPr txBox="1">
            <a:spLocks/>
          </p:cNvSpPr>
          <p:nvPr/>
        </p:nvSpPr>
        <p:spPr bwMode="auto">
          <a:xfrm>
            <a:off x="4596749" y="1106018"/>
            <a:ext cx="4525671"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 9-10، 12</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الحمل</a:t>
            </a:r>
            <a:br>
              <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b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تسبيحه كفادي</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 name="Title 1"/>
          <p:cNvSpPr txBox="1">
            <a:spLocks/>
          </p:cNvSpPr>
          <p:nvPr/>
        </p:nvSpPr>
        <p:spPr bwMode="auto">
          <a:xfrm>
            <a:off x="0" y="4806402"/>
            <a:ext cx="9144000" cy="1756926"/>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5: 13</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الله والحمل</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حمد وكرامة ومجد وقوة</a:t>
            </a:r>
            <a:endParaRPr kumimoji="0" lang="en-US" sz="3600" u="none" strike="noStrike" kern="1200" cap="none" spc="0" normalizeH="0" baseline="0" noProof="0" dirty="0">
              <a:ln>
                <a:noFill/>
              </a:ln>
              <a:solidFill>
                <a:srgbClr val="FFFFFF"/>
              </a:solidFill>
              <a:effectLst>
                <a:glow rad="228600">
                  <a:srgbClr val="000000">
                    <a:alpha val="75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462863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879" y="1053858"/>
            <a:ext cx="7392340" cy="5804142"/>
          </a:xfrm>
          <a:prstGeom prst="rect">
            <a:avLst/>
          </a:prstGeom>
        </p:spPr>
      </p:pic>
      <p:sp>
        <p:nvSpPr>
          <p:cNvPr id="837643" name="Rectangle 12"/>
          <p:cNvSpPr>
            <a:spLocks noGrp="1" noChangeArrowheads="1"/>
          </p:cNvSpPr>
          <p:nvPr>
            <p:ph type="title" idx="4294967295"/>
          </p:nvPr>
        </p:nvSpPr>
        <p:spPr>
          <a:xfrm>
            <a:off x="0" y="160996"/>
            <a:ext cx="9144000" cy="723775"/>
          </a:xfrm>
        </p:spPr>
        <p:txBody>
          <a:bodyPr>
            <a:noAutofit/>
          </a:bodyPr>
          <a:lstStyle/>
          <a:p>
            <a:r>
              <a:rPr lang="ar-JO" sz="6000" dirty="0">
                <a:solidFill>
                  <a:schemeClr val="tx1"/>
                </a:solidFill>
                <a:ea typeface="ＭＳ Ｐゴシック" charset="0"/>
              </a:rPr>
              <a:t>يسوع متوازن</a:t>
            </a:r>
            <a:endParaRPr lang="en-US" sz="6000" dirty="0">
              <a:solidFill>
                <a:schemeClr val="tx1"/>
              </a:solidFill>
              <a:ea typeface="ＭＳ Ｐゴシック" charset="0"/>
            </a:endParaRPr>
          </a:p>
        </p:txBody>
      </p:sp>
      <p:sp>
        <p:nvSpPr>
          <p:cNvPr id="5" name="Rectangle 12"/>
          <p:cNvSpPr txBox="1">
            <a:spLocks noChangeArrowheads="1"/>
          </p:cNvSpPr>
          <p:nvPr/>
        </p:nvSpPr>
        <p:spPr>
          <a:xfrm>
            <a:off x="5199467" y="4481145"/>
            <a:ext cx="3905593" cy="7237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النعمة</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6" name="Rectangle 12"/>
          <p:cNvSpPr txBox="1">
            <a:spLocks noChangeArrowheads="1"/>
          </p:cNvSpPr>
          <p:nvPr/>
        </p:nvSpPr>
        <p:spPr>
          <a:xfrm>
            <a:off x="563077" y="4481145"/>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r>
              <a:rPr lang="ar-JO" sz="6000" b="1" dirty="0">
                <a:solidFill>
                  <a:schemeClr val="tx1"/>
                </a:solidFill>
                <a:latin typeface="Arial" panose="020B0604020202020204" pitchFamily="34" charset="0"/>
                <a:ea typeface="ＭＳ Ｐゴシック" charset="0"/>
                <a:cs typeface="Arial" panose="020B0604020202020204" pitchFamily="34" charset="0"/>
              </a:rPr>
              <a:t>العدل</a:t>
            </a:r>
            <a:endParaRPr lang="en-US" sz="6000" b="1" dirty="0">
              <a:solidFill>
                <a:schemeClr val="tx1"/>
              </a:solidFill>
              <a:latin typeface="Arial" panose="020B0604020202020204" pitchFamily="34" charset="0"/>
              <a:ea typeface="ＭＳ Ｐゴシック"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61944" y="1001758"/>
            <a:ext cx="2690818" cy="3479387"/>
          </a:xfrm>
          <a:prstGeom prst="rect">
            <a:avLst/>
          </a:prstGeom>
        </p:spPr>
      </p:pic>
      <p:pic>
        <p:nvPicPr>
          <p:cNvPr id="8" name="Picture 7"/>
          <p:cNvPicPr>
            <a:picLocks noChangeAspect="1"/>
          </p:cNvPicPr>
          <p:nvPr/>
        </p:nvPicPr>
        <p:blipFill>
          <a:blip r:embed="rId6"/>
          <a:stretch>
            <a:fillRect/>
          </a:stretch>
        </p:blipFill>
        <p:spPr>
          <a:xfrm>
            <a:off x="5878895" y="961348"/>
            <a:ext cx="2694977" cy="3568149"/>
          </a:xfrm>
          <a:prstGeom prst="rect">
            <a:avLst/>
          </a:prstGeom>
        </p:spPr>
      </p:pic>
    </p:spTree>
    <p:extLst>
      <p:ext uri="{BB962C8B-B14F-4D97-AF65-F5344CB8AC3E}">
        <p14:creationId xmlns:p14="http://schemas.microsoft.com/office/powerpoint/2010/main" val="3897131058"/>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64386" y="1495299"/>
            <a:ext cx="7702054" cy="5083356"/>
          </a:xfrm>
          <a:prstGeom prst="rect">
            <a:avLst/>
          </a:prstGeom>
        </p:spPr>
      </p:pic>
      <p:sp>
        <p:nvSpPr>
          <p:cNvPr id="2" name="Title 1"/>
          <p:cNvSpPr>
            <a:spLocks noGrp="1"/>
          </p:cNvSpPr>
          <p:nvPr>
            <p:ph type="title"/>
          </p:nvPr>
        </p:nvSpPr>
        <p:spPr>
          <a:xfrm>
            <a:off x="0" y="225100"/>
            <a:ext cx="9144000" cy="1198307"/>
          </a:xfrm>
          <a:noFill/>
        </p:spPr>
        <p:txBody>
          <a:bodyPr anchor="b"/>
          <a:lstStyle/>
          <a:p>
            <a:pPr>
              <a:defRPr/>
            </a:pPr>
            <a:r>
              <a:rPr lang="ar-JO" sz="8000" dirty="0">
                <a:effectLst>
                  <a:glow rad="190500">
                    <a:schemeClr val="tx1"/>
                  </a:glow>
                </a:effectLst>
              </a:rPr>
              <a:t>التوازن في الحياة</a:t>
            </a:r>
            <a:endParaRPr lang="en-US" sz="8000" dirty="0">
              <a:effectLst>
                <a:glow rad="190500">
                  <a:schemeClr val="tx1"/>
                </a:glow>
              </a:effectLst>
            </a:endParaRPr>
          </a:p>
        </p:txBody>
      </p:sp>
    </p:spTree>
    <p:extLst>
      <p:ext uri="{BB962C8B-B14F-4D97-AF65-F5344CB8AC3E}">
        <p14:creationId xmlns:p14="http://schemas.microsoft.com/office/powerpoint/2010/main" val="1562885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2" name="Rectangle 2"/>
          <p:cNvSpPr>
            <a:spLocks noGrp="1" noChangeArrowheads="1"/>
          </p:cNvSpPr>
          <p:nvPr>
            <p:ph type="title"/>
          </p:nvPr>
        </p:nvSpPr>
        <p:spPr>
          <a:xfrm>
            <a:off x="107504" y="2852936"/>
            <a:ext cx="3429000" cy="2160240"/>
          </a:xfrm>
          <a:effectLst>
            <a:outerShdw blurRad="63500" dist="35921" dir="2700000" algn="ctr" rotWithShape="0">
              <a:srgbClr val="000000">
                <a:alpha val="74998"/>
              </a:srgbClr>
            </a:outerShdw>
          </a:effectLst>
        </p:spPr>
        <p:txBody>
          <a:bodyPr/>
          <a:lstStyle/>
          <a:p>
            <a:pPr rtl="1" eaLnBrk="1" hangingPunct="1">
              <a:defRPr/>
            </a:pPr>
            <a:r>
              <a:rPr kumimoji="0" lang="ar-JO" sz="6000" u="none" strike="noStrike" cap="none" normalizeH="0" baseline="0" dirty="0">
                <a:ln>
                  <a:noFill/>
                </a:ln>
                <a:solidFill>
                  <a:schemeClr val="bg1"/>
                </a:solidFill>
                <a:effectLst/>
                <a:ea typeface="Osaka" charset="-128"/>
              </a:rPr>
              <a:t>ال</a:t>
            </a:r>
            <a:r>
              <a:rPr kumimoji="0" lang="ar-SA" sz="6000" u="none" strike="noStrike" cap="none" normalizeH="0" baseline="0" dirty="0">
                <a:ln>
                  <a:noFill/>
                </a:ln>
                <a:solidFill>
                  <a:schemeClr val="bg1"/>
                </a:solidFill>
                <a:effectLst/>
                <a:ea typeface="Osaka" charset="-128"/>
              </a:rPr>
              <a:t>ختوم</a:t>
            </a:r>
            <a:br>
              <a:rPr lang="en-US" sz="6000" dirty="0">
                <a:solidFill>
                  <a:schemeClr val="bg1"/>
                </a:solidFill>
                <a:effectLst>
                  <a:glow rad="101600">
                    <a:schemeClr val="tx1">
                      <a:alpha val="75000"/>
                    </a:schemeClr>
                  </a:glow>
                </a:effectLst>
                <a:ea typeface="ＭＳ Ｐゴシック" pitchFamily="-111" charset="-128"/>
                <a:cs typeface="ＭＳ Ｐゴシック" pitchFamily="-111" charset="-128"/>
              </a:rPr>
            </a:br>
            <a:r>
              <a:rPr lang="en-US" sz="6000" dirty="0">
                <a:solidFill>
                  <a:schemeClr val="bg1"/>
                </a:solidFill>
                <a:effectLst>
                  <a:glow rad="101600">
                    <a:schemeClr val="tx1">
                      <a:alpha val="75000"/>
                    </a:schemeClr>
                  </a:glow>
                </a:effectLst>
                <a:ea typeface="ＭＳ Ｐゴシック" pitchFamily="-111" charset="-128"/>
                <a:cs typeface="ＭＳ Ｐゴシック" pitchFamily="-111" charset="-128"/>
              </a:rPr>
              <a:t>)</a:t>
            </a:r>
            <a:r>
              <a:rPr lang="ar-SA" sz="6000" dirty="0">
                <a:solidFill>
                  <a:schemeClr val="bg1"/>
                </a:solidFill>
                <a:ea typeface="Osaka" charset="0"/>
              </a:rPr>
              <a:t>رؤيا</a:t>
            </a:r>
            <a:r>
              <a:rPr lang="en-US" sz="6000" dirty="0">
                <a:solidFill>
                  <a:schemeClr val="bg1"/>
                </a:solidFill>
                <a:ea typeface="Osaka" charset="0"/>
              </a:rPr>
              <a:t> </a:t>
            </a:r>
            <a:r>
              <a:rPr lang="ar-SA" sz="6000" dirty="0">
                <a:solidFill>
                  <a:schemeClr val="bg1"/>
                </a:solidFill>
                <a:ea typeface="Osaka" charset="0"/>
              </a:rPr>
              <a:t>٦</a:t>
            </a:r>
            <a:r>
              <a:rPr lang="en-US" sz="6000" dirty="0">
                <a:solidFill>
                  <a:schemeClr val="bg1"/>
                </a:solidFill>
                <a:effectLst>
                  <a:glow rad="101600">
                    <a:schemeClr val="tx1">
                      <a:alpha val="75000"/>
                    </a:schemeClr>
                  </a:glow>
                </a:effectLst>
                <a:ea typeface="ＭＳ Ｐゴシック" pitchFamily="-111" charset="-128"/>
                <a:cs typeface="ＭＳ Ｐゴシック" pitchFamily="-111" charset="-128"/>
              </a:rPr>
              <a:t> (</a:t>
            </a:r>
          </a:p>
        </p:txBody>
      </p:sp>
      <p:sp>
        <p:nvSpPr>
          <p:cNvPr id="4"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47291342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21" name="Picture 3" descr="pic-4-horses-of-the-apocolyps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7508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ar-JO" sz="3600" dirty="0">
                <a:solidFill>
                  <a:schemeClr val="bg1"/>
                </a:solidFill>
                <a:effectLst>
                  <a:glow rad="254000">
                    <a:schemeClr val="tx1">
                      <a:alpha val="75000"/>
                    </a:schemeClr>
                  </a:glow>
                </a:effectLst>
                <a:ea typeface="ＭＳ Ｐゴシック" charset="0"/>
              </a:rPr>
              <a:t>أربعة خيول ( 6: 1- 8)</a:t>
            </a:r>
            <a:endParaRPr lang="en-US" sz="4000" dirty="0">
              <a:solidFill>
                <a:srgbClr val="FFFFFF"/>
              </a:solidFill>
              <a:ea typeface="ＭＳ Ｐゴシック" charset="0"/>
            </a:endParaRPr>
          </a:p>
        </p:txBody>
      </p:sp>
      <p:sp>
        <p:nvSpPr>
          <p:cNvPr id="5"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95363801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2"/>
          <p:cNvSpPr>
            <a:spLocks noGrp="1"/>
          </p:cNvSpPr>
          <p:nvPr>
            <p:ph type="ctrTitle"/>
          </p:nvPr>
        </p:nvSpPr>
        <p:spPr>
          <a:xfrm>
            <a:off x="5076825" y="0"/>
            <a:ext cx="3598863" cy="1443038"/>
          </a:xfrm>
        </p:spPr>
        <p:txBody>
          <a:bodyPr/>
          <a:lstStyle/>
          <a:p>
            <a:pPr eaLnBrk="1" hangingPunct="1"/>
            <a:r>
              <a:rPr lang="ar-JO" dirty="0"/>
              <a:t>الختم الأول</a:t>
            </a:r>
            <a:br>
              <a:rPr lang="ar-JO" dirty="0"/>
            </a:br>
            <a:endParaRPr lang="en-US" dirty="0"/>
          </a:p>
        </p:txBody>
      </p:sp>
      <p:pic>
        <p:nvPicPr>
          <p:cNvPr id="486402" name="Picture 4" descr="1st horse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47847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6403" name="Text Box 5"/>
          <p:cNvSpPr txBox="1">
            <a:spLocks noChangeArrowheads="1"/>
          </p:cNvSpPr>
          <p:nvPr/>
        </p:nvSpPr>
        <p:spPr bwMode="auto">
          <a:xfrm>
            <a:off x="2268538" y="6553200"/>
            <a:ext cx="26638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400" b="1" i="0" u="none" strike="noStrike" kern="1200" cap="none" spc="0" normalizeH="0" baseline="0" noProof="0">
                <a:ln>
                  <a:noFill/>
                </a:ln>
                <a:solidFill>
                  <a:srgbClr val="000000"/>
                </a:solidFill>
                <a:effectLst/>
                <a:uLnTx/>
                <a:uFillTx/>
                <a:latin typeface="Comic Sans MS" charset="0"/>
                <a:ea typeface="ＭＳ Ｐゴシック" charset="0"/>
              </a:rPr>
              <a:t>Artwork by Sunny Chandra</a:t>
            </a:r>
          </a:p>
        </p:txBody>
      </p:sp>
      <p:sp>
        <p:nvSpPr>
          <p:cNvPr id="486404" name="Rectangle 3"/>
          <p:cNvSpPr txBox="1">
            <a:spLocks/>
          </p:cNvSpPr>
          <p:nvPr/>
        </p:nvSpPr>
        <p:spPr bwMode="auto">
          <a:xfrm>
            <a:off x="4784725" y="1241425"/>
            <a:ext cx="4262438" cy="5616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1" fontAlgn="base" latinLnBrk="0" hangingPunct="1">
              <a:lnSpc>
                <a:spcPct val="90000"/>
              </a:lnSpc>
              <a:spcBef>
                <a:spcPct val="20000"/>
              </a:spcBef>
              <a:spcAft>
                <a:spcPct val="0"/>
              </a:spcAft>
              <a:buClrTx/>
              <a:buSzTx/>
              <a:buFont typeface="Arial" charset="0"/>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 ونظرت لما فتح الخروف واحداً من الختوم السبعة، وسمعت واحداً من الأربعة الحيوانات قائلاً كصوت رعد: هلم وانظر 2 فنظرت وإذا فرس أبيض، والجالس عليه معه قوس، وقد أعطي إكليلاً، وخرج غالباً ولكي يغلب.</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0"/>
          <p:cNvSpPr txBox="1">
            <a:spLocks noChangeArrowheads="1"/>
          </p:cNvSpPr>
          <p:nvPr/>
        </p:nvSpPr>
        <p:spPr bwMode="auto">
          <a:xfrm>
            <a:off x="8357392" y="42863"/>
            <a:ext cx="593730" cy="402291"/>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5" name="Title 1"/>
          <p:cNvSpPr>
            <a:spLocks noGrp="1"/>
          </p:cNvSpPr>
          <p:nvPr>
            <p:ph type="title"/>
          </p:nvPr>
        </p:nvSpPr>
        <p:spPr>
          <a:xfrm>
            <a:off x="1535113" y="365125"/>
            <a:ext cx="7578725" cy="1603375"/>
          </a:xfrm>
        </p:spPr>
        <p:txBody>
          <a:bodyPr/>
          <a:lstStyle/>
          <a:p>
            <a:r>
              <a:rPr lang="ar-JO" sz="4000" dirty="0">
                <a:ea typeface="ＭＳ Ｐゴシック" charset="0"/>
              </a:rPr>
              <a:t>الختم رقم 1: </a:t>
            </a:r>
            <a:br>
              <a:rPr lang="ar-JO" sz="4000" dirty="0">
                <a:ea typeface="ＭＳ Ｐゴシック" charset="0"/>
              </a:rPr>
            </a:br>
            <a:r>
              <a:rPr lang="ar-JO" sz="4000" dirty="0">
                <a:ea typeface="ＭＳ Ｐゴシック" charset="0"/>
              </a:rPr>
              <a:t>يصور راكب الفرس الأبيض ضد المسيح</a:t>
            </a:r>
            <a:endParaRPr lang="en-US" sz="4000" dirty="0">
              <a:ea typeface="ＭＳ Ｐゴシック" charset="0"/>
            </a:endParaRPr>
          </a:p>
        </p:txBody>
      </p:sp>
      <p:sp>
        <p:nvSpPr>
          <p:cNvPr id="5" name="Title 1"/>
          <p:cNvSpPr txBox="1">
            <a:spLocks/>
          </p:cNvSpPr>
          <p:nvPr/>
        </p:nvSpPr>
        <p:spPr bwMode="auto">
          <a:xfrm>
            <a:off x="2584450" y="2600325"/>
            <a:ext cx="6361113" cy="348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marL="571500" indent="-571500">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0"/>
              </a:spcBef>
              <a:spcAft>
                <a:spcPct val="0"/>
              </a:spcAft>
              <a:buClrTx/>
              <a:buSzTx/>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1.  مختلف عن الحَمَل</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l" defTabSz="914400" rtl="1" eaLnBrk="0" fontAlgn="base" latinLnBrk="0" hangingPunct="0">
              <a:lnSpc>
                <a:spcPct val="100000"/>
              </a:lnSpc>
              <a:spcBef>
                <a:spcPct val="0"/>
              </a:spcBef>
              <a:spcAft>
                <a:spcPct val="0"/>
              </a:spcAft>
              <a:buClrTx/>
              <a:buSzTx/>
              <a:buFont typeface="Arial Black" charset="0"/>
              <a:buAutoNum type="romanLcPeriod"/>
              <a:tabLst/>
              <a:defRPr/>
            </a:pP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2.  يشير الأبيض أيضاً إلى الشّر</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a:p>
            <a:pPr marL="571500" marR="0" lvl="0" indent="-571500" algn="l" defTabSz="914400" rtl="1" eaLnBrk="0" fontAlgn="base" latinLnBrk="0" hangingPunct="0">
              <a:lnSpc>
                <a:spcPct val="100000"/>
              </a:lnSpc>
              <a:spcBef>
                <a:spcPct val="0"/>
              </a:spcBef>
              <a:spcAft>
                <a:spcPct val="0"/>
              </a:spcAft>
              <a:buClrTx/>
              <a:buSzTx/>
              <a:buFont typeface="Arial Black" charset="0"/>
              <a:buAutoNum type="romanLcPeriod"/>
              <a:tabLst/>
              <a:defRPr/>
            </a:pP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0" fontAlgn="base" latinLnBrk="0" hangingPunct="0">
              <a:lnSpc>
                <a:spcPct val="100000"/>
              </a:lnSpc>
              <a:spcBef>
                <a:spcPct val="0"/>
              </a:spcBef>
              <a:spcAft>
                <a:spcPct val="0"/>
              </a:spcAft>
              <a:buClrTx/>
              <a:buSzTx/>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3.  اختلافات كثيرة مع المسيح 19: 11- 16</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a:off x="2082800" y="1968500"/>
            <a:ext cx="70612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rPr>
              <a:t>كيف لنا أن نعرف هذا؟</a:t>
            </a:r>
            <a:endParaRPr kumimoji="0" lang="en-US" sz="3200" b="1" u="none" strike="noStrike" kern="1200" cap="none" spc="0" normalizeH="0" baseline="0" noProof="0" dirty="0">
              <a:ln>
                <a:noFill/>
              </a:ln>
              <a:solidFill>
                <a:srgbClr val="E3EBF1"/>
              </a:solidFill>
              <a:effectLst/>
              <a:uLnTx/>
              <a:uFillTx/>
              <a:latin typeface="Arial" panose="020B0604020202020204" pitchFamily="34" charset="0"/>
              <a:ea typeface="ＭＳ Ｐゴシック" charset="0"/>
              <a:cs typeface="Arial" panose="020B0604020202020204" pitchFamily="34" charset="0"/>
            </a:endParaRPr>
          </a:p>
        </p:txBody>
      </p:sp>
      <p:sp>
        <p:nvSpPr>
          <p:cNvPr id="8" name="Text Box 60"/>
          <p:cNvSpPr txBox="1">
            <a:spLocks noChangeArrowheads="1"/>
          </p:cNvSpPr>
          <p:nvPr/>
        </p:nvSpPr>
        <p:spPr bwMode="auto">
          <a:xfrm>
            <a:off x="8315713"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fade">
                                      <p:cBhvr>
                                        <p:cTn id="14" dur="1000"/>
                                        <p:tgtEl>
                                          <p:spTgt spid="5">
                                            <p:txEl>
                                              <p:pRg st="0" end="0"/>
                                            </p:txEl>
                                          </p:spTgt>
                                        </p:tgtEl>
                                      </p:cBhvr>
                                    </p:animEffect>
                                    <p:anim calcmode="lin" valueType="num">
                                      <p:cBhvr>
                                        <p:cTn id="15"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4" end="4"/>
                                            </p:txEl>
                                          </p:spTgt>
                                        </p:tgtEl>
                                        <p:attrNameLst>
                                          <p:attrName>style.visibility</p:attrName>
                                        </p:attrNameLst>
                                      </p:cBhvr>
                                      <p:to>
                                        <p:strVal val="visible"/>
                                      </p:to>
                                    </p:set>
                                    <p:animEffect transition="in" filter="fade">
                                      <p:cBhvr>
                                        <p:cTn id="28" dur="1000"/>
                                        <p:tgtEl>
                                          <p:spTgt spid="5">
                                            <p:txEl>
                                              <p:pRg st="4" end="4"/>
                                            </p:txEl>
                                          </p:spTgt>
                                        </p:tgtEl>
                                      </p:cBhvr>
                                    </p:animEffect>
                                    <p:anim calcmode="lin" valueType="num">
                                      <p:cBhvr>
                                        <p:cTn id="29"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ar-JO" sz="4000" dirty="0">
                <a:effectLst>
                  <a:glow rad="317500">
                    <a:schemeClr val="bg1"/>
                  </a:glow>
                </a:effectLst>
              </a:rPr>
              <a:t>فرسان مختلفون</a:t>
            </a:r>
            <a:endParaRPr lang="en-US" sz="4000" dirty="0">
              <a:effectLst>
                <a:glow rad="317500">
                  <a:schemeClr val="bg1"/>
                </a:glow>
              </a:effectLst>
            </a:endParaRPr>
          </a:p>
        </p:txBody>
      </p:sp>
      <p:sp>
        <p:nvSpPr>
          <p:cNvPr id="5" name="Title 1"/>
          <p:cNvSpPr txBox="1">
            <a:spLocks/>
          </p:cNvSpPr>
          <p:nvPr/>
        </p:nvSpPr>
        <p:spPr bwMode="auto">
          <a:xfrm>
            <a:off x="1904915" y="10952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المقاصد</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6: 1- 2</a:t>
            </a:r>
            <a:endParaRPr kumimoji="0" lang="en-US"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19: 11- 16</a:t>
            </a:r>
            <a:endParaRPr kumimoji="0" lang="en-US"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0" name="Title 1"/>
          <p:cNvSpPr txBox="1">
            <a:spLocks/>
          </p:cNvSpPr>
          <p:nvPr/>
        </p:nvSpPr>
        <p:spPr bwMode="auto">
          <a:xfrm>
            <a:off x="1904915" y="17816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المعدات</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1" name="Title 1"/>
          <p:cNvSpPr txBox="1">
            <a:spLocks/>
          </p:cNvSpPr>
          <p:nvPr/>
        </p:nvSpPr>
        <p:spPr bwMode="auto">
          <a:xfrm>
            <a:off x="1904915" y="24680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الأسماء</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2" name="Title 1"/>
          <p:cNvSpPr txBox="1">
            <a:spLocks/>
          </p:cNvSpPr>
          <p:nvPr/>
        </p:nvSpPr>
        <p:spPr bwMode="auto">
          <a:xfrm>
            <a:off x="1904915" y="31544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أتباع راكبو الأفراس</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3" name="Title 1"/>
          <p:cNvSpPr txBox="1">
            <a:spLocks/>
          </p:cNvSpPr>
          <p:nvPr/>
        </p:nvSpPr>
        <p:spPr bwMode="auto">
          <a:xfrm>
            <a:off x="1904915" y="38408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الوقت</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4" name="Title 1"/>
          <p:cNvSpPr txBox="1">
            <a:spLocks/>
          </p:cNvSpPr>
          <p:nvPr/>
        </p:nvSpPr>
        <p:spPr bwMode="auto">
          <a:xfrm>
            <a:off x="1904915" y="45272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السياق</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15" name="Title 1"/>
          <p:cNvSpPr txBox="1">
            <a:spLocks/>
          </p:cNvSpPr>
          <p:nvPr/>
        </p:nvSpPr>
        <p:spPr bwMode="auto">
          <a:xfrm>
            <a:off x="1904915" y="5213679"/>
            <a:ext cx="5519370" cy="7209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التاج</a:t>
            </a:r>
            <a:endParaRPr kumimoji="0" lang="en-US" sz="32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20" name="Rectangle 19"/>
          <p:cNvSpPr/>
          <p:nvPr/>
        </p:nvSpPr>
        <p:spPr>
          <a:xfrm>
            <a:off x="-11980" y="6202726"/>
            <a:ext cx="9155980" cy="655274"/>
          </a:xfrm>
          <a:prstGeom prst="rect">
            <a:avLst/>
          </a:prstGeom>
          <a:noFill/>
          <a:ln>
            <a:noFill/>
          </a:ln>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E3EBF1"/>
                </a:solidFill>
                <a:effectLst/>
                <a:uLnTx/>
                <a:uFillTx/>
                <a:latin typeface="Arial" panose="020B0604020202020204" pitchFamily="34" charset="0"/>
                <a:ea typeface="ＭＳ Ｐゴシック"/>
                <a:cs typeface="Arial" panose="020B0604020202020204" pitchFamily="34" charset="0"/>
              </a:rPr>
              <a:t>دانيال ك. ك. وونغ، الفارس الأول في رؤيا 6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E3EBF1"/>
                </a:solidFill>
                <a:effectLst/>
                <a:uLnTx/>
                <a:uFillTx/>
                <a:latin typeface="Arial" panose="020B0604020202020204" pitchFamily="34" charset="0"/>
                <a:ea typeface="ＭＳ Ｐゴシック"/>
                <a:cs typeface="Arial" panose="020B0604020202020204" pitchFamily="34" charset="0"/>
              </a:rPr>
              <a:t>مكتبة ساكرا 153 (أبريل-يونيو 1996): 212-26</a:t>
            </a:r>
            <a:endParaRPr kumimoji="0" lang="en-US" sz="1600" b="1" u="none" strike="noStrike" kern="1200" cap="none" spc="0" normalizeH="0" baseline="0" noProof="0" dirty="0">
              <a:ln>
                <a:noFill/>
              </a:ln>
              <a:solidFill>
                <a:srgbClr val="E3EBF1"/>
              </a:solidFill>
              <a:effectLst/>
              <a:uLnTx/>
              <a:uFillTx/>
              <a:latin typeface="Arial" panose="020B0604020202020204" pitchFamily="34" charset="0"/>
              <a:ea typeface="ＭＳ Ｐゴシック"/>
              <a:cs typeface="Arial" panose="020B0604020202020204" pitchFamily="34" charset="0"/>
            </a:endParaRPr>
          </a:p>
        </p:txBody>
      </p:sp>
      <p:sp>
        <p:nvSpPr>
          <p:cNvPr id="16" name="Text Box 60"/>
          <p:cNvSpPr txBox="1">
            <a:spLocks noChangeArrowheads="1"/>
          </p:cNvSpPr>
          <p:nvPr/>
        </p:nvSpPr>
        <p:spPr bwMode="auto">
          <a:xfrm>
            <a:off x="8315714"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fade">
                                      <p:cBhvr>
                                        <p:cTn id="14" dur="1000"/>
                                        <p:tgtEl>
                                          <p:spTgt spid="10">
                                            <p:txEl>
                                              <p:pRg st="0" end="0"/>
                                            </p:txEl>
                                          </p:spTgt>
                                        </p:tgtEl>
                                      </p:cBhvr>
                                    </p:animEffect>
                                    <p:anim calcmode="lin" valueType="num">
                                      <p:cBhvr>
                                        <p:cTn id="1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1000"/>
                                        <p:tgtEl>
                                          <p:spTgt spid="11">
                                            <p:txEl>
                                              <p:pRg st="0" end="0"/>
                                            </p:txEl>
                                          </p:spTgt>
                                        </p:tgtEl>
                                      </p:cBhvr>
                                    </p:animEffect>
                                    <p:anim calcmode="lin" valueType="num">
                                      <p:cBhvr>
                                        <p:cTn id="22"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fade">
                                      <p:cBhvr>
                                        <p:cTn id="35" dur="1000"/>
                                        <p:tgtEl>
                                          <p:spTgt spid="13">
                                            <p:txEl>
                                              <p:pRg st="0" end="0"/>
                                            </p:txEl>
                                          </p:spTgt>
                                        </p:tgtEl>
                                      </p:cBhvr>
                                    </p:animEffect>
                                    <p:anim calcmode="lin" valueType="num">
                                      <p:cBhvr>
                                        <p:cTn id="36"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
                                            <p:txEl>
                                              <p:pRg st="0" end="0"/>
                                            </p:txEl>
                                          </p:spTgt>
                                        </p:tgtEl>
                                        <p:attrNameLst>
                                          <p:attrName>style.visibility</p:attrName>
                                        </p:attrNameLst>
                                      </p:cBhvr>
                                      <p:to>
                                        <p:strVal val="visible"/>
                                      </p:to>
                                    </p:set>
                                    <p:animEffect transition="in" filter="fade">
                                      <p:cBhvr>
                                        <p:cTn id="42" dur="1000"/>
                                        <p:tgtEl>
                                          <p:spTgt spid="14">
                                            <p:txEl>
                                              <p:pRg st="0" end="0"/>
                                            </p:txEl>
                                          </p:spTgt>
                                        </p:tgtEl>
                                      </p:cBhvr>
                                    </p:animEffect>
                                    <p:anim calcmode="lin" valueType="num">
                                      <p:cBhvr>
                                        <p:cTn id="43"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fade">
                                      <p:cBhvr>
                                        <p:cTn id="49" dur="1000"/>
                                        <p:tgtEl>
                                          <p:spTgt spid="15">
                                            <p:txEl>
                                              <p:pRg st="0" end="0"/>
                                            </p:txEl>
                                          </p:spTgt>
                                        </p:tgtEl>
                                      </p:cBhvr>
                                    </p:animEffect>
                                    <p:anim calcmode="lin" valueType="num">
                                      <p:cBhvr>
                                        <p:cTn id="50"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build="p"/>
      <p:bldP spid="11" grpId="0" build="p"/>
      <p:bldP spid="12" grpId="0" build="p"/>
      <p:bldP spid="13" grpId="0" build="p"/>
      <p:bldP spid="14" grpId="0" build="p"/>
      <p:bldP spid="1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13881" cy="802771"/>
          </a:xfrm>
        </p:spPr>
        <p:txBody>
          <a:bodyPr/>
          <a:lstStyle/>
          <a:p>
            <a:pPr>
              <a:defRPr/>
            </a:pPr>
            <a:r>
              <a:rPr lang="ar-JO" sz="4000" dirty="0">
                <a:effectLst>
                  <a:glow rad="317500">
                    <a:schemeClr val="bg1"/>
                  </a:glow>
                </a:effectLst>
              </a:rPr>
              <a:t>فرسان مختلفون</a:t>
            </a:r>
            <a:endParaRPr lang="en-US" sz="4000" dirty="0">
              <a:effectLst>
                <a:glow rad="317500">
                  <a:schemeClr val="bg1"/>
                </a:glow>
              </a:effectLst>
            </a:endParaRPr>
          </a:p>
        </p:txBody>
      </p:sp>
      <p:pic>
        <p:nvPicPr>
          <p:cNvPr id="6" name="Picture 5" descr="Rev 6 horsema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1082260"/>
            <a:ext cx="2208696" cy="5853043"/>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05832" y="1082260"/>
            <a:ext cx="2408049" cy="5853043"/>
          </a:xfrm>
          <a:prstGeom prst="ellipse">
            <a:avLst/>
          </a:prstGeom>
        </p:spPr>
      </p:pic>
      <p:sp>
        <p:nvSpPr>
          <p:cNvPr id="8" name="Title 1"/>
          <p:cNvSpPr txBox="1">
            <a:spLocks/>
          </p:cNvSpPr>
          <p:nvPr/>
        </p:nvSpPr>
        <p:spPr bwMode="auto">
          <a:xfrm>
            <a:off x="-11980"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6: 1- 2</a:t>
            </a:r>
            <a:endParaRPr kumimoji="0" lang="en-US"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9" name="Title 1"/>
          <p:cNvSpPr txBox="1">
            <a:spLocks/>
          </p:cNvSpPr>
          <p:nvPr/>
        </p:nvSpPr>
        <p:spPr bwMode="auto">
          <a:xfrm>
            <a:off x="6747931" y="914517"/>
            <a:ext cx="2384089" cy="5946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19: 11- 16</a:t>
            </a:r>
            <a:endParaRPr kumimoji="0" lang="en-US" sz="3600" b="1"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p:txBody>
      </p:sp>
      <p:sp>
        <p:nvSpPr>
          <p:cNvPr id="21" name="Title 1"/>
          <p:cNvSpPr txBox="1">
            <a:spLocks/>
          </p:cNvSpPr>
          <p:nvPr/>
        </p:nvSpPr>
        <p:spPr bwMode="auto">
          <a:xfrm>
            <a:off x="2372108" y="950462"/>
            <a:ext cx="4217083" cy="5907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defPPr>
              <a:defRPr lang="en-US"/>
            </a:defPPr>
            <a:lvl1pPr algn="ctr" defTabSz="914400" eaLnBrk="0" fontAlgn="base" hangingPunct="0">
              <a:spcBef>
                <a:spcPct val="0"/>
              </a:spcBef>
              <a:spcAft>
                <a:spcPct val="0"/>
              </a:spcAft>
              <a:defRPr sz="3200" b="1">
                <a:solidFill>
                  <a:srgbClr val="E3EBF1"/>
                </a:solidFill>
                <a:effectLst>
                  <a:glow rad="317500">
                    <a:schemeClr val="bg1"/>
                  </a:glow>
                </a:effectLst>
                <a:latin typeface="Arial"/>
                <a:ea typeface="ＭＳ Ｐゴシック"/>
                <a:cs typeface="Arial"/>
              </a:defRPr>
            </a:lvl1pPr>
            <a:lvl2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Arial Black" charset="0"/>
                <a:ea typeface="ＭＳ Ｐゴシック" charset="0"/>
              </a:defRPr>
            </a:lvl6pPr>
            <a:lvl7pPr marL="914400" algn="ctr" fontAlgn="base">
              <a:spcBef>
                <a:spcPct val="0"/>
              </a:spcBef>
              <a:spcAft>
                <a:spcPct val="0"/>
              </a:spcAft>
              <a:defRPr sz="4400">
                <a:solidFill>
                  <a:schemeClr val="tx2"/>
                </a:solidFill>
                <a:latin typeface="Arial Black" charset="0"/>
                <a:ea typeface="ＭＳ Ｐゴシック" charset="0"/>
              </a:defRPr>
            </a:lvl7pPr>
            <a:lvl8pPr marL="1371600" algn="ctr" fontAlgn="base">
              <a:spcBef>
                <a:spcPct val="0"/>
              </a:spcBef>
              <a:spcAft>
                <a:spcPct val="0"/>
              </a:spcAft>
              <a:defRPr sz="4400">
                <a:solidFill>
                  <a:schemeClr val="tx2"/>
                </a:solidFill>
                <a:latin typeface="Arial Black" charset="0"/>
                <a:ea typeface="ＭＳ Ｐゴシック" charset="0"/>
              </a:defRPr>
            </a:lvl8pPr>
            <a:lvl9pPr marL="1828800" algn="ctr" fontAlgn="base">
              <a:spcBef>
                <a:spcPct val="0"/>
              </a:spcBef>
              <a:spcAft>
                <a:spcPct val="0"/>
              </a:spcAft>
              <a:defRPr sz="4400">
                <a:solidFill>
                  <a:schemeClr val="tx2"/>
                </a:solidFill>
                <a:latin typeface="Arial Black"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إن كلمة إكليل في رؤيا 6: 2 هي (استفانونس) التي تعني</a:t>
            </a:r>
            <a:endPar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 إكليل المنتصر</a:t>
            </a:r>
            <a:r>
              <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a:t>
            </a:r>
            <a:r>
              <a:rPr kumimoji="0" lang="ar-SA"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 والإكليل الذي يرتديه يسوع المسيح هو </a:t>
            </a:r>
            <a:r>
              <a:rPr kumimoji="0" lang="en-US"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a:t>
            </a:r>
            <a:r>
              <a:rPr kumimoji="0" lang="en-US" sz="2800" u="none" strike="noStrike" kern="1200" cap="none" spc="0" normalizeH="0" baseline="0" noProof="0" dirty="0" err="1">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diadema</a:t>
            </a:r>
            <a:r>
              <a:rPr kumimoji="0" lang="en-US"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أي التاج الملكي (رؤيا 19: 12). لا يمكن لضد المسيح</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أن يرتدي هذا الإكليل أبداً،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لأنه يخص ابن الله فقط.</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E3EBF1"/>
                </a:solidFill>
                <a:effectLst>
                  <a:glow rad="317500">
                    <a:srgbClr val="000000"/>
                  </a:glow>
                </a:effectLst>
                <a:uLnTx/>
                <a:uFillTx/>
                <a:latin typeface="Arial" panose="020B0604020202020204" pitchFamily="34" charset="0"/>
                <a:ea typeface="ＭＳ Ｐゴシック"/>
                <a:cs typeface="Arial" panose="020B0604020202020204" pitchFamily="34" charset="0"/>
              </a:rPr>
              <a:t>(ويرزبي).</a:t>
            </a:r>
          </a:p>
        </p:txBody>
      </p:sp>
      <p:sp>
        <p:nvSpPr>
          <p:cNvPr id="10" name="Text Box 60"/>
          <p:cNvSpPr txBox="1">
            <a:spLocks noChangeArrowheads="1"/>
          </p:cNvSpPr>
          <p:nvPr/>
        </p:nvSpPr>
        <p:spPr bwMode="auto">
          <a:xfrm>
            <a:off x="8315713" y="42863"/>
            <a:ext cx="677086"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79 أ</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4451" name="Rectangle 7"/>
          <p:cNvSpPr>
            <a:spLocks noGrp="1" noChangeArrowheads="1"/>
          </p:cNvSpPr>
          <p:nvPr>
            <p:ph type="title"/>
          </p:nvPr>
        </p:nvSpPr>
        <p:spPr>
          <a:xfrm>
            <a:off x="179388" y="115888"/>
            <a:ext cx="8348662" cy="792162"/>
          </a:xfrm>
          <a:solidFill>
            <a:schemeClr val="tx1"/>
          </a:solidFill>
        </p:spPr>
        <p:txBody>
          <a:bodyPr/>
          <a:lstStyle/>
          <a:p>
            <a:r>
              <a:rPr lang="ar-JO" dirty="0">
                <a:solidFill>
                  <a:srgbClr val="FFFFFF"/>
                </a:solidFill>
                <a:ea typeface="ＭＳ Ｐゴシック" charset="0"/>
                <a:cs typeface="Arial" panose="020B0604020202020204" pitchFamily="34" charset="0"/>
              </a:rPr>
              <a:t>التسلسل الزمني للأسبوع السبعين</a:t>
            </a:r>
            <a:endParaRPr lang="en-US" dirty="0">
              <a:solidFill>
                <a:srgbClr val="FFFFFF"/>
              </a:solidFill>
              <a:ea typeface="ＭＳ Ｐゴシック" charset="0"/>
              <a:cs typeface="Arial" panose="020B0604020202020204" pitchFamily="34" charset="0"/>
            </a:endParaRPr>
          </a:p>
        </p:txBody>
      </p:sp>
      <p:sp>
        <p:nvSpPr>
          <p:cNvPr id="560141" name="Oval 13"/>
          <p:cNvSpPr>
            <a:spLocks noChangeArrowheads="1"/>
          </p:cNvSpPr>
          <p:nvPr/>
        </p:nvSpPr>
        <p:spPr bwMode="auto">
          <a:xfrm>
            <a:off x="4211638" y="3357563"/>
            <a:ext cx="2447925" cy="6667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44453" name="Text Box 14"/>
          <p:cNvSpPr txBox="1">
            <a:spLocks noChangeArrowheads="1"/>
          </p:cNvSpPr>
          <p:nvPr/>
        </p:nvSpPr>
        <p:spPr bwMode="auto">
          <a:xfrm>
            <a:off x="9299837" y="0"/>
            <a:ext cx="614569" cy="4022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sz="2000" b="1" dirty="0">
                <a:solidFill>
                  <a:srgbClr val="000000"/>
                </a:solidFill>
                <a:latin typeface="Arial" panose="020B0604020202020204" pitchFamily="34" charset="0"/>
                <a:cs typeface="Arial" panose="020B0604020202020204" pitchFamily="34" charset="0"/>
              </a:rPr>
              <a:t>336</a:t>
            </a:r>
            <a:endParaRPr lang="en-US" sz="2000" b="1" dirty="0">
              <a:solidFill>
                <a:srgbClr val="000000"/>
              </a:solidFill>
              <a:latin typeface="Arial" panose="020B0604020202020204" pitchFamily="34" charset="0"/>
              <a:cs typeface="Arial" panose="020B0604020202020204" pitchFamily="34" charset="0"/>
            </a:endParaRPr>
          </a:p>
        </p:txBody>
      </p:sp>
      <p:cxnSp>
        <p:nvCxnSpPr>
          <p:cNvPr id="18" name="Straight Connector 17"/>
          <p:cNvCxnSpPr>
            <a:cxnSpLocks noChangeShapeType="1"/>
          </p:cNvCxnSpPr>
          <p:nvPr/>
        </p:nvCxnSpPr>
        <p:spPr bwMode="auto">
          <a:xfrm>
            <a:off x="4211638" y="3284538"/>
            <a:ext cx="0" cy="11525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408596" name="Group 408595"/>
          <p:cNvGrpSpPr>
            <a:grpSpLocks/>
          </p:cNvGrpSpPr>
          <p:nvPr/>
        </p:nvGrpSpPr>
        <p:grpSpPr bwMode="auto">
          <a:xfrm>
            <a:off x="4324350" y="3357563"/>
            <a:ext cx="2335213" cy="658812"/>
            <a:chOff x="4324836" y="4941168"/>
            <a:chExt cx="2335396" cy="659545"/>
          </a:xfrm>
        </p:grpSpPr>
        <p:sp>
          <p:nvSpPr>
            <p:cNvPr id="39" name="Text Box 10"/>
            <p:cNvSpPr txBox="1">
              <a:spLocks noChangeArrowheads="1"/>
            </p:cNvSpPr>
            <p:nvPr/>
          </p:nvSpPr>
          <p:spPr bwMode="auto">
            <a:xfrm>
              <a:off x="4599496" y="4941168"/>
              <a:ext cx="1744799" cy="4640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1260 يوم</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510" name="Straight Connector 39"/>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42" name="Text Box 10"/>
            <p:cNvSpPr txBox="1">
              <a:spLocks noChangeArrowheads="1"/>
            </p:cNvSpPr>
            <p:nvPr/>
          </p:nvSpPr>
          <p:spPr bwMode="auto">
            <a:xfrm>
              <a:off x="4599496" y="5228825"/>
              <a:ext cx="1744799" cy="37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spc="-110" dirty="0">
                  <a:solidFill>
                    <a:srgbClr val="000000"/>
                  </a:solidFill>
                  <a:latin typeface="Arial" panose="020B0604020202020204" pitchFamily="34" charset="0"/>
                  <a:cs typeface="Arial" panose="020B0604020202020204" pitchFamily="34" charset="0"/>
                </a:rPr>
                <a:t>رؤ 11: 3، 12: 6</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512" name="Straight Connector 58"/>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cxnSp>
        <p:nvCxnSpPr>
          <p:cNvPr id="14" name="Straight Connector 13"/>
          <p:cNvCxnSpPr>
            <a:cxnSpLocks noChangeShapeType="1"/>
          </p:cNvCxnSpPr>
          <p:nvPr/>
        </p:nvCxnSpPr>
        <p:spPr bwMode="auto">
          <a:xfrm>
            <a:off x="6732588" y="2349500"/>
            <a:ext cx="0" cy="2303463"/>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sp>
        <p:nvSpPr>
          <p:cNvPr id="92" name="Text Box 10"/>
          <p:cNvSpPr txBox="1">
            <a:spLocks noChangeArrowheads="1"/>
          </p:cNvSpPr>
          <p:nvPr/>
        </p:nvSpPr>
        <p:spPr bwMode="auto">
          <a:xfrm>
            <a:off x="5867400" y="1412875"/>
            <a:ext cx="1655763" cy="5869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spc="-100" dirty="0">
                <a:solidFill>
                  <a:srgbClr val="000000"/>
                </a:solidFill>
                <a:latin typeface="Arial" panose="020B0604020202020204" pitchFamily="34" charset="0"/>
                <a:cs typeface="Arial" panose="020B0604020202020204" pitchFamily="34" charset="0"/>
              </a:rPr>
              <a:t>علامة ابن الإنسان متى 24: 30</a:t>
            </a:r>
            <a:endParaRPr lang="en-US" sz="2000" b="1" spc="-100" dirty="0">
              <a:solidFill>
                <a:srgbClr val="000000"/>
              </a:solidFill>
              <a:latin typeface="Arial" panose="020B0604020202020204" pitchFamily="34" charset="0"/>
              <a:cs typeface="Arial" panose="020B0604020202020204" pitchFamily="34" charset="0"/>
            </a:endParaRPr>
          </a:p>
        </p:txBody>
      </p:sp>
      <p:cxnSp>
        <p:nvCxnSpPr>
          <p:cNvPr id="13" name="Straight Connector 12"/>
          <p:cNvCxnSpPr>
            <a:cxnSpLocks noChangeShapeType="1"/>
          </p:cNvCxnSpPr>
          <p:nvPr/>
        </p:nvCxnSpPr>
        <p:spPr bwMode="auto">
          <a:xfrm>
            <a:off x="3348038" y="2349500"/>
            <a:ext cx="0" cy="1800225"/>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102" name="Group 101"/>
          <p:cNvGrpSpPr>
            <a:grpSpLocks/>
          </p:cNvGrpSpPr>
          <p:nvPr/>
        </p:nvGrpSpPr>
        <p:grpSpPr bwMode="auto">
          <a:xfrm>
            <a:off x="3276600" y="3306757"/>
            <a:ext cx="1008063" cy="685445"/>
            <a:chOff x="6804245" y="3717032"/>
            <a:chExt cx="1080120" cy="684716"/>
          </a:xfrm>
        </p:grpSpPr>
        <p:sp>
          <p:nvSpPr>
            <p:cNvPr id="103" name="Text Box 10"/>
            <p:cNvSpPr txBox="1">
              <a:spLocks noChangeArrowheads="1"/>
            </p:cNvSpPr>
            <p:nvPr/>
          </p:nvSpPr>
          <p:spPr bwMode="auto">
            <a:xfrm>
              <a:off x="6804245" y="3717032"/>
              <a:ext cx="1080120" cy="6847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30    يوم</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507" name="Straight Connector 103"/>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508" name="Straight Connector 104"/>
            <p:cNvCxnSpPr>
              <a:cxnSpLocks noChangeShapeType="1"/>
            </p:cNvCxnSpPr>
            <p:nvPr/>
          </p:nvCxnSpPr>
          <p:spPr bwMode="auto">
            <a:xfrm>
              <a:off x="7652046"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46" name="Group 45"/>
          <p:cNvGrpSpPr>
            <a:grpSpLocks/>
          </p:cNvGrpSpPr>
          <p:nvPr/>
        </p:nvGrpSpPr>
        <p:grpSpPr bwMode="auto">
          <a:xfrm>
            <a:off x="1258888" y="3357563"/>
            <a:ext cx="7129462" cy="2087831"/>
            <a:chOff x="1259632" y="3356992"/>
            <a:chExt cx="7128792" cy="2088551"/>
          </a:xfrm>
        </p:grpSpPr>
        <p:sp>
          <p:nvSpPr>
            <p:cNvPr id="744494" name="Oval 9"/>
            <p:cNvSpPr>
              <a:spLocks noChangeArrowheads="1"/>
            </p:cNvSpPr>
            <p:nvPr/>
          </p:nvSpPr>
          <p:spPr bwMode="auto">
            <a:xfrm flipH="1">
              <a:off x="1259632" y="4722940"/>
              <a:ext cx="1368152" cy="65248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cxnSp>
          <p:nvCxnSpPr>
            <p:cNvPr id="744495" name="Straight Connector 19"/>
            <p:cNvCxnSpPr>
              <a:cxnSpLocks noChangeShapeType="1"/>
            </p:cNvCxnSpPr>
            <p:nvPr/>
          </p:nvCxnSpPr>
          <p:spPr bwMode="auto">
            <a:xfrm>
              <a:off x="1907704" y="3356992"/>
              <a:ext cx="0" cy="115212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cxnSp>
          <p:nvCxnSpPr>
            <p:cNvPr id="744496" name="Straight Connector 22"/>
            <p:cNvCxnSpPr>
              <a:cxnSpLocks noChangeShapeType="1"/>
            </p:cNvCxnSpPr>
            <p:nvPr/>
          </p:nvCxnSpPr>
          <p:spPr bwMode="auto">
            <a:xfrm flipV="1">
              <a:off x="1907704" y="4077072"/>
              <a:ext cx="6480720" cy="72008"/>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44497" name="Group 71"/>
            <p:cNvGrpSpPr>
              <a:grpSpLocks/>
            </p:cNvGrpSpPr>
            <p:nvPr/>
          </p:nvGrpSpPr>
          <p:grpSpPr bwMode="auto">
            <a:xfrm>
              <a:off x="1907704" y="4077072"/>
              <a:ext cx="2335396" cy="463846"/>
              <a:chOff x="4324836" y="4941168"/>
              <a:chExt cx="2335396" cy="463846"/>
            </a:xfrm>
          </p:grpSpPr>
          <p:sp>
            <p:nvSpPr>
              <p:cNvPr id="73" name="Text Box 10"/>
              <p:cNvSpPr txBox="1">
                <a:spLocks noChangeArrowheads="1"/>
              </p:cNvSpPr>
              <p:nvPr/>
            </p:nvSpPr>
            <p:spPr bwMode="auto">
              <a:xfrm>
                <a:off x="4599014" y="4940473"/>
                <a:ext cx="1746086"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5ر3 سنوات</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504" name="Straight Connector 73"/>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505" name="Straight Connector 74"/>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744498" name="Group 76"/>
            <p:cNvGrpSpPr>
              <a:grpSpLocks/>
            </p:cNvGrpSpPr>
            <p:nvPr/>
          </p:nvGrpSpPr>
          <p:grpSpPr bwMode="auto">
            <a:xfrm>
              <a:off x="4355976" y="4077072"/>
              <a:ext cx="2335396" cy="463846"/>
              <a:chOff x="4324836" y="4941168"/>
              <a:chExt cx="2335396" cy="463846"/>
            </a:xfrm>
          </p:grpSpPr>
          <p:sp>
            <p:nvSpPr>
              <p:cNvPr id="78" name="Text Box 10"/>
              <p:cNvSpPr txBox="1">
                <a:spLocks noChangeArrowheads="1"/>
              </p:cNvSpPr>
              <p:nvPr/>
            </p:nvSpPr>
            <p:spPr bwMode="auto">
              <a:xfrm>
                <a:off x="4600025" y="4940473"/>
                <a:ext cx="1744498" cy="4652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5ر3 سنوات</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501" name="Straight Connector 78"/>
              <p:cNvCxnSpPr>
                <a:cxnSpLocks noChangeShapeType="1"/>
              </p:cNvCxnSpPr>
              <p:nvPr/>
            </p:nvCxnSpPr>
            <p:spPr bwMode="auto">
              <a:xfrm>
                <a:off x="4324836" y="5157192"/>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502" name="Straight Connector 79"/>
              <p:cNvCxnSpPr>
                <a:cxnSpLocks noChangeShapeType="1"/>
              </p:cNvCxnSpPr>
              <p:nvPr/>
            </p:nvCxnSpPr>
            <p:spPr bwMode="auto">
              <a:xfrm>
                <a:off x="6228184" y="5157192"/>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44499" name="Text Box 10"/>
            <p:cNvSpPr txBox="1">
              <a:spLocks noChangeArrowheads="1"/>
            </p:cNvSpPr>
            <p:nvPr/>
          </p:nvSpPr>
          <p:spPr bwMode="auto">
            <a:xfrm>
              <a:off x="1259632" y="4519713"/>
              <a:ext cx="1368152" cy="925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قطع          العهد           دا 9: 27أ</a:t>
              </a:r>
            </a:p>
          </p:txBody>
        </p:sp>
      </p:grpSp>
      <p:grpSp>
        <p:nvGrpSpPr>
          <p:cNvPr id="49" name="Group 48"/>
          <p:cNvGrpSpPr>
            <a:grpSpLocks/>
          </p:cNvGrpSpPr>
          <p:nvPr/>
        </p:nvGrpSpPr>
        <p:grpSpPr bwMode="auto">
          <a:xfrm>
            <a:off x="-36513" y="2349500"/>
            <a:ext cx="3343276" cy="3095840"/>
            <a:chOff x="-36512" y="2348880"/>
            <a:chExt cx="3343508" cy="3096559"/>
          </a:xfrm>
        </p:grpSpPr>
        <p:cxnSp>
          <p:nvCxnSpPr>
            <p:cNvPr id="744485" name="Straight Connector 3"/>
            <p:cNvCxnSpPr>
              <a:cxnSpLocks noChangeShapeType="1"/>
            </p:cNvCxnSpPr>
            <p:nvPr/>
          </p:nvCxnSpPr>
          <p:spPr bwMode="auto">
            <a:xfrm>
              <a:off x="971600"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44486" name="Group 96"/>
            <p:cNvGrpSpPr>
              <a:grpSpLocks/>
            </p:cNvGrpSpPr>
            <p:nvPr/>
          </p:nvGrpSpPr>
          <p:grpSpPr bwMode="auto">
            <a:xfrm>
              <a:off x="970034" y="3307953"/>
              <a:ext cx="1009720" cy="685605"/>
              <a:chOff x="6880741" y="3717677"/>
              <a:chExt cx="1080743" cy="685605"/>
            </a:xfrm>
          </p:grpSpPr>
          <p:sp>
            <p:nvSpPr>
              <p:cNvPr id="98" name="Text Box 10"/>
              <p:cNvSpPr txBox="1">
                <a:spLocks noChangeArrowheads="1"/>
              </p:cNvSpPr>
              <p:nvPr/>
            </p:nvSpPr>
            <p:spPr bwMode="auto">
              <a:xfrm>
                <a:off x="6880741" y="3717677"/>
                <a:ext cx="1080743" cy="685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30    يوم</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492" name="Straight Connector 98"/>
              <p:cNvCxnSpPr>
                <a:cxnSpLocks noChangeShapeType="1"/>
              </p:cNvCxnSpPr>
              <p:nvPr/>
            </p:nvCxnSpPr>
            <p:spPr bwMode="auto">
              <a:xfrm>
                <a:off x="6915668" y="3982740"/>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493" name="Straight Connector 100"/>
              <p:cNvCxnSpPr>
                <a:cxnSpLocks noChangeShapeType="1"/>
              </p:cNvCxnSpPr>
              <p:nvPr/>
            </p:nvCxnSpPr>
            <p:spPr bwMode="auto">
              <a:xfrm>
                <a:off x="7724741" y="3982740"/>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744487" name="Text Box 10"/>
            <p:cNvSpPr txBox="1">
              <a:spLocks noChangeArrowheads="1"/>
            </p:cNvSpPr>
            <p:nvPr/>
          </p:nvSpPr>
          <p:spPr bwMode="auto">
            <a:xfrm>
              <a:off x="-36512" y="4519713"/>
              <a:ext cx="1368152" cy="9257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استعلان  الوحش        رؤ 17: 13</a:t>
              </a:r>
              <a:endParaRPr lang="en-US" sz="1800" b="1" dirty="0">
                <a:solidFill>
                  <a:srgbClr val="000000"/>
                </a:solidFill>
                <a:latin typeface="Arial" panose="020B0604020202020204" pitchFamily="34" charset="0"/>
                <a:cs typeface="Arial" panose="020B0604020202020204" pitchFamily="34" charset="0"/>
              </a:endParaRPr>
            </a:p>
          </p:txBody>
        </p:sp>
        <p:sp>
          <p:nvSpPr>
            <p:cNvPr id="111" name="Text Box 10"/>
            <p:cNvSpPr txBox="1">
              <a:spLocks noChangeArrowheads="1"/>
            </p:cNvSpPr>
            <p:nvPr/>
          </p:nvSpPr>
          <p:spPr bwMode="auto">
            <a:xfrm>
              <a:off x="1246278" y="2677569"/>
              <a:ext cx="1744783" cy="4636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5ر3 سنوات</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489" name="Straight Connector 111"/>
            <p:cNvCxnSpPr>
              <a:cxnSpLocks noChangeShapeType="1"/>
            </p:cNvCxnSpPr>
            <p:nvPr/>
          </p:nvCxnSpPr>
          <p:spPr bwMode="auto">
            <a:xfrm rot="10800000">
              <a:off x="940461" y="2893146"/>
              <a:ext cx="463187"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490" name="Straight Connector 112"/>
            <p:cNvCxnSpPr>
              <a:cxnSpLocks noChangeShapeType="1"/>
            </p:cNvCxnSpPr>
            <p:nvPr/>
          </p:nvCxnSpPr>
          <p:spPr bwMode="auto">
            <a:xfrm>
              <a:off x="2874948" y="2893146"/>
              <a:ext cx="432048"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grpSp>
        <p:nvGrpSpPr>
          <p:cNvPr id="52" name="Group 51"/>
          <p:cNvGrpSpPr>
            <a:grpSpLocks/>
          </p:cNvGrpSpPr>
          <p:nvPr/>
        </p:nvGrpSpPr>
        <p:grpSpPr bwMode="auto">
          <a:xfrm>
            <a:off x="6588125" y="1412875"/>
            <a:ext cx="2555875" cy="3992563"/>
            <a:chOff x="6588224" y="1412776"/>
            <a:chExt cx="2555775" cy="3992238"/>
          </a:xfrm>
        </p:grpSpPr>
        <p:sp>
          <p:nvSpPr>
            <p:cNvPr id="744476" name="Text Box 10"/>
            <p:cNvSpPr txBox="1">
              <a:spLocks noChangeArrowheads="1"/>
            </p:cNvSpPr>
            <p:nvPr/>
          </p:nvSpPr>
          <p:spPr bwMode="auto">
            <a:xfrm>
              <a:off x="6588224" y="4941168"/>
              <a:ext cx="208823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b="1" dirty="0">
                  <a:solidFill>
                    <a:srgbClr val="000000"/>
                  </a:solidFill>
                  <a:latin typeface="Arial" panose="020B0604020202020204" pitchFamily="34" charset="0"/>
                  <a:cs typeface="Arial" panose="020B0604020202020204" pitchFamily="34" charset="0"/>
                </a:rPr>
                <a:t>المجيء الثاني</a:t>
              </a:r>
              <a:endParaRPr lang="en-US" b="1" dirty="0">
                <a:solidFill>
                  <a:srgbClr val="000000"/>
                </a:solidFill>
                <a:latin typeface="Arial" panose="020B0604020202020204" pitchFamily="34" charset="0"/>
                <a:cs typeface="Arial" panose="020B0604020202020204" pitchFamily="34" charset="0"/>
              </a:endParaRPr>
            </a:p>
          </p:txBody>
        </p:sp>
        <p:cxnSp>
          <p:nvCxnSpPr>
            <p:cNvPr id="744477" name="Straight Connector 15"/>
            <p:cNvCxnSpPr>
              <a:cxnSpLocks noChangeShapeType="1"/>
            </p:cNvCxnSpPr>
            <p:nvPr/>
          </p:nvCxnSpPr>
          <p:spPr bwMode="auto">
            <a:xfrm>
              <a:off x="8388424" y="2348880"/>
              <a:ext cx="0" cy="2160240"/>
            </a:xfrm>
            <a:prstGeom prst="line">
              <a:avLst/>
            </a:prstGeom>
            <a:noFill/>
            <a:ln w="57150">
              <a:solidFill>
                <a:schemeClr val="tx1"/>
              </a:solidFill>
              <a:round/>
              <a:headEnd/>
              <a:tailEnd type="none" w="lg" len="lg"/>
            </a:ln>
            <a:extLst>
              <a:ext uri="{909E8E84-426E-40dd-AFC4-6F175D3DCCD1}">
                <a14:hiddenFill xmlns="" xmlns:a14="http://schemas.microsoft.com/office/drawing/2010/main">
                  <a:noFill/>
                </a14:hiddenFill>
              </a:ext>
            </a:extLst>
          </p:spPr>
        </p:cxnSp>
        <p:grpSp>
          <p:nvGrpSpPr>
            <p:cNvPr id="744478" name="Group 408601"/>
            <p:cNvGrpSpPr>
              <a:grpSpLocks/>
            </p:cNvGrpSpPr>
            <p:nvPr/>
          </p:nvGrpSpPr>
          <p:grpSpPr bwMode="auto">
            <a:xfrm>
              <a:off x="6732237" y="3345519"/>
              <a:ext cx="1599786" cy="659545"/>
              <a:chOff x="6732237" y="3717032"/>
              <a:chExt cx="1599786" cy="659545"/>
            </a:xfrm>
          </p:grpSpPr>
          <p:sp>
            <p:nvSpPr>
              <p:cNvPr id="83" name="Text Box 10"/>
              <p:cNvSpPr txBox="1">
                <a:spLocks noChangeArrowheads="1"/>
              </p:cNvSpPr>
              <p:nvPr/>
            </p:nvSpPr>
            <p:spPr bwMode="auto">
              <a:xfrm>
                <a:off x="6804115" y="3717707"/>
                <a:ext cx="1412819" cy="463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45 يوم</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482" name="Straight Connector 83"/>
              <p:cNvCxnSpPr>
                <a:cxnSpLocks noChangeShapeType="1"/>
              </p:cNvCxnSpPr>
              <p:nvPr/>
            </p:nvCxnSpPr>
            <p:spPr bwMode="auto">
              <a:xfrm>
                <a:off x="6732237" y="3933056"/>
                <a:ext cx="196869"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85" name="Text Box 10"/>
              <p:cNvSpPr txBox="1">
                <a:spLocks noChangeArrowheads="1"/>
              </p:cNvSpPr>
              <p:nvPr/>
            </p:nvSpPr>
            <p:spPr bwMode="auto">
              <a:xfrm>
                <a:off x="6948572" y="4005021"/>
                <a:ext cx="1223914" cy="37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spc="-110" dirty="0">
                    <a:solidFill>
                      <a:srgbClr val="000000"/>
                    </a:solidFill>
                    <a:latin typeface="Arial" panose="020B0604020202020204" pitchFamily="34" charset="0"/>
                    <a:cs typeface="Arial" panose="020B0604020202020204" pitchFamily="34" charset="0"/>
                  </a:rPr>
                  <a:t>دا 12: 12</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484" name="Straight Connector 85"/>
              <p:cNvCxnSpPr>
                <a:cxnSpLocks noChangeShapeType="1"/>
              </p:cNvCxnSpPr>
              <p:nvPr/>
            </p:nvCxnSpPr>
            <p:spPr bwMode="auto">
              <a:xfrm>
                <a:off x="8172398" y="3933056"/>
                <a:ext cx="159625"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grpSp>
        <p:sp>
          <p:nvSpPr>
            <p:cNvPr id="94" name="Text Box 10"/>
            <p:cNvSpPr txBox="1">
              <a:spLocks noChangeArrowheads="1"/>
            </p:cNvSpPr>
            <p:nvPr/>
          </p:nvSpPr>
          <p:spPr bwMode="auto">
            <a:xfrm>
              <a:off x="7667682" y="1412776"/>
              <a:ext cx="1476317" cy="833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defPPr>
                <a:defRPr lang="en-US"/>
              </a:defPPr>
              <a:lvl1pPr algn="ctr">
                <a:lnSpc>
                  <a:spcPct val="80000"/>
                </a:lnSpc>
                <a:spcBef>
                  <a:spcPct val="50000"/>
                </a:spcBef>
                <a:defRPr sz="2000" b="1" i="1" spc="-100">
                  <a:latin typeface="Arial"/>
                  <a:cs typeface="Arial"/>
                </a:defRPr>
              </a:lvl1pPr>
              <a:lvl2pPr marL="37931725" indent="-37474525"/>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defTabSz="914400" eaLnBrk="0" fontAlgn="base" hangingPunct="0">
                <a:spcAft>
                  <a:spcPct val="0"/>
                </a:spcAft>
                <a:defRPr/>
              </a:pPr>
              <a:r>
                <a:rPr lang="ar-JO" i="0" dirty="0">
                  <a:solidFill>
                    <a:srgbClr val="000000"/>
                  </a:solidFill>
                  <a:latin typeface="Arial" panose="020B0604020202020204" pitchFamily="34" charset="0"/>
                  <a:ea typeface="ＭＳ Ｐゴシック" charset="0"/>
                  <a:cs typeface="Arial" panose="020B0604020202020204" pitchFamily="34" charset="0"/>
                </a:rPr>
                <a:t>اكتمال         رجوع       المسيح</a:t>
              </a:r>
              <a:endParaRPr lang="en-US" i="0"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44480" name="Right Brace 34"/>
            <p:cNvSpPr>
              <a:spLocks/>
            </p:cNvSpPr>
            <p:nvPr/>
          </p:nvSpPr>
          <p:spPr bwMode="auto">
            <a:xfrm rot="5400000">
              <a:off x="7452109" y="4149080"/>
              <a:ext cx="216024" cy="1512168"/>
            </a:xfrm>
            <a:prstGeom prst="rightBrace">
              <a:avLst>
                <a:gd name="adj1" fmla="val 113361"/>
                <a:gd name="adj2" fmla="val 50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grpSp>
        <p:nvGrpSpPr>
          <p:cNvPr id="48" name="Group 47"/>
          <p:cNvGrpSpPr>
            <a:grpSpLocks/>
          </p:cNvGrpSpPr>
          <p:nvPr/>
        </p:nvGrpSpPr>
        <p:grpSpPr bwMode="auto">
          <a:xfrm>
            <a:off x="2700338" y="1433513"/>
            <a:ext cx="4032250" cy="4011653"/>
            <a:chOff x="2699792" y="1433435"/>
            <a:chExt cx="4032447" cy="4011830"/>
          </a:xfrm>
        </p:grpSpPr>
        <p:sp>
          <p:nvSpPr>
            <p:cNvPr id="744467" name="Text Box 10"/>
            <p:cNvSpPr txBox="1">
              <a:spLocks noChangeArrowheads="1"/>
            </p:cNvSpPr>
            <p:nvPr/>
          </p:nvSpPr>
          <p:spPr bwMode="auto">
            <a:xfrm>
              <a:off x="2699792" y="4519713"/>
              <a:ext cx="1368152" cy="925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800" b="1" dirty="0">
                  <a:solidFill>
                    <a:srgbClr val="000000"/>
                  </a:solidFill>
                  <a:latin typeface="Arial" panose="020B0604020202020204" pitchFamily="34" charset="0"/>
                  <a:cs typeface="Arial" panose="020B0604020202020204" pitchFamily="34" charset="0"/>
                </a:rPr>
                <a:t>كسر         العهد            دا 9: 27ب</a:t>
              </a:r>
              <a:endParaRPr lang="en-US" sz="1800" b="1" dirty="0">
                <a:solidFill>
                  <a:srgbClr val="000000"/>
                </a:solidFill>
                <a:latin typeface="Arial" panose="020B0604020202020204" pitchFamily="34" charset="0"/>
                <a:cs typeface="Arial" panose="020B0604020202020204" pitchFamily="34" charset="0"/>
              </a:endParaRPr>
            </a:p>
          </p:txBody>
        </p:sp>
        <p:grpSp>
          <p:nvGrpSpPr>
            <p:cNvPr id="744468" name="Group 21"/>
            <p:cNvGrpSpPr>
              <a:grpSpLocks/>
            </p:cNvGrpSpPr>
            <p:nvPr/>
          </p:nvGrpSpPr>
          <p:grpSpPr bwMode="auto">
            <a:xfrm>
              <a:off x="3347864" y="2636912"/>
              <a:ext cx="3384375" cy="659545"/>
              <a:chOff x="3779913" y="2492896"/>
              <a:chExt cx="2942935" cy="659545"/>
            </a:xfrm>
          </p:grpSpPr>
          <p:sp>
            <p:nvSpPr>
              <p:cNvPr id="32" name="Text Box 10"/>
              <p:cNvSpPr txBox="1">
                <a:spLocks noChangeArrowheads="1"/>
              </p:cNvSpPr>
              <p:nvPr/>
            </p:nvSpPr>
            <p:spPr bwMode="auto">
              <a:xfrm>
                <a:off x="4327676" y="2492797"/>
                <a:ext cx="1790512" cy="4651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b="1" spc="-110" dirty="0">
                    <a:solidFill>
                      <a:srgbClr val="000000"/>
                    </a:solidFill>
                    <a:latin typeface="Arial" panose="020B0604020202020204" pitchFamily="34" charset="0"/>
                    <a:cs typeface="Arial" panose="020B0604020202020204" pitchFamily="34" charset="0"/>
                  </a:rPr>
                  <a:t>1290 يوم</a:t>
                </a:r>
                <a:endParaRPr lang="en-US" b="1" spc="-110" dirty="0">
                  <a:solidFill>
                    <a:srgbClr val="000000"/>
                  </a:solidFill>
                  <a:latin typeface="Arial" panose="020B0604020202020204" pitchFamily="34" charset="0"/>
                  <a:cs typeface="Arial" panose="020B0604020202020204" pitchFamily="34" charset="0"/>
                </a:endParaRPr>
              </a:p>
            </p:txBody>
          </p:sp>
          <p:cxnSp>
            <p:nvCxnSpPr>
              <p:cNvPr id="744473" name="Straight Connector 32"/>
              <p:cNvCxnSpPr>
                <a:cxnSpLocks noChangeShapeType="1"/>
              </p:cNvCxnSpPr>
              <p:nvPr/>
            </p:nvCxnSpPr>
            <p:spPr bwMode="auto">
              <a:xfrm rot="10800000">
                <a:off x="3779913"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cxnSp>
            <p:nvCxnSpPr>
              <p:cNvPr id="744474" name="Straight Connector 33"/>
              <p:cNvCxnSpPr>
                <a:cxnSpLocks noChangeShapeType="1"/>
              </p:cNvCxnSpPr>
              <p:nvPr/>
            </p:nvCxnSpPr>
            <p:spPr bwMode="auto">
              <a:xfrm>
                <a:off x="6100076" y="2751171"/>
                <a:ext cx="622772" cy="0"/>
              </a:xfrm>
              <a:prstGeom prst="line">
                <a:avLst/>
              </a:prstGeom>
              <a:noFill/>
              <a:ln w="57150">
                <a:solidFill>
                  <a:schemeClr val="tx1"/>
                </a:solidFill>
                <a:prstDash val="sysDash"/>
                <a:round/>
                <a:headEnd/>
                <a:tailEnd type="none" w="lg" len="lg"/>
              </a:ln>
              <a:extLst>
                <a:ext uri="{909E8E84-426E-40dd-AFC4-6F175D3DCCD1}">
                  <a14:hiddenFill xmlns="" xmlns:a14="http://schemas.microsoft.com/office/drawing/2010/main">
                    <a:noFill/>
                  </a14:hiddenFill>
                </a:ext>
              </a:extLst>
            </p:spPr>
          </p:cxnSp>
          <p:sp>
            <p:nvSpPr>
              <p:cNvPr id="36" name="Text Box 10"/>
              <p:cNvSpPr txBox="1">
                <a:spLocks noChangeArrowheads="1"/>
              </p:cNvSpPr>
              <p:nvPr/>
            </p:nvSpPr>
            <p:spPr bwMode="auto">
              <a:xfrm>
                <a:off x="4327676" y="2781735"/>
                <a:ext cx="1790512" cy="3714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defRPr/>
                </a:pPr>
                <a:r>
                  <a:rPr lang="ar-JO" sz="1800" b="1" spc="-110" dirty="0">
                    <a:solidFill>
                      <a:srgbClr val="000000"/>
                    </a:solidFill>
                    <a:latin typeface="Arial" panose="020B0604020202020204" pitchFamily="34" charset="0"/>
                    <a:cs typeface="Arial" panose="020B0604020202020204" pitchFamily="34" charset="0"/>
                  </a:rPr>
                  <a:t>دا 12: 11</a:t>
                </a:r>
                <a:endParaRPr lang="en-US" b="1" spc="-110" dirty="0">
                  <a:solidFill>
                    <a:srgbClr val="000000"/>
                  </a:solidFill>
                  <a:latin typeface="Arial" panose="020B0604020202020204" pitchFamily="34" charset="0"/>
                  <a:cs typeface="Arial" panose="020B0604020202020204" pitchFamily="34" charset="0"/>
                </a:endParaRPr>
              </a:p>
            </p:txBody>
          </p:sp>
        </p:grpSp>
        <p:sp>
          <p:nvSpPr>
            <p:cNvPr id="93" name="Text Box 10"/>
            <p:cNvSpPr txBox="1">
              <a:spLocks noChangeArrowheads="1"/>
            </p:cNvSpPr>
            <p:nvPr/>
          </p:nvSpPr>
          <p:spPr bwMode="auto">
            <a:xfrm>
              <a:off x="3204642" y="1433435"/>
              <a:ext cx="1006524" cy="5869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lnSpc>
                  <a:spcPct val="80000"/>
                </a:lnSpc>
                <a:spcBef>
                  <a:spcPct val="50000"/>
                </a:spcBef>
                <a:spcAft>
                  <a:spcPct val="0"/>
                </a:spcAft>
                <a:defRPr/>
              </a:pPr>
              <a:r>
                <a:rPr lang="ar-JO" sz="2000" b="1" spc="-100" dirty="0">
                  <a:solidFill>
                    <a:srgbClr val="000000"/>
                  </a:solidFill>
                  <a:latin typeface="Arial" panose="020B0604020202020204" pitchFamily="34" charset="0"/>
                  <a:cs typeface="Arial" panose="020B0604020202020204" pitchFamily="34" charset="0"/>
                </a:rPr>
                <a:t>منتصف الأسبوع</a:t>
              </a:r>
              <a:endParaRPr lang="en-US" sz="2000" b="1" spc="-100" dirty="0">
                <a:solidFill>
                  <a:srgbClr val="000000"/>
                </a:solidFill>
                <a:latin typeface="Arial" panose="020B0604020202020204" pitchFamily="34" charset="0"/>
                <a:cs typeface="Arial" panose="020B0604020202020204" pitchFamily="34" charset="0"/>
              </a:endParaRPr>
            </a:p>
          </p:txBody>
        </p:sp>
        <p:sp>
          <p:nvSpPr>
            <p:cNvPr id="744470" name="AutoShape 11"/>
            <p:cNvSpPr>
              <a:spLocks noChangeArrowheads="1"/>
            </p:cNvSpPr>
            <p:nvPr/>
          </p:nvSpPr>
          <p:spPr bwMode="auto">
            <a:xfrm>
              <a:off x="3125962" y="3993166"/>
              <a:ext cx="515813" cy="638826"/>
            </a:xfrm>
            <a:prstGeom prst="upArrow">
              <a:avLst>
                <a:gd name="adj1" fmla="val 50000"/>
                <a:gd name="adj2" fmla="val 68125"/>
              </a:avLst>
            </a:prstGeom>
            <a:solidFill>
              <a:srgbClr val="FF0000"/>
            </a:solidFill>
            <a:ln w="9525">
              <a:solidFill>
                <a:schemeClr val="tx1"/>
              </a:solidFill>
              <a:miter lim="800000"/>
              <a:headEnd/>
              <a:tailEnd type="none" w="lg" len="lg"/>
            </a:ln>
          </p:spPr>
          <p:txBody>
            <a:bodyPr lIns="90000" tIns="46800" rIns="90000" bIns="46800" anchor="ctr">
              <a:spAutoFit/>
            </a:bodyPr>
            <a:lstStyle/>
            <a:p>
              <a:pPr defTabSz="914400" eaLnBrk="0" fontAlgn="base" hangingPunct="0">
                <a:spcBef>
                  <a:spcPct val="0"/>
                </a:spcBef>
                <a:spcAft>
                  <a:spcPct val="0"/>
                </a:spcAft>
              </a:pPr>
              <a:endParaRPr lang="en-US" sz="2400" b="1" dirty="0">
                <a:solidFill>
                  <a:srgbClr val="000000"/>
                </a:solidFill>
                <a:latin typeface="Arial" panose="020B0604020202020204" pitchFamily="34" charset="0"/>
                <a:ea typeface="ＭＳ Ｐゴシック" charset="0"/>
                <a:cs typeface="Arial" panose="020B0604020202020204" pitchFamily="34" charset="0"/>
              </a:endParaRPr>
            </a:p>
          </p:txBody>
        </p:sp>
        <p:sp>
          <p:nvSpPr>
            <p:cNvPr id="744471" name="Right Brace 120"/>
            <p:cNvSpPr>
              <a:spLocks/>
            </p:cNvSpPr>
            <p:nvPr/>
          </p:nvSpPr>
          <p:spPr bwMode="auto">
            <a:xfrm rot="-5400000">
              <a:off x="3671900" y="1880829"/>
              <a:ext cx="144015" cy="792087"/>
            </a:xfrm>
            <a:prstGeom prst="rightBrace">
              <a:avLst>
                <a:gd name="adj1" fmla="val 42676"/>
                <a:gd name="adj2" fmla="val 52116"/>
              </a:avLst>
            </a:prstGeom>
            <a:noFill/>
            <a:ln w="12700">
              <a:solidFill>
                <a:schemeClr val="tx1"/>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spAutoFit/>
            </a:bodyPr>
            <a:lstStyle/>
            <a:p>
              <a:pPr defTabSz="914400" eaLnBrk="0" fontAlgn="base" hangingPunct="0">
                <a:spcBef>
                  <a:spcPct val="0"/>
                </a:spcBef>
                <a:spcAft>
                  <a:spcPct val="0"/>
                </a:spcAft>
              </a:pPr>
              <a:endParaRPr lang="en-US" sz="2400">
                <a:solidFill>
                  <a:srgbClr val="000000"/>
                </a:solidFill>
                <a:latin typeface="Comic Sans MS" charset="0"/>
                <a:ea typeface="ＭＳ Ｐゴシック" charset="0"/>
                <a:cs typeface="ＭＳ Ｐゴシック" charset="0"/>
              </a:endParaRPr>
            </a:p>
          </p:txBody>
        </p:sp>
      </p:grpSp>
      <p:sp>
        <p:nvSpPr>
          <p:cNvPr id="744464" name="Text Box 10"/>
          <p:cNvSpPr txBox="1">
            <a:spLocks noChangeArrowheads="1"/>
          </p:cNvSpPr>
          <p:nvPr/>
        </p:nvSpPr>
        <p:spPr bwMode="auto">
          <a:xfrm>
            <a:off x="1131888" y="836613"/>
            <a:ext cx="6443662" cy="3099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50000"/>
              </a:spcBef>
              <a:spcAft>
                <a:spcPct val="0"/>
              </a:spcAft>
            </a:pPr>
            <a:r>
              <a:rPr lang="ar-JO" sz="1400" b="1" dirty="0">
                <a:solidFill>
                  <a:srgbClr val="000000"/>
                </a:solidFill>
                <a:latin typeface="Arial" panose="020B0604020202020204" pitchFamily="34" charset="0"/>
                <a:cs typeface="Arial" panose="020B0604020202020204" pitchFamily="34" charset="0"/>
              </a:rPr>
              <a:t>مقتبس من ج. دوايت بنتيكوست، كلية دالاس اللاهوتية، 1988</a:t>
            </a:r>
            <a:endParaRPr lang="en-US" sz="1400" b="1" dirty="0">
              <a:solidFill>
                <a:srgbClr val="000000"/>
              </a:solidFill>
              <a:latin typeface="Arial" panose="020B0604020202020204" pitchFamily="34" charset="0"/>
              <a:cs typeface="Arial" panose="020B0604020202020204" pitchFamily="34" charset="0"/>
            </a:endParaRPr>
          </a:p>
        </p:txBody>
      </p:sp>
      <p:sp>
        <p:nvSpPr>
          <p:cNvPr id="45" name="Rounded Rectangle 44"/>
          <p:cNvSpPr>
            <a:spLocks noChangeArrowheads="1"/>
          </p:cNvSpPr>
          <p:nvPr/>
        </p:nvSpPr>
        <p:spPr bwMode="auto">
          <a:xfrm>
            <a:off x="1908175" y="6300788"/>
            <a:ext cx="4751388" cy="512762"/>
          </a:xfrm>
          <a:prstGeom prst="roundRect">
            <a:avLst>
              <a:gd name="adj" fmla="val 16667"/>
            </a:avLst>
          </a:prstGeom>
          <a:solidFill>
            <a:srgbClr val="660066"/>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الضيقة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126" name="Rounded Rectangle 125"/>
          <p:cNvSpPr>
            <a:spLocks noChangeArrowheads="1"/>
          </p:cNvSpPr>
          <p:nvPr/>
        </p:nvSpPr>
        <p:spPr bwMode="auto">
          <a:xfrm>
            <a:off x="4211638" y="5373688"/>
            <a:ext cx="2447925" cy="513191"/>
          </a:xfrm>
          <a:prstGeom prst="roundRect">
            <a:avLst>
              <a:gd name="adj" fmla="val 16667"/>
            </a:avLst>
          </a:prstGeom>
          <a:solidFill>
            <a:srgbClr val="FF0000"/>
          </a:solidFill>
          <a:ln w="9525">
            <a:solidFill>
              <a:schemeClr val="tx1"/>
            </a:solidFill>
            <a:round/>
            <a:headEnd/>
            <a:tailEnd type="stealth" w="lg" len="lg"/>
          </a:ln>
        </p:spPr>
        <p:txBody>
          <a:bodyPr lIns="90000" tIns="46800" rIns="90000" bIns="46800">
            <a:spAutoFit/>
          </a:bodyPr>
          <a:lstStyle/>
          <a:p>
            <a:pPr algn="ctr" defTabSz="914400" eaLnBrk="0" fontAlgn="base" hangingPunct="0">
              <a:spcBef>
                <a:spcPct val="0"/>
              </a:spcBef>
              <a:spcAft>
                <a:spcPct val="0"/>
              </a:spcAft>
            </a:pPr>
            <a:r>
              <a:rPr lang="ar-JO" sz="2400" b="1" dirty="0">
                <a:solidFill>
                  <a:srgbClr val="FFFFFF"/>
                </a:solidFill>
                <a:latin typeface="Arial" panose="020B0604020202020204" pitchFamily="34" charset="0"/>
                <a:ea typeface="ＭＳ Ｐゴシック" charset="0"/>
                <a:cs typeface="Arial" panose="020B0604020202020204" pitchFamily="34" charset="0"/>
              </a:rPr>
              <a:t>الضيقة العظيمة</a:t>
            </a:r>
            <a:endParaRPr lang="en-US" sz="24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65" name="TextBox 9"/>
          <p:cNvSpPr txBox="1">
            <a:spLocks noChangeArrowheads="1"/>
          </p:cNvSpPr>
          <p:nvPr/>
        </p:nvSpPr>
        <p:spPr bwMode="auto">
          <a:xfrm>
            <a:off x="8511640" y="2098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333</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677272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500"/>
                                        <p:tgtEl>
                                          <p:spTgt spid="46"/>
                                        </p:tgtEl>
                                      </p:cBhvr>
                                    </p:animEffect>
                                  </p:childTnLst>
                                </p:cTn>
                              </p:par>
                              <p:par>
                                <p:cTn id="12" presetID="1" presetClass="entr" presetSubtype="0" fill="hold"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55"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 calcmode="lin" valueType="num">
                                      <p:cBhvr>
                                        <p:cTn id="20" dur="1000" fill="hold"/>
                                        <p:tgtEl>
                                          <p:spTgt spid="45"/>
                                        </p:tgtEl>
                                        <p:attrNameLst>
                                          <p:attrName>ppt_w</p:attrName>
                                        </p:attrNameLst>
                                      </p:cBhvr>
                                      <p:tavLst>
                                        <p:tav tm="0">
                                          <p:val>
                                            <p:strVal val="#ppt_w*0.70"/>
                                          </p:val>
                                        </p:tav>
                                        <p:tav tm="100000">
                                          <p:val>
                                            <p:strVal val="#ppt_w"/>
                                          </p:val>
                                        </p:tav>
                                      </p:tavLst>
                                    </p:anim>
                                    <p:anim calcmode="lin" valueType="num">
                                      <p:cBhvr>
                                        <p:cTn id="21" dur="1000" fill="hold"/>
                                        <p:tgtEl>
                                          <p:spTgt spid="45"/>
                                        </p:tgtEl>
                                        <p:attrNameLst>
                                          <p:attrName>ppt_h</p:attrName>
                                        </p:attrNameLst>
                                      </p:cBhvr>
                                      <p:tavLst>
                                        <p:tav tm="0">
                                          <p:val>
                                            <p:strVal val="#ppt_h"/>
                                          </p:val>
                                        </p:tav>
                                        <p:tav tm="100000">
                                          <p:val>
                                            <p:strVal val="#ppt_h"/>
                                          </p:val>
                                        </p:tav>
                                      </p:tavLst>
                                    </p:anim>
                                    <p:animEffect transition="in" filter="fade">
                                      <p:cBhvr>
                                        <p:cTn id="22" dur="1000"/>
                                        <p:tgtEl>
                                          <p:spTgt spid="4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dissolve">
                                      <p:cBhvr>
                                        <p:cTn id="27" dur="500"/>
                                        <p:tgtEl>
                                          <p:spTgt spid="48"/>
                                        </p:tgtEl>
                                      </p:cBhvr>
                                    </p:animEffect>
                                  </p:childTnLst>
                                </p:cTn>
                              </p:par>
                              <p:par>
                                <p:cTn id="28" presetID="1"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nodeType="clickEffect">
                                  <p:stCondLst>
                                    <p:cond delay="0"/>
                                  </p:stCondLst>
                                  <p:childTnLst>
                                    <p:set>
                                      <p:cBhvr>
                                        <p:cTn id="33" dur="1" fill="hold">
                                          <p:stCondLst>
                                            <p:cond delay="0"/>
                                          </p:stCondLst>
                                        </p:cTn>
                                        <p:tgtEl>
                                          <p:spTgt spid="102"/>
                                        </p:tgtEl>
                                        <p:attrNameLst>
                                          <p:attrName>style.visibility</p:attrName>
                                        </p:attrNameLst>
                                      </p:cBhvr>
                                      <p:to>
                                        <p:strVal val="visible"/>
                                      </p:to>
                                    </p:set>
                                    <p:animEffect transition="in" filter="dissolve">
                                      <p:cBhvr>
                                        <p:cTn id="34" dur="500"/>
                                        <p:tgtEl>
                                          <p:spTgt spid="10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560141"/>
                                        </p:tgtEl>
                                        <p:attrNameLst>
                                          <p:attrName>style.visibility</p:attrName>
                                        </p:attrNameLst>
                                      </p:cBhvr>
                                      <p:to>
                                        <p:strVal val="visible"/>
                                      </p:to>
                                    </p:set>
                                    <p:anim calcmode="lin" valueType="num">
                                      <p:cBhvr>
                                        <p:cTn id="39" dur="1000" fill="hold"/>
                                        <p:tgtEl>
                                          <p:spTgt spid="560141"/>
                                        </p:tgtEl>
                                        <p:attrNameLst>
                                          <p:attrName>ppt_w</p:attrName>
                                        </p:attrNameLst>
                                      </p:cBhvr>
                                      <p:tavLst>
                                        <p:tav tm="0">
                                          <p:val>
                                            <p:strVal val="#ppt_w*0.70"/>
                                          </p:val>
                                        </p:tav>
                                        <p:tav tm="100000">
                                          <p:val>
                                            <p:strVal val="#ppt_w"/>
                                          </p:val>
                                        </p:tav>
                                      </p:tavLst>
                                    </p:anim>
                                    <p:anim calcmode="lin" valueType="num">
                                      <p:cBhvr>
                                        <p:cTn id="40" dur="1000" fill="hold"/>
                                        <p:tgtEl>
                                          <p:spTgt spid="560141"/>
                                        </p:tgtEl>
                                        <p:attrNameLst>
                                          <p:attrName>ppt_h</p:attrName>
                                        </p:attrNameLst>
                                      </p:cBhvr>
                                      <p:tavLst>
                                        <p:tav tm="0">
                                          <p:val>
                                            <p:strVal val="#ppt_h"/>
                                          </p:val>
                                        </p:tav>
                                        <p:tav tm="100000">
                                          <p:val>
                                            <p:strVal val="#ppt_h"/>
                                          </p:val>
                                        </p:tav>
                                      </p:tavLst>
                                    </p:anim>
                                    <p:animEffect transition="in" filter="fade">
                                      <p:cBhvr>
                                        <p:cTn id="41" dur="1000"/>
                                        <p:tgtEl>
                                          <p:spTgt spid="560141"/>
                                        </p:tgtEl>
                                      </p:cBhvr>
                                    </p:animEffect>
                                  </p:childTnLst>
                                </p:cTn>
                              </p:par>
                              <p:par>
                                <p:cTn id="42" presetID="3" presetClass="entr" presetSubtype="10" fill="hold" nodeType="withEffect">
                                  <p:stCondLst>
                                    <p:cond delay="0"/>
                                  </p:stCondLst>
                                  <p:childTnLst>
                                    <p:set>
                                      <p:cBhvr>
                                        <p:cTn id="43" dur="1" fill="hold">
                                          <p:stCondLst>
                                            <p:cond delay="0"/>
                                          </p:stCondLst>
                                        </p:cTn>
                                        <p:tgtEl>
                                          <p:spTgt spid="408596"/>
                                        </p:tgtEl>
                                        <p:attrNameLst>
                                          <p:attrName>style.visibility</p:attrName>
                                        </p:attrNameLst>
                                      </p:cBhvr>
                                      <p:to>
                                        <p:strVal val="visible"/>
                                      </p:to>
                                    </p:set>
                                    <p:animEffect transition="in" filter="blinds(horizontal)">
                                      <p:cBhvr>
                                        <p:cTn id="44" dur="500"/>
                                        <p:tgtEl>
                                          <p:spTgt spid="408596"/>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126"/>
                                        </p:tgtEl>
                                        <p:attrNameLst>
                                          <p:attrName>style.visibility</p:attrName>
                                        </p:attrNameLst>
                                      </p:cBhvr>
                                      <p:to>
                                        <p:strVal val="visible"/>
                                      </p:to>
                                    </p:set>
                                    <p:animEffect transition="in" filter="blinds(horizontal)">
                                      <p:cBhvr>
                                        <p:cTn id="47" dur="500"/>
                                        <p:tgtEl>
                                          <p:spTgt spid="12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92"/>
                                        </p:tgtEl>
                                        <p:attrNameLst>
                                          <p:attrName>style.visibility</p:attrName>
                                        </p:attrNameLst>
                                      </p:cBhvr>
                                      <p:to>
                                        <p:strVal val="visible"/>
                                      </p:to>
                                    </p:set>
                                    <p:anim calcmode="lin" valueType="num">
                                      <p:cBhvr additive="base">
                                        <p:cTn id="52" dur="500" fill="hold"/>
                                        <p:tgtEl>
                                          <p:spTgt spid="92"/>
                                        </p:tgtEl>
                                        <p:attrNameLst>
                                          <p:attrName>ppt_x</p:attrName>
                                        </p:attrNameLst>
                                      </p:cBhvr>
                                      <p:tavLst>
                                        <p:tav tm="0">
                                          <p:val>
                                            <p:strVal val="#ppt_x"/>
                                          </p:val>
                                        </p:tav>
                                        <p:tav tm="100000">
                                          <p:val>
                                            <p:strVal val="#ppt_x"/>
                                          </p:val>
                                        </p:tav>
                                      </p:tavLst>
                                    </p:anim>
                                    <p:anim calcmode="lin" valueType="num">
                                      <p:cBhvr additive="base">
                                        <p:cTn id="53" dur="500" fill="hold"/>
                                        <p:tgtEl>
                                          <p:spTgt spid="92"/>
                                        </p:tgtEl>
                                        <p:attrNameLst>
                                          <p:attrName>ppt_y</p:attrName>
                                        </p:attrNameLst>
                                      </p:cBhvr>
                                      <p:tavLst>
                                        <p:tav tm="0">
                                          <p:val>
                                            <p:strVal val="0-#ppt_h/2"/>
                                          </p:val>
                                        </p:tav>
                                        <p:tav tm="100000">
                                          <p:val>
                                            <p:strVal val="#ppt_y"/>
                                          </p:val>
                                        </p:tav>
                                      </p:tavLst>
                                    </p:anim>
                                  </p:childTnLst>
                                </p:cTn>
                              </p:par>
                            </p:childTnLst>
                          </p:cTn>
                        </p:par>
                      </p:childTnLst>
                    </p:cTn>
                  </p:par>
                  <p:par>
                    <p:cTn id="54" fill="hold" nodeType="clickPar">
                      <p:stCondLst>
                        <p:cond delay="indefinite"/>
                      </p:stCondLst>
                      <p:childTnLst>
                        <p:par>
                          <p:cTn id="55" fill="hold" nodeType="withGroup">
                            <p:stCondLst>
                              <p:cond delay="0"/>
                            </p:stCondLst>
                            <p:childTnLst>
                              <p:par>
                                <p:cTn id="56" presetID="12" presetClass="entr" presetSubtype="1" fill="hold" nodeType="clickEffect">
                                  <p:stCondLst>
                                    <p:cond delay="0"/>
                                  </p:stCondLst>
                                  <p:childTnLst>
                                    <p:set>
                                      <p:cBhvr>
                                        <p:cTn id="57" dur="1" fill="hold">
                                          <p:stCondLst>
                                            <p:cond delay="0"/>
                                          </p:stCondLst>
                                        </p:cTn>
                                        <p:tgtEl>
                                          <p:spTgt spid="52"/>
                                        </p:tgtEl>
                                        <p:attrNameLst>
                                          <p:attrName>style.visibility</p:attrName>
                                        </p:attrNameLst>
                                      </p:cBhvr>
                                      <p:to>
                                        <p:strVal val="visible"/>
                                      </p:to>
                                    </p:set>
                                    <p:anim calcmode="lin" valueType="num">
                                      <p:cBhvr additive="base">
                                        <p:cTn id="58" dur="500"/>
                                        <p:tgtEl>
                                          <p:spTgt spid="52"/>
                                        </p:tgtEl>
                                        <p:attrNameLst>
                                          <p:attrName>ppt_y</p:attrName>
                                        </p:attrNameLst>
                                      </p:cBhvr>
                                      <p:tavLst>
                                        <p:tav tm="0">
                                          <p:val>
                                            <p:strVal val="#ppt_y-#ppt_h*1.125000"/>
                                          </p:val>
                                        </p:tav>
                                        <p:tav tm="100000">
                                          <p:val>
                                            <p:strVal val="#ppt_y"/>
                                          </p:val>
                                        </p:tav>
                                      </p:tavLst>
                                    </p:anim>
                                    <p:animEffect transition="in" filter="wipe(down)">
                                      <p:cBhvr>
                                        <p:cTn id="59"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41" grpId="0" animBg="1"/>
      <p:bldP spid="92" grpId="0"/>
      <p:bldP spid="45" grpId="0" animBg="1"/>
      <p:bldP spid="12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41" name="Rectangle 2"/>
          <p:cNvSpPr txBox="1">
            <a:spLocks noGrp="1"/>
          </p:cNvSpPr>
          <p:nvPr>
            <p:ph type="ctrTitle"/>
          </p:nvPr>
        </p:nvSpPr>
        <p:spPr>
          <a:xfrm>
            <a:off x="5229225" y="327024"/>
            <a:ext cx="3381375" cy="722315"/>
          </a:xfrm>
          <a:prstGeom prst="rect">
            <a:avLst/>
          </a:prstGeom>
        </p:spPr>
        <p:txBody>
          <a:bodyPr/>
          <a:lstStyle/>
          <a:p>
            <a:pPr>
              <a:defRPr sz="4000"/>
            </a:pPr>
            <a:r>
              <a:rPr lang="ar-JO" dirty="0"/>
              <a:t>الختم الثاني</a:t>
            </a:r>
            <a:endParaRPr dirty="0"/>
          </a:p>
        </p:txBody>
      </p:sp>
      <p:pic>
        <p:nvPicPr>
          <p:cNvPr id="7642" name="Picture 4" descr="Picture 4"/>
          <p:cNvPicPr>
            <a:picLocks noChangeAspect="1"/>
          </p:cNvPicPr>
          <p:nvPr/>
        </p:nvPicPr>
        <p:blipFill>
          <a:blip r:embed="rId3"/>
          <a:stretch>
            <a:fillRect/>
          </a:stretch>
        </p:blipFill>
        <p:spPr>
          <a:xfrm>
            <a:off x="0" y="0"/>
            <a:ext cx="5083175" cy="6858000"/>
          </a:xfrm>
          <a:prstGeom prst="rect">
            <a:avLst/>
          </a:prstGeom>
          <a:ln w="12700">
            <a:miter lim="400000"/>
          </a:ln>
        </p:spPr>
      </p:pic>
      <p:sp>
        <p:nvSpPr>
          <p:cNvPr id="7643" name="Rectangle 5"/>
          <p:cNvSpPr txBox="1"/>
          <p:nvPr/>
        </p:nvSpPr>
        <p:spPr>
          <a:xfrm>
            <a:off x="45719" y="6559550"/>
            <a:ext cx="1821972"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pPr marL="0" marR="0" lvl="0" indent="0" algn="l" defTabSz="914400" rtl="0" eaLnBrk="1" fontAlgn="auto" latinLnBrk="0" hangingPunct="0">
              <a:lnSpc>
                <a:spcPct val="100000"/>
              </a:lnSpc>
              <a:spcBef>
                <a:spcPts val="800"/>
              </a:spcBef>
              <a:spcAft>
                <a:spcPts val="0"/>
              </a:spcAft>
              <a:buClrTx/>
              <a:buSzTx/>
              <a:buFontTx/>
              <a:buNone/>
              <a:tabLst/>
              <a:defRPr/>
            </a:pPr>
            <a:r>
              <a:rPr kumimoji="0" lang="ar-JO" sz="1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عمل فني من قبل صني شاندرا</a:t>
            </a:r>
            <a:endParaRPr kumimoji="0" sz="1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644" name="Text Box 60"/>
          <p:cNvSpPr txBox="1"/>
          <p:nvPr/>
        </p:nvSpPr>
        <p:spPr>
          <a:xfrm>
            <a:off x="8545794"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95</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sp>
        <p:nvSpPr>
          <p:cNvPr id="7645" name="Rectangle 3"/>
          <p:cNvSpPr txBox="1"/>
          <p:nvPr/>
        </p:nvSpPr>
        <p:spPr>
          <a:xfrm>
            <a:off x="5083176" y="1204912"/>
            <a:ext cx="4060824" cy="4601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marL="0" marR="0" lvl="0" indent="0" algn="r" defTabSz="914400" rtl="0" eaLnBrk="1" fontAlgn="auto" latinLnBrk="0" hangingPunct="0">
              <a:lnSpc>
                <a:spcPct val="80000"/>
              </a:lnSpc>
              <a:spcBef>
                <a:spcPts val="600"/>
              </a:spcBef>
              <a:spcAft>
                <a:spcPts val="0"/>
              </a:spcAft>
              <a:buClrTx/>
              <a:buSzTx/>
              <a:buFontTx/>
              <a:buNone/>
              <a:tabLst/>
              <a:defRPr sz="2800" b="1">
                <a:solidFill>
                  <a:srgbClr val="8F8F8F">
                    <a:lumOff val="44000"/>
                  </a:srgbClr>
                </a:solidFill>
              </a:defRPr>
            </a:pP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3 ولما فتح الختم الثاني، سمعت الحيوان الثاني قائلا</a:t>
            </a:r>
            <a:r>
              <a:rPr lang="ar-JO" sz="4000" b="1" kern="0" dirty="0">
                <a:solidFill>
                  <a:srgbClr val="8F8F8F">
                    <a:lumOff val="44000"/>
                  </a:srgbClr>
                </a:solidFill>
                <a:latin typeface="Arial" panose="020B0604020202020204" pitchFamily="34" charset="0"/>
                <a:cs typeface="Arial" panose="020B0604020202020204" pitchFamily="34" charset="0"/>
                <a:sym typeface="Arial"/>
              </a:rPr>
              <a:t>ً</a:t>
            </a: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هلم وانظر</a:t>
            </a:r>
          </a:p>
          <a:p>
            <a:pPr marL="0" marR="0" lvl="0" indent="0" algn="r" defTabSz="914400" rtl="0" eaLnBrk="1" fontAlgn="auto" latinLnBrk="0" hangingPunct="0">
              <a:lnSpc>
                <a:spcPct val="80000"/>
              </a:lnSpc>
              <a:spcBef>
                <a:spcPts val="600"/>
              </a:spcBef>
              <a:spcAft>
                <a:spcPts val="0"/>
              </a:spcAft>
              <a:buClrTx/>
              <a:buSzTx/>
              <a:buFontTx/>
              <a:buNone/>
              <a:tabLst/>
              <a:defRPr sz="2800" b="1">
                <a:solidFill>
                  <a:srgbClr val="8F8F8F">
                    <a:lumOff val="44000"/>
                  </a:srgbClr>
                </a:solidFill>
              </a:defRPr>
            </a:pP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4 فخرج فرس آخر أحمر، وللجالس عليه أعطي أن ينزع السلام من الأرض، وأن يقتل بعضهم بعضا</a:t>
            </a:r>
            <a:r>
              <a:rPr kumimoji="0" lang="ar-JO"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وأعطي سيفا</a:t>
            </a:r>
            <a:r>
              <a:rPr kumimoji="0" lang="ar-JO"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عظيما</a:t>
            </a:r>
            <a:r>
              <a:rPr kumimoji="0" lang="ar-JO"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endParaRPr kumimoji="0" sz="40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51" name="Picture 4" descr="Picture 4"/>
          <p:cNvPicPr>
            <a:picLocks noChangeAspect="1"/>
          </p:cNvPicPr>
          <p:nvPr/>
        </p:nvPicPr>
        <p:blipFill>
          <a:blip r:embed="rId4"/>
          <a:stretch>
            <a:fillRect/>
          </a:stretch>
        </p:blipFill>
        <p:spPr>
          <a:xfrm>
            <a:off x="0" y="1"/>
            <a:ext cx="7433733" cy="3606800"/>
          </a:xfrm>
          <a:prstGeom prst="rect">
            <a:avLst/>
          </a:prstGeom>
          <a:ln w="12700">
            <a:miter lim="400000"/>
          </a:ln>
        </p:spPr>
      </p:pic>
      <p:sp>
        <p:nvSpPr>
          <p:cNvPr id="7652" name="Rectangle 5"/>
          <p:cNvSpPr txBox="1"/>
          <p:nvPr/>
        </p:nvSpPr>
        <p:spPr>
          <a:xfrm>
            <a:off x="5770244" y="6559550"/>
            <a:ext cx="240065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pPr marL="0" marR="0" lvl="0" indent="0" algn="l" defTabSz="914400" rtl="0" eaLnBrk="1" fontAlgn="auto" latinLnBrk="0" hangingPunct="0">
              <a:lnSpc>
                <a:spcPct val="100000"/>
              </a:lnSpc>
              <a:spcBef>
                <a:spcPts val="800"/>
              </a:spcBef>
              <a:spcAft>
                <a:spcPts val="0"/>
              </a:spcAft>
              <a:buClrTx/>
              <a:buSzTx/>
              <a:buFontTx/>
              <a:buNone/>
              <a:tabLst/>
              <a:defRPr/>
            </a:pPr>
            <a:r>
              <a:rPr kumimoji="0" sz="1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Artwork by Sunny Chandra</a:t>
            </a:r>
          </a:p>
        </p:txBody>
      </p:sp>
      <p:sp>
        <p:nvSpPr>
          <p:cNvPr id="7653" name="Rectangle 2"/>
          <p:cNvSpPr txBox="1">
            <a:spLocks noGrp="1"/>
          </p:cNvSpPr>
          <p:nvPr>
            <p:ph type="title"/>
          </p:nvPr>
        </p:nvSpPr>
        <p:spPr>
          <a:xfrm>
            <a:off x="0" y="0"/>
            <a:ext cx="3371850" cy="765175"/>
          </a:xfrm>
          <a:prstGeom prst="rect">
            <a:avLst/>
          </a:prstGeom>
          <a:solidFill>
            <a:srgbClr val="000000"/>
          </a:solidFill>
        </p:spPr>
        <p:txBody>
          <a:bodyPr/>
          <a:lstStyle>
            <a:lvl1pPr>
              <a:defRPr sz="3900"/>
            </a:lvl1pPr>
          </a:lstStyle>
          <a:p>
            <a:r>
              <a:rPr lang="ar-JO" dirty="0"/>
              <a:t>الختم الثالث</a:t>
            </a:r>
            <a:endParaRPr dirty="0"/>
          </a:p>
        </p:txBody>
      </p:sp>
      <p:sp>
        <p:nvSpPr>
          <p:cNvPr id="7654" name="Text Box 60"/>
          <p:cNvSpPr txBox="1"/>
          <p:nvPr/>
        </p:nvSpPr>
        <p:spPr>
          <a:xfrm>
            <a:off x="8504519"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95</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grpSp>
        <p:nvGrpSpPr>
          <p:cNvPr id="7657" name="Rectangle 3"/>
          <p:cNvGrpSpPr/>
          <p:nvPr/>
        </p:nvGrpSpPr>
        <p:grpSpPr>
          <a:xfrm>
            <a:off x="0" y="3933823"/>
            <a:ext cx="9144000" cy="2887667"/>
            <a:chOff x="0" y="-1"/>
            <a:chExt cx="9144000" cy="2887665"/>
          </a:xfrm>
        </p:grpSpPr>
        <p:sp>
          <p:nvSpPr>
            <p:cNvPr id="7655" name="Rectangle"/>
            <p:cNvSpPr/>
            <p:nvPr/>
          </p:nvSpPr>
          <p:spPr>
            <a:xfrm>
              <a:off x="0" y="-1"/>
              <a:ext cx="9144000" cy="2887665"/>
            </a:xfrm>
            <a:prstGeom prst="rect">
              <a:avLst/>
            </a:prstGeom>
            <a:solidFill>
              <a:srgbClr val="00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8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656" name="5When He opened the third seal, I heard the third living creature say, &quot;Come and see.&quot; So I looked, and behold, a black horse, and he who sat on it had a pair of scales in his hand.…"/>
            <p:cNvSpPr txBox="1"/>
            <p:nvPr/>
          </p:nvSpPr>
          <p:spPr>
            <a:xfrm>
              <a:off x="45719" y="426719"/>
              <a:ext cx="9052562" cy="194206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80000"/>
                </a:lnSpc>
                <a:spcBef>
                  <a:spcPts val="600"/>
                </a:spcBef>
                <a:spcAft>
                  <a:spcPts val="0"/>
                </a:spcAft>
                <a:buClrTx/>
                <a:buSzTx/>
                <a:buFontTx/>
                <a:buNone/>
                <a:tabLst/>
                <a:defRPr sz="2800" b="1" baseline="30000">
                  <a:solidFill>
                    <a:srgbClr val="8F8F8F">
                      <a:lumOff val="44000"/>
                    </a:srgbClr>
                  </a:solidFill>
                </a:defRPr>
              </a:pP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5 ولما فتح الختم الثالث، سمعت الحيوان الثالث قائلا</a:t>
              </a:r>
              <a:r>
                <a:rPr lang="ar-JO" sz="4800" b="1" kern="0" baseline="30000" dirty="0">
                  <a:solidFill>
                    <a:srgbClr val="8F8F8F">
                      <a:lumOff val="44000"/>
                    </a:srgbClr>
                  </a:solidFill>
                  <a:latin typeface="Arial" panose="020B0604020202020204" pitchFamily="34" charset="0"/>
                  <a:cs typeface="Arial" panose="020B0604020202020204" pitchFamily="34" charset="0"/>
                  <a:sym typeface="Arial"/>
                </a:rPr>
                <a:t>ً</a:t>
              </a: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هلم وانظر فنظرت وإذا فرس أسود، والجالس عليه معه ميزان في يده.</a:t>
              </a:r>
            </a:p>
            <a:p>
              <a:pPr marL="0" marR="0" lvl="0" indent="0" algn="ctr" defTabSz="914400" rtl="0" eaLnBrk="1" fontAlgn="auto" latinLnBrk="0" hangingPunct="0">
                <a:lnSpc>
                  <a:spcPct val="80000"/>
                </a:lnSpc>
                <a:spcBef>
                  <a:spcPts val="600"/>
                </a:spcBef>
                <a:spcAft>
                  <a:spcPts val="0"/>
                </a:spcAft>
                <a:buClrTx/>
                <a:buSzTx/>
                <a:buFontTx/>
                <a:buNone/>
                <a:tabLst/>
                <a:defRPr sz="2800" b="1" baseline="30000">
                  <a:solidFill>
                    <a:srgbClr val="8F8F8F">
                      <a:lumOff val="44000"/>
                    </a:srgbClr>
                  </a:solidFill>
                </a:defRPr>
              </a:pP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6 وسمعت صوتا</a:t>
              </a:r>
              <a:r>
                <a:rPr kumimoji="0" lang="ar-JO"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في وسط الأربعة الحيوانات قائلا</a:t>
              </a:r>
              <a:r>
                <a:rPr kumimoji="0" lang="ar-JO"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ثمنية قمح بدينار وثلاث ثماني شعير بدينار</a:t>
              </a:r>
              <a:r>
                <a:rPr kumimoji="0" lang="ar-JO"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a:t>
              </a:r>
              <a:r>
                <a:rPr kumimoji="0" lang="ar-SA" sz="4800" b="1" u="none" strike="noStrike" kern="0" cap="none" spc="0" normalizeH="0" baseline="3000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 وأما الزيت والخمر فلا تضرهما.</a:t>
              </a:r>
              <a:endParaRPr kumimoji="0" lang="en-US" sz="48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grpSp>
    </p:spTree>
  </p:cSld>
  <p:clrMapOvr>
    <a:overrideClrMapping bg1="lt1" tx1="dk1" bg2="lt2" tx2="dk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659" name="Picture 4" descr="Picture 4"/>
          <p:cNvPicPr>
            <a:picLocks noChangeAspect="1"/>
          </p:cNvPicPr>
          <p:nvPr/>
        </p:nvPicPr>
        <p:blipFill>
          <a:blip r:embed="rId3"/>
          <a:stretch>
            <a:fillRect/>
          </a:stretch>
        </p:blipFill>
        <p:spPr>
          <a:xfrm>
            <a:off x="2136775" y="2636838"/>
            <a:ext cx="7007225" cy="4221163"/>
          </a:xfrm>
          <a:prstGeom prst="rect">
            <a:avLst/>
          </a:prstGeom>
          <a:ln w="12700">
            <a:miter lim="400000"/>
          </a:ln>
        </p:spPr>
      </p:pic>
      <p:sp>
        <p:nvSpPr>
          <p:cNvPr id="7660" name="Rectangle 5"/>
          <p:cNvSpPr txBox="1"/>
          <p:nvPr/>
        </p:nvSpPr>
        <p:spPr>
          <a:xfrm>
            <a:off x="5554344" y="6553200"/>
            <a:ext cx="2400655" cy="3077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l">
              <a:spcBef>
                <a:spcPts val="800"/>
              </a:spcBef>
              <a:defRPr sz="1400" b="1"/>
            </a:lvl1pPr>
          </a:lstStyle>
          <a:p>
            <a:pPr marL="0" marR="0" lvl="0" indent="0" algn="l" defTabSz="914400" rtl="0" eaLnBrk="1" fontAlgn="auto" latinLnBrk="0" hangingPunct="0">
              <a:lnSpc>
                <a:spcPct val="100000"/>
              </a:lnSpc>
              <a:spcBef>
                <a:spcPts val="800"/>
              </a:spcBef>
              <a:spcAft>
                <a:spcPts val="0"/>
              </a:spcAft>
              <a:buClrTx/>
              <a:buSzTx/>
              <a:buFontTx/>
              <a:buNone/>
              <a:tabLst/>
              <a:defRPr/>
            </a:pPr>
            <a:r>
              <a:rPr kumimoji="0" sz="140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Artwork by Sunny Chandra</a:t>
            </a:r>
          </a:p>
        </p:txBody>
      </p:sp>
      <p:sp>
        <p:nvSpPr>
          <p:cNvPr id="7661" name="Text Box 60"/>
          <p:cNvSpPr txBox="1"/>
          <p:nvPr/>
        </p:nvSpPr>
        <p:spPr>
          <a:xfrm>
            <a:off x="8545794"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rPr>
              <a:t>95</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sp>
        <p:nvSpPr>
          <p:cNvPr id="7662" name="Rectangle 2"/>
          <p:cNvSpPr txBox="1">
            <a:spLocks noGrp="1"/>
          </p:cNvSpPr>
          <p:nvPr>
            <p:ph type="title"/>
          </p:nvPr>
        </p:nvSpPr>
        <p:spPr>
          <a:xfrm>
            <a:off x="0" y="5949950"/>
            <a:ext cx="3944938" cy="908050"/>
          </a:xfrm>
          <a:prstGeom prst="rect">
            <a:avLst/>
          </a:prstGeom>
          <a:solidFill>
            <a:srgbClr val="000000"/>
          </a:solidFill>
        </p:spPr>
        <p:txBody>
          <a:bodyPr/>
          <a:lstStyle/>
          <a:p>
            <a:r>
              <a:rPr lang="ar-JO" dirty="0"/>
              <a:t>الختم الرابع</a:t>
            </a:r>
            <a:endParaRPr dirty="0"/>
          </a:p>
        </p:txBody>
      </p:sp>
      <p:grpSp>
        <p:nvGrpSpPr>
          <p:cNvPr id="7665" name="Rectangle 3"/>
          <p:cNvGrpSpPr/>
          <p:nvPr/>
        </p:nvGrpSpPr>
        <p:grpSpPr>
          <a:xfrm>
            <a:off x="0" y="1065212"/>
            <a:ext cx="9144000" cy="2101321"/>
            <a:chOff x="0" y="0"/>
            <a:chExt cx="9144000" cy="1873250"/>
          </a:xfrm>
        </p:grpSpPr>
        <p:sp>
          <p:nvSpPr>
            <p:cNvPr id="7663" name="Rectangle"/>
            <p:cNvSpPr/>
            <p:nvPr/>
          </p:nvSpPr>
          <p:spPr>
            <a:xfrm>
              <a:off x="0" y="0"/>
              <a:ext cx="9144000" cy="1873250"/>
            </a:xfrm>
            <a:prstGeom prst="rect">
              <a:avLst/>
            </a:prstGeom>
            <a:solidFill>
              <a:srgbClr val="000000"/>
            </a:solidFill>
            <a:ln w="12700" cap="flat">
              <a:noFill/>
              <a:miter lim="400000"/>
            </a:ln>
            <a:effectLst/>
          </p:spPr>
          <p:txBody>
            <a:bodyPr wrap="square" lIns="45719" tIns="45719" rIns="45719" bIns="45719" numCol="1" anchor="t">
              <a:noAutofit/>
            </a:bodyPr>
            <a:lstStyle/>
            <a:p>
              <a:pPr marL="0" marR="0" lvl="0" indent="0" algn="l" defTabSz="914400" rtl="0" eaLnBrk="1" fontAlgn="auto" latinLnBrk="0" hangingPunct="0">
                <a:lnSpc>
                  <a:spcPct val="8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7664" name="8So I looked, and behold, a pale horse. And the name of him who sat on it was Death, and Hades followed with him. And power was given to them over a fourth of the earth, to kill with sword, with hunger, with death, and by the beasts of the earth."/>
            <p:cNvSpPr txBox="1"/>
            <p:nvPr/>
          </p:nvSpPr>
          <p:spPr>
            <a:xfrm>
              <a:off x="45719" y="0"/>
              <a:ext cx="9052562" cy="6091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marL="0" marR="0" lvl="0" indent="0" algn="ctr" defTabSz="914400" rtl="0" eaLnBrk="1" fontAlgn="auto" latinLnBrk="0" hangingPunct="0">
                <a:lnSpc>
                  <a:spcPct val="80000"/>
                </a:lnSpc>
                <a:spcBef>
                  <a:spcPts val="600"/>
                </a:spcBef>
                <a:spcAft>
                  <a:spcPts val="0"/>
                </a:spcAft>
                <a:buClrTx/>
                <a:buSzTx/>
                <a:buFontTx/>
                <a:buNone/>
                <a:tabLst/>
                <a:defRPr sz="2800" b="1" baseline="30000">
                  <a:solidFill>
                    <a:srgbClr val="8F8F8F">
                      <a:lumOff val="44000"/>
                    </a:srgbClr>
                  </a:solidFill>
                </a:defRPr>
              </a:pPr>
              <a:endParaRPr kumimoji="0" sz="48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grpSp>
      <p:sp>
        <p:nvSpPr>
          <p:cNvPr id="7666" name="Rectangle 3"/>
          <p:cNvSpPr txBox="1"/>
          <p:nvPr/>
        </p:nvSpPr>
        <p:spPr>
          <a:xfrm>
            <a:off x="128269" y="-20639"/>
            <a:ext cx="7630162" cy="4370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marL="0" marR="0" lvl="0" indent="0" algn="ctr" defTabSz="914400" rtl="0" eaLnBrk="1" fontAlgn="auto" latinLnBrk="0" hangingPunct="0">
              <a:lnSpc>
                <a:spcPct val="80000"/>
              </a:lnSpc>
              <a:spcBef>
                <a:spcPts val="600"/>
              </a:spcBef>
              <a:spcAft>
                <a:spcPts val="0"/>
              </a:spcAft>
              <a:buClrTx/>
              <a:buSzTx/>
              <a:buFontTx/>
              <a:buNone/>
              <a:tabLst/>
              <a:defRPr sz="2800" b="1" baseline="30000">
                <a:solidFill>
                  <a:srgbClr val="8F8F8F">
                    <a:lumOff val="44000"/>
                  </a:srgbClr>
                </a:solidFill>
              </a:defRPr>
            </a:pPr>
            <a:endParaRPr kumimoji="0" lang="en-US" sz="2800" b="1" u="none" strike="noStrike" kern="0" cap="none" spc="0" normalizeH="0" baseline="0" noProof="0" dirty="0">
              <a:ln>
                <a:noFill/>
              </a:ln>
              <a:solidFill>
                <a:srgbClr val="8F8F8F">
                  <a:lumOff val="44000"/>
                </a:srgbClr>
              </a:solidFill>
              <a:effectLst/>
              <a:uLnTx/>
              <a:uFillTx/>
              <a:latin typeface="Arial" panose="020B0604020202020204" pitchFamily="34" charset="0"/>
              <a:ea typeface="+mn-ea"/>
              <a:cs typeface="Arial" panose="020B0604020202020204" pitchFamily="34" charset="0"/>
              <a:sym typeface="Arial"/>
            </a:endParaRPr>
          </a:p>
        </p:txBody>
      </p:sp>
      <p:sp>
        <p:nvSpPr>
          <p:cNvPr id="7" name="TextBox 6">
            <a:extLst>
              <a:ext uri="{FF2B5EF4-FFF2-40B4-BE49-F238E27FC236}">
                <a16:creationId xmlns:a16="http://schemas.microsoft.com/office/drawing/2014/main" id="{F6FB0054-A2C7-4668-15B3-D256D041A548}"/>
              </a:ext>
            </a:extLst>
          </p:cNvPr>
          <p:cNvSpPr txBox="1"/>
          <p:nvPr/>
        </p:nvSpPr>
        <p:spPr>
          <a:xfrm>
            <a:off x="624840" y="119061"/>
            <a:ext cx="7918669" cy="28623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nchor="ctr">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SA"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7 ولما فتح الختم الرابع، سمعت صوت الحيوان الرابع قائلا</a:t>
            </a: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ar-SA"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هلم وانظر</a:t>
            </a: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8 </a:t>
            </a:r>
            <a:r>
              <a:rPr kumimoji="0" lang="ar-SA"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فنظرت وإذا فرس أخضر، والجالس عليه اسمه الموت، والهاوية تتبعه، وأعطيا سلطانا</a:t>
            </a:r>
            <a:r>
              <a:rPr kumimoji="0" lang="ar-JO"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a:t>
            </a:r>
            <a:r>
              <a:rPr kumimoji="0" lang="ar-SA"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 على ربع الأرض أن يقتلا بالسيف والجوع والموت وبوحوش الأرض.</a:t>
            </a:r>
            <a:endParaRPr kumimoji="0" lang="en-US" sz="3600" b="1"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Tree>
  </p:cSld>
  <p:clrMapOvr>
    <a:overrideClrMapping bg1="lt1" tx1="dk1" bg2="lt2" tx2="dk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0" y="755540"/>
            <a:ext cx="9144000" cy="1198307"/>
          </a:xfrm>
          <a:noFill/>
        </p:spPr>
        <p:txBody>
          <a:bodyPr anchor="b"/>
          <a:lstStyle/>
          <a:p>
            <a:pPr>
              <a:defRPr/>
            </a:pPr>
            <a:r>
              <a:rPr lang="en-US" sz="8000" dirty="0">
                <a:effectLst>
                  <a:glow rad="190500">
                    <a:schemeClr val="tx1"/>
                  </a:glow>
                </a:effectLst>
              </a:rPr>
              <a:t>Balance in Life</a:t>
            </a: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79705" y="155762"/>
            <a:ext cx="8781596" cy="6458112"/>
          </a:xfrm>
          <a:prstGeom prst="rect">
            <a:avLst/>
          </a:prstGeom>
        </p:spPr>
      </p:pic>
    </p:spTree>
    <p:extLst>
      <p:ext uri="{BB962C8B-B14F-4D97-AF65-F5344CB8AC3E}">
        <p14:creationId xmlns:p14="http://schemas.microsoft.com/office/powerpoint/2010/main" val="1562885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0945" name="Picture 5" descr="Rev 6 horsem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7874" name="Rectangle 2"/>
          <p:cNvSpPr>
            <a:spLocks noGrp="1" noChangeArrowheads="1"/>
          </p:cNvSpPr>
          <p:nvPr>
            <p:ph type="ctrTitle"/>
          </p:nvPr>
        </p:nvSpPr>
        <p:spPr>
          <a:xfrm>
            <a:off x="685800" y="0"/>
            <a:ext cx="7772400" cy="609600"/>
          </a:xfrm>
          <a:solidFill>
            <a:srgbClr val="C2FFF0"/>
          </a:solidFill>
          <a:effectLst>
            <a:outerShdw blurRad="63500" dist="35921" dir="2700000" algn="ctr" rotWithShape="0">
              <a:schemeClr val="bg1">
                <a:alpha val="74998"/>
              </a:schemeClr>
            </a:outerShdw>
          </a:effectLst>
        </p:spPr>
        <p:txBody>
          <a:bodyPr/>
          <a:lstStyle/>
          <a:p>
            <a:pPr eaLnBrk="1" hangingPunct="1">
              <a:defRPr/>
            </a:pPr>
            <a:r>
              <a:rPr lang="ar-JO" sz="3600" dirty="0">
                <a:solidFill>
                  <a:schemeClr val="tx1"/>
                </a:solidFill>
                <a:effectLst/>
                <a:ea typeface="ＭＳ Ｐゴシック" charset="0"/>
              </a:rPr>
              <a:t>أربعة خيول ( 6: 1- 8)</a:t>
            </a:r>
            <a:endParaRPr lang="en-US" dirty="0">
              <a:solidFill>
                <a:schemeClr val="tx1"/>
              </a:solidFill>
              <a:effectLst/>
              <a:ea typeface="ＭＳ Ｐゴシック" charset="0"/>
            </a:endParaRPr>
          </a:p>
        </p:txBody>
      </p:sp>
      <p:grpSp>
        <p:nvGrpSpPr>
          <p:cNvPr id="2" name="Group 4"/>
          <p:cNvGrpSpPr>
            <a:grpSpLocks/>
          </p:cNvGrpSpPr>
          <p:nvPr/>
        </p:nvGrpSpPr>
        <p:grpSpPr bwMode="auto">
          <a:xfrm>
            <a:off x="1588" y="5857875"/>
            <a:ext cx="2435225" cy="698500"/>
            <a:chOff x="1" y="3644"/>
            <a:chExt cx="1534" cy="440"/>
          </a:xfrm>
        </p:grpSpPr>
        <p:sp>
          <p:nvSpPr>
            <p:cNvPr id="405518" name="AutoShape 5"/>
            <p:cNvSpPr>
              <a:spLocks noChangeArrowheads="1"/>
            </p:cNvSpPr>
            <p:nvPr/>
          </p:nvSpPr>
          <p:spPr bwMode="auto">
            <a:xfrm>
              <a:off x="1" y="3644"/>
              <a:ext cx="1534" cy="440"/>
            </a:xfrm>
            <a:prstGeom prst="horizontalScroll">
              <a:avLst>
                <a:gd name="adj" fmla="val 12500"/>
              </a:avLst>
            </a:prstGeom>
            <a:solidFill>
              <a:schemeClr val="accent1">
                <a:lumMod val="20000"/>
                <a:lumOff val="80000"/>
              </a:schemeClr>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p:txBody>
        </p:sp>
        <p:sp>
          <p:nvSpPr>
            <p:cNvPr id="850958" name="Rectangle 6"/>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ال</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غالب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3" name="Group 7"/>
          <p:cNvGrpSpPr>
            <a:grpSpLocks/>
          </p:cNvGrpSpPr>
          <p:nvPr/>
        </p:nvGrpSpPr>
        <p:grpSpPr bwMode="auto">
          <a:xfrm>
            <a:off x="2387600" y="5857875"/>
            <a:ext cx="2286000" cy="698500"/>
            <a:chOff x="0" y="3644"/>
            <a:chExt cx="1536" cy="440"/>
          </a:xfrm>
        </p:grpSpPr>
        <p:sp>
          <p:nvSpPr>
            <p:cNvPr id="850955" name="AutoShape 8"/>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0956" name="Rectangle 9"/>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الحرب</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4" name="Group 10"/>
          <p:cNvGrpSpPr>
            <a:grpSpLocks/>
          </p:cNvGrpSpPr>
          <p:nvPr/>
        </p:nvGrpSpPr>
        <p:grpSpPr bwMode="auto">
          <a:xfrm>
            <a:off x="4622800" y="5857875"/>
            <a:ext cx="2286000" cy="698500"/>
            <a:chOff x="0" y="3644"/>
            <a:chExt cx="1536" cy="440"/>
          </a:xfrm>
        </p:grpSpPr>
        <p:sp>
          <p:nvSpPr>
            <p:cNvPr id="850953" name="AutoShape 11"/>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0954" name="Rectangle 12"/>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المجاعة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5" name="Group 13"/>
          <p:cNvGrpSpPr>
            <a:grpSpLocks/>
          </p:cNvGrpSpPr>
          <p:nvPr/>
        </p:nvGrpSpPr>
        <p:grpSpPr bwMode="auto">
          <a:xfrm>
            <a:off x="6858000" y="5857875"/>
            <a:ext cx="2286000" cy="698500"/>
            <a:chOff x="0" y="3644"/>
            <a:chExt cx="1536" cy="440"/>
          </a:xfrm>
        </p:grpSpPr>
        <p:sp>
          <p:nvSpPr>
            <p:cNvPr id="850951" name="AutoShape 14"/>
            <p:cNvSpPr>
              <a:spLocks noChangeArrowheads="1"/>
            </p:cNvSpPr>
            <p:nvPr/>
          </p:nvSpPr>
          <p:spPr bwMode="auto">
            <a:xfrm>
              <a:off x="0" y="3644"/>
              <a:ext cx="1536" cy="440"/>
            </a:xfrm>
            <a:prstGeom prst="horizontalScroll">
              <a:avLst>
                <a:gd name="adj" fmla="val 12500"/>
              </a:avLst>
            </a:prstGeom>
            <a:solidFill>
              <a:srgbClr val="C2FFF0"/>
            </a:solidFill>
            <a:ln w="9525">
              <a:solidFill>
                <a:schemeClr val="tx1"/>
              </a:solidFill>
              <a:round/>
              <a:headEnd/>
              <a:tailEnd type="none" w="lg" len="lg"/>
            </a:ln>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850952" name="Rectangle 15"/>
            <p:cNvSpPr>
              <a:spLocks noChangeArrowheads="1"/>
            </p:cNvSpPr>
            <p:nvPr/>
          </p:nvSpPr>
          <p:spPr bwMode="auto">
            <a:xfrm>
              <a:off x="192" y="3648"/>
              <a:ext cx="1248" cy="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الموت</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16"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374</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5153497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4" name="Rectangle 2"/>
          <p:cNvSpPr>
            <a:spLocks noGrp="1" noChangeArrowheads="1"/>
          </p:cNvSpPr>
          <p:nvPr>
            <p:ph type="title" idx="4294967295"/>
          </p:nvPr>
        </p:nvSpPr>
        <p:spPr>
          <a:xfrm>
            <a:off x="685800" y="-152400"/>
            <a:ext cx="7772400" cy="1143000"/>
          </a:xfrm>
          <a:effectLst>
            <a:outerShdw blurRad="38100" dist="35921" dir="2700000" algn="ctr" rotWithShape="0">
              <a:srgbClr val="000013">
                <a:alpha val="99962"/>
              </a:srgbClr>
            </a:outerShdw>
          </a:effectLst>
        </p:spPr>
        <p:txBody>
          <a:bodyPr/>
          <a:lstStyle/>
          <a:p>
            <a:pPr eaLnBrk="1" hangingPunct="1">
              <a:defRPr/>
            </a:pPr>
            <a:r>
              <a:rPr lang="ar-SA" dirty="0"/>
              <a:t>محتويات الدينونة</a:t>
            </a:r>
            <a:endParaRPr lang="en-US" dirty="0"/>
          </a:p>
        </p:txBody>
      </p:sp>
      <p:graphicFrame>
        <p:nvGraphicFramePr>
          <p:cNvPr id="564227" name="Group 3"/>
          <p:cNvGraphicFramePr>
            <a:graphicFrameLocks noGrp="1"/>
          </p:cNvGraphicFramePr>
          <p:nvPr>
            <p:ph type="tbl" idx="4294967295"/>
          </p:nvPr>
        </p:nvGraphicFramePr>
        <p:xfrm>
          <a:off x="0" y="990600"/>
          <a:ext cx="9144000" cy="5264150"/>
        </p:xfrm>
        <a:graphic>
          <a:graphicData uri="http://schemas.openxmlformats.org/drawingml/2006/table">
            <a:tbl>
              <a:tblPr/>
              <a:tblGrid>
                <a:gridCol w="390525">
                  <a:extLst>
                    <a:ext uri="{9D8B030D-6E8A-4147-A177-3AD203B41FA5}">
                      <a16:colId xmlns:a16="http://schemas.microsoft.com/office/drawing/2014/main" val="20000"/>
                    </a:ext>
                  </a:extLst>
                </a:gridCol>
                <a:gridCol w="2962275">
                  <a:extLst>
                    <a:ext uri="{9D8B030D-6E8A-4147-A177-3AD203B41FA5}">
                      <a16:colId xmlns:a16="http://schemas.microsoft.com/office/drawing/2014/main" val="20001"/>
                    </a:ext>
                  </a:extLst>
                </a:gridCol>
                <a:gridCol w="3133725">
                  <a:extLst>
                    <a:ext uri="{9D8B030D-6E8A-4147-A177-3AD203B41FA5}">
                      <a16:colId xmlns:a16="http://schemas.microsoft.com/office/drawing/2014/main" val="20002"/>
                    </a:ext>
                  </a:extLst>
                </a:gridCol>
                <a:gridCol w="2657475">
                  <a:extLst>
                    <a:ext uri="{9D8B030D-6E8A-4147-A177-3AD203B41FA5}">
                      <a16:colId xmlns:a16="http://schemas.microsoft.com/office/drawing/2014/main" val="20003"/>
                    </a:ext>
                  </a:extLst>
                </a:gridCol>
              </a:tblGrid>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ختوم</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أبواق</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جامات</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28575"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0"/>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0000"/>
                          </a:solidFill>
                          <a:effectLst/>
                          <a:latin typeface="Arial" panose="020B0604020202020204" pitchFamily="34" charset="0"/>
                          <a:ea typeface="Osaka" charset="-128"/>
                          <a:cs typeface="Arial" panose="020B0604020202020204" pitchFamily="34" charset="0"/>
                        </a:rPr>
                        <a:t>ابيض: غالب</a:t>
                      </a:r>
                      <a:endParaRPr kumimoji="0" lang="en-US" sz="1800" b="1" i="0" u="none" strike="noStrike" cap="none" normalizeH="0" baseline="0" dirty="0">
                        <a:ln>
                          <a:noFill/>
                        </a:ln>
                        <a:solidFill>
                          <a:srgbClr val="FF0000"/>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FFFF"/>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البرد والنار: ١/٣ الغطاء النباتي</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القروح</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1"/>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٢</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الأحمر: الحرب</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FF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النار: ١/٣ مخلوقات بحري</a:t>
                      </a:r>
                      <a:r>
                        <a:rPr kumimoji="0" lang="ar-JO"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ة</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rPr>
                        <a:t>البحر إلى الدم</a:t>
                      </a:r>
                      <a:endParaRPr kumimoji="0" lang="en-US" sz="1800" b="1" i="0" u="none" strike="noStrike" cap="none" normalizeH="0" baseline="0" dirty="0">
                        <a:ln>
                          <a:noFill/>
                        </a:ln>
                        <a:solidFill>
                          <a:srgbClr val="FFCCFF"/>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0066"/>
                        </a:gs>
                        <a:gs pos="25999">
                          <a:srgbClr val="000066"/>
                        </a:gs>
                        <a:gs pos="67000">
                          <a:srgbClr val="FF0000"/>
                        </a:gs>
                        <a:gs pos="100000">
                          <a:srgbClr val="00002F"/>
                        </a:gs>
                      </a:gsLst>
                      <a:lin ang="5400000" scaled="1"/>
                    </a:gradFill>
                  </a:tcPr>
                </a:tc>
                <a:extLst>
                  <a:ext uri="{0D108BD9-81ED-4DB2-BD59-A6C34878D82A}">
                    <a16:rowId xmlns:a16="http://schemas.microsoft.com/office/drawing/2014/main" val="10002"/>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٣</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الأسود: المجاعة</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20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نجمة: ١/٣ المياه العذبة</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المياه العذبة إلي الدم</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blipFill dpi="0" rotWithShape="0">
                      <a:blip r:embed="rId3"/>
                      <a:srcRect/>
                      <a:tile tx="0" ty="0" sx="100000" sy="100000" flip="none" algn="tl"/>
                    </a:blipFill>
                  </a:tcPr>
                </a:tc>
                <a:extLst>
                  <a:ext uri="{0D108BD9-81ED-4DB2-BD59-A6C34878D82A}">
                    <a16:rowId xmlns:a16="http://schemas.microsoft.com/office/drawing/2014/main" val="10003"/>
                  </a:ext>
                </a:extLst>
              </a:tr>
              <a:tr h="5381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٤</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شاحب: الموت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60606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rPr>
                        <a:t>الظلام: ١/٣ الشمس و القمر والنجوم</a:t>
                      </a:r>
                      <a:endParaRPr kumimoji="0" lang="en-US"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rPr>
                        <a:t>الشمس تحرق الناس</a:t>
                      </a:r>
                      <a:endParaRPr kumimoji="0" lang="en-US" sz="1800" b="1" i="0" u="none" strike="noStrike" cap="none" normalizeH="0" baseline="0" dirty="0">
                        <a:ln>
                          <a:noFill/>
                        </a:ln>
                        <a:solidFill>
                          <a:srgbClr val="FDFFEE"/>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FF0000"/>
                        </a:gs>
                        <a:gs pos="28000">
                          <a:srgbClr val="FF0000"/>
                        </a:gs>
                        <a:gs pos="62000">
                          <a:srgbClr val="020000"/>
                        </a:gs>
                        <a:gs pos="100000">
                          <a:srgbClr val="760000"/>
                        </a:gs>
                      </a:gsLst>
                      <a:lin ang="18900000" scaled="1"/>
                    </a:gradFill>
                  </a:tcPr>
                </a:tc>
                <a:extLst>
                  <a:ext uri="{0D108BD9-81ED-4DB2-BD59-A6C34878D82A}">
                    <a16:rowId xmlns:a16="http://schemas.microsoft.com/office/drawing/2014/main" val="10004"/>
                  </a:ext>
                </a:extLst>
              </a:tr>
              <a:tr h="45933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(الأبواق ٥-٧ هي الويلات)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5"/>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٥</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طم</a:t>
                      </a:r>
                      <a:r>
                        <a:rPr kumimoji="0" lang="ar-JO"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أ</a:t>
                      </a: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نة: الشهداء</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ويل ١: الجراد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مملكة الوحش المظلمة</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6"/>
                  </a:ext>
                </a:extLst>
              </a:tr>
              <a:tr h="56826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٦</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الغضب: زلزال، علامات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ويل ٢: الفرات الإعداد</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rPr>
                        <a:t>جفاف نهر الفرات</a:t>
                      </a:r>
                      <a:endParaRPr kumimoji="0" lang="en-US" sz="1800" b="1" i="0" u="none" strike="noStrike" cap="none" normalizeH="0" baseline="0" dirty="0">
                        <a:ln>
                          <a:noFill/>
                        </a:ln>
                        <a:solidFill>
                          <a:srgbClr val="000013"/>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gradFill rotWithShape="0">
                      <a:gsLst>
                        <a:gs pos="0">
                          <a:srgbClr val="00FFFF"/>
                        </a:gs>
                        <a:gs pos="100000">
                          <a:srgbClr val="007676"/>
                        </a:gs>
                      </a:gsLst>
                      <a:lin ang="5400000" scaled="1"/>
                    </a:gradFill>
                  </a:tcPr>
                </a:tc>
                <a:extLst>
                  <a:ext uri="{0D108BD9-81ED-4DB2-BD59-A6C34878D82A}">
                    <a16:rowId xmlns:a16="http://schemas.microsoft.com/office/drawing/2014/main" val="10007"/>
                  </a:ext>
                </a:extLst>
              </a:tr>
              <a:tr h="46191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a:t>
                      </a: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١٤٤.٠٠٠ مختومين</a:t>
                      </a:r>
                      <a:r>
                        <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a:t>
                      </a: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بوق  ٧ = غموض</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12700" cap="flat" cmpd="sng" algn="ctr">
                      <a:solidFill>
                        <a:schemeClr val="tx1"/>
                      </a:solidFill>
                      <a:prstDash val="solid"/>
                      <a:round/>
                      <a:headEnd type="none" w="med" len="med"/>
                      <a:tailEnd type="none" w="lg" len="lg"/>
                    </a:lnB>
                    <a:lnTlToBr>
                      <a:noFill/>
                    </a:lnTlToBr>
                    <a:lnBlToTr>
                      <a:noFill/>
                    </a:lnBlToTr>
                    <a:solidFill>
                      <a:srgbClr val="000013"/>
                    </a:solidFill>
                  </a:tcPr>
                </a:tc>
                <a:extLst>
                  <a:ext uri="{0D108BD9-81ED-4DB2-BD59-A6C34878D82A}">
                    <a16:rowId xmlns:a16="http://schemas.microsoft.com/office/drawing/2014/main" val="10008"/>
                  </a:ext>
                </a:extLst>
              </a:tr>
              <a:tr h="539688">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٧</a:t>
                      </a:r>
                      <a:endParaRPr kumimoji="0" lang="en-US" sz="20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28575"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solidFill>
                      <a:srgbClr val="000013"/>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١/٢ ساعة صمت</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ويل ٣: النصر وشيك</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12700"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ar-SA"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rPr>
                        <a:t>زلزال وبرد</a:t>
                      </a:r>
                      <a:endParaRPr kumimoji="0" lang="en-US" sz="1800" b="1" i="0" u="none" strike="noStrike" cap="none" normalizeH="0" baseline="0" dirty="0">
                        <a:ln>
                          <a:noFill/>
                        </a:ln>
                        <a:solidFill>
                          <a:schemeClr val="tx1"/>
                        </a:solidFill>
                        <a:effectLst/>
                        <a:latin typeface="Arial" panose="020B0604020202020204" pitchFamily="34" charset="0"/>
                        <a:ea typeface="Osaka" charset="-128"/>
                        <a:cs typeface="Arial" panose="020B0604020202020204" pitchFamily="34" charset="0"/>
                      </a:endParaRPr>
                    </a:p>
                  </a:txBody>
                  <a:tcPr marL="90000" marR="90000" marT="46790" marB="46790" anchor="ctr" horzOverflow="overflow">
                    <a:lnL w="12700" cap="flat" cmpd="sng" algn="ctr">
                      <a:solidFill>
                        <a:schemeClr val="tx1"/>
                      </a:solidFill>
                      <a:prstDash val="solid"/>
                      <a:round/>
                      <a:headEnd type="none" w="med" len="med"/>
                      <a:tailEnd type="none" w="lg" len="lg"/>
                    </a:lnL>
                    <a:lnR w="28575" cap="flat" cmpd="sng" algn="ctr">
                      <a:solidFill>
                        <a:schemeClr val="tx1"/>
                      </a:solidFill>
                      <a:prstDash val="solid"/>
                      <a:round/>
                      <a:headEnd type="none" w="med" len="med"/>
                      <a:tailEnd type="none" w="lg" len="lg"/>
                    </a:lnR>
                    <a:lnT w="12700" cap="flat" cmpd="sng" algn="ctr">
                      <a:solidFill>
                        <a:schemeClr val="tx1"/>
                      </a:solidFill>
                      <a:prstDash val="solid"/>
                      <a:round/>
                      <a:headEnd type="none" w="med" len="med"/>
                      <a:tailEnd type="none" w="lg" len="lg"/>
                    </a:lnT>
                    <a:lnB w="28575" cap="flat" cmpd="sng" algn="ctr">
                      <a:solidFill>
                        <a:schemeClr val="tx1"/>
                      </a:solidFill>
                      <a:prstDash val="solid"/>
                      <a:round/>
                      <a:headEnd type="none" w="med" len="med"/>
                      <a:tailEnd type="none" w="lg" len="lg"/>
                    </a:lnB>
                    <a:lnTlToBr>
                      <a:noFill/>
                    </a:lnTlToBr>
                    <a:lnBlToTr>
                      <a:noFill/>
                    </a:lnBlToTr>
                    <a:noFill/>
                  </a:tcPr>
                </a:tc>
                <a:extLst>
                  <a:ext uri="{0D108BD9-81ED-4DB2-BD59-A6C34878D82A}">
                    <a16:rowId xmlns:a16="http://schemas.microsoft.com/office/drawing/2014/main" val="10009"/>
                  </a:ext>
                </a:extLst>
              </a:tr>
            </a:tbl>
          </a:graphicData>
        </a:graphic>
      </p:graphicFrame>
      <p:sp>
        <p:nvSpPr>
          <p:cNvPr id="822332" name="Text Box 60"/>
          <p:cNvSpPr txBox="1">
            <a:spLocks noChangeArrowheads="1"/>
          </p:cNvSpPr>
          <p:nvPr/>
        </p:nvSpPr>
        <p:spPr bwMode="auto">
          <a:xfrm>
            <a:off x="8445773"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4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٣٣٧</a:t>
            </a:r>
            <a:endParaRPr kumimoji="0" lang="en-US" sz="2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822335" name="Text Box 63"/>
          <p:cNvSpPr txBox="1">
            <a:spLocks noChangeArrowheads="1"/>
          </p:cNvSpPr>
          <p:nvPr/>
        </p:nvSpPr>
        <p:spPr bwMode="auto">
          <a:xfrm rot="16200000">
            <a:off x="142077" y="2265215"/>
            <a:ext cx="922345"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defPPr>
              <a:defRPr lang="en-US"/>
            </a:defPPr>
            <a:lvl1pPr marR="0" lvl="0" indent="0" algn="ctr" defTabSz="914400" eaLnBrk="0" fontAlgn="base" hangingPunct="0">
              <a:lnSpc>
                <a:spcPct val="100000"/>
              </a:lnSpc>
              <a:spcBef>
                <a:spcPct val="0"/>
              </a:spcBef>
              <a:spcAft>
                <a:spcPct val="0"/>
              </a:spcAft>
              <a:buClrTx/>
              <a:buSzTx/>
              <a:buFontTx/>
              <a:buNone/>
              <a:tabLst/>
              <a:defRPr kumimoji="0" sz="5400" b="1" i="0" u="none" strike="noStrike" cap="none" spc="140" normalizeH="0">
                <a:ln>
                  <a:noFill/>
                </a:ln>
                <a:solidFill>
                  <a:srgbClr val="FFCCFF"/>
                </a:solidFill>
                <a:effectLst/>
                <a:uLnTx/>
                <a:uFillTx/>
                <a:latin typeface="Arial" panose="020B0604020202020204" pitchFamily="34" charset="0"/>
                <a:ea typeface="Osaka" charset="0"/>
                <a:cs typeface="Arial" panose="020B0604020202020204" pitchFamily="34" charset="0"/>
              </a:defRPr>
            </a:lvl1pPr>
            <a:lvl2pPr marL="37931725" indent="-37474525">
              <a:defRPr sz="2400">
                <a:latin typeface="Comic Sans MS" charset="0"/>
                <a:ea typeface="ＭＳ Ｐゴシック" charset="0"/>
              </a:defRPr>
            </a:lvl2pPr>
            <a:lvl3pPr>
              <a:defRPr sz="2400">
                <a:latin typeface="Comic Sans MS" charset="0"/>
                <a:ea typeface="ＭＳ Ｐゴシック" charset="0"/>
              </a:defRPr>
            </a:lvl3pPr>
            <a:lvl4pPr>
              <a:defRPr sz="2400">
                <a:latin typeface="Comic Sans MS" charset="0"/>
                <a:ea typeface="ＭＳ Ｐゴシック" charset="0"/>
              </a:defRPr>
            </a:lvl4pPr>
            <a:lvl5pPr>
              <a:defRPr sz="2400">
                <a:latin typeface="Comic Sans MS" charset="0"/>
                <a:ea typeface="ＭＳ Ｐゴシック" charset="0"/>
              </a:defRPr>
            </a:lvl5pPr>
            <a:lvl6pPr marL="457200" eaLnBrk="0" fontAlgn="base" hangingPunct="0">
              <a:spcBef>
                <a:spcPct val="0"/>
              </a:spcBef>
              <a:spcAft>
                <a:spcPct val="0"/>
              </a:spcAft>
              <a:defRPr sz="2400">
                <a:latin typeface="Comic Sans MS" charset="0"/>
                <a:ea typeface="ＭＳ Ｐゴシック" charset="0"/>
              </a:defRPr>
            </a:lvl6pPr>
            <a:lvl7pPr marL="914400" eaLnBrk="0" fontAlgn="base" hangingPunct="0">
              <a:spcBef>
                <a:spcPct val="0"/>
              </a:spcBef>
              <a:spcAft>
                <a:spcPct val="0"/>
              </a:spcAft>
              <a:defRPr sz="2400">
                <a:latin typeface="Comic Sans MS" charset="0"/>
                <a:ea typeface="ＭＳ Ｐゴシック" charset="0"/>
              </a:defRPr>
            </a:lvl7pPr>
            <a:lvl8pPr marL="1371600" eaLnBrk="0" fontAlgn="base" hangingPunct="0">
              <a:spcBef>
                <a:spcPct val="0"/>
              </a:spcBef>
              <a:spcAft>
                <a:spcPct val="0"/>
              </a:spcAft>
              <a:defRPr sz="2400">
                <a:latin typeface="Comic Sans MS" charset="0"/>
                <a:ea typeface="ＭＳ Ｐゴシック" charset="0"/>
              </a:defRPr>
            </a:lvl8pPr>
            <a:lvl9pPr marL="1828800" eaLnBrk="0" fontAlgn="base" hangingPunct="0">
              <a:spcBef>
                <a:spcPct val="0"/>
              </a:spcBef>
              <a:spcAft>
                <a:spcPct val="0"/>
              </a:spcAft>
              <a:defRPr sz="2400">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u="none" strike="noStrike" kern="1200" cap="none" spc="140" normalizeH="0" baseline="0" noProof="0" dirty="0">
                <a:ln>
                  <a:noFill/>
                </a:ln>
                <a:solidFill>
                  <a:srgbClr val="FFCCFF"/>
                </a:solidFill>
                <a:effectLst/>
                <a:uLnTx/>
                <a:uFillTx/>
                <a:ea typeface="Osaka" charset="0"/>
              </a:rPr>
              <a:t>أحصنة</a:t>
            </a:r>
            <a:endParaRPr kumimoji="0" lang="en-US" sz="5400" u="none" strike="noStrike" kern="1200" cap="none" spc="140" normalizeH="0" baseline="0" noProof="0" dirty="0">
              <a:ln>
                <a:noFill/>
              </a:ln>
              <a:solidFill>
                <a:srgbClr val="FFCCFF"/>
              </a:solidFill>
              <a:effectLst/>
              <a:uLnTx/>
              <a:uFillTx/>
              <a:ea typeface="Osaka" charset="0"/>
            </a:endParaRPr>
          </a:p>
        </p:txBody>
      </p:sp>
      <p:sp>
        <p:nvSpPr>
          <p:cNvPr id="753725" name="Text Box 64"/>
          <p:cNvSpPr txBox="1">
            <a:spLocks noChangeArrowheads="1"/>
          </p:cNvSpPr>
          <p:nvPr/>
        </p:nvSpPr>
        <p:spPr bwMode="auto">
          <a:xfrm>
            <a:off x="0" y="6551613"/>
            <a:ext cx="9144000" cy="279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50000"/>
              </a:spcBef>
              <a:spcAft>
                <a:spcPct val="0"/>
              </a:spcAft>
              <a:buClrTx/>
              <a:buSzTx/>
              <a:buFontTx/>
              <a:buNone/>
              <a:tabLst/>
              <a:defRPr/>
            </a:pP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مقتبس من روبرت كروماكي</a:t>
            </a:r>
            <a:r>
              <a:rPr kumimoji="0" lang="en-US" sz="1200" b="0" i="0" u="none" strike="noStrike" kern="1200" cap="none" spc="0" normalizeH="0" baseline="0" noProof="0" dirty="0" err="1">
                <a:ln>
                  <a:noFill/>
                </a:ln>
                <a:solidFill>
                  <a:srgbClr val="FFFF66"/>
                </a:solidFill>
                <a:effectLst/>
                <a:uLnTx/>
                <a:uFillTx/>
                <a:latin typeface="Comic Sans MS" charset="0"/>
                <a:ea typeface="Osaka" charset="0"/>
                <a:cs typeface="Osaka" charset="0"/>
              </a:rPr>
              <a:t>i</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العهد الجديد</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مسح </a:t>
            </a:r>
            <a:r>
              <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rPr>
              <a:t>. </a:t>
            </a:r>
            <a:r>
              <a:rPr kumimoji="0" lang="ar-SA" sz="1200" b="0" i="0" u="none" strike="noStrike" kern="1200" cap="none" spc="0" normalizeH="0" baseline="0" noProof="0" dirty="0">
                <a:ln>
                  <a:noFill/>
                </a:ln>
                <a:solidFill>
                  <a:srgbClr val="FFFF66"/>
                </a:solidFill>
                <a:effectLst/>
                <a:uLnTx/>
                <a:uFillTx/>
                <a:latin typeface="Comic Sans MS" charset="0"/>
                <a:ea typeface="Osaka" charset="0"/>
                <a:cs typeface="Osaka" charset="0"/>
              </a:rPr>
              <a:t>واين هاوس، التسلسل لزمني والخلفيَّة الرسوم البيانيَّة للعهد الجديد، ١٩</a:t>
            </a:r>
            <a:endParaRPr kumimoji="0" lang="en-US" sz="1200" b="0" i="0" u="none" strike="noStrike" kern="1200" cap="none" spc="0" normalizeH="0" baseline="0" noProof="0" dirty="0">
              <a:ln>
                <a:noFill/>
              </a:ln>
              <a:solidFill>
                <a:srgbClr val="FFFF66"/>
              </a:solidFill>
              <a:effectLst/>
              <a:uLnTx/>
              <a:uFillTx/>
              <a:latin typeface="Comic Sans MS" charset="0"/>
              <a:ea typeface="Osaka" charset="0"/>
              <a:cs typeface="Osaka" charset="0"/>
            </a:endParaRPr>
          </a:p>
        </p:txBody>
      </p:sp>
      <p:sp>
        <p:nvSpPr>
          <p:cNvPr id="822339" name="Text Box 67"/>
          <p:cNvSpPr txBox="1">
            <a:spLocks noChangeArrowheads="1"/>
          </p:cNvSpPr>
          <p:nvPr/>
        </p:nvSpPr>
        <p:spPr bwMode="auto">
          <a:xfrm rot="16200000">
            <a:off x="2195897" y="4831970"/>
            <a:ext cx="2142699" cy="702860"/>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no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140" normalizeH="0" baseline="0" noProof="0" dirty="0">
                <a:ln>
                  <a:noFill/>
                </a:ln>
                <a:solidFill>
                  <a:srgbClr val="FFCCFF"/>
                </a:solidFill>
                <a:effectLst/>
                <a:uLnTx/>
                <a:uFillTx/>
                <a:latin typeface="Arial" panose="020B0604020202020204" pitchFamily="34" charset="0"/>
                <a:ea typeface="Osaka" charset="0"/>
                <a:cs typeface="Arial" panose="020B0604020202020204" pitchFamily="34" charset="0"/>
              </a:rPr>
              <a:t>ويلات</a:t>
            </a:r>
            <a:endParaRPr kumimoji="0" lang="en-US" sz="5400" b="1" u="none" strike="noStrike" kern="1200" cap="none" spc="14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2" name="Text Box 64">
            <a:extLst>
              <a:ext uri="{FF2B5EF4-FFF2-40B4-BE49-F238E27FC236}">
                <a16:creationId xmlns:a16="http://schemas.microsoft.com/office/drawing/2014/main" id="{DCC1792D-C411-943E-7BB7-A2ED862F33AF}"/>
              </a:ext>
            </a:extLst>
          </p:cNvPr>
          <p:cNvSpPr txBox="1">
            <a:spLocks noChangeArrowheads="1"/>
          </p:cNvSpPr>
          <p:nvPr/>
        </p:nvSpPr>
        <p:spPr bwMode="auto">
          <a:xfrm>
            <a:off x="2987824" y="838200"/>
            <a:ext cx="4680520" cy="461665"/>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ختم متى 24: 5-9 يوازي: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3" name="Group 73">
            <a:extLst>
              <a:ext uri="{FF2B5EF4-FFF2-40B4-BE49-F238E27FC236}">
                <a16:creationId xmlns:a16="http://schemas.microsoft.com/office/drawing/2014/main" id="{3BA30CB9-24BF-190D-D5EE-BEABA7B83371}"/>
              </a:ext>
            </a:extLst>
          </p:cNvPr>
          <p:cNvGrpSpPr>
            <a:grpSpLocks/>
          </p:cNvGrpSpPr>
          <p:nvPr/>
        </p:nvGrpSpPr>
        <p:grpSpPr bwMode="auto">
          <a:xfrm>
            <a:off x="2987824" y="1447800"/>
            <a:ext cx="3657600" cy="457200"/>
            <a:chOff x="1824" y="912"/>
            <a:chExt cx="2304" cy="288"/>
          </a:xfrm>
        </p:grpSpPr>
        <p:sp>
          <p:nvSpPr>
            <p:cNvPr id="4" name="Text Box 65">
              <a:extLst>
                <a:ext uri="{FF2B5EF4-FFF2-40B4-BE49-F238E27FC236}">
                  <a16:creationId xmlns:a16="http://schemas.microsoft.com/office/drawing/2014/main" id="{F360E3C3-22F2-2908-BCF7-042689033D04}"/>
                </a:ext>
              </a:extLst>
            </p:cNvPr>
            <p:cNvSpPr txBox="1">
              <a:spLocks noChangeArrowheads="1"/>
            </p:cNvSpPr>
            <p:nvPr/>
          </p:nvSpPr>
          <p:spPr bwMode="auto">
            <a:xfrm>
              <a:off x="2064" y="912"/>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المضلون (24: 5)</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AutoShape 69">
              <a:extLst>
                <a:ext uri="{FF2B5EF4-FFF2-40B4-BE49-F238E27FC236}">
                  <a16:creationId xmlns:a16="http://schemas.microsoft.com/office/drawing/2014/main" id="{EF4F0C20-A1BE-B5F8-7711-70B23FF64269}"/>
                </a:ext>
              </a:extLst>
            </p:cNvPr>
            <p:cNvSpPr>
              <a:spLocks noChangeArrowheads="1"/>
            </p:cNvSpPr>
            <p:nvPr/>
          </p:nvSpPr>
          <p:spPr bwMode="auto">
            <a:xfrm>
              <a:off x="1824" y="100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6" name="Group 75">
            <a:extLst>
              <a:ext uri="{FF2B5EF4-FFF2-40B4-BE49-F238E27FC236}">
                <a16:creationId xmlns:a16="http://schemas.microsoft.com/office/drawing/2014/main" id="{45029BD0-5259-2710-9D32-0132653CEE3C}"/>
              </a:ext>
            </a:extLst>
          </p:cNvPr>
          <p:cNvGrpSpPr>
            <a:grpSpLocks/>
          </p:cNvGrpSpPr>
          <p:nvPr/>
        </p:nvGrpSpPr>
        <p:grpSpPr bwMode="auto">
          <a:xfrm>
            <a:off x="2987824" y="2616203"/>
            <a:ext cx="3657600" cy="461963"/>
            <a:chOff x="1824" y="1648"/>
            <a:chExt cx="2304" cy="291"/>
          </a:xfrm>
        </p:grpSpPr>
        <p:sp>
          <p:nvSpPr>
            <p:cNvPr id="7" name="Text Box 67">
              <a:extLst>
                <a:ext uri="{FF2B5EF4-FFF2-40B4-BE49-F238E27FC236}">
                  <a16:creationId xmlns:a16="http://schemas.microsoft.com/office/drawing/2014/main" id="{9989C16F-043D-96B5-9977-6D1630215AE9}"/>
                </a:ext>
              </a:extLst>
            </p:cNvPr>
            <p:cNvSpPr txBox="1">
              <a:spLocks noChangeArrowheads="1"/>
            </p:cNvSpPr>
            <p:nvPr/>
          </p:nvSpPr>
          <p:spPr bwMode="auto">
            <a:xfrm>
              <a:off x="2064" y="1648"/>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المجاعات (24: 7ب)</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8" name="AutoShape 71">
              <a:extLst>
                <a:ext uri="{FF2B5EF4-FFF2-40B4-BE49-F238E27FC236}">
                  <a16:creationId xmlns:a16="http://schemas.microsoft.com/office/drawing/2014/main" id="{93E9B6B5-5B0C-5B0B-B439-FD745C1F9145}"/>
                </a:ext>
              </a:extLst>
            </p:cNvPr>
            <p:cNvSpPr>
              <a:spLocks noChangeArrowheads="1"/>
            </p:cNvSpPr>
            <p:nvPr/>
          </p:nvSpPr>
          <p:spPr bwMode="auto">
            <a:xfrm>
              <a:off x="1824" y="1728"/>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77">
            <a:extLst>
              <a:ext uri="{FF2B5EF4-FFF2-40B4-BE49-F238E27FC236}">
                <a16:creationId xmlns:a16="http://schemas.microsoft.com/office/drawing/2014/main" id="{D809C482-ADF7-4095-F5C4-9DC017544325}"/>
              </a:ext>
            </a:extLst>
          </p:cNvPr>
          <p:cNvGrpSpPr>
            <a:grpSpLocks/>
          </p:cNvGrpSpPr>
          <p:nvPr/>
        </p:nvGrpSpPr>
        <p:grpSpPr bwMode="auto">
          <a:xfrm>
            <a:off x="2987824" y="4648202"/>
            <a:ext cx="5644456" cy="830263"/>
            <a:chOff x="1820" y="1648"/>
            <a:chExt cx="2107" cy="523"/>
          </a:xfrm>
        </p:grpSpPr>
        <p:sp>
          <p:nvSpPr>
            <p:cNvPr id="10" name="Text Box 78">
              <a:extLst>
                <a:ext uri="{FF2B5EF4-FFF2-40B4-BE49-F238E27FC236}">
                  <a16:creationId xmlns:a16="http://schemas.microsoft.com/office/drawing/2014/main" id="{E6438D23-63A2-1DFE-FAA6-A532FBAD0530}"/>
                </a:ext>
              </a:extLst>
            </p:cNvPr>
            <p:cNvSpPr txBox="1">
              <a:spLocks noChangeArrowheads="1"/>
            </p:cNvSpPr>
            <p:nvPr/>
          </p:nvSpPr>
          <p:spPr bwMode="auto">
            <a:xfrm>
              <a:off x="1962" y="1648"/>
              <a:ext cx="1965" cy="523"/>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الزلازل والفوضى العالمية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(24: 7ت، 10-13)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 name="AutoShape 79">
              <a:extLst>
                <a:ext uri="{FF2B5EF4-FFF2-40B4-BE49-F238E27FC236}">
                  <a16:creationId xmlns:a16="http://schemas.microsoft.com/office/drawing/2014/main" id="{2F8D4D0B-DFE8-3512-79C9-3CFA20255605}"/>
                </a:ext>
              </a:extLst>
            </p:cNvPr>
            <p:cNvSpPr>
              <a:spLocks noChangeArrowheads="1"/>
            </p:cNvSpPr>
            <p:nvPr/>
          </p:nvSpPr>
          <p:spPr bwMode="auto">
            <a:xfrm>
              <a:off x="1820" y="1718"/>
              <a:ext cx="253" cy="147"/>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2" name="Group 76">
            <a:extLst>
              <a:ext uri="{FF2B5EF4-FFF2-40B4-BE49-F238E27FC236}">
                <a16:creationId xmlns:a16="http://schemas.microsoft.com/office/drawing/2014/main" id="{6EAE43F1-70A0-862F-7251-341E317C8C00}"/>
              </a:ext>
            </a:extLst>
          </p:cNvPr>
          <p:cNvGrpSpPr>
            <a:grpSpLocks/>
          </p:cNvGrpSpPr>
          <p:nvPr/>
        </p:nvGrpSpPr>
        <p:grpSpPr bwMode="auto">
          <a:xfrm>
            <a:off x="2987824" y="4085088"/>
            <a:ext cx="3657600" cy="457200"/>
            <a:chOff x="1824" y="2016"/>
            <a:chExt cx="2304" cy="288"/>
          </a:xfrm>
        </p:grpSpPr>
        <p:sp>
          <p:nvSpPr>
            <p:cNvPr id="13" name="Text Box 68">
              <a:extLst>
                <a:ext uri="{FF2B5EF4-FFF2-40B4-BE49-F238E27FC236}">
                  <a16:creationId xmlns:a16="http://schemas.microsoft.com/office/drawing/2014/main" id="{3BF6F4D9-9CE5-DC53-F33B-EB83C0092B47}"/>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الشهداء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 name="AutoShape 72">
              <a:extLst>
                <a:ext uri="{FF2B5EF4-FFF2-40B4-BE49-F238E27FC236}">
                  <a16:creationId xmlns:a16="http://schemas.microsoft.com/office/drawing/2014/main" id="{417BFCF4-75E7-C039-4089-466E56D9DF9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5" name="Group 74">
            <a:extLst>
              <a:ext uri="{FF2B5EF4-FFF2-40B4-BE49-F238E27FC236}">
                <a16:creationId xmlns:a16="http://schemas.microsoft.com/office/drawing/2014/main" id="{29085B0E-E686-FAEE-802A-887536A32A4A}"/>
              </a:ext>
            </a:extLst>
          </p:cNvPr>
          <p:cNvGrpSpPr>
            <a:grpSpLocks/>
          </p:cNvGrpSpPr>
          <p:nvPr/>
        </p:nvGrpSpPr>
        <p:grpSpPr bwMode="auto">
          <a:xfrm>
            <a:off x="2987824" y="2078832"/>
            <a:ext cx="3657600" cy="461963"/>
            <a:chOff x="1824" y="1280"/>
            <a:chExt cx="2304" cy="291"/>
          </a:xfrm>
        </p:grpSpPr>
        <p:sp>
          <p:nvSpPr>
            <p:cNvPr id="16" name="Text Box 66">
              <a:extLst>
                <a:ext uri="{FF2B5EF4-FFF2-40B4-BE49-F238E27FC236}">
                  <a16:creationId xmlns:a16="http://schemas.microsoft.com/office/drawing/2014/main" id="{9908D98E-00D7-1359-C4CF-F27FEB2684E8}"/>
                </a:ext>
              </a:extLst>
            </p:cNvPr>
            <p:cNvSpPr txBox="1">
              <a:spLocks noChangeArrowheads="1"/>
            </p:cNvSpPr>
            <p:nvPr/>
          </p:nvSpPr>
          <p:spPr bwMode="auto">
            <a:xfrm>
              <a:off x="2064" y="1280"/>
              <a:ext cx="2064" cy="291"/>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الحروب (24: 6-7أ)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7" name="AutoShape 70">
              <a:extLst>
                <a:ext uri="{FF2B5EF4-FFF2-40B4-BE49-F238E27FC236}">
                  <a16:creationId xmlns:a16="http://schemas.microsoft.com/office/drawing/2014/main" id="{5DE2DE9F-2747-98C3-F0A8-529AD74275AE}"/>
                </a:ext>
              </a:extLst>
            </p:cNvPr>
            <p:cNvSpPr>
              <a:spLocks noChangeArrowheads="1"/>
            </p:cNvSpPr>
            <p:nvPr/>
          </p:nvSpPr>
          <p:spPr bwMode="auto">
            <a:xfrm>
              <a:off x="1824" y="134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8" name="Group 76">
            <a:extLst>
              <a:ext uri="{FF2B5EF4-FFF2-40B4-BE49-F238E27FC236}">
                <a16:creationId xmlns:a16="http://schemas.microsoft.com/office/drawing/2014/main" id="{EA916B9E-C427-3378-2F18-D8AA7A55E19B}"/>
              </a:ext>
            </a:extLst>
          </p:cNvPr>
          <p:cNvGrpSpPr>
            <a:grpSpLocks/>
          </p:cNvGrpSpPr>
          <p:nvPr/>
        </p:nvGrpSpPr>
        <p:grpSpPr bwMode="auto">
          <a:xfrm>
            <a:off x="2987824" y="3200400"/>
            <a:ext cx="3657600" cy="457200"/>
            <a:chOff x="1824" y="2016"/>
            <a:chExt cx="2304" cy="288"/>
          </a:xfrm>
        </p:grpSpPr>
        <p:sp>
          <p:nvSpPr>
            <p:cNvPr id="19" name="Text Box 68">
              <a:extLst>
                <a:ext uri="{FF2B5EF4-FFF2-40B4-BE49-F238E27FC236}">
                  <a16:creationId xmlns:a16="http://schemas.microsoft.com/office/drawing/2014/main" id="{FAF13C25-1086-3718-6CBA-1C97D23B6F41}"/>
                </a:ext>
              </a:extLst>
            </p:cNvPr>
            <p:cNvSpPr txBox="1">
              <a:spLocks noChangeArrowheads="1"/>
            </p:cNvSpPr>
            <p:nvPr/>
          </p:nvSpPr>
          <p:spPr bwMode="auto">
            <a:xfrm>
              <a:off x="2064" y="2016"/>
              <a:ext cx="2064" cy="288"/>
            </a:xfrm>
            <a:prstGeom prst="rect">
              <a:avLst/>
            </a:prstGeom>
            <a:solidFill>
              <a:schemeClr val="accent1"/>
            </a:solidFill>
            <a:ln>
              <a:noFill/>
            </a:ln>
            <a:effectLst>
              <a:outerShdw blurRad="63500" dist="35921" dir="2700000" algn="ctr" rotWithShape="0">
                <a:srgbClr val="000000">
                  <a:alpha val="74998"/>
                </a:srgb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الموت (24: 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0" name="AutoShape 72">
              <a:extLst>
                <a:ext uri="{FF2B5EF4-FFF2-40B4-BE49-F238E27FC236}">
                  <a16:creationId xmlns:a16="http://schemas.microsoft.com/office/drawing/2014/main" id="{934B6BC2-9A9C-385F-A717-F0BCC9481E6F}"/>
                </a:ext>
              </a:extLst>
            </p:cNvPr>
            <p:cNvSpPr>
              <a:spLocks noChangeArrowheads="1"/>
            </p:cNvSpPr>
            <p:nvPr/>
          </p:nvSpPr>
          <p:spPr bwMode="auto">
            <a:xfrm>
              <a:off x="1824" y="2064"/>
              <a:ext cx="432" cy="144"/>
            </a:xfrm>
            <a:prstGeom prst="leftRightArrow">
              <a:avLst>
                <a:gd name="adj1" fmla="val 50000"/>
                <a:gd name="adj2" fmla="val 60000"/>
              </a:avLst>
            </a:prstGeom>
            <a:solidFill>
              <a:srgbClr val="660066"/>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66"/>
                </a:solidFill>
                <a:effectLst/>
                <a:uLnTx/>
                <a:uFillTx/>
                <a:latin typeface="Arial" panose="020B0604020202020204" pitchFamily="34" charset="0"/>
                <a:ea typeface="ＭＳ Ｐゴシック" charset="0"/>
                <a:cs typeface="Arial" panose="020B0604020202020204" pitchFamily="34" charset="0"/>
              </a:endParaRPr>
            </a:p>
          </p:txBody>
        </p:sp>
      </p:grpSp>
    </p:spTree>
    <p:extLst>
      <p:ext uri="{BB962C8B-B14F-4D97-AF65-F5344CB8AC3E}">
        <p14:creationId xmlns:p14="http://schemas.microsoft.com/office/powerpoint/2010/main" val="23267181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6 Hors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4" y="787689"/>
            <a:ext cx="9147044" cy="6070311"/>
          </a:xfrm>
          <a:prstGeom prst="rect">
            <a:avLst/>
          </a:prstGeom>
        </p:spPr>
      </p:pic>
      <p:sp>
        <p:nvSpPr>
          <p:cNvPr id="849922" name="Rectangle 2"/>
          <p:cNvSpPr>
            <a:spLocks noGrp="1" noChangeArrowheads="1"/>
          </p:cNvSpPr>
          <p:nvPr>
            <p:ph type="title" idx="4294967295"/>
          </p:nvPr>
        </p:nvSpPr>
        <p:spPr>
          <a:xfrm>
            <a:off x="0" y="0"/>
            <a:ext cx="9144000" cy="685800"/>
          </a:xfrm>
          <a:solidFill>
            <a:srgbClr val="000000"/>
          </a:solidFill>
        </p:spPr>
        <p:txBody>
          <a:bodyPr/>
          <a:lstStyle/>
          <a:p>
            <a:r>
              <a:rPr lang="ar-JO" sz="3600" dirty="0">
                <a:solidFill>
                  <a:schemeClr val="bg1"/>
                </a:solidFill>
                <a:effectLst>
                  <a:glow rad="254000">
                    <a:schemeClr val="tx1">
                      <a:alpha val="75000"/>
                    </a:schemeClr>
                  </a:glow>
                </a:effectLst>
                <a:ea typeface="ＭＳ Ｐゴシック" charset="0"/>
              </a:rPr>
              <a:t>أربعة خيول ( 6: 1- 8)</a:t>
            </a:r>
            <a:endParaRPr lang="en-US" sz="4000" dirty="0">
              <a:solidFill>
                <a:schemeClr val="bg1"/>
              </a:solidFill>
              <a:ea typeface="ＭＳ Ｐゴシック" charset="0"/>
            </a:endParaRPr>
          </a:p>
        </p:txBody>
      </p:sp>
      <p:sp>
        <p:nvSpPr>
          <p:cNvPr id="5"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91853809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766" name="Picture 1" descr="Picture 1"/>
          <p:cNvPicPr>
            <a:picLocks noChangeAspect="1"/>
          </p:cNvPicPr>
          <p:nvPr/>
        </p:nvPicPr>
        <p:blipFill>
          <a:blip r:embed="rId2"/>
          <a:stretch>
            <a:fillRect/>
          </a:stretch>
        </p:blipFill>
        <p:spPr>
          <a:xfrm>
            <a:off x="0" y="-52389"/>
            <a:ext cx="9144000" cy="6022978"/>
          </a:xfrm>
          <a:prstGeom prst="rect">
            <a:avLst/>
          </a:prstGeom>
          <a:ln w="12700">
            <a:miter lim="400000"/>
          </a:ln>
        </p:spPr>
      </p:pic>
      <p:sp>
        <p:nvSpPr>
          <p:cNvPr id="7767" name="Rectangle 2"/>
          <p:cNvSpPr txBox="1"/>
          <p:nvPr/>
        </p:nvSpPr>
        <p:spPr>
          <a:xfrm>
            <a:off x="45719" y="5572840"/>
            <a:ext cx="2824800"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spAutoFit/>
          </a:bodyPr>
          <a:lstStyle>
            <a:lvl1pPr algn="l">
              <a:defRPr sz="1000" b="1">
                <a:solidFill>
                  <a:schemeClr val="accent3">
                    <a:lumOff val="44000"/>
                  </a:schemeClr>
                </a:solidFill>
                <a:effectLst>
                  <a:outerShdw blurRad="38100" dist="38100" dir="2700000" rotWithShape="0">
                    <a:srgbClr val="000000">
                      <a:alpha val="43137"/>
                    </a:srgbClr>
                  </a:outerShdw>
                </a:effectLst>
              </a:defRPr>
            </a:lvl1pPr>
          </a:lstStyle>
          <a:p>
            <a:pPr marL="0" marR="0" lvl="0" indent="0" algn="l" defTabSz="914400" rtl="0" eaLnBrk="1" fontAlgn="auto" latinLnBrk="0" hangingPunct="0">
              <a:lnSpc>
                <a:spcPct val="100000"/>
              </a:lnSpc>
              <a:spcBef>
                <a:spcPts val="0"/>
              </a:spcBef>
              <a:spcAft>
                <a:spcPts val="0"/>
              </a:spcAft>
              <a:buClrTx/>
              <a:buSzTx/>
              <a:buFontTx/>
              <a:buNone/>
              <a:tabLst/>
              <a:defRPr/>
            </a:pPr>
            <a:r>
              <a:rPr kumimoji="0" sz="1000" u="none" strike="noStrike" kern="0" cap="none" spc="0" normalizeH="0" baseline="0" noProof="0" dirty="0">
                <a:ln>
                  <a:noFill/>
                </a:ln>
                <a:solidFill>
                  <a:srgbClr val="8F8F8F">
                    <a:lumOff val="44000"/>
                  </a:srgbClr>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Used with permission</a:t>
            </a:r>
          </a:p>
        </p:txBody>
      </p:sp>
      <p:sp>
        <p:nvSpPr>
          <p:cNvPr id="7768" name="Rectangle 2"/>
          <p:cNvSpPr txBox="1">
            <a:spLocks noGrp="1"/>
          </p:cNvSpPr>
          <p:nvPr>
            <p:ph type="title"/>
          </p:nvPr>
        </p:nvSpPr>
        <p:spPr>
          <a:xfrm>
            <a:off x="0" y="5880100"/>
            <a:ext cx="9144000" cy="965200"/>
          </a:xfrm>
          <a:prstGeom prst="rect">
            <a:avLst/>
          </a:prstGeom>
          <a:solidFill>
            <a:srgbClr val="000000"/>
          </a:solidFill>
        </p:spPr>
        <p:txBody>
          <a:bodyPr/>
          <a:lstStyle>
            <a:lvl1pPr defTabSz="877823">
              <a:defRPr sz="3072" b="1">
                <a:solidFill>
                  <a:schemeClr val="accent3">
                    <a:lumOff val="44000"/>
                  </a:schemeClr>
                </a:solidFill>
              </a:defRPr>
            </a:lvl1pPr>
          </a:lstStyle>
          <a:p>
            <a:r>
              <a:rPr lang="ar-JO" dirty="0"/>
              <a:t>الختم الخامس: نفوس الشهداء تحت المذبح (6: 9- 11)</a:t>
            </a:r>
            <a:endParaRPr dirty="0"/>
          </a:p>
        </p:txBody>
      </p:sp>
      <p:sp>
        <p:nvSpPr>
          <p:cNvPr id="7769" name="Text Box 60"/>
          <p:cNvSpPr txBox="1"/>
          <p:nvPr/>
        </p:nvSpPr>
        <p:spPr>
          <a:xfrm>
            <a:off x="8545794" y="42862"/>
            <a:ext cx="440762" cy="463844"/>
          </a:xfrm>
          <a:prstGeom prst="rect">
            <a:avLst/>
          </a:prstGeom>
          <a:ln w="12700">
            <a:miter lim="400000"/>
          </a:ln>
          <a:effectLst>
            <a:outerShdw blurRad="63500" dist="35921" dir="2700000" rotWithShape="0">
              <a:srgbClr val="000013">
                <a:alpha val="74998"/>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6799" tIns="46799" rIns="46799" bIns="46799">
            <a:spAutoFit/>
          </a:bodyPr>
          <a:lstStyle>
            <a:lvl1pPr>
              <a:defRPr b="1">
                <a:solidFill>
                  <a:schemeClr val="accent3">
                    <a:lumOff val="44000"/>
                  </a:schemeClr>
                </a:solidFil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95</a:t>
            </a:r>
            <a:endParaRPr kumimoji="0" sz="2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1" descr="rev 6v12 red moon .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2514" name="Rectangle 11"/>
          <p:cNvSpPr>
            <a:spLocks noGrp="1" noChangeArrowheads="1"/>
          </p:cNvSpPr>
          <p:nvPr>
            <p:ph type="title" idx="4294967295"/>
          </p:nvPr>
        </p:nvSpPr>
        <p:spPr>
          <a:xfrm>
            <a:off x="0" y="4869160"/>
            <a:ext cx="9144000" cy="1849140"/>
          </a:xfrm>
        </p:spPr>
        <p:txBody>
          <a:bodyPr/>
          <a:lstStyle/>
          <a:p>
            <a:r>
              <a:rPr lang="ar-SA" sz="3600" dirty="0">
                <a:ea typeface="ＭＳ Ｐゴシック" charset="0"/>
              </a:rPr>
              <a:t>رؤيا ٦ : ١٢</a:t>
            </a:r>
            <a:br>
              <a:rPr lang="ar-SA" sz="3600" dirty="0">
                <a:ea typeface="ＭＳ Ｐゴシック" charset="0"/>
              </a:rPr>
            </a:br>
            <a:r>
              <a:rPr lang="ar-JO" sz="3600" dirty="0">
                <a:ea typeface="ＭＳ Ｐゴシック" charset="0"/>
              </a:rPr>
              <a:t>والقمر صار كالدم</a:t>
            </a:r>
            <a:endParaRPr lang="en-US" sz="3600" dirty="0">
              <a:ea typeface="ＭＳ Ｐゴシック" charset="0"/>
            </a:endParaRPr>
          </a:p>
        </p:txBody>
      </p:sp>
      <p:sp>
        <p:nvSpPr>
          <p:cNvPr id="4" name="Text Box 60"/>
          <p:cNvSpPr txBox="1">
            <a:spLocks noChangeArrowheads="1"/>
          </p:cNvSpPr>
          <p:nvPr/>
        </p:nvSpPr>
        <p:spPr bwMode="auto">
          <a:xfrm>
            <a:off x="8502172" y="42863"/>
            <a:ext cx="528007"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95</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176255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6v16 wolverton12-8.7.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859692"/>
            <a:ext cx="9144000" cy="5998308"/>
          </a:xfrm>
          <a:prstGeom prst="rect">
            <a:avLst/>
          </a:prstGeom>
          <a:solidFill>
            <a:srgbClr val="FF0000"/>
          </a:solidFill>
        </p:spPr>
      </p:pic>
      <p:sp>
        <p:nvSpPr>
          <p:cNvPr id="835594" name="Rectangle 11"/>
          <p:cNvSpPr>
            <a:spLocks noGrp="1" noChangeAspect="1" noChangeArrowheads="1"/>
          </p:cNvSpPr>
          <p:nvPr>
            <p:ph type="title" idx="4294967295"/>
          </p:nvPr>
        </p:nvSpPr>
        <p:spPr>
          <a:xfrm>
            <a:off x="419653" y="129440"/>
            <a:ext cx="7597912" cy="1387176"/>
          </a:xfrm>
          <a:solidFill>
            <a:srgbClr val="FF0000"/>
          </a:solidFill>
          <a:ln w="9525">
            <a:noFill/>
            <a:miter lim="800000"/>
            <a:headEnd/>
            <a:tailEnd type="none" w="lg" len="lg"/>
          </a:ln>
          <a:effectLst>
            <a:outerShdw blurRad="63500" dist="35921" dir="2700000" algn="ctr" rotWithShape="0">
              <a:srgbClr val="000013">
                <a:alpha val="74998"/>
              </a:srgbClr>
            </a:outerShdw>
          </a:effectLst>
        </p:spPr>
        <p:txBody>
          <a:bodyPr wrap="square" lIns="90000" tIns="46800" rIns="90000" bIns="46800">
            <a:spAutoFit/>
          </a:bodyPr>
          <a:lstStyle/>
          <a:p>
            <a:r>
              <a:rPr lang="ar-SA" sz="2800" kern="1200" dirty="0">
                <a:solidFill>
                  <a:srgbClr val="FFFFFF"/>
                </a:solidFill>
                <a:effectLst>
                  <a:outerShdw blurRad="38100" dist="38100" dir="2700000" algn="tl">
                    <a:srgbClr val="000000">
                      <a:alpha val="43137"/>
                    </a:srgbClr>
                  </a:outerShdw>
                </a:effectLst>
                <a:ea typeface="Osaka" charset="0"/>
              </a:rPr>
              <a:t>رؤيا ٦ : ١٦</a:t>
            </a:r>
            <a:br>
              <a:rPr lang="ar-SA" sz="2800" kern="1200" dirty="0">
                <a:solidFill>
                  <a:srgbClr val="FFFFFF"/>
                </a:solidFill>
                <a:effectLst>
                  <a:outerShdw blurRad="38100" dist="38100" dir="2700000" algn="tl">
                    <a:srgbClr val="000000">
                      <a:alpha val="43137"/>
                    </a:srgbClr>
                  </a:outerShdw>
                </a:effectLst>
                <a:ea typeface="Osaka" charset="0"/>
              </a:rPr>
            </a:br>
            <a:r>
              <a:rPr lang="ar-SA" sz="2800" kern="1200" dirty="0">
                <a:solidFill>
                  <a:srgbClr val="FFFFFF"/>
                </a:solidFill>
                <a:effectLst>
                  <a:outerShdw blurRad="38100" dist="38100" dir="2700000" algn="tl">
                    <a:srgbClr val="000000">
                      <a:alpha val="43137"/>
                    </a:srgbClr>
                  </a:outerShdw>
                </a:effectLst>
                <a:ea typeface="Osaka" charset="0"/>
              </a:rPr>
              <a:t>وهم يقولون للجبال والصخور: اسقطي علينا وأخفينا عن وجه الجالس على العرش وعن غضب الخروف</a:t>
            </a:r>
            <a:r>
              <a:rPr lang="ar-JO" sz="2800" kern="1200" dirty="0">
                <a:solidFill>
                  <a:srgbClr val="FFFFFF"/>
                </a:solidFill>
                <a:effectLst>
                  <a:outerShdw blurRad="38100" dist="38100" dir="2700000" algn="tl">
                    <a:srgbClr val="000000">
                      <a:alpha val="43137"/>
                    </a:srgbClr>
                  </a:outerShdw>
                </a:effectLst>
                <a:ea typeface="Osaka" charset="0"/>
              </a:rPr>
              <a:t>.</a:t>
            </a:r>
            <a:endParaRPr lang="ar-SA" sz="2800" kern="1200" dirty="0">
              <a:solidFill>
                <a:srgbClr val="FFFFFF"/>
              </a:solidFill>
              <a:effectLst>
                <a:outerShdw blurRad="38100" dist="38100" dir="2700000" algn="tl">
                  <a:srgbClr val="000000">
                    <a:alpha val="43137"/>
                  </a:srgbClr>
                </a:outerShdw>
              </a:effectLst>
              <a:ea typeface="Osaka" charset="0"/>
            </a:endParaRPr>
          </a:p>
        </p:txBody>
      </p:sp>
      <p:sp>
        <p:nvSpPr>
          <p:cNvPr id="4" name="Text Box 60"/>
          <p:cNvSpPr txBox="1">
            <a:spLocks noChangeArrowheads="1"/>
          </p:cNvSpPr>
          <p:nvPr/>
        </p:nvSpPr>
        <p:spPr bwMode="auto">
          <a:xfrm>
            <a:off x="8445800" y="0"/>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376</a:t>
            </a:r>
            <a:endParaRPr kumimoji="0" lang="en-US" sz="2000" b="1"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189157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1973385"/>
            <a:ext cx="5714958" cy="3809999"/>
          </a:xfrm>
          <a:effectLst>
            <a:outerShdw blurRad="63500" dist="35921" dir="2700000" algn="ctr" rotWithShape="0">
              <a:srgbClr val="000000">
                <a:alpha val="74998"/>
              </a:srgbClr>
            </a:outerShdw>
          </a:effectLst>
        </p:spPr>
        <p:txBody>
          <a:bodyPr/>
          <a:lstStyle/>
          <a:p>
            <a:pPr eaLnBrk="1" hangingPunct="1">
              <a:defRPr/>
            </a:pPr>
            <a:r>
              <a:rPr lang="ar-JO" sz="6000" b="1" dirty="0">
                <a:solidFill>
                  <a:schemeClr val="bg1"/>
                </a:solidFill>
                <a:effectLst>
                  <a:glow rad="177800">
                    <a:schemeClr val="tx1"/>
                  </a:glow>
                </a:effectLst>
                <a:latin typeface="Arial" panose="020B0604020202020204" pitchFamily="34" charset="0"/>
                <a:ea typeface="ＭＳ Ｐゴシック" pitchFamily="-111" charset="-128"/>
                <a:cs typeface="Arial" panose="020B0604020202020204" pitchFamily="34" charset="0"/>
              </a:rPr>
              <a:t>1. سوف </a:t>
            </a:r>
            <a:r>
              <a:rPr lang="ar-JO" sz="6000" b="1" dirty="0">
                <a:solidFill>
                  <a:srgbClr val="FFFF00"/>
                </a:solidFill>
                <a:effectLst>
                  <a:glow rad="177800">
                    <a:schemeClr val="tx1"/>
                  </a:glow>
                </a:effectLst>
                <a:latin typeface="Arial" panose="020B0604020202020204" pitchFamily="34" charset="0"/>
                <a:ea typeface="ＭＳ Ｐゴシック" pitchFamily="-111" charset="-128"/>
                <a:cs typeface="Arial" panose="020B0604020202020204" pitchFamily="34" charset="0"/>
              </a:rPr>
              <a:t>يدين</a:t>
            </a:r>
            <a:r>
              <a:rPr lang="ar-JO" sz="6000" b="1" dirty="0">
                <a:solidFill>
                  <a:schemeClr val="bg1"/>
                </a:solidFill>
                <a:effectLst>
                  <a:glow rad="177800">
                    <a:schemeClr val="tx1"/>
                  </a:glow>
                </a:effectLst>
                <a:latin typeface="Arial" panose="020B0604020202020204" pitchFamily="34" charset="0"/>
                <a:ea typeface="ＭＳ Ｐゴシック" pitchFamily="-111" charset="-128"/>
                <a:cs typeface="Arial" panose="020B0604020202020204" pitchFamily="34" charset="0"/>
              </a:rPr>
              <a:t> المسيح العالم (رؤ 6)</a:t>
            </a:r>
            <a:endParaRPr lang="en-US" sz="6000" b="1" dirty="0">
              <a:solidFill>
                <a:schemeClr val="bg1"/>
              </a:solidFill>
              <a:effectLst>
                <a:glow rad="177800">
                  <a:schemeClr val="tx1"/>
                </a:glow>
              </a:effectLst>
              <a:latin typeface="Arial" panose="020B0604020202020204" pitchFamily="34" charset="0"/>
              <a:ea typeface="ＭＳ Ｐゴシック" pitchFamily="-111" charset="-128"/>
              <a:cs typeface="Arial" panose="020B0604020202020204" pitchFamily="34" charset="0"/>
            </a:endParaRPr>
          </a:p>
        </p:txBody>
      </p:sp>
      <p:sp>
        <p:nvSpPr>
          <p:cNvPr id="4"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latin typeface="Arial" panose="020B0604020202020204" pitchFamily="34" charset="0"/>
                <a:ea typeface="Osaka" charset="0"/>
                <a:cs typeface="Arial" panose="020B0604020202020204" pitchFamily="34" charset="0"/>
              </a:rPr>
              <a:t>374</a:t>
            </a:r>
            <a:endParaRPr lang="en-US" sz="2000" b="1" dirty="0">
              <a:solidFill>
                <a:srgbClr val="FFFFFF"/>
              </a:solidFill>
              <a:latin typeface="Arial" panose="020B0604020202020204" pitchFamily="34" charset="0"/>
              <a:ea typeface="Osaka" charset="0"/>
              <a:cs typeface="Arial" panose="020B0604020202020204" pitchFamily="34" charset="0"/>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103950876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637692"/>
            <a:ext cx="4800600" cy="4144108"/>
          </a:xfrm>
        </p:spPr>
        <p:txBody>
          <a:bodyPr/>
          <a:lstStyle/>
          <a:p>
            <a:pPr>
              <a:defRPr/>
            </a:pPr>
            <a:r>
              <a:rPr lang="ar-JO" sz="6000" dirty="0">
                <a:effectLst>
                  <a:glow rad="241300">
                    <a:schemeClr val="tx1"/>
                  </a:glow>
                  <a:outerShdw blurRad="38100" dist="38100" dir="2700000" algn="tl">
                    <a:srgbClr val="000000">
                      <a:alpha val="43137"/>
                    </a:srgbClr>
                  </a:outerShdw>
                </a:effectLst>
              </a:rPr>
              <a:t>2. سوف </a:t>
            </a:r>
            <a:r>
              <a:rPr lang="ar-JO" sz="6000" dirty="0">
                <a:solidFill>
                  <a:srgbClr val="FFFF00"/>
                </a:solidFill>
                <a:effectLst>
                  <a:glow rad="241300">
                    <a:schemeClr val="tx1"/>
                  </a:glow>
                  <a:outerShdw blurRad="38100" dist="38100" dir="2700000" algn="tl">
                    <a:srgbClr val="000000">
                      <a:alpha val="43137"/>
                    </a:srgbClr>
                  </a:outerShdw>
                </a:effectLst>
              </a:rPr>
              <a:t>يخلص</a:t>
            </a:r>
            <a:r>
              <a:rPr lang="ar-JO" sz="6000" dirty="0">
                <a:effectLst>
                  <a:glow rad="241300">
                    <a:schemeClr val="tx1"/>
                  </a:glow>
                  <a:outerShdw blurRad="38100" dist="38100" dir="2700000" algn="tl">
                    <a:srgbClr val="000000">
                      <a:alpha val="43137"/>
                    </a:srgbClr>
                  </a:outerShdw>
                </a:effectLst>
              </a:rPr>
              <a:t> المسيح المؤمنين (رؤ 7)</a:t>
            </a:r>
            <a:endParaRPr lang="en-US" sz="6000" dirty="0">
              <a:effectLst>
                <a:glow rad="241300">
                  <a:schemeClr val="tx1"/>
                </a:glow>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04299" y="60325"/>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371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07325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190466" name="Picture 4" descr="Pict1029"/>
          <p:cNvPicPr>
            <a:picLocks noGrp="1" noChangeAspect="1" noChangeArrowheads="1"/>
          </p:cNvPicPr>
          <p:nvPr>
            <p:ph idx="1"/>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1" y="466157"/>
            <a:ext cx="9144000" cy="6391844"/>
          </a:xfrm>
          <a:gradFill rotWithShape="1">
            <a:gsLst>
              <a:gs pos="0">
                <a:srgbClr val="FFCCFF"/>
              </a:gs>
              <a:gs pos="50000">
                <a:srgbClr val="FFCCFF"/>
              </a:gs>
              <a:gs pos="100000">
                <a:srgbClr val="FFCCFF"/>
              </a:gs>
            </a:gsLst>
            <a:lin ang="5400000" scaled="1"/>
          </a:gradFill>
        </p:spPr>
      </p:pic>
      <p:sp>
        <p:nvSpPr>
          <p:cNvPr id="582669" name="Rectangle 13"/>
          <p:cNvSpPr>
            <a:spLocks noChangeArrowheads="1"/>
          </p:cNvSpPr>
          <p:nvPr/>
        </p:nvSpPr>
        <p:spPr bwMode="auto">
          <a:xfrm>
            <a:off x="4859338" y="6237288"/>
            <a:ext cx="2952750" cy="620712"/>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2" name="Rectangle 16"/>
          <p:cNvSpPr>
            <a:spLocks noChangeArrowheads="1"/>
          </p:cNvSpPr>
          <p:nvPr/>
        </p:nvSpPr>
        <p:spPr bwMode="auto">
          <a:xfrm>
            <a:off x="3584059" y="4437063"/>
            <a:ext cx="2432828"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3" name="Rectangle 17"/>
          <p:cNvSpPr>
            <a:spLocks noChangeArrowheads="1"/>
          </p:cNvSpPr>
          <p:nvPr/>
        </p:nvSpPr>
        <p:spPr bwMode="auto">
          <a:xfrm>
            <a:off x="2601655" y="4437063"/>
            <a:ext cx="1439862" cy="720725"/>
          </a:xfrm>
          <a:prstGeom prst="rect">
            <a:avLst/>
          </a:prstGeom>
          <a:noFill/>
          <a:ln w="57150">
            <a:solidFill>
              <a:srgbClr val="000066"/>
            </a:solidFill>
            <a:miter lim="800000"/>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75" name="AutoShape 19"/>
          <p:cNvSpPr>
            <a:spLocks noChangeArrowheads="1"/>
          </p:cNvSpPr>
          <p:nvPr/>
        </p:nvSpPr>
        <p:spPr bwMode="auto">
          <a:xfrm>
            <a:off x="2987675" y="5084763"/>
            <a:ext cx="936625"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81" name="AutoShape 25"/>
          <p:cNvSpPr>
            <a:spLocks noChangeArrowheads="1"/>
          </p:cNvSpPr>
          <p:nvPr/>
        </p:nvSpPr>
        <p:spPr bwMode="auto">
          <a:xfrm>
            <a:off x="4859338" y="5084763"/>
            <a:ext cx="1049337" cy="503237"/>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80" name="TextBox 19"/>
          <p:cNvSpPr txBox="1">
            <a:spLocks noChangeArrowheads="1"/>
          </p:cNvSpPr>
          <p:nvPr/>
        </p:nvSpPr>
        <p:spPr bwMode="auto">
          <a:xfrm>
            <a:off x="1857375" y="3071813"/>
            <a:ext cx="1143000"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الإختطاف</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400" b="1" dirty="0">
                <a:solidFill>
                  <a:srgbClr val="000000"/>
                </a:solidFill>
                <a:latin typeface="Arial Narrow" charset="0"/>
                <a:cs typeface="Arial" panose="020B0604020202020204" pitchFamily="34" charset="0"/>
              </a:rPr>
              <a:t>3: 10</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2" name="AutoShape 26"/>
          <p:cNvSpPr>
            <a:spLocks noChangeArrowheads="1"/>
          </p:cNvSpPr>
          <p:nvPr/>
        </p:nvSpPr>
        <p:spPr bwMode="auto">
          <a:xfrm>
            <a:off x="5651500" y="5445125"/>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9" name="TextBox 18"/>
          <p:cNvSpPr txBox="1">
            <a:spLocks noChangeArrowheads="1"/>
          </p:cNvSpPr>
          <p:nvPr/>
        </p:nvSpPr>
        <p:spPr bwMode="auto">
          <a:xfrm>
            <a:off x="1244431" y="3071813"/>
            <a:ext cx="89804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عصر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الكنيسة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85" name="AutoShape 29"/>
          <p:cNvSpPr>
            <a:spLocks noChangeArrowheads="1"/>
          </p:cNvSpPr>
          <p:nvPr/>
        </p:nvSpPr>
        <p:spPr bwMode="auto">
          <a:xfrm>
            <a:off x="6333738" y="5949950"/>
            <a:ext cx="1049338" cy="503238"/>
          </a:xfrm>
          <a:prstGeom prst="horizontalScroll">
            <a:avLst>
              <a:gd name="adj" fmla="val 12500"/>
            </a:avLst>
          </a:prstGeom>
          <a:noFill/>
          <a:ln w="38100">
            <a:solidFill>
              <a:srgbClr val="00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74" name="Rectangle 31" descr="Purple mesh"/>
          <p:cNvSpPr>
            <a:spLocks noGrp="1" noChangeArrowheads="1"/>
          </p:cNvSpPr>
          <p:nvPr>
            <p:ph type="title"/>
          </p:nvPr>
        </p:nvSpPr>
        <p:spPr>
          <a:xfrm>
            <a:off x="271375" y="356052"/>
            <a:ext cx="8249818" cy="833178"/>
          </a:xfrm>
          <a:blipFill dpi="0" rotWithShape="0">
            <a:blip r:embed="rId3"/>
            <a:srcRect/>
            <a:tile tx="0" ty="0" sx="100000" sy="100000" flip="none" algn="tl"/>
          </a:blipFill>
          <a:ln w="28575" cap="flat">
            <a:solidFill>
              <a:schemeClr val="bg1"/>
            </a:solidFill>
            <a:miter lim="800000"/>
            <a:headEnd/>
            <a:tailEnd/>
          </a:ln>
        </p:spPr>
        <p:txBody>
          <a:bodyPr wrap="square" lIns="90000" tIns="46800" rIns="90000" bIns="46800" anchor="ctr">
            <a:spAutoFit/>
          </a:bodyPr>
          <a:lstStyle/>
          <a:p>
            <a:r>
              <a:rPr lang="en-US" sz="4800" dirty="0">
                <a:solidFill>
                  <a:schemeClr val="bg1"/>
                </a:solidFill>
                <a:latin typeface="Comic Sans MS" charset="0"/>
              </a:rPr>
              <a:t> </a:t>
            </a:r>
            <a:r>
              <a:rPr lang="ar-JO" sz="4800" dirty="0">
                <a:solidFill>
                  <a:schemeClr val="bg1"/>
                </a:solidFill>
                <a:latin typeface="Comic Sans MS" charset="0"/>
              </a:rPr>
              <a:t>الجدول الزمني لسفر الرؤيا </a:t>
            </a:r>
            <a:endParaRPr lang="en-US" sz="4800" dirty="0">
              <a:solidFill>
                <a:schemeClr val="bg1"/>
              </a:solidFill>
              <a:latin typeface="Comic Sans MS" charset="0"/>
            </a:endParaRPr>
          </a:p>
        </p:txBody>
      </p:sp>
      <p:sp>
        <p:nvSpPr>
          <p:cNvPr id="190475" name="TextBox 14"/>
          <p:cNvSpPr txBox="1">
            <a:spLocks noChangeArrowheads="1"/>
          </p:cNvSpPr>
          <p:nvPr/>
        </p:nvSpPr>
        <p:spPr bwMode="auto">
          <a:xfrm>
            <a:off x="142875"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ما قد رأيت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19أ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1</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6" name="TextBox 15"/>
          <p:cNvSpPr txBox="1">
            <a:spLocks noChangeArrowheads="1"/>
          </p:cNvSpPr>
          <p:nvPr/>
        </p:nvSpPr>
        <p:spPr bwMode="auto">
          <a:xfrm>
            <a:off x="1209890" y="1928813"/>
            <a:ext cx="1143000"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ما هو كائن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19 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2-3</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7" name="TextBox 16"/>
          <p:cNvSpPr txBox="1">
            <a:spLocks noChangeArrowheads="1"/>
          </p:cNvSpPr>
          <p:nvPr/>
        </p:nvSpPr>
        <p:spPr bwMode="auto">
          <a:xfrm>
            <a:off x="4357688" y="1928813"/>
            <a:ext cx="1928812" cy="10715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ما هو عتيد أن يحدث بعد هذا</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1: 19 ج</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4- 22</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78" name="TextBox 17"/>
          <p:cNvSpPr txBox="1">
            <a:spLocks noChangeArrowheads="1"/>
          </p:cNvSpPr>
          <p:nvPr/>
        </p:nvSpPr>
        <p:spPr bwMode="auto">
          <a:xfrm>
            <a:off x="285750" y="3071813"/>
            <a:ext cx="785813" cy="5715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رؤيا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المسيح</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2" name="TextBox 21"/>
          <p:cNvSpPr txBox="1">
            <a:spLocks noChangeArrowheads="1"/>
          </p:cNvSpPr>
          <p:nvPr/>
        </p:nvSpPr>
        <p:spPr bwMode="auto">
          <a:xfrm>
            <a:off x="4689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النصف الثاني</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3" name="TextBox 22"/>
          <p:cNvSpPr txBox="1">
            <a:spLocks noChangeArrowheads="1"/>
          </p:cNvSpPr>
          <p:nvPr/>
        </p:nvSpPr>
        <p:spPr bwMode="auto">
          <a:xfrm>
            <a:off x="3223942" y="3071813"/>
            <a:ext cx="1633808" cy="714375"/>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الضيقة</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4: 1- 19: 10</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4" name="TextBox 23"/>
          <p:cNvSpPr txBox="1">
            <a:spLocks noChangeArrowheads="1"/>
          </p:cNvSpPr>
          <p:nvPr/>
        </p:nvSpPr>
        <p:spPr bwMode="auto">
          <a:xfrm>
            <a:off x="6643688" y="3046157"/>
            <a:ext cx="928687"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المجيء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الثاني</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5" name="TextBox 24"/>
          <p:cNvSpPr txBox="1">
            <a:spLocks noChangeArrowheads="1"/>
          </p:cNvSpPr>
          <p:nvPr/>
        </p:nvSpPr>
        <p:spPr bwMode="auto">
          <a:xfrm>
            <a:off x="7572375" y="3046157"/>
            <a:ext cx="1143000"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الحكم الألفي</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6" name="TextBox 25"/>
          <p:cNvSpPr txBox="1">
            <a:spLocks noChangeArrowheads="1"/>
          </p:cNvSpPr>
          <p:nvPr/>
        </p:nvSpPr>
        <p:spPr bwMode="auto">
          <a:xfrm>
            <a:off x="8312408" y="3500438"/>
            <a:ext cx="714375" cy="500062"/>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الحالة الابدية</a:t>
            </a:r>
            <a:endParaRPr kumimoji="0" lang="en-US" sz="16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cxnSp>
        <p:nvCxnSpPr>
          <p:cNvPr id="190487" name="Straight Arrow Connector 27"/>
          <p:cNvCxnSpPr>
            <a:cxnSpLocks noChangeShapeType="1"/>
          </p:cNvCxnSpPr>
          <p:nvPr/>
        </p:nvCxnSpPr>
        <p:spPr bwMode="auto">
          <a:xfrm rot="16200000" flipV="1">
            <a:off x="8104981" y="4104482"/>
            <a:ext cx="357187" cy="6350"/>
          </a:xfrm>
          <a:prstGeom prst="straightConnector1">
            <a:avLst/>
          </a:prstGeom>
          <a:noFill/>
          <a:ln w="19050">
            <a:solidFill>
              <a:schemeClr val="tx1"/>
            </a:solidFill>
            <a:round/>
            <a:headEnd/>
            <a:tailEnd type="triangle" w="lg" len="lg"/>
          </a:ln>
          <a:extLst>
            <a:ext uri="{909E8E84-426E-40dd-AFC4-6F175D3DCCD1}">
              <a14:hiddenFill xmlns="" xmlns:a14="http://schemas.microsoft.com/office/drawing/2010/main">
                <a:noFill/>
              </a14:hiddenFill>
            </a:ext>
          </a:extLst>
        </p:spPr>
      </p:cxnSp>
      <p:sp>
        <p:nvSpPr>
          <p:cNvPr id="190488" name="TextBox 30"/>
          <p:cNvSpPr txBox="1">
            <a:spLocks noChangeArrowheads="1"/>
          </p:cNvSpPr>
          <p:nvPr/>
        </p:nvSpPr>
        <p:spPr bwMode="auto">
          <a:xfrm>
            <a:off x="7902457" y="4286250"/>
            <a:ext cx="761432" cy="785813"/>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عرش</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200" b="1" dirty="0">
                <a:solidFill>
                  <a:srgbClr val="000000"/>
                </a:solidFill>
                <a:latin typeface="Arial Narrow" charset="0"/>
                <a:cs typeface="Arial" panose="020B0604020202020204" pitchFamily="34" charset="0"/>
              </a:rPr>
              <a:t>الدينونة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العظيم</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1200" b="1" dirty="0">
                <a:solidFill>
                  <a:srgbClr val="000000"/>
                </a:solidFill>
                <a:latin typeface="Arial Narrow" charset="0"/>
                <a:cs typeface="Arial" panose="020B0604020202020204" pitchFamily="34" charset="0"/>
              </a:rPr>
              <a:t>الأبيض</a:t>
            </a:r>
            <a:endParaRPr kumimoji="0" lang="en-US" sz="12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7" name="Oval 11"/>
          <p:cNvSpPr>
            <a:spLocks noChangeArrowheads="1"/>
          </p:cNvSpPr>
          <p:nvPr/>
        </p:nvSpPr>
        <p:spPr bwMode="auto">
          <a:xfrm>
            <a:off x="2430745" y="1412875"/>
            <a:ext cx="6691545" cy="4537075"/>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190492" name="Text Box 30"/>
          <p:cNvSpPr txBox="1">
            <a:spLocks noChangeArrowheads="1"/>
          </p:cNvSpPr>
          <p:nvPr/>
        </p:nvSpPr>
        <p:spPr bwMode="auto">
          <a:xfrm>
            <a:off x="8488363"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 name="TextBox 20"/>
          <p:cNvSpPr txBox="1">
            <a:spLocks noChangeArrowheads="1"/>
          </p:cNvSpPr>
          <p:nvPr/>
        </p:nvSpPr>
        <p:spPr bwMode="auto">
          <a:xfrm>
            <a:off x="417073" y="6155119"/>
            <a:ext cx="2947983" cy="586200"/>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ar-JO" sz="1400" b="1" dirty="0">
                <a:solidFill>
                  <a:srgbClr val="000000"/>
                </a:solidFill>
                <a:latin typeface="Arial Narrow" charset="0"/>
                <a:cs typeface="Arial" panose="020B0604020202020204" pitchFamily="34" charset="0"/>
              </a:rPr>
              <a:t>حوق الطبع 1989 ريك جريفيث</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ar-JO" sz="1400" b="1" dirty="0">
                <a:solidFill>
                  <a:srgbClr val="000000"/>
                </a:solidFill>
                <a:latin typeface="Arial Narrow" charset="0"/>
                <a:cs typeface="Arial" panose="020B0604020202020204" pitchFamily="34" charset="0"/>
              </a:rPr>
              <a:t>مقتبس من مخطط ج. د. بنتيكوست</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190481" name="TextBox 20"/>
          <p:cNvSpPr txBox="1">
            <a:spLocks noChangeArrowheads="1"/>
          </p:cNvSpPr>
          <p:nvPr/>
        </p:nvSpPr>
        <p:spPr bwMode="auto">
          <a:xfrm>
            <a:off x="2403543" y="3627776"/>
            <a:ext cx="1443348" cy="203149"/>
          </a:xfrm>
          <a:prstGeom prst="rect">
            <a:avLst/>
          </a:prstGeom>
          <a:solidFill>
            <a:srgbClr val="FFCC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rPr>
              <a:t>النصف الأول</a:t>
            </a:r>
            <a:endParaRPr kumimoji="0" lang="en-US" sz="1400" b="1" u="none" strike="noStrike" kern="1200" cap="none" spc="0" normalizeH="0" baseline="0" noProof="0" dirty="0">
              <a:ln>
                <a:noFill/>
              </a:ln>
              <a:solidFill>
                <a:srgbClr val="000000"/>
              </a:solidFill>
              <a:effectLst/>
              <a:uLnTx/>
              <a:uFillTx/>
              <a:latin typeface="Arial Narrow" charset="0"/>
              <a:ea typeface="ＭＳ Ｐゴシック" charset="0"/>
              <a:cs typeface="Arial" panose="020B0604020202020204" pitchFamily="34" charset="0"/>
            </a:endParaRPr>
          </a:p>
        </p:txBody>
      </p:sp>
      <p:sp>
        <p:nvSpPr>
          <p:cNvPr id="582666" name="Oval 10"/>
          <p:cNvSpPr>
            <a:spLocks noChangeArrowheads="1"/>
          </p:cNvSpPr>
          <p:nvPr/>
        </p:nvSpPr>
        <p:spPr bwMode="auto">
          <a:xfrm>
            <a:off x="1265023" y="1412875"/>
            <a:ext cx="1162547"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wrap="squar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582668" name="Oval 12"/>
          <p:cNvSpPr>
            <a:spLocks noChangeArrowheads="1"/>
          </p:cNvSpPr>
          <p:nvPr/>
        </p:nvSpPr>
        <p:spPr bwMode="auto">
          <a:xfrm>
            <a:off x="110910" y="1412875"/>
            <a:ext cx="1150938" cy="4248150"/>
          </a:xfrm>
          <a:prstGeom prst="ellipse">
            <a:avLst/>
          </a:prstGeom>
          <a:noFill/>
          <a:ln w="57150">
            <a:solidFill>
              <a:srgbClr val="FF0000"/>
            </a:solidFill>
            <a:round/>
            <a:headEnd/>
            <a:tailEnd type="none" w="lg" len="lg"/>
          </a:ln>
          <a:extLst>
            <a:ext uri="{909E8E84-426E-40dd-AFC4-6F175D3DCCD1}">
              <a14:hiddenFill xmlns="" xmlns:a14="http://schemas.microsoft.com/office/drawing/2010/main">
                <a:solidFill>
                  <a:srgbClr val="FFFFFF"/>
                </a:solidFill>
              </a14:hiddenFill>
            </a:ext>
          </a:extLst>
        </p:spPr>
        <p:txBody>
          <a:bodyPr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Tree>
    <p:extLst>
      <p:ext uri="{BB962C8B-B14F-4D97-AF65-F5344CB8AC3E}">
        <p14:creationId xmlns:p14="http://schemas.microsoft.com/office/powerpoint/2010/main" val="142657898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82668"/>
                                        </p:tgtEl>
                                        <p:attrNameLst>
                                          <p:attrName>style.visibility</p:attrName>
                                        </p:attrNameLst>
                                      </p:cBhvr>
                                      <p:to>
                                        <p:strVal val="visible"/>
                                      </p:to>
                                    </p:set>
                                    <p:anim calcmode="lin" valueType="num">
                                      <p:cBhvr>
                                        <p:cTn id="7" dur="1000" fill="hold"/>
                                        <p:tgtEl>
                                          <p:spTgt spid="582668"/>
                                        </p:tgtEl>
                                        <p:attrNameLst>
                                          <p:attrName>ppt_w</p:attrName>
                                        </p:attrNameLst>
                                      </p:cBhvr>
                                      <p:tavLst>
                                        <p:tav tm="0">
                                          <p:val>
                                            <p:strVal val="#ppt_w*0.70"/>
                                          </p:val>
                                        </p:tav>
                                        <p:tav tm="100000">
                                          <p:val>
                                            <p:strVal val="#ppt_w"/>
                                          </p:val>
                                        </p:tav>
                                      </p:tavLst>
                                    </p:anim>
                                    <p:anim calcmode="lin" valueType="num">
                                      <p:cBhvr>
                                        <p:cTn id="8" dur="1000" fill="hold"/>
                                        <p:tgtEl>
                                          <p:spTgt spid="582668"/>
                                        </p:tgtEl>
                                        <p:attrNameLst>
                                          <p:attrName>ppt_h</p:attrName>
                                        </p:attrNameLst>
                                      </p:cBhvr>
                                      <p:tavLst>
                                        <p:tav tm="0">
                                          <p:val>
                                            <p:strVal val="#ppt_h"/>
                                          </p:val>
                                        </p:tav>
                                        <p:tav tm="100000">
                                          <p:val>
                                            <p:strVal val="#ppt_h"/>
                                          </p:val>
                                        </p:tav>
                                      </p:tavLst>
                                    </p:anim>
                                    <p:animEffect transition="in" filter="fade">
                                      <p:cBhvr>
                                        <p:cTn id="9" dur="1000"/>
                                        <p:tgtEl>
                                          <p:spTgt spid="58266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82666"/>
                                        </p:tgtEl>
                                        <p:attrNameLst>
                                          <p:attrName>style.visibility</p:attrName>
                                        </p:attrNameLst>
                                      </p:cBhvr>
                                      <p:to>
                                        <p:strVal val="visible"/>
                                      </p:to>
                                    </p:set>
                                    <p:anim calcmode="lin" valueType="num">
                                      <p:cBhvr>
                                        <p:cTn id="14" dur="1000" fill="hold"/>
                                        <p:tgtEl>
                                          <p:spTgt spid="582666"/>
                                        </p:tgtEl>
                                        <p:attrNameLst>
                                          <p:attrName>ppt_w</p:attrName>
                                        </p:attrNameLst>
                                      </p:cBhvr>
                                      <p:tavLst>
                                        <p:tav tm="0">
                                          <p:val>
                                            <p:strVal val="#ppt_w*0.70"/>
                                          </p:val>
                                        </p:tav>
                                        <p:tav tm="100000">
                                          <p:val>
                                            <p:strVal val="#ppt_w"/>
                                          </p:val>
                                        </p:tav>
                                      </p:tavLst>
                                    </p:anim>
                                    <p:anim calcmode="lin" valueType="num">
                                      <p:cBhvr>
                                        <p:cTn id="15" dur="1000" fill="hold"/>
                                        <p:tgtEl>
                                          <p:spTgt spid="582666"/>
                                        </p:tgtEl>
                                        <p:attrNameLst>
                                          <p:attrName>ppt_h</p:attrName>
                                        </p:attrNameLst>
                                      </p:cBhvr>
                                      <p:tavLst>
                                        <p:tav tm="0">
                                          <p:val>
                                            <p:strVal val="#ppt_h"/>
                                          </p:val>
                                        </p:tav>
                                        <p:tav tm="100000">
                                          <p:val>
                                            <p:strVal val="#ppt_h"/>
                                          </p:val>
                                        </p:tav>
                                      </p:tavLst>
                                    </p:anim>
                                    <p:animEffect transition="in" filter="fade">
                                      <p:cBhvr>
                                        <p:cTn id="16" dur="1000"/>
                                        <p:tgtEl>
                                          <p:spTgt spid="5826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82667"/>
                                        </p:tgtEl>
                                        <p:attrNameLst>
                                          <p:attrName>style.visibility</p:attrName>
                                        </p:attrNameLst>
                                      </p:cBhvr>
                                      <p:to>
                                        <p:strVal val="visible"/>
                                      </p:to>
                                    </p:set>
                                    <p:anim calcmode="lin" valueType="num">
                                      <p:cBhvr>
                                        <p:cTn id="21" dur="1000" fill="hold"/>
                                        <p:tgtEl>
                                          <p:spTgt spid="582667"/>
                                        </p:tgtEl>
                                        <p:attrNameLst>
                                          <p:attrName>ppt_w</p:attrName>
                                        </p:attrNameLst>
                                      </p:cBhvr>
                                      <p:tavLst>
                                        <p:tav tm="0">
                                          <p:val>
                                            <p:strVal val="#ppt_w*0.70"/>
                                          </p:val>
                                        </p:tav>
                                        <p:tav tm="100000">
                                          <p:val>
                                            <p:strVal val="#ppt_w"/>
                                          </p:val>
                                        </p:tav>
                                      </p:tavLst>
                                    </p:anim>
                                    <p:anim calcmode="lin" valueType="num">
                                      <p:cBhvr>
                                        <p:cTn id="22" dur="1000" fill="hold"/>
                                        <p:tgtEl>
                                          <p:spTgt spid="582667"/>
                                        </p:tgtEl>
                                        <p:attrNameLst>
                                          <p:attrName>ppt_h</p:attrName>
                                        </p:attrNameLst>
                                      </p:cBhvr>
                                      <p:tavLst>
                                        <p:tav tm="0">
                                          <p:val>
                                            <p:strVal val="#ppt_h"/>
                                          </p:val>
                                        </p:tav>
                                        <p:tav tm="100000">
                                          <p:val>
                                            <p:strVal val="#ppt_h"/>
                                          </p:val>
                                        </p:tav>
                                      </p:tavLst>
                                    </p:anim>
                                    <p:animEffect transition="in" filter="fade">
                                      <p:cBhvr>
                                        <p:cTn id="23" dur="1000"/>
                                        <p:tgtEl>
                                          <p:spTgt spid="58266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xit" presetSubtype="4" fill="hold" grpId="1" nodeType="clickEffect">
                                  <p:stCondLst>
                                    <p:cond delay="0"/>
                                  </p:stCondLst>
                                  <p:childTnLst>
                                    <p:anim calcmode="lin" valueType="num">
                                      <p:cBhvr additive="base">
                                        <p:cTn id="27" dur="500"/>
                                        <p:tgtEl>
                                          <p:spTgt spid="582667"/>
                                        </p:tgtEl>
                                        <p:attrNameLst>
                                          <p:attrName>ppt_x</p:attrName>
                                        </p:attrNameLst>
                                      </p:cBhvr>
                                      <p:tavLst>
                                        <p:tav tm="0">
                                          <p:val>
                                            <p:strVal val="ppt_x"/>
                                          </p:val>
                                        </p:tav>
                                        <p:tav tm="100000">
                                          <p:val>
                                            <p:strVal val="ppt_x"/>
                                          </p:val>
                                        </p:tav>
                                      </p:tavLst>
                                    </p:anim>
                                    <p:anim calcmode="lin" valueType="num">
                                      <p:cBhvr additive="base">
                                        <p:cTn id="28" dur="500"/>
                                        <p:tgtEl>
                                          <p:spTgt spid="582667"/>
                                        </p:tgtEl>
                                        <p:attrNameLst>
                                          <p:attrName>ppt_y</p:attrName>
                                        </p:attrNameLst>
                                      </p:cBhvr>
                                      <p:tavLst>
                                        <p:tav tm="0">
                                          <p:val>
                                            <p:strVal val="ppt_y"/>
                                          </p:val>
                                        </p:tav>
                                        <p:tav tm="100000">
                                          <p:val>
                                            <p:strVal val="1+ppt_h/2"/>
                                          </p:val>
                                        </p:tav>
                                      </p:tavLst>
                                    </p:anim>
                                    <p:set>
                                      <p:cBhvr>
                                        <p:cTn id="29" dur="1" fill="hold">
                                          <p:stCondLst>
                                            <p:cond delay="499"/>
                                          </p:stCondLst>
                                        </p:cTn>
                                        <p:tgtEl>
                                          <p:spTgt spid="582667"/>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82666"/>
                                        </p:tgtEl>
                                        <p:attrNameLst>
                                          <p:attrName>ppt_x</p:attrName>
                                        </p:attrNameLst>
                                      </p:cBhvr>
                                      <p:tavLst>
                                        <p:tav tm="0">
                                          <p:val>
                                            <p:strVal val="ppt_x"/>
                                          </p:val>
                                        </p:tav>
                                        <p:tav tm="100000">
                                          <p:val>
                                            <p:strVal val="ppt_x"/>
                                          </p:val>
                                        </p:tav>
                                      </p:tavLst>
                                    </p:anim>
                                    <p:anim calcmode="lin" valueType="num">
                                      <p:cBhvr additive="base">
                                        <p:cTn id="32" dur="500"/>
                                        <p:tgtEl>
                                          <p:spTgt spid="582666"/>
                                        </p:tgtEl>
                                        <p:attrNameLst>
                                          <p:attrName>ppt_y</p:attrName>
                                        </p:attrNameLst>
                                      </p:cBhvr>
                                      <p:tavLst>
                                        <p:tav tm="0">
                                          <p:val>
                                            <p:strVal val="ppt_y"/>
                                          </p:val>
                                        </p:tav>
                                        <p:tav tm="100000">
                                          <p:val>
                                            <p:strVal val="1+ppt_h/2"/>
                                          </p:val>
                                        </p:tav>
                                      </p:tavLst>
                                    </p:anim>
                                    <p:set>
                                      <p:cBhvr>
                                        <p:cTn id="33" dur="1" fill="hold">
                                          <p:stCondLst>
                                            <p:cond delay="499"/>
                                          </p:stCondLst>
                                        </p:cTn>
                                        <p:tgtEl>
                                          <p:spTgt spid="582666"/>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582668"/>
                                        </p:tgtEl>
                                        <p:attrNameLst>
                                          <p:attrName>ppt_x</p:attrName>
                                        </p:attrNameLst>
                                      </p:cBhvr>
                                      <p:tavLst>
                                        <p:tav tm="0">
                                          <p:val>
                                            <p:strVal val="ppt_x"/>
                                          </p:val>
                                        </p:tav>
                                        <p:tav tm="100000">
                                          <p:val>
                                            <p:strVal val="ppt_x"/>
                                          </p:val>
                                        </p:tav>
                                      </p:tavLst>
                                    </p:anim>
                                    <p:anim calcmode="lin" valueType="num">
                                      <p:cBhvr additive="base">
                                        <p:cTn id="36" dur="500"/>
                                        <p:tgtEl>
                                          <p:spTgt spid="582668"/>
                                        </p:tgtEl>
                                        <p:attrNameLst>
                                          <p:attrName>ppt_y</p:attrName>
                                        </p:attrNameLst>
                                      </p:cBhvr>
                                      <p:tavLst>
                                        <p:tav tm="0">
                                          <p:val>
                                            <p:strVal val="ppt_y"/>
                                          </p:val>
                                        </p:tav>
                                        <p:tav tm="100000">
                                          <p:val>
                                            <p:strVal val="1+ppt_h/2"/>
                                          </p:val>
                                        </p:tav>
                                      </p:tavLst>
                                    </p:anim>
                                    <p:set>
                                      <p:cBhvr>
                                        <p:cTn id="37" dur="1" fill="hold">
                                          <p:stCondLst>
                                            <p:cond delay="499"/>
                                          </p:stCondLst>
                                        </p:cTn>
                                        <p:tgtEl>
                                          <p:spTgt spid="582668"/>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9" fill="hold" grpId="0" nodeType="clickEffect">
                                  <p:stCondLst>
                                    <p:cond delay="0"/>
                                  </p:stCondLst>
                                  <p:childTnLst>
                                    <p:set>
                                      <p:cBhvr>
                                        <p:cTn id="41" dur="1" fill="hold">
                                          <p:stCondLst>
                                            <p:cond delay="0"/>
                                          </p:stCondLst>
                                        </p:cTn>
                                        <p:tgtEl>
                                          <p:spTgt spid="582673"/>
                                        </p:tgtEl>
                                        <p:attrNameLst>
                                          <p:attrName>style.visibility</p:attrName>
                                        </p:attrNameLst>
                                      </p:cBhvr>
                                      <p:to>
                                        <p:strVal val="visible"/>
                                      </p:to>
                                    </p:set>
                                    <p:anim calcmode="lin" valueType="num">
                                      <p:cBhvr additive="base">
                                        <p:cTn id="42" dur="500" fill="hold"/>
                                        <p:tgtEl>
                                          <p:spTgt spid="582673"/>
                                        </p:tgtEl>
                                        <p:attrNameLst>
                                          <p:attrName>ppt_x</p:attrName>
                                        </p:attrNameLst>
                                      </p:cBhvr>
                                      <p:tavLst>
                                        <p:tav tm="0">
                                          <p:val>
                                            <p:strVal val="0-#ppt_w/2"/>
                                          </p:val>
                                        </p:tav>
                                        <p:tav tm="100000">
                                          <p:val>
                                            <p:strVal val="#ppt_x"/>
                                          </p:val>
                                        </p:tav>
                                      </p:tavLst>
                                    </p:anim>
                                    <p:anim calcmode="lin" valueType="num">
                                      <p:cBhvr additive="base">
                                        <p:cTn id="43" dur="500" fill="hold"/>
                                        <p:tgtEl>
                                          <p:spTgt spid="582673"/>
                                        </p:tgtEl>
                                        <p:attrNameLst>
                                          <p:attrName>ppt_y</p:attrName>
                                        </p:attrNameLst>
                                      </p:cBhvr>
                                      <p:tavLst>
                                        <p:tav tm="0">
                                          <p:val>
                                            <p:strVal val="0-#ppt_h/2"/>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9" fill="hold" grpId="0" nodeType="clickEffect">
                                  <p:stCondLst>
                                    <p:cond delay="0"/>
                                  </p:stCondLst>
                                  <p:childTnLst>
                                    <p:set>
                                      <p:cBhvr>
                                        <p:cTn id="47" dur="1" fill="hold">
                                          <p:stCondLst>
                                            <p:cond delay="0"/>
                                          </p:stCondLst>
                                        </p:cTn>
                                        <p:tgtEl>
                                          <p:spTgt spid="582672"/>
                                        </p:tgtEl>
                                        <p:attrNameLst>
                                          <p:attrName>style.visibility</p:attrName>
                                        </p:attrNameLst>
                                      </p:cBhvr>
                                      <p:to>
                                        <p:strVal val="visible"/>
                                      </p:to>
                                    </p:set>
                                    <p:anim calcmode="lin" valueType="num">
                                      <p:cBhvr additive="base">
                                        <p:cTn id="48" dur="500" fill="hold"/>
                                        <p:tgtEl>
                                          <p:spTgt spid="582672"/>
                                        </p:tgtEl>
                                        <p:attrNameLst>
                                          <p:attrName>ppt_x</p:attrName>
                                        </p:attrNameLst>
                                      </p:cBhvr>
                                      <p:tavLst>
                                        <p:tav tm="0">
                                          <p:val>
                                            <p:strVal val="0-#ppt_w/2"/>
                                          </p:val>
                                        </p:tav>
                                        <p:tav tm="100000">
                                          <p:val>
                                            <p:strVal val="#ppt_x"/>
                                          </p:val>
                                        </p:tav>
                                      </p:tavLst>
                                    </p:anim>
                                    <p:anim calcmode="lin" valueType="num">
                                      <p:cBhvr additive="base">
                                        <p:cTn id="49" dur="500" fill="hold"/>
                                        <p:tgtEl>
                                          <p:spTgt spid="582672"/>
                                        </p:tgtEl>
                                        <p:attrNameLst>
                                          <p:attrName>ppt_y</p:attrName>
                                        </p:attrNameLst>
                                      </p:cBhvr>
                                      <p:tavLst>
                                        <p:tav tm="0">
                                          <p:val>
                                            <p:strVal val="0-#ppt_h/2"/>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2" presetClass="entr" presetSubtype="9" fill="hold" grpId="0" nodeType="clickEffect">
                                  <p:stCondLst>
                                    <p:cond delay="0"/>
                                  </p:stCondLst>
                                  <p:childTnLst>
                                    <p:set>
                                      <p:cBhvr>
                                        <p:cTn id="53" dur="1" fill="hold">
                                          <p:stCondLst>
                                            <p:cond delay="0"/>
                                          </p:stCondLst>
                                        </p:cTn>
                                        <p:tgtEl>
                                          <p:spTgt spid="582669"/>
                                        </p:tgtEl>
                                        <p:attrNameLst>
                                          <p:attrName>style.visibility</p:attrName>
                                        </p:attrNameLst>
                                      </p:cBhvr>
                                      <p:to>
                                        <p:strVal val="visible"/>
                                      </p:to>
                                    </p:set>
                                    <p:anim calcmode="lin" valueType="num">
                                      <p:cBhvr additive="base">
                                        <p:cTn id="54" dur="500" fill="hold"/>
                                        <p:tgtEl>
                                          <p:spTgt spid="582669"/>
                                        </p:tgtEl>
                                        <p:attrNameLst>
                                          <p:attrName>ppt_x</p:attrName>
                                        </p:attrNameLst>
                                      </p:cBhvr>
                                      <p:tavLst>
                                        <p:tav tm="0">
                                          <p:val>
                                            <p:strVal val="0-#ppt_w/2"/>
                                          </p:val>
                                        </p:tav>
                                        <p:tav tm="100000">
                                          <p:val>
                                            <p:strVal val="#ppt_x"/>
                                          </p:val>
                                        </p:tav>
                                      </p:tavLst>
                                    </p:anim>
                                    <p:anim calcmode="lin" valueType="num">
                                      <p:cBhvr additive="base">
                                        <p:cTn id="55" dur="500" fill="hold"/>
                                        <p:tgtEl>
                                          <p:spTgt spid="582669"/>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xit" presetSubtype="4" fill="hold" grpId="1" nodeType="clickEffect">
                                  <p:stCondLst>
                                    <p:cond delay="0"/>
                                  </p:stCondLst>
                                  <p:childTnLst>
                                    <p:anim calcmode="lin" valueType="num">
                                      <p:cBhvr additive="base">
                                        <p:cTn id="59" dur="500"/>
                                        <p:tgtEl>
                                          <p:spTgt spid="582673"/>
                                        </p:tgtEl>
                                        <p:attrNameLst>
                                          <p:attrName>ppt_x</p:attrName>
                                        </p:attrNameLst>
                                      </p:cBhvr>
                                      <p:tavLst>
                                        <p:tav tm="0">
                                          <p:val>
                                            <p:strVal val="ppt_x"/>
                                          </p:val>
                                        </p:tav>
                                        <p:tav tm="100000">
                                          <p:val>
                                            <p:strVal val="ppt_x"/>
                                          </p:val>
                                        </p:tav>
                                      </p:tavLst>
                                    </p:anim>
                                    <p:anim calcmode="lin" valueType="num">
                                      <p:cBhvr additive="base">
                                        <p:cTn id="60" dur="500"/>
                                        <p:tgtEl>
                                          <p:spTgt spid="582673"/>
                                        </p:tgtEl>
                                        <p:attrNameLst>
                                          <p:attrName>ppt_y</p:attrName>
                                        </p:attrNameLst>
                                      </p:cBhvr>
                                      <p:tavLst>
                                        <p:tav tm="0">
                                          <p:val>
                                            <p:strVal val="ppt_y"/>
                                          </p:val>
                                        </p:tav>
                                        <p:tav tm="100000">
                                          <p:val>
                                            <p:strVal val="1+ppt_h/2"/>
                                          </p:val>
                                        </p:tav>
                                      </p:tavLst>
                                    </p:anim>
                                    <p:set>
                                      <p:cBhvr>
                                        <p:cTn id="61" dur="1" fill="hold">
                                          <p:stCondLst>
                                            <p:cond delay="499"/>
                                          </p:stCondLst>
                                        </p:cTn>
                                        <p:tgtEl>
                                          <p:spTgt spid="582673"/>
                                        </p:tgtEl>
                                        <p:attrNameLst>
                                          <p:attrName>style.visibility</p:attrName>
                                        </p:attrNameLst>
                                      </p:cBhvr>
                                      <p:to>
                                        <p:strVal val="hidden"/>
                                      </p:to>
                                    </p:set>
                                  </p:childTnLst>
                                </p:cTn>
                              </p:par>
                              <p:par>
                                <p:cTn id="62" presetID="2" presetClass="exit" presetSubtype="4" fill="hold" grpId="1" nodeType="withEffect">
                                  <p:stCondLst>
                                    <p:cond delay="0"/>
                                  </p:stCondLst>
                                  <p:childTnLst>
                                    <p:anim calcmode="lin" valueType="num">
                                      <p:cBhvr additive="base">
                                        <p:cTn id="63" dur="500"/>
                                        <p:tgtEl>
                                          <p:spTgt spid="582672"/>
                                        </p:tgtEl>
                                        <p:attrNameLst>
                                          <p:attrName>ppt_x</p:attrName>
                                        </p:attrNameLst>
                                      </p:cBhvr>
                                      <p:tavLst>
                                        <p:tav tm="0">
                                          <p:val>
                                            <p:strVal val="ppt_x"/>
                                          </p:val>
                                        </p:tav>
                                        <p:tav tm="100000">
                                          <p:val>
                                            <p:strVal val="ppt_x"/>
                                          </p:val>
                                        </p:tav>
                                      </p:tavLst>
                                    </p:anim>
                                    <p:anim calcmode="lin" valueType="num">
                                      <p:cBhvr additive="base">
                                        <p:cTn id="64" dur="500"/>
                                        <p:tgtEl>
                                          <p:spTgt spid="582672"/>
                                        </p:tgtEl>
                                        <p:attrNameLst>
                                          <p:attrName>ppt_y</p:attrName>
                                        </p:attrNameLst>
                                      </p:cBhvr>
                                      <p:tavLst>
                                        <p:tav tm="0">
                                          <p:val>
                                            <p:strVal val="ppt_y"/>
                                          </p:val>
                                        </p:tav>
                                        <p:tav tm="100000">
                                          <p:val>
                                            <p:strVal val="1+ppt_h/2"/>
                                          </p:val>
                                        </p:tav>
                                      </p:tavLst>
                                    </p:anim>
                                    <p:set>
                                      <p:cBhvr>
                                        <p:cTn id="65" dur="1" fill="hold">
                                          <p:stCondLst>
                                            <p:cond delay="499"/>
                                          </p:stCondLst>
                                        </p:cTn>
                                        <p:tgtEl>
                                          <p:spTgt spid="582672"/>
                                        </p:tgtEl>
                                        <p:attrNameLst>
                                          <p:attrName>style.visibility</p:attrName>
                                        </p:attrNameLst>
                                      </p:cBhvr>
                                      <p:to>
                                        <p:strVal val="hidden"/>
                                      </p:to>
                                    </p:set>
                                  </p:childTnLst>
                                </p:cTn>
                              </p:par>
                              <p:par>
                                <p:cTn id="66" presetID="2" presetClass="exit" presetSubtype="4" fill="hold" grpId="1" nodeType="withEffect">
                                  <p:stCondLst>
                                    <p:cond delay="0"/>
                                  </p:stCondLst>
                                  <p:childTnLst>
                                    <p:anim calcmode="lin" valueType="num">
                                      <p:cBhvr additive="base">
                                        <p:cTn id="67" dur="500"/>
                                        <p:tgtEl>
                                          <p:spTgt spid="582669"/>
                                        </p:tgtEl>
                                        <p:attrNameLst>
                                          <p:attrName>ppt_x</p:attrName>
                                        </p:attrNameLst>
                                      </p:cBhvr>
                                      <p:tavLst>
                                        <p:tav tm="0">
                                          <p:val>
                                            <p:strVal val="ppt_x"/>
                                          </p:val>
                                        </p:tav>
                                        <p:tav tm="100000">
                                          <p:val>
                                            <p:strVal val="ppt_x"/>
                                          </p:val>
                                        </p:tav>
                                      </p:tavLst>
                                    </p:anim>
                                    <p:anim calcmode="lin" valueType="num">
                                      <p:cBhvr additive="base">
                                        <p:cTn id="68" dur="500"/>
                                        <p:tgtEl>
                                          <p:spTgt spid="582669"/>
                                        </p:tgtEl>
                                        <p:attrNameLst>
                                          <p:attrName>ppt_y</p:attrName>
                                        </p:attrNameLst>
                                      </p:cBhvr>
                                      <p:tavLst>
                                        <p:tav tm="0">
                                          <p:val>
                                            <p:strVal val="ppt_y"/>
                                          </p:val>
                                        </p:tav>
                                        <p:tav tm="100000">
                                          <p:val>
                                            <p:strVal val="1+ppt_h/2"/>
                                          </p:val>
                                        </p:tav>
                                      </p:tavLst>
                                    </p:anim>
                                    <p:set>
                                      <p:cBhvr>
                                        <p:cTn id="69" dur="1" fill="hold">
                                          <p:stCondLst>
                                            <p:cond delay="499"/>
                                          </p:stCondLst>
                                        </p:cTn>
                                        <p:tgtEl>
                                          <p:spTgt spid="582669"/>
                                        </p:tgtEl>
                                        <p:attrNameLst>
                                          <p:attrName>style.visibility</p:attrName>
                                        </p:attrNameLst>
                                      </p:cBhvr>
                                      <p:to>
                                        <p:strVal val="hidden"/>
                                      </p:to>
                                    </p:set>
                                  </p:childTnLst>
                                </p:cTn>
                              </p:par>
                            </p:childTnLst>
                          </p:cTn>
                        </p:par>
                      </p:childTnLst>
                    </p:cTn>
                  </p:par>
                  <p:par>
                    <p:cTn id="70" fill="hold" nodeType="clickPar">
                      <p:stCondLst>
                        <p:cond delay="indefinite"/>
                      </p:stCondLst>
                      <p:childTnLst>
                        <p:par>
                          <p:cTn id="71" fill="hold" nodeType="withGroup">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582675"/>
                                        </p:tgtEl>
                                        <p:attrNameLst>
                                          <p:attrName>style.visibility</p:attrName>
                                        </p:attrNameLst>
                                      </p:cBhvr>
                                      <p:to>
                                        <p:strVal val="visible"/>
                                      </p:to>
                                    </p:set>
                                    <p:animEffect transition="in" filter="dissolve">
                                      <p:cBhvr>
                                        <p:cTn id="74" dur="500"/>
                                        <p:tgtEl>
                                          <p:spTgt spid="582675"/>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9" presetClass="entr" presetSubtype="0" fill="hold" grpId="0" nodeType="clickEffect">
                                  <p:stCondLst>
                                    <p:cond delay="0"/>
                                  </p:stCondLst>
                                  <p:childTnLst>
                                    <p:set>
                                      <p:cBhvr>
                                        <p:cTn id="78" dur="1" fill="hold">
                                          <p:stCondLst>
                                            <p:cond delay="0"/>
                                          </p:stCondLst>
                                        </p:cTn>
                                        <p:tgtEl>
                                          <p:spTgt spid="582681"/>
                                        </p:tgtEl>
                                        <p:attrNameLst>
                                          <p:attrName>style.visibility</p:attrName>
                                        </p:attrNameLst>
                                      </p:cBhvr>
                                      <p:to>
                                        <p:strVal val="visible"/>
                                      </p:to>
                                    </p:set>
                                    <p:animEffect transition="in" filter="dissolve">
                                      <p:cBhvr>
                                        <p:cTn id="79" dur="500"/>
                                        <p:tgtEl>
                                          <p:spTgt spid="582681"/>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9" presetClass="entr" presetSubtype="0" fill="hold" grpId="0" nodeType="clickEffect">
                                  <p:stCondLst>
                                    <p:cond delay="0"/>
                                  </p:stCondLst>
                                  <p:childTnLst>
                                    <p:set>
                                      <p:cBhvr>
                                        <p:cTn id="83" dur="1" fill="hold">
                                          <p:stCondLst>
                                            <p:cond delay="0"/>
                                          </p:stCondLst>
                                        </p:cTn>
                                        <p:tgtEl>
                                          <p:spTgt spid="582682"/>
                                        </p:tgtEl>
                                        <p:attrNameLst>
                                          <p:attrName>style.visibility</p:attrName>
                                        </p:attrNameLst>
                                      </p:cBhvr>
                                      <p:to>
                                        <p:strVal val="visible"/>
                                      </p:to>
                                    </p:set>
                                    <p:animEffect transition="in" filter="dissolve">
                                      <p:cBhvr>
                                        <p:cTn id="84" dur="500"/>
                                        <p:tgtEl>
                                          <p:spTgt spid="582682"/>
                                        </p:tgtEl>
                                      </p:cBhvr>
                                    </p:animEffect>
                                  </p:childTnLst>
                                </p:cTn>
                              </p:par>
                            </p:childTnLst>
                          </p:cTn>
                        </p:par>
                      </p:childTnLst>
                    </p:cTn>
                  </p:par>
                  <p:par>
                    <p:cTn id="85" fill="hold" nodeType="clickPar">
                      <p:stCondLst>
                        <p:cond delay="indefinite"/>
                      </p:stCondLst>
                      <p:childTnLst>
                        <p:par>
                          <p:cTn id="86" fill="hold" nodeType="withGroup">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582685"/>
                                        </p:tgtEl>
                                        <p:attrNameLst>
                                          <p:attrName>style.visibility</p:attrName>
                                        </p:attrNameLst>
                                      </p:cBhvr>
                                      <p:to>
                                        <p:strVal val="visible"/>
                                      </p:to>
                                    </p:set>
                                    <p:animEffect transition="in" filter="dissolve">
                                      <p:cBhvr>
                                        <p:cTn id="89" dur="500"/>
                                        <p:tgtEl>
                                          <p:spTgt spid="582685"/>
                                        </p:tgtEl>
                                      </p:cBhvr>
                                    </p:animEffect>
                                  </p:childTnLst>
                                </p:cTn>
                              </p:par>
                            </p:childTnLst>
                          </p:cTn>
                        </p:par>
                      </p:childTnLst>
                    </p:cTn>
                  </p:par>
                  <p:par>
                    <p:cTn id="90" fill="hold" nodeType="clickPar">
                      <p:stCondLst>
                        <p:cond delay="indefinite"/>
                      </p:stCondLst>
                      <p:childTnLst>
                        <p:par>
                          <p:cTn id="91" fill="hold" nodeType="withGroup">
                            <p:stCondLst>
                              <p:cond delay="0"/>
                            </p:stCondLst>
                            <p:childTnLst>
                              <p:par>
                                <p:cTn id="92" presetID="2" presetClass="exit" presetSubtype="4" fill="hold" grpId="1" nodeType="clickEffect">
                                  <p:stCondLst>
                                    <p:cond delay="0"/>
                                  </p:stCondLst>
                                  <p:childTnLst>
                                    <p:anim calcmode="lin" valueType="num">
                                      <p:cBhvr additive="base">
                                        <p:cTn id="93" dur="500"/>
                                        <p:tgtEl>
                                          <p:spTgt spid="582675"/>
                                        </p:tgtEl>
                                        <p:attrNameLst>
                                          <p:attrName>ppt_x</p:attrName>
                                        </p:attrNameLst>
                                      </p:cBhvr>
                                      <p:tavLst>
                                        <p:tav tm="0">
                                          <p:val>
                                            <p:strVal val="ppt_x"/>
                                          </p:val>
                                        </p:tav>
                                        <p:tav tm="100000">
                                          <p:val>
                                            <p:strVal val="ppt_x"/>
                                          </p:val>
                                        </p:tav>
                                      </p:tavLst>
                                    </p:anim>
                                    <p:anim calcmode="lin" valueType="num">
                                      <p:cBhvr additive="base">
                                        <p:cTn id="94" dur="500"/>
                                        <p:tgtEl>
                                          <p:spTgt spid="582675"/>
                                        </p:tgtEl>
                                        <p:attrNameLst>
                                          <p:attrName>ppt_y</p:attrName>
                                        </p:attrNameLst>
                                      </p:cBhvr>
                                      <p:tavLst>
                                        <p:tav tm="0">
                                          <p:val>
                                            <p:strVal val="ppt_y"/>
                                          </p:val>
                                        </p:tav>
                                        <p:tav tm="100000">
                                          <p:val>
                                            <p:strVal val="1+ppt_h/2"/>
                                          </p:val>
                                        </p:tav>
                                      </p:tavLst>
                                    </p:anim>
                                    <p:set>
                                      <p:cBhvr>
                                        <p:cTn id="95" dur="1" fill="hold">
                                          <p:stCondLst>
                                            <p:cond delay="499"/>
                                          </p:stCondLst>
                                        </p:cTn>
                                        <p:tgtEl>
                                          <p:spTgt spid="582675"/>
                                        </p:tgtEl>
                                        <p:attrNameLst>
                                          <p:attrName>style.visibility</p:attrName>
                                        </p:attrNameLst>
                                      </p:cBhvr>
                                      <p:to>
                                        <p:strVal val="hidden"/>
                                      </p:to>
                                    </p:set>
                                  </p:childTnLst>
                                </p:cTn>
                              </p:par>
                              <p:par>
                                <p:cTn id="96" presetID="2" presetClass="exit" presetSubtype="4" fill="hold" grpId="1" nodeType="withEffect">
                                  <p:stCondLst>
                                    <p:cond delay="0"/>
                                  </p:stCondLst>
                                  <p:childTnLst>
                                    <p:anim calcmode="lin" valueType="num">
                                      <p:cBhvr additive="base">
                                        <p:cTn id="97" dur="500"/>
                                        <p:tgtEl>
                                          <p:spTgt spid="582681"/>
                                        </p:tgtEl>
                                        <p:attrNameLst>
                                          <p:attrName>ppt_x</p:attrName>
                                        </p:attrNameLst>
                                      </p:cBhvr>
                                      <p:tavLst>
                                        <p:tav tm="0">
                                          <p:val>
                                            <p:strVal val="ppt_x"/>
                                          </p:val>
                                        </p:tav>
                                        <p:tav tm="100000">
                                          <p:val>
                                            <p:strVal val="ppt_x"/>
                                          </p:val>
                                        </p:tav>
                                      </p:tavLst>
                                    </p:anim>
                                    <p:anim calcmode="lin" valueType="num">
                                      <p:cBhvr additive="base">
                                        <p:cTn id="98" dur="500"/>
                                        <p:tgtEl>
                                          <p:spTgt spid="582681"/>
                                        </p:tgtEl>
                                        <p:attrNameLst>
                                          <p:attrName>ppt_y</p:attrName>
                                        </p:attrNameLst>
                                      </p:cBhvr>
                                      <p:tavLst>
                                        <p:tav tm="0">
                                          <p:val>
                                            <p:strVal val="ppt_y"/>
                                          </p:val>
                                        </p:tav>
                                        <p:tav tm="100000">
                                          <p:val>
                                            <p:strVal val="1+ppt_h/2"/>
                                          </p:val>
                                        </p:tav>
                                      </p:tavLst>
                                    </p:anim>
                                    <p:set>
                                      <p:cBhvr>
                                        <p:cTn id="99" dur="1" fill="hold">
                                          <p:stCondLst>
                                            <p:cond delay="499"/>
                                          </p:stCondLst>
                                        </p:cTn>
                                        <p:tgtEl>
                                          <p:spTgt spid="582681"/>
                                        </p:tgtEl>
                                        <p:attrNameLst>
                                          <p:attrName>style.visibility</p:attrName>
                                        </p:attrNameLst>
                                      </p:cBhvr>
                                      <p:to>
                                        <p:strVal val="hidden"/>
                                      </p:to>
                                    </p:set>
                                  </p:childTnLst>
                                </p:cTn>
                              </p:par>
                              <p:par>
                                <p:cTn id="100" presetID="2" presetClass="exit" presetSubtype="4" fill="hold" grpId="1" nodeType="withEffect">
                                  <p:stCondLst>
                                    <p:cond delay="0"/>
                                  </p:stCondLst>
                                  <p:childTnLst>
                                    <p:anim calcmode="lin" valueType="num">
                                      <p:cBhvr additive="base">
                                        <p:cTn id="101" dur="500"/>
                                        <p:tgtEl>
                                          <p:spTgt spid="582682"/>
                                        </p:tgtEl>
                                        <p:attrNameLst>
                                          <p:attrName>ppt_x</p:attrName>
                                        </p:attrNameLst>
                                      </p:cBhvr>
                                      <p:tavLst>
                                        <p:tav tm="0">
                                          <p:val>
                                            <p:strVal val="ppt_x"/>
                                          </p:val>
                                        </p:tav>
                                        <p:tav tm="100000">
                                          <p:val>
                                            <p:strVal val="ppt_x"/>
                                          </p:val>
                                        </p:tav>
                                      </p:tavLst>
                                    </p:anim>
                                    <p:anim calcmode="lin" valueType="num">
                                      <p:cBhvr additive="base">
                                        <p:cTn id="102" dur="500"/>
                                        <p:tgtEl>
                                          <p:spTgt spid="582682"/>
                                        </p:tgtEl>
                                        <p:attrNameLst>
                                          <p:attrName>ppt_y</p:attrName>
                                        </p:attrNameLst>
                                      </p:cBhvr>
                                      <p:tavLst>
                                        <p:tav tm="0">
                                          <p:val>
                                            <p:strVal val="ppt_y"/>
                                          </p:val>
                                        </p:tav>
                                        <p:tav tm="100000">
                                          <p:val>
                                            <p:strVal val="1+ppt_h/2"/>
                                          </p:val>
                                        </p:tav>
                                      </p:tavLst>
                                    </p:anim>
                                    <p:set>
                                      <p:cBhvr>
                                        <p:cTn id="103" dur="1" fill="hold">
                                          <p:stCondLst>
                                            <p:cond delay="499"/>
                                          </p:stCondLst>
                                        </p:cTn>
                                        <p:tgtEl>
                                          <p:spTgt spid="582682"/>
                                        </p:tgtEl>
                                        <p:attrNameLst>
                                          <p:attrName>style.visibility</p:attrName>
                                        </p:attrNameLst>
                                      </p:cBhvr>
                                      <p:to>
                                        <p:strVal val="hidden"/>
                                      </p:to>
                                    </p:set>
                                  </p:childTnLst>
                                </p:cTn>
                              </p:par>
                              <p:par>
                                <p:cTn id="104" presetID="2" presetClass="exit" presetSubtype="4" fill="hold" grpId="1" nodeType="withEffect">
                                  <p:stCondLst>
                                    <p:cond delay="0"/>
                                  </p:stCondLst>
                                  <p:childTnLst>
                                    <p:anim calcmode="lin" valueType="num">
                                      <p:cBhvr additive="base">
                                        <p:cTn id="105" dur="500"/>
                                        <p:tgtEl>
                                          <p:spTgt spid="582685"/>
                                        </p:tgtEl>
                                        <p:attrNameLst>
                                          <p:attrName>ppt_x</p:attrName>
                                        </p:attrNameLst>
                                      </p:cBhvr>
                                      <p:tavLst>
                                        <p:tav tm="0">
                                          <p:val>
                                            <p:strVal val="ppt_x"/>
                                          </p:val>
                                        </p:tav>
                                        <p:tav tm="100000">
                                          <p:val>
                                            <p:strVal val="ppt_x"/>
                                          </p:val>
                                        </p:tav>
                                      </p:tavLst>
                                    </p:anim>
                                    <p:anim calcmode="lin" valueType="num">
                                      <p:cBhvr additive="base">
                                        <p:cTn id="106" dur="500"/>
                                        <p:tgtEl>
                                          <p:spTgt spid="582685"/>
                                        </p:tgtEl>
                                        <p:attrNameLst>
                                          <p:attrName>ppt_y</p:attrName>
                                        </p:attrNameLst>
                                      </p:cBhvr>
                                      <p:tavLst>
                                        <p:tav tm="0">
                                          <p:val>
                                            <p:strVal val="ppt_y"/>
                                          </p:val>
                                        </p:tav>
                                        <p:tav tm="100000">
                                          <p:val>
                                            <p:strVal val="1+ppt_h/2"/>
                                          </p:val>
                                        </p:tav>
                                      </p:tavLst>
                                    </p:anim>
                                    <p:set>
                                      <p:cBhvr>
                                        <p:cTn id="107" dur="1" fill="hold">
                                          <p:stCondLst>
                                            <p:cond delay="499"/>
                                          </p:stCondLst>
                                        </p:cTn>
                                        <p:tgtEl>
                                          <p:spTgt spid="5826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9" grpId="0" animBg="1"/>
      <p:bldP spid="582669" grpId="1" animBg="1"/>
      <p:bldP spid="582672" grpId="0" animBg="1"/>
      <p:bldP spid="582672" grpId="1" animBg="1"/>
      <p:bldP spid="582673" grpId="0" animBg="1"/>
      <p:bldP spid="582673" grpId="1" animBg="1"/>
      <p:bldP spid="582675" grpId="0" animBg="1"/>
      <p:bldP spid="582675" grpId="1" animBg="1"/>
      <p:bldP spid="582681" grpId="0" animBg="1"/>
      <p:bldP spid="582681" grpId="1" animBg="1"/>
      <p:bldP spid="582682" grpId="0" animBg="1"/>
      <p:bldP spid="582682" grpId="1" animBg="1"/>
      <p:bldP spid="582685" grpId="0" animBg="1"/>
      <p:bldP spid="582685" grpId="1" animBg="1"/>
      <p:bldP spid="582667" grpId="0" animBg="1"/>
      <p:bldP spid="582667" grpId="1" animBg="1"/>
      <p:bldP spid="582666" grpId="0" animBg="1"/>
      <p:bldP spid="582666" grpId="1" animBg="1"/>
      <p:bldP spid="582668" grpId="0" animBg="1"/>
      <p:bldP spid="58266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a:extLst>
              <a:ext uri="{FF2B5EF4-FFF2-40B4-BE49-F238E27FC236}">
                <a16:creationId xmlns:a16="http://schemas.microsoft.com/office/drawing/2014/main" id="{5031FE0D-C5BF-8F4E-89EE-3EB74A80EA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06"/>
          <a:stretch/>
        </p:blipFill>
        <p:spPr bwMode="auto">
          <a:xfrm>
            <a:off x="-36513" y="-26988"/>
            <a:ext cx="9180513" cy="6884988"/>
          </a:xfrm>
          <a:prstGeom prst="rect">
            <a:avLst/>
          </a:prstGeom>
          <a:noFill/>
          <a:extLst>
            <a:ext uri="{909E8E84-426E-40DD-AFC4-6F175D3DCCD1}">
              <a14:hiddenFill xmlns:a14="http://schemas.microsoft.com/office/drawing/2010/main">
                <a:solidFill>
                  <a:srgbClr val="FFFFFF"/>
                </a:solidFill>
              </a14:hiddenFill>
            </a:ext>
          </a:extLst>
        </p:spPr>
      </p:pic>
      <p:sp>
        <p:nvSpPr>
          <p:cNvPr id="850946" name="Rectangle 2"/>
          <p:cNvSpPr>
            <a:spLocks noGrp="1" noChangeArrowheads="1"/>
          </p:cNvSpPr>
          <p:nvPr>
            <p:ph type="ctrTitle"/>
          </p:nvPr>
        </p:nvSpPr>
        <p:spPr>
          <a:xfrm>
            <a:off x="1640909" y="5300440"/>
            <a:ext cx="7290148" cy="728597"/>
          </a:xfrm>
        </p:spPr>
        <p:txBody>
          <a:bodyPr/>
          <a:lstStyle/>
          <a:p>
            <a:pPr algn="r" rtl="1" eaLnBrk="1" hangingPunct="1">
              <a:defRPr/>
            </a:pPr>
            <a:r>
              <a:rPr lang="ar-JO"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rPr>
              <a:t>المختومين مئة وأربعة وأربعين ألفاً</a:t>
            </a:r>
            <a:endParaRPr lang="en-US" sz="3600" dirty="0">
              <a:solidFill>
                <a:srgbClr val="FFFFFF"/>
              </a:solidFill>
              <a:effectLst>
                <a:glow rad="228600">
                  <a:schemeClr val="accent4">
                    <a:satMod val="175000"/>
                    <a:alpha val="80000"/>
                  </a:schemeClr>
                </a:glow>
                <a:outerShdw blurRad="38100" dist="38100" dir="2700000" algn="tl">
                  <a:srgbClr val="000000">
                    <a:alpha val="43137"/>
                  </a:srgbClr>
                </a:outerShdw>
              </a:effectLst>
              <a:ea typeface="ＭＳ Ｐゴシック" charset="0"/>
            </a:endParaRPr>
          </a:p>
        </p:txBody>
      </p:sp>
      <p:sp>
        <p:nvSpPr>
          <p:cNvPr id="252932" name="Text Box 4"/>
          <p:cNvSpPr txBox="1">
            <a:spLocks noChangeArrowheads="1"/>
          </p:cNvSpPr>
          <p:nvPr/>
        </p:nvSpPr>
        <p:spPr bwMode="auto">
          <a:xfrm>
            <a:off x="0" y="555627"/>
            <a:ext cx="8991600" cy="4157165"/>
          </a:xfrm>
          <a:prstGeom prst="rect">
            <a:avLst/>
          </a:prstGeom>
          <a:noFill/>
          <a:ln w="9525">
            <a:noFill/>
            <a:miter lim="800000"/>
            <a:headEnd/>
            <a:tailEnd type="none" w="lg" len="lg"/>
          </a:ln>
          <a:effectLst/>
        </p:spPr>
        <p:txBody>
          <a:bodyPr wrap="squar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lvl="0" algn="r" defTabSz="914400" eaLnBrk="0" fontAlgn="base" hangingPunct="0">
              <a:spcBef>
                <a:spcPct val="0"/>
              </a:spcBef>
              <a:spcAft>
                <a:spcPct val="0"/>
              </a:spcAft>
              <a:defRPr/>
            </a:pP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1 وبعد هذا رأيت أربعة ملائكة واقفين على أربع زوايا الأرض، ممسكين أربع رياح الأرض لكيلا تهب ريح على الأرض، ولا على البحر، ولا على شجرة ما</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2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ورأيت ملاكا</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آخر طالعا</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من مشرق الشمس معه ختم الله الحي، فنادى بصوت عظيم إلى الملائكة الأربعة، الذين أعطوا أن يضروا الأرض والبحر</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3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قائلا</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لا تضروا الأرض ولا البحر ولا الأشجار، حتى نختم عبيد إلهنا على جباههم</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4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وسمعت عدد المختومين مئة وأربعة وأربعين ألفا</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مختومين من كل سبط من بني إسرائيل:</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5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من سبط يهوذا اثنا عشر ألف مختوم. من سبط رأوبين اثنا عشر ألف مختوم. من سبط جاد اثنا عشر ألف مختوم</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6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من سبط أشير اثنا عشر ألف مختوم. من سبط نفتالي اثنا عشر ألف مختوم. من سبط منس</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ى اثنا عشر ألف مختوم</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7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من سبط شمعون اثنا عشر ألف مختوم. من سبط لاوي اثنا عشر ألف مختوم. من سبط يساكر اثنا عشر ألف مختوم</a:t>
            </a:r>
            <a:r>
              <a:rPr lang="ar-JO"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 8 </a:t>
            </a:r>
            <a:r>
              <a:rPr lang="ar-SA" b="1" dirty="0">
                <a:solidFill>
                  <a:srgbClr val="FFFFFF"/>
                </a:solidFill>
                <a:effectLst>
                  <a:glow rad="228600">
                    <a:srgbClr val="000000">
                      <a:satMod val="175000"/>
                      <a:alpha val="80000"/>
                    </a:srgbClr>
                  </a:glow>
                  <a:outerShdw blurRad="38100" dist="38100" dir="2700000" algn="tl">
                    <a:srgbClr val="000000">
                      <a:alpha val="43137"/>
                    </a:srgbClr>
                  </a:outerShdw>
                </a:effectLst>
                <a:latin typeface="Arial" panose="020B0604020202020204" pitchFamily="34" charset="0"/>
                <a:cs typeface="Arial" panose="020B0604020202020204" pitchFamily="34" charset="0"/>
              </a:rPr>
              <a:t>من سبط زبولون اثنا عشر ألف مختوم. من سبط يوسف اثنا عشر ألف مختوم. من سبط بنيامين اثنا عشر ألف مختوم.</a:t>
            </a:r>
            <a:endParaRPr kumimoji="0" lang="en-US" sz="2400" b="1" u="none" strike="noStrike" kern="120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5"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6" name="Rectangle 2">
            <a:extLst>
              <a:ext uri="{FF2B5EF4-FFF2-40B4-BE49-F238E27FC236}">
                <a16:creationId xmlns:a16="http://schemas.microsoft.com/office/drawing/2014/main" id="{162A8055-F1DE-564A-A3E3-3C6F52FF228D}"/>
              </a:ext>
            </a:extLst>
          </p:cNvPr>
          <p:cNvSpPr txBox="1">
            <a:spLocks noChangeArrowheads="1"/>
          </p:cNvSpPr>
          <p:nvPr/>
        </p:nvSpPr>
        <p:spPr bwMode="auto">
          <a:xfrm>
            <a:off x="3945698" y="6026949"/>
            <a:ext cx="4985359" cy="728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SA" sz="3600" b="1" u="none" strike="noStrike" kern="0" cap="none" spc="0" normalizeH="0" baseline="0" noProof="0" dirty="0">
                <a:ln>
                  <a:noFill/>
                </a:ln>
                <a:solidFill>
                  <a:srgbClr val="FFFFFF"/>
                </a:solidFill>
                <a:effectLst>
                  <a:glow rad="228600">
                    <a:srgbClr val="000000">
                      <a:satMod val="175000"/>
                      <a:alpha val="80000"/>
                    </a:srgbClr>
                  </a:glow>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رؤيا ٧ : ١-٨</a:t>
            </a:r>
          </a:p>
        </p:txBody>
      </p:sp>
    </p:spTree>
    <p:extLst>
      <p:ext uri="{BB962C8B-B14F-4D97-AF65-F5344CB8AC3E}">
        <p14:creationId xmlns:p14="http://schemas.microsoft.com/office/powerpoint/2010/main" val="105231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52932"/>
                                        </p:tgtEl>
                                        <p:attrNameLst>
                                          <p:attrName>style.visibility</p:attrName>
                                        </p:attrNameLst>
                                      </p:cBhvr>
                                      <p:to>
                                        <p:strVal val="visible"/>
                                      </p:to>
                                    </p:set>
                                    <p:animEffect transition="in" filter="checkerboard(across)">
                                      <p:cBhvr>
                                        <p:cTn id="7" dur="500"/>
                                        <p:tgtEl>
                                          <p:spTgt spid="2529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164566" y="0"/>
            <a:ext cx="7979434" cy="897147"/>
          </a:xfrm>
          <a:solidFill>
            <a:schemeClr val="tx1"/>
          </a:solidFill>
        </p:spPr>
        <p:txBody>
          <a:bodyPr anchor="ctr"/>
          <a:lstStyle/>
          <a:p>
            <a:pPr>
              <a:defRPr/>
            </a:pPr>
            <a:r>
              <a:rPr lang="ar-JO" sz="3600" dirty="0">
                <a:effectLst>
                  <a:glow rad="190500">
                    <a:schemeClr val="tx1"/>
                  </a:glow>
                </a:effectLst>
              </a:rPr>
              <a:t>وازن عجلة حياتك</a:t>
            </a:r>
            <a:endParaRPr lang="en-US" sz="3600" dirty="0">
              <a:effectLst>
                <a:glow rad="190500">
                  <a:schemeClr val="tx1"/>
                </a:glow>
              </a:effectLst>
            </a:endParaRPr>
          </a:p>
        </p:txBody>
      </p:sp>
      <p:sp>
        <p:nvSpPr>
          <p:cNvPr id="5" name="Rounded Rectangle 4">
            <a:extLst>
              <a:ext uri="{FF2B5EF4-FFF2-40B4-BE49-F238E27FC236}">
                <a16:creationId xmlns:a16="http://schemas.microsoft.com/office/drawing/2014/main" id="{9BDB6346-1D1C-536B-3510-45ED6F1933A5}"/>
              </a:ext>
            </a:extLst>
          </p:cNvPr>
          <p:cNvSpPr/>
          <p:nvPr/>
        </p:nvSpPr>
        <p:spPr>
          <a:xfrm>
            <a:off x="3420932" y="2469203"/>
            <a:ext cx="1151068" cy="247426"/>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6" name="Rounded Rectangle 5">
            <a:extLst>
              <a:ext uri="{FF2B5EF4-FFF2-40B4-BE49-F238E27FC236}">
                <a16:creationId xmlns:a16="http://schemas.microsoft.com/office/drawing/2014/main" id="{31023FB0-3951-F907-47B2-9002F1C09616}"/>
              </a:ext>
            </a:extLst>
          </p:cNvPr>
          <p:cNvSpPr/>
          <p:nvPr/>
        </p:nvSpPr>
        <p:spPr>
          <a:xfrm>
            <a:off x="4704466" y="2478100"/>
            <a:ext cx="767256" cy="355711"/>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8" name="Rounded Rectangle 7">
            <a:extLst>
              <a:ext uri="{FF2B5EF4-FFF2-40B4-BE49-F238E27FC236}">
                <a16:creationId xmlns:a16="http://schemas.microsoft.com/office/drawing/2014/main" id="{BF1C9BD4-6802-31D2-A65F-98FC0F074010}"/>
              </a:ext>
            </a:extLst>
          </p:cNvPr>
          <p:cNvSpPr/>
          <p:nvPr/>
        </p:nvSpPr>
        <p:spPr>
          <a:xfrm>
            <a:off x="2126043" y="3177982"/>
            <a:ext cx="1433366" cy="706684"/>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166DA585-6344-78A9-3D4C-24CFE301BFF1}"/>
              </a:ext>
            </a:extLst>
          </p:cNvPr>
          <p:cNvSpPr txBox="1">
            <a:spLocks/>
          </p:cNvSpPr>
          <p:nvPr/>
        </p:nvSpPr>
        <p:spPr bwMode="auto">
          <a:xfrm>
            <a:off x="2709687" y="2260092"/>
            <a:ext cx="2441276"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الأمور المالية</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6" name="Title 1">
            <a:extLst>
              <a:ext uri="{FF2B5EF4-FFF2-40B4-BE49-F238E27FC236}">
                <a16:creationId xmlns:a16="http://schemas.microsoft.com/office/drawing/2014/main" id="{EB4E7C34-300C-5477-954A-E1F37EBBCAFB}"/>
              </a:ext>
            </a:extLst>
          </p:cNvPr>
          <p:cNvSpPr txBox="1">
            <a:spLocks/>
          </p:cNvSpPr>
          <p:nvPr/>
        </p:nvSpPr>
        <p:spPr bwMode="auto">
          <a:xfrm>
            <a:off x="3992664" y="3531324"/>
            <a:ext cx="1200339" cy="621102"/>
          </a:xfrm>
          <a:prstGeom prst="rect">
            <a:avLst/>
          </a:prstGeom>
          <a:solidFill>
            <a:srgbClr val="DA1F0B"/>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bg1"/>
                </a:solidFill>
                <a:effectLst/>
                <a:latin typeface="Arial" panose="020B0604020202020204" pitchFamily="34" charset="0"/>
                <a:cs typeface="Arial" panose="020B0604020202020204" pitchFamily="34" charset="0"/>
              </a:rPr>
              <a:t>المحبة</a:t>
            </a:r>
            <a:endParaRPr lang="en-US" sz="2400" kern="0" dirty="0">
              <a:solidFill>
                <a:schemeClr val="bg1"/>
              </a:solidFill>
              <a:effectLst/>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DCB2D72F-6550-C813-D90C-FE4AD7C80308}"/>
              </a:ext>
            </a:extLst>
          </p:cNvPr>
          <p:cNvSpPr/>
          <p:nvPr/>
        </p:nvSpPr>
        <p:spPr>
          <a:xfrm>
            <a:off x="4639756" y="4795200"/>
            <a:ext cx="752567" cy="359731"/>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069C3FF5-8DD4-3821-6384-ADD8DBCF3DFC}"/>
              </a:ext>
            </a:extLst>
          </p:cNvPr>
          <p:cNvSpPr/>
          <p:nvPr/>
        </p:nvSpPr>
        <p:spPr>
          <a:xfrm>
            <a:off x="5766010" y="3991592"/>
            <a:ext cx="1360004" cy="340408"/>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9E16F080-03E9-5720-5B99-9F86454E1035}"/>
              </a:ext>
            </a:extLst>
          </p:cNvPr>
          <p:cNvSpPr/>
          <p:nvPr/>
        </p:nvSpPr>
        <p:spPr>
          <a:xfrm>
            <a:off x="3657601" y="4859640"/>
            <a:ext cx="879272" cy="359732"/>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5C0561CD-FC4B-F25A-320E-66820523485A}"/>
              </a:ext>
            </a:extLst>
          </p:cNvPr>
          <p:cNvSpPr/>
          <p:nvPr/>
        </p:nvSpPr>
        <p:spPr>
          <a:xfrm>
            <a:off x="1875911" y="3961670"/>
            <a:ext cx="1718251" cy="340408"/>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BFA5A1FD-74DA-E7C3-E298-A092302FE4D2}"/>
              </a:ext>
            </a:extLst>
          </p:cNvPr>
          <p:cNvSpPr/>
          <p:nvPr/>
        </p:nvSpPr>
        <p:spPr>
          <a:xfrm>
            <a:off x="5513762" y="3487096"/>
            <a:ext cx="1853990" cy="340408"/>
          </a:xfrm>
          <a:prstGeom prst="roundRect">
            <a:avLst/>
          </a:prstGeom>
          <a:solidFill>
            <a:srgbClr val="FFD4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4C446E64-5DE8-5C8F-E134-B5CABB46D7E3}"/>
              </a:ext>
            </a:extLst>
          </p:cNvPr>
          <p:cNvSpPr txBox="1">
            <a:spLocks/>
          </p:cNvSpPr>
          <p:nvPr/>
        </p:nvSpPr>
        <p:spPr bwMode="auto">
          <a:xfrm>
            <a:off x="3930325" y="2260092"/>
            <a:ext cx="2441276"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العمل</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C2401133-5FE1-AA59-EB35-9E46C498A71A}"/>
              </a:ext>
            </a:extLst>
          </p:cNvPr>
          <p:cNvSpPr txBox="1">
            <a:spLocks/>
          </p:cNvSpPr>
          <p:nvPr/>
        </p:nvSpPr>
        <p:spPr bwMode="auto">
          <a:xfrm>
            <a:off x="5182485" y="3345902"/>
            <a:ext cx="2441276"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الإنجاز</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66544237-CC44-5DDF-2AA3-A17FB4D0528E}"/>
              </a:ext>
            </a:extLst>
          </p:cNvPr>
          <p:cNvSpPr txBox="1">
            <a:spLocks/>
          </p:cNvSpPr>
          <p:nvPr/>
        </p:nvSpPr>
        <p:spPr bwMode="auto">
          <a:xfrm>
            <a:off x="2027056" y="3155146"/>
            <a:ext cx="1799970"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الأصدقاء والعائلة</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9C5699B5-6297-D23D-C1ED-898F5A3784BD}"/>
              </a:ext>
            </a:extLst>
          </p:cNvPr>
          <p:cNvSpPr txBox="1">
            <a:spLocks/>
          </p:cNvSpPr>
          <p:nvPr/>
        </p:nvSpPr>
        <p:spPr bwMode="auto">
          <a:xfrm>
            <a:off x="5162186" y="3810610"/>
            <a:ext cx="2441276"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التعلم</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3" name="Title 1">
            <a:extLst>
              <a:ext uri="{FF2B5EF4-FFF2-40B4-BE49-F238E27FC236}">
                <a16:creationId xmlns:a16="http://schemas.microsoft.com/office/drawing/2014/main" id="{64D10055-72DF-F01B-ADD8-CBD72379F2C0}"/>
              </a:ext>
            </a:extLst>
          </p:cNvPr>
          <p:cNvSpPr txBox="1">
            <a:spLocks/>
          </p:cNvSpPr>
          <p:nvPr/>
        </p:nvSpPr>
        <p:spPr bwMode="auto">
          <a:xfrm>
            <a:off x="4381720" y="4771421"/>
            <a:ext cx="1495344"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المتعة</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4" name="Title 1">
            <a:extLst>
              <a:ext uri="{FF2B5EF4-FFF2-40B4-BE49-F238E27FC236}">
                <a16:creationId xmlns:a16="http://schemas.microsoft.com/office/drawing/2014/main" id="{8BBC3E53-0107-24EA-ED69-81F0C15715A7}"/>
              </a:ext>
            </a:extLst>
          </p:cNvPr>
          <p:cNvSpPr txBox="1">
            <a:spLocks/>
          </p:cNvSpPr>
          <p:nvPr/>
        </p:nvSpPr>
        <p:spPr bwMode="auto">
          <a:xfrm>
            <a:off x="3244992" y="4795200"/>
            <a:ext cx="1495344"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الصحة</a:t>
            </a:r>
            <a:endParaRPr lang="en-US" sz="2400" kern="0" dirty="0">
              <a:solidFill>
                <a:schemeClr val="tx1"/>
              </a:solidFill>
              <a:effectLst/>
              <a:latin typeface="Arial" panose="020B0604020202020204" pitchFamily="34" charset="0"/>
              <a:cs typeface="Arial" panose="020B0604020202020204" pitchFamily="34" charset="0"/>
            </a:endParaRPr>
          </a:p>
        </p:txBody>
      </p:sp>
      <p:sp>
        <p:nvSpPr>
          <p:cNvPr id="15" name="Title 1">
            <a:extLst>
              <a:ext uri="{FF2B5EF4-FFF2-40B4-BE49-F238E27FC236}">
                <a16:creationId xmlns:a16="http://schemas.microsoft.com/office/drawing/2014/main" id="{EF82FC2F-4970-6E41-8C89-942DB8150D28}"/>
              </a:ext>
            </a:extLst>
          </p:cNvPr>
          <p:cNvSpPr txBox="1">
            <a:spLocks/>
          </p:cNvSpPr>
          <p:nvPr/>
        </p:nvSpPr>
        <p:spPr bwMode="auto">
          <a:xfrm>
            <a:off x="1804344" y="3780558"/>
            <a:ext cx="2157322" cy="62110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rgbClr val="FFFFFF"/>
                </a:solidFill>
                <a:effectLst>
                  <a:outerShdw blurRad="38100" dist="38100" dir="2700000" algn="tl">
                    <a:srgbClr val="000000">
                      <a:alpha val="43137"/>
                    </a:srgbClr>
                  </a:outerShdw>
                </a:effectLst>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a:lstStyle>
          <a:p>
            <a:pPr defTabSz="914400">
              <a:defRPr/>
            </a:pPr>
            <a:r>
              <a:rPr lang="ar-JO" sz="2400" kern="0" dirty="0">
                <a:solidFill>
                  <a:schemeClr val="tx1"/>
                </a:solidFill>
                <a:effectLst/>
                <a:latin typeface="Arial" panose="020B0604020202020204" pitchFamily="34" charset="0"/>
                <a:cs typeface="Arial" panose="020B0604020202020204" pitchFamily="34" charset="0"/>
              </a:rPr>
              <a:t>البيئة</a:t>
            </a:r>
            <a:endParaRPr lang="en-US" sz="2400" kern="0" dirty="0">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22171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9137" name="Picture 5" descr="Orthodox%20Jews%20at%20Wailing%20Wa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59138" name="Title 2"/>
          <p:cNvSpPr>
            <a:spLocks noGrp="1"/>
          </p:cNvSpPr>
          <p:nvPr>
            <p:ph type="title" idx="4294967295"/>
          </p:nvPr>
        </p:nvSpPr>
        <p:spPr>
          <a:xfrm>
            <a:off x="0" y="76200"/>
            <a:ext cx="9144000" cy="1143000"/>
          </a:xfrm>
        </p:spPr>
        <p:txBody>
          <a:bodyPr/>
          <a:lstStyle/>
          <a:p>
            <a:r>
              <a:rPr lang="ar-JO" sz="4000" dirty="0">
                <a:effectLst>
                  <a:glow rad="254000">
                    <a:schemeClr val="bg1"/>
                  </a:glow>
                </a:effectLst>
                <a:ea typeface="ＭＳ Ｐゴシック" charset="0"/>
              </a:rPr>
              <a:t>144000 يهودي مخلص هذا شيء معجزي !</a:t>
            </a:r>
            <a:endParaRPr lang="en-US" sz="4000" dirty="0">
              <a:effectLst>
                <a:glow rad="254000">
                  <a:schemeClr val="bg1"/>
                </a:glow>
              </a:effectLst>
              <a:ea typeface="ＭＳ Ｐゴシック" charset="0"/>
            </a:endParaRPr>
          </a:p>
        </p:txBody>
      </p:sp>
      <p:sp>
        <p:nvSpPr>
          <p:cNvPr id="4"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377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1641792"/>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cs typeface="Arial" panose="020B0604020202020204" pitchFamily="34" charset="0"/>
              </a:rPr>
              <a:t>هل هناك مستقبل لإسرائيل الوطنية؟</a:t>
            </a:r>
            <a:endParaRPr lang="en-US" dirty="0">
              <a:solidFill>
                <a:schemeClr val="bg1"/>
              </a:solidFill>
              <a:cs typeface="Arial" panose="020B0604020202020204" pitchFamily="34" charset="0"/>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155ك</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3"/>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1929929266"/>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ev 7 israelworl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0"/>
            <a:ext cx="9204757" cy="6858000"/>
          </a:xfrm>
          <a:prstGeom prst="rect">
            <a:avLst/>
          </a:prstGeom>
        </p:spPr>
      </p:pic>
      <p:sp>
        <p:nvSpPr>
          <p:cNvPr id="859138" name="Title 2"/>
          <p:cNvSpPr>
            <a:spLocks noGrp="1"/>
          </p:cNvSpPr>
          <p:nvPr>
            <p:ph type="title" idx="4294967295"/>
          </p:nvPr>
        </p:nvSpPr>
        <p:spPr>
          <a:xfrm>
            <a:off x="0" y="76200"/>
            <a:ext cx="9144000" cy="1143000"/>
          </a:xfrm>
        </p:spPr>
        <p:txBody>
          <a:bodyPr/>
          <a:lstStyle/>
          <a:p>
            <a:r>
              <a:rPr lang="ar-JO" sz="4000" dirty="0">
                <a:solidFill>
                  <a:srgbClr val="FFFFFF"/>
                </a:solidFill>
                <a:effectLst>
                  <a:glow rad="254000">
                    <a:schemeClr val="tx1">
                      <a:alpha val="75000"/>
                    </a:schemeClr>
                  </a:glow>
                </a:effectLst>
                <a:ea typeface="ＭＳ Ｐゴシック" charset="0"/>
              </a:rPr>
              <a:t>لا يزال هناك خطط من الله لأجل إسرائيل</a:t>
            </a:r>
            <a:endParaRPr lang="en-US" sz="4000" dirty="0">
              <a:solidFill>
                <a:srgbClr val="FFFFFF"/>
              </a:solidFill>
              <a:effectLst>
                <a:glow rad="254000">
                  <a:schemeClr val="tx1">
                    <a:alpha val="75000"/>
                  </a:schemeClr>
                </a:glow>
              </a:effectLst>
              <a:ea typeface="ＭＳ Ｐゴシック" charset="0"/>
            </a:endParaRPr>
          </a:p>
        </p:txBody>
      </p:sp>
      <p:sp>
        <p:nvSpPr>
          <p:cNvPr id="4"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377</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919054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ar-JO" sz="4000" dirty="0">
                <a:solidFill>
                  <a:schemeClr val="bg1"/>
                </a:solidFill>
                <a:ea typeface="ＭＳ Ｐゴシック" charset="0"/>
              </a:rPr>
              <a:t>مجموعتان مخلصتان ومتباينتان</a:t>
            </a:r>
            <a:endParaRPr lang="en-US" dirty="0">
              <a:ea typeface="ＭＳ Ｐゴシック" charset="0"/>
            </a:endParaRPr>
          </a:p>
        </p:txBody>
      </p:sp>
      <p:sp>
        <p:nvSpPr>
          <p:cNvPr id="5" name="Text Box 30"/>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aphicFrame>
        <p:nvGraphicFramePr>
          <p:cNvPr id="3" name="Table 2"/>
          <p:cNvGraphicFramePr>
            <a:graphicFrameLocks noGrp="1"/>
          </p:cNvGraphicFramePr>
          <p:nvPr/>
        </p:nvGraphicFramePr>
        <p:xfrm>
          <a:off x="756919" y="1039042"/>
          <a:ext cx="7633364" cy="5503077"/>
        </p:xfrm>
        <a:graphic>
          <a:graphicData uri="http://schemas.openxmlformats.org/drawingml/2006/table">
            <a:tbl>
              <a:tblPr firstRow="1" bandRow="1">
                <a:tableStyleId>{5C22544A-7EE6-4342-B048-85BDC9FD1C3A}</a:tableStyleId>
              </a:tblPr>
              <a:tblGrid>
                <a:gridCol w="3816682">
                  <a:extLst>
                    <a:ext uri="{9D8B030D-6E8A-4147-A177-3AD203B41FA5}">
                      <a16:colId xmlns:a16="http://schemas.microsoft.com/office/drawing/2014/main" val="20000"/>
                    </a:ext>
                  </a:extLst>
                </a:gridCol>
                <a:gridCol w="3816682">
                  <a:extLst>
                    <a:ext uri="{9D8B030D-6E8A-4147-A177-3AD203B41FA5}">
                      <a16:colId xmlns:a16="http://schemas.microsoft.com/office/drawing/2014/main" val="20001"/>
                    </a:ext>
                  </a:extLst>
                </a:gridCol>
              </a:tblGrid>
              <a:tr h="427367">
                <a:tc>
                  <a:txBody>
                    <a:bodyPr/>
                    <a:lstStyle/>
                    <a:p>
                      <a:pPr marL="0" marR="0" algn="ctr">
                        <a:spcBef>
                          <a:spcPts val="500"/>
                        </a:spcBef>
                        <a:spcAft>
                          <a:spcPts val="500"/>
                        </a:spcAft>
                      </a:pPr>
                      <a:r>
                        <a:rPr lang="ar-JO" sz="2400" b="1" i="0" dirty="0">
                          <a:solidFill>
                            <a:srgbClr val="FFFFFF"/>
                          </a:solidFill>
                          <a:effectLst/>
                          <a:latin typeface="Arial" panose="020B0604020202020204" pitchFamily="34" charset="0"/>
                          <a:ea typeface="Times"/>
                          <a:cs typeface="Times New Roman"/>
                        </a:rPr>
                        <a:t>144000</a:t>
                      </a:r>
                      <a:endParaRPr lang="en-US" sz="2400" b="1" dirty="0">
                        <a:effectLst/>
                        <a:latin typeface="Times"/>
                        <a:ea typeface="Times"/>
                        <a:cs typeface="Times New Roman"/>
                      </a:endParaRPr>
                    </a:p>
                  </a:txBody>
                  <a:tcPr marL="68580" marR="68580" marT="0" marB="0" anchor="ctr">
                    <a:solidFill>
                      <a:srgbClr val="000090"/>
                    </a:solidFill>
                  </a:tcPr>
                </a:tc>
                <a:tc>
                  <a:txBody>
                    <a:bodyPr/>
                    <a:lstStyle/>
                    <a:p>
                      <a:pPr marL="0" marR="0" algn="ctr">
                        <a:spcBef>
                          <a:spcPts val="500"/>
                        </a:spcBef>
                        <a:spcAft>
                          <a:spcPts val="500"/>
                        </a:spcAft>
                      </a:pPr>
                      <a:r>
                        <a:rPr lang="ar-JO" sz="2400" b="1" i="0" dirty="0">
                          <a:solidFill>
                            <a:srgbClr val="FFFFFF"/>
                          </a:solidFill>
                          <a:effectLst/>
                          <a:latin typeface="Arial" panose="020B0604020202020204" pitchFamily="34" charset="0"/>
                          <a:ea typeface="Times"/>
                          <a:cs typeface="Times New Roman"/>
                        </a:rPr>
                        <a:t>جمع</a:t>
                      </a:r>
                      <a:r>
                        <a:rPr lang="ar-JO" sz="2400" b="1" i="0" baseline="0" dirty="0">
                          <a:solidFill>
                            <a:srgbClr val="FFFFFF"/>
                          </a:solidFill>
                          <a:effectLst/>
                          <a:latin typeface="Arial" panose="020B0604020202020204" pitchFamily="34" charset="0"/>
                          <a:ea typeface="Times"/>
                          <a:cs typeface="Times New Roman"/>
                        </a:rPr>
                        <a:t> كثير</a:t>
                      </a:r>
                      <a:r>
                        <a:rPr lang="en-US" sz="2400" b="1" i="0" dirty="0">
                          <a:solidFill>
                            <a:srgbClr val="FFFFFF"/>
                          </a:solidFill>
                          <a:effectLst/>
                          <a:latin typeface="Arial" panose="020B0604020202020204" pitchFamily="34" charset="0"/>
                          <a:ea typeface="Times"/>
                          <a:cs typeface="Times New Roman"/>
                        </a:rPr>
                        <a:t> </a:t>
                      </a:r>
                      <a:endParaRPr lang="en-US" sz="2400" b="1" dirty="0">
                        <a:effectLst/>
                        <a:latin typeface="Times"/>
                        <a:ea typeface="Times"/>
                        <a:cs typeface="Times New Roman"/>
                      </a:endParaRPr>
                    </a:p>
                  </a:txBody>
                  <a:tcPr marL="68580" marR="68580" marT="0" marB="0" anchor="ctr">
                    <a:solidFill>
                      <a:srgbClr val="000090"/>
                    </a:solidFill>
                  </a:tcPr>
                </a:tc>
                <a:extLst>
                  <a:ext uri="{0D108BD9-81ED-4DB2-BD59-A6C34878D82A}">
                    <a16:rowId xmlns:a16="http://schemas.microsoft.com/office/drawing/2014/main" val="10000"/>
                  </a:ext>
                </a:extLst>
              </a:tr>
              <a:tr h="427367">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7:</a:t>
                      </a:r>
                      <a:r>
                        <a:rPr lang="ar-JO" sz="2400" b="1" i="0" baseline="0" dirty="0">
                          <a:solidFill>
                            <a:srgbClr val="000000"/>
                          </a:solidFill>
                          <a:effectLst/>
                          <a:latin typeface="Arial" panose="020B0604020202020204" pitchFamily="34" charset="0"/>
                          <a:ea typeface="Times"/>
                          <a:cs typeface="Times New Roman"/>
                        </a:rPr>
                        <a:t> 1-8</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7:</a:t>
                      </a:r>
                      <a:r>
                        <a:rPr lang="ar-JO" sz="2400" b="1" i="0" baseline="0" dirty="0">
                          <a:solidFill>
                            <a:srgbClr val="000000"/>
                          </a:solidFill>
                          <a:effectLst/>
                          <a:latin typeface="Arial" panose="020B0604020202020204" pitchFamily="34" charset="0"/>
                          <a:ea typeface="Times"/>
                          <a:cs typeface="Times New Roman"/>
                        </a:rPr>
                        <a:t> 9- 17</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1"/>
                  </a:ext>
                </a:extLst>
              </a:tr>
              <a:tr h="843024">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يهود</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أمم</a:t>
                      </a:r>
                      <a:r>
                        <a:rPr lang="ar-JO" sz="2400" b="1" i="0" baseline="0" dirty="0">
                          <a:solidFill>
                            <a:srgbClr val="000000"/>
                          </a:solidFill>
                          <a:effectLst/>
                          <a:latin typeface="Arial" panose="020B0604020202020204" pitchFamily="34" charset="0"/>
                          <a:ea typeface="Times"/>
                          <a:cs typeface="Times New Roman"/>
                        </a:rPr>
                        <a:t> من كل الشعوب</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2"/>
                  </a:ext>
                </a:extLst>
              </a:tr>
              <a:tr h="427367">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معدودون</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لا</a:t>
                      </a:r>
                      <a:r>
                        <a:rPr lang="ar-JO" sz="2400" b="1" i="0" baseline="0" dirty="0">
                          <a:solidFill>
                            <a:srgbClr val="000000"/>
                          </a:solidFill>
                          <a:effectLst/>
                          <a:latin typeface="Arial" panose="020B0604020202020204" pitchFamily="34" charset="0"/>
                          <a:ea typeface="Times"/>
                          <a:cs typeface="Times New Roman"/>
                        </a:rPr>
                        <a:t> يمكن عده</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3"/>
                  </a:ext>
                </a:extLst>
              </a:tr>
              <a:tr h="1264536">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مقسمون</a:t>
                      </a:r>
                      <a:r>
                        <a:rPr lang="ar-JO" sz="2400" b="1" i="0" baseline="0" dirty="0">
                          <a:solidFill>
                            <a:srgbClr val="000000"/>
                          </a:solidFill>
                          <a:effectLst/>
                          <a:latin typeface="Arial" panose="020B0604020202020204" pitchFamily="34" charset="0"/>
                          <a:ea typeface="Times"/>
                          <a:cs typeface="Times New Roman"/>
                        </a:rPr>
                        <a:t> حسب أسباط إسرائيل</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من</a:t>
                      </a:r>
                      <a:r>
                        <a:rPr lang="ar-JO" sz="2400" b="1" i="0" baseline="0" dirty="0">
                          <a:solidFill>
                            <a:srgbClr val="000000"/>
                          </a:solidFill>
                          <a:effectLst/>
                          <a:latin typeface="Arial" panose="020B0604020202020204" pitchFamily="34" charset="0"/>
                          <a:ea typeface="Times"/>
                          <a:cs typeface="Times New Roman"/>
                        </a:rPr>
                        <a:t> كل الأمم والقبائل والشعوب والألسنة</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4"/>
                  </a:ext>
                </a:extLst>
              </a:tr>
              <a:tr h="1686049">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ختم</a:t>
                      </a:r>
                      <a:r>
                        <a:rPr lang="ar-JO" sz="2400" b="1" i="0" baseline="0" dirty="0">
                          <a:solidFill>
                            <a:srgbClr val="000000"/>
                          </a:solidFill>
                          <a:effectLst/>
                          <a:latin typeface="Arial" panose="020B0604020202020204" pitchFamily="34" charset="0"/>
                          <a:ea typeface="Times"/>
                          <a:cs typeface="Times New Roman"/>
                        </a:rPr>
                        <a:t> الله على جباههم </a:t>
                      </a:r>
                    </a:p>
                    <a:p>
                      <a:pPr marL="0" marR="0" algn="ctr">
                        <a:spcBef>
                          <a:spcPts val="500"/>
                        </a:spcBef>
                        <a:spcAft>
                          <a:spcPts val="500"/>
                        </a:spcAft>
                      </a:pPr>
                      <a:r>
                        <a:rPr lang="ar-JO" sz="2400" b="1" i="0" baseline="0" dirty="0">
                          <a:solidFill>
                            <a:srgbClr val="000000"/>
                          </a:solidFill>
                          <a:effectLst/>
                          <a:latin typeface="Arial" panose="020B0604020202020204" pitchFamily="34" charset="0"/>
                          <a:ea typeface="Times"/>
                          <a:cs typeface="Times New Roman"/>
                        </a:rPr>
                        <a:t>7: 3- 4</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غسلوا ثيابهم وبيضوا ثيابهم في</a:t>
                      </a:r>
                      <a:r>
                        <a:rPr lang="ar-JO" sz="2400" b="1" i="0" baseline="0" dirty="0">
                          <a:solidFill>
                            <a:srgbClr val="000000"/>
                          </a:solidFill>
                          <a:effectLst/>
                          <a:latin typeface="Arial" panose="020B0604020202020204" pitchFamily="34" charset="0"/>
                          <a:ea typeface="Times"/>
                          <a:cs typeface="Times New Roman"/>
                        </a:rPr>
                        <a:t> </a:t>
                      </a:r>
                      <a:r>
                        <a:rPr lang="ar-JO" sz="2400" b="1" i="0" dirty="0">
                          <a:solidFill>
                            <a:srgbClr val="000000"/>
                          </a:solidFill>
                          <a:effectLst/>
                          <a:latin typeface="Arial" panose="020B0604020202020204" pitchFamily="34" charset="0"/>
                          <a:ea typeface="Times"/>
                          <a:cs typeface="Times New Roman"/>
                        </a:rPr>
                        <a:t>دم الخروف </a:t>
                      </a:r>
                    </a:p>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a:t>
                      </a:r>
                      <a:r>
                        <a:rPr lang="ar-JO" sz="2400" b="1" i="0" baseline="0" dirty="0">
                          <a:solidFill>
                            <a:srgbClr val="000000"/>
                          </a:solidFill>
                          <a:effectLst/>
                          <a:latin typeface="Arial" panose="020B0604020202020204" pitchFamily="34" charset="0"/>
                          <a:ea typeface="Times"/>
                          <a:cs typeface="Times New Roman"/>
                        </a:rPr>
                        <a:t> 7: 14 ) </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5"/>
                  </a:ext>
                </a:extLst>
              </a:tr>
              <a:tr h="427367">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على</a:t>
                      </a:r>
                      <a:r>
                        <a:rPr lang="ar-JO" sz="2400" b="1" i="0" baseline="0" dirty="0">
                          <a:solidFill>
                            <a:srgbClr val="000000"/>
                          </a:solidFill>
                          <a:effectLst/>
                          <a:latin typeface="Arial" panose="020B0604020202020204" pitchFamily="34" charset="0"/>
                          <a:ea typeface="Times"/>
                          <a:cs typeface="Times New Roman"/>
                        </a:rPr>
                        <a:t> الأرض</a:t>
                      </a:r>
                      <a:endParaRPr lang="en-US" sz="2400" b="1" dirty="0">
                        <a:effectLst/>
                        <a:latin typeface="Times"/>
                        <a:ea typeface="Times"/>
                        <a:cs typeface="Times New Roman"/>
                      </a:endParaRPr>
                    </a:p>
                  </a:txBody>
                  <a:tcPr marL="68580" marR="68580" marT="0" marB="0" anchor="ctr"/>
                </a:tc>
                <a:tc>
                  <a:txBody>
                    <a:bodyPr/>
                    <a:lstStyle/>
                    <a:p>
                      <a:pPr marL="0" marR="0" algn="ctr">
                        <a:spcBef>
                          <a:spcPts val="500"/>
                        </a:spcBef>
                        <a:spcAft>
                          <a:spcPts val="500"/>
                        </a:spcAft>
                      </a:pPr>
                      <a:r>
                        <a:rPr lang="ar-JO" sz="2400" b="1" i="0" dirty="0">
                          <a:solidFill>
                            <a:srgbClr val="000000"/>
                          </a:solidFill>
                          <a:effectLst/>
                          <a:latin typeface="Arial" panose="020B0604020202020204" pitchFamily="34" charset="0"/>
                          <a:ea typeface="Times"/>
                          <a:cs typeface="Times New Roman"/>
                        </a:rPr>
                        <a:t>يقفون</a:t>
                      </a:r>
                      <a:r>
                        <a:rPr lang="ar-JO" sz="2400" b="1" i="0" baseline="0" dirty="0">
                          <a:solidFill>
                            <a:srgbClr val="000000"/>
                          </a:solidFill>
                          <a:effectLst/>
                          <a:latin typeface="Arial" panose="020B0604020202020204" pitchFamily="34" charset="0"/>
                          <a:ea typeface="Times"/>
                          <a:cs typeface="Times New Roman"/>
                        </a:rPr>
                        <a:t> في السماء</a:t>
                      </a:r>
                      <a:endParaRPr lang="en-US" sz="2400" b="1" dirty="0">
                        <a:effectLst/>
                        <a:latin typeface="Times"/>
                        <a:ea typeface="Times"/>
                        <a:cs typeface="Times New Roman"/>
                      </a:endParaRPr>
                    </a:p>
                  </a:txBody>
                  <a:tcPr marL="68580" marR="68580" marT="0" marB="0" anchor="ctr"/>
                </a:tc>
                <a:extLst>
                  <a:ext uri="{0D108BD9-81ED-4DB2-BD59-A6C34878D82A}">
                    <a16:rowId xmlns:a16="http://schemas.microsoft.com/office/drawing/2014/main" val="10006"/>
                  </a:ext>
                </a:extLst>
              </a:tr>
            </a:tbl>
          </a:graphicData>
        </a:graphic>
      </p:graphicFrame>
      <p:pic>
        <p:nvPicPr>
          <p:cNvPr id="6" name="Picture 5" descr="rev 7 Jewish ma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1615" y="856856"/>
            <a:ext cx="1661888" cy="1670197"/>
          </a:xfrm>
          <a:prstGeom prst="rect">
            <a:avLst/>
          </a:prstGeom>
        </p:spPr>
      </p:pic>
    </p:spTree>
    <p:extLst>
      <p:ext uri="{BB962C8B-B14F-4D97-AF65-F5344CB8AC3E}">
        <p14:creationId xmlns:p14="http://schemas.microsoft.com/office/powerpoint/2010/main" val="916134613"/>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Title 2"/>
          <p:cNvSpPr>
            <a:spLocks noGrp="1"/>
          </p:cNvSpPr>
          <p:nvPr>
            <p:ph type="title" idx="4294967295"/>
          </p:nvPr>
        </p:nvSpPr>
        <p:spPr>
          <a:xfrm>
            <a:off x="-1" y="-4245"/>
            <a:ext cx="9144001" cy="1186659"/>
          </a:xfrm>
          <a:solidFill>
            <a:schemeClr val="tx1"/>
          </a:solidFill>
        </p:spPr>
        <p:txBody>
          <a:bodyPr/>
          <a:lstStyle/>
          <a:p>
            <a:r>
              <a:rPr lang="ar-JO" sz="3200" dirty="0">
                <a:solidFill>
                  <a:srgbClr val="FFFFFF"/>
                </a:solidFill>
                <a:effectLst>
                  <a:glow rad="254000">
                    <a:schemeClr val="tx1">
                      <a:alpha val="75000"/>
                    </a:schemeClr>
                  </a:glow>
                </a:effectLst>
                <a:ea typeface="ＭＳ Ｐゴシック" charset="0"/>
              </a:rPr>
              <a:t>تعتبر إسرائيل ألم بالنسبة لمعظم الأمم في العالم اليوم، ولكن ...</a:t>
            </a:r>
            <a:endParaRPr lang="en-US" sz="3200" dirty="0">
              <a:solidFill>
                <a:srgbClr val="FFFFFF"/>
              </a:solidFill>
              <a:effectLst>
                <a:glow rad="254000">
                  <a:schemeClr val="tx1">
                    <a:alpha val="75000"/>
                  </a:schemeClr>
                </a:glow>
              </a:effectLst>
              <a:ea typeface="ＭＳ Ｐゴシック" charset="0"/>
            </a:endParaRPr>
          </a:p>
        </p:txBody>
      </p:sp>
      <p:pic>
        <p:nvPicPr>
          <p:cNvPr id="2" name="Picture 1" descr="rev 7 jew and t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124263"/>
            <a:ext cx="9144000" cy="5733738"/>
          </a:xfrm>
          <a:prstGeom prst="rect">
            <a:avLst/>
          </a:prstGeom>
        </p:spPr>
      </p:pic>
      <p:sp>
        <p:nvSpPr>
          <p:cNvPr id="4"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213785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5257800" cy="6858000"/>
          </a:xfrm>
          <a:prstGeom prst="rect">
            <a:avLst/>
          </a:prstGeom>
          <a:solidFill>
            <a:schemeClr val="accent2">
              <a:lumMod val="50000"/>
            </a:schemeClr>
          </a:solid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11" charset="0"/>
              <a:ea typeface="ヒラギノ角ゴ Pro W3"/>
              <a:cs typeface="ヒラギノ角ゴ Pro W3"/>
            </a:endParaRPr>
          </a:p>
        </p:txBody>
      </p:sp>
      <p:pic>
        <p:nvPicPr>
          <p:cNvPr id="922627" name="Picture 1" descr="10 orthodox_jew.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57800" y="228600"/>
            <a:ext cx="3886200" cy="6629400"/>
          </a:xfrm>
          <a:prstGeom prst="rect">
            <a:avLst/>
          </a:prstGeom>
          <a:noFill/>
          <a:ln w="9525">
            <a:noFill/>
            <a:miter lim="800000"/>
            <a:headEnd/>
            <a:tailEnd/>
          </a:ln>
        </p:spPr>
      </p:pic>
      <p:sp>
        <p:nvSpPr>
          <p:cNvPr id="922628" name="TextBox 2"/>
          <p:cNvSpPr txBox="1">
            <a:spLocks noChangeArrowheads="1"/>
          </p:cNvSpPr>
          <p:nvPr/>
        </p:nvSpPr>
        <p:spPr bwMode="auto">
          <a:xfrm>
            <a:off x="190500" y="1110427"/>
            <a:ext cx="4876800" cy="3046988"/>
          </a:xfrm>
          <a:prstGeom prst="rect">
            <a:avLst/>
          </a:prstGeom>
          <a:noFill/>
          <a:ln w="9525">
            <a:noFill/>
            <a:miter lim="800000"/>
            <a:headEnd/>
            <a:tailEnd/>
          </a:ln>
        </p:spPr>
        <p:txBody>
          <a:bodyPr>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25 فإني لست أريد أيها الإخوة أن تجهلوا هذا السر، لئلا تكونوا عند أنفسكم حكماء: أن القساوة قد حصلت جزئيا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لإسرائيل إلى أن يدخل ملؤ الأمم</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26 </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وهكذا سيخلص جميع إسرائيل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a:t>
            </a:r>
            <a:r>
              <a:rPr kumimoji="0" lang="ar-SA"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كما هو مكتوب:</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922629" name="TextBox 3"/>
          <p:cNvSpPr txBox="1">
            <a:spLocks noChangeArrowheads="1"/>
          </p:cNvSpPr>
          <p:nvPr/>
        </p:nvSpPr>
        <p:spPr bwMode="auto">
          <a:xfrm>
            <a:off x="282384" y="4429643"/>
            <a:ext cx="4784915" cy="2062103"/>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سيخرج من صهيون المنقذ ويرد الفجور عن يعقوب</a:t>
            </a:r>
            <a:r>
              <a:rPr kumimoji="0" lang="ar-JO"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 27 </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وهذا هو العهد من قبلي لهم متى نزعت خطاياهم.</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endParaRPr>
          </a:p>
        </p:txBody>
      </p:sp>
      <p:sp>
        <p:nvSpPr>
          <p:cNvPr id="5" name="Title 4"/>
          <p:cNvSpPr>
            <a:spLocks noGrp="1"/>
          </p:cNvSpPr>
          <p:nvPr>
            <p:ph type="title" idx="4294967295"/>
          </p:nvPr>
        </p:nvSpPr>
        <p:spPr>
          <a:xfrm>
            <a:off x="0" y="0"/>
            <a:ext cx="9144000" cy="838200"/>
          </a:xfrm>
          <a:solidFill>
            <a:srgbClr val="000000"/>
          </a:solidFill>
          <a:ln w="57150" cap="flat" algn="ctr">
            <a:solidFill>
              <a:srgbClr val="FFFFFF"/>
            </a:solidFill>
            <a:headEnd type="none" w="med" len="med"/>
            <a:tailEnd type="none" w="med" len="med"/>
          </a:ln>
        </p:spPr>
        <p:txBody>
          <a:bodyPr/>
          <a:lstStyle/>
          <a:p>
            <a:pPr>
              <a:defRPr/>
            </a:pPr>
            <a:r>
              <a:rPr lang="ar-SA" altLang="ja-JP" sz="3200" dirty="0">
                <a:solidFill>
                  <a:schemeClr val="bg1"/>
                </a:solidFill>
                <a:cs typeface="Arial" panose="020B0604020202020204" pitchFamily="34" charset="0"/>
              </a:rPr>
              <a:t>وَهَكَذَا سَيَخْلُصُ جَمِيعُ إِسْرَائِيلَ (رومية ١١ : ٢٥-٢٧) </a:t>
            </a:r>
          </a:p>
        </p:txBody>
      </p:sp>
      <p:sp>
        <p:nvSpPr>
          <p:cNvPr id="8" name="Text Box 8"/>
          <p:cNvSpPr txBox="1">
            <a:spLocks noChangeArrowheads="1"/>
          </p:cNvSpPr>
          <p:nvPr/>
        </p:nvSpPr>
        <p:spPr bwMode="auto">
          <a:xfrm>
            <a:off x="8935131" y="-838200"/>
            <a:ext cx="930275"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ヒラギノ角ゴ Pro W3"/>
                <a:cs typeface="ヒラギノ角ゴ Pro W3"/>
              </a:rPr>
              <a:t>155w</a:t>
            </a:r>
          </a:p>
        </p:txBody>
      </p:sp>
    </p:spTree>
    <p:extLst>
      <p:ext uri="{BB962C8B-B14F-4D97-AF65-F5344CB8AC3E}">
        <p14:creationId xmlns:p14="http://schemas.microsoft.com/office/powerpoint/2010/main" val="40659500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7v9 black_and_white_handshake_24219631.jpg"/>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11442" y="755167"/>
            <a:ext cx="9177192" cy="6102833"/>
          </a:xfrm>
          <a:prstGeom prst="rect">
            <a:avLst/>
          </a:prstGeom>
        </p:spPr>
      </p:pic>
      <p:sp>
        <p:nvSpPr>
          <p:cNvPr id="859138" name="Title 2"/>
          <p:cNvSpPr>
            <a:spLocks noGrp="1"/>
          </p:cNvSpPr>
          <p:nvPr>
            <p:ph type="title" idx="4294967295"/>
          </p:nvPr>
        </p:nvSpPr>
        <p:spPr>
          <a:xfrm>
            <a:off x="0" y="110524"/>
            <a:ext cx="9144000" cy="2738513"/>
          </a:xfrm>
        </p:spPr>
        <p:txBody>
          <a:bodyPr/>
          <a:lstStyle/>
          <a:p>
            <a:r>
              <a:rPr lang="ar-JO" sz="3200" dirty="0">
                <a:solidFill>
                  <a:srgbClr val="FFFFFF"/>
                </a:solidFill>
                <a:effectLst>
                  <a:glow rad="254000">
                    <a:schemeClr val="tx1">
                      <a:alpha val="75000"/>
                    </a:schemeClr>
                  </a:glow>
                </a:effectLst>
                <a:ea typeface="ＭＳ Ｐゴシック" charset="0"/>
              </a:rPr>
              <a:t>ويكرز ببشارة الملكوت هذه في كل المسكونة شهادة لجميع الأمم. ثم يأتي المنتهى (مت 24: 14)</a:t>
            </a:r>
            <a:endParaRPr lang="en-US" sz="3200" dirty="0">
              <a:solidFill>
                <a:srgbClr val="FFFFFF"/>
              </a:solidFill>
              <a:effectLst>
                <a:glow rad="254000">
                  <a:schemeClr val="tx1">
                    <a:alpha val="75000"/>
                  </a:schemeClr>
                </a:glow>
              </a:effectLst>
              <a:ea typeface="ＭＳ Ｐゴシック" charset="0"/>
            </a:endParaRPr>
          </a:p>
        </p:txBody>
      </p:sp>
      <p:sp>
        <p:nvSpPr>
          <p:cNvPr id="4" name="Text Box 30"/>
          <p:cNvSpPr txBox="1">
            <a:spLocks noChangeArrowheads="1"/>
          </p:cNvSpPr>
          <p:nvPr/>
        </p:nvSpPr>
        <p:spPr bwMode="auto">
          <a:xfrm>
            <a:off x="842320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eaLnBrk="0" fontAlgn="base" hangingPunct="0">
              <a:spcBef>
                <a:spcPct val="0"/>
              </a:spcBef>
              <a:spcAft>
                <a:spcPct val="0"/>
              </a:spcAft>
            </a:pPr>
            <a:r>
              <a:rPr lang="ar-JO" b="1" dirty="0">
                <a:solidFill>
                  <a:srgbClr val="000000"/>
                </a:solidFill>
                <a:latin typeface="Arial" panose="020B0604020202020204" pitchFamily="34" charset="0"/>
                <a:cs typeface="Arial" panose="020B0604020202020204" pitchFamily="34" charset="0"/>
              </a:rPr>
              <a:t>378</a:t>
            </a:r>
            <a:endParaRPr lang="en-US" b="1" dirty="0">
              <a:solidFill>
                <a:srgbClr val="000000"/>
              </a:solidFill>
              <a:latin typeface="Arial" panose="020B0604020202020204" pitchFamily="34" charset="0"/>
              <a:cs typeface="Arial" panose="020B0604020202020204" pitchFamily="34" charset="0"/>
            </a:endParaRPr>
          </a:p>
        </p:txBody>
      </p:sp>
      <p:sp>
        <p:nvSpPr>
          <p:cNvPr id="6" name="Title 2"/>
          <p:cNvSpPr txBox="1">
            <a:spLocks/>
          </p:cNvSpPr>
          <p:nvPr/>
        </p:nvSpPr>
        <p:spPr bwMode="auto">
          <a:xfrm>
            <a:off x="-80085" y="5183189"/>
            <a:ext cx="9144000" cy="1361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defTabSz="914400"/>
            <a:r>
              <a:rPr lang="ar-JO" sz="3200" b="1" dirty="0">
                <a:solidFill>
                  <a:srgbClr val="FFFFFF"/>
                </a:solidFill>
                <a:effectLst>
                  <a:glow rad="254000">
                    <a:srgbClr val="000000">
                      <a:alpha val="75000"/>
                    </a:srgbClr>
                  </a:glow>
                </a:effectLst>
                <a:latin typeface="Arial" panose="020B0604020202020204" pitchFamily="34" charset="0"/>
                <a:ea typeface="ＭＳ Ｐゴシック" charset="0"/>
                <a:cs typeface="Arial" panose="020B0604020202020204" pitchFamily="34" charset="0"/>
              </a:rPr>
              <a:t>سوف يبشر الله أمماً كثيرة من خلال هؤلاء 144000 يهودي</a:t>
            </a:r>
            <a:endParaRPr lang="en-US" sz="3200" b="1" dirty="0">
              <a:solidFill>
                <a:srgbClr val="FFFFFF"/>
              </a:solidFill>
              <a:effectLst>
                <a:glow rad="254000">
                  <a:srgbClr val="000000">
                    <a:alpha val="75000"/>
                  </a:srgbClr>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559692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3704"/>
            <a:ext cx="9144000" cy="5389245"/>
          </a:xfrm>
          <a:prstGeom prst="rect">
            <a:avLst/>
          </a:prstGeom>
        </p:spPr>
      </p:pic>
      <p:sp>
        <p:nvSpPr>
          <p:cNvPr id="837643" name="Rectangle 12"/>
          <p:cNvSpPr>
            <a:spLocks noGrp="1" noChangeArrowheads="1"/>
          </p:cNvSpPr>
          <p:nvPr>
            <p:ph type="title" idx="4294967295"/>
          </p:nvPr>
        </p:nvSpPr>
        <p:spPr>
          <a:xfrm>
            <a:off x="0" y="4250736"/>
            <a:ext cx="9144000" cy="2473560"/>
          </a:xfrm>
        </p:spPr>
        <p:txBody>
          <a:bodyPr>
            <a:noAutofit/>
          </a:bodyPr>
          <a:lstStyle/>
          <a:p>
            <a:br>
              <a:rPr lang="en-US" sz="4000" dirty="0">
                <a:solidFill>
                  <a:schemeClr val="bg1"/>
                </a:solidFill>
                <a:effectLst>
                  <a:glow rad="279400">
                    <a:schemeClr val="tx1"/>
                  </a:glow>
                </a:effectLst>
                <a:ea typeface="ＭＳ Ｐゴシック" charset="0"/>
              </a:rPr>
            </a:br>
            <a:br>
              <a:rPr lang="en-US" sz="4000" dirty="0">
                <a:solidFill>
                  <a:schemeClr val="bg1"/>
                </a:solidFill>
                <a:effectLst>
                  <a:glow rad="279400">
                    <a:schemeClr val="tx1"/>
                  </a:glow>
                </a:effectLst>
                <a:ea typeface="ＭＳ Ｐゴシック" charset="0"/>
              </a:rPr>
            </a:br>
            <a:r>
              <a:rPr lang="ar-JO" sz="4000" dirty="0">
                <a:solidFill>
                  <a:schemeClr val="bg1"/>
                </a:solidFill>
                <a:effectLst>
                  <a:glow rad="279400">
                    <a:schemeClr val="tx1"/>
                  </a:glow>
                </a:effectLst>
                <a:ea typeface="ＭＳ Ｐゴシック" charset="0"/>
              </a:rPr>
              <a:t>يشير خلاص الأمم من كل شعب إلى إتمام الله الرحيم للمأمورية العظمى أثناء الضيقة (7: 9-17).</a:t>
            </a:r>
            <a:endParaRPr lang="en-US" sz="4000" dirty="0">
              <a:solidFill>
                <a:schemeClr val="bg1"/>
              </a:solidFill>
              <a:effectLst>
                <a:glow rad="279400">
                  <a:schemeClr val="tx1"/>
                </a:glow>
              </a:effectLst>
              <a:ea typeface="ＭＳ Ｐゴシック" charset="0"/>
            </a:endParaRPr>
          </a:p>
        </p:txBody>
      </p:sp>
    </p:spTree>
    <p:extLst>
      <p:ext uri="{BB962C8B-B14F-4D97-AF65-F5344CB8AC3E}">
        <p14:creationId xmlns:p14="http://schemas.microsoft.com/office/powerpoint/2010/main" val="17150951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65282" name="Picture 3" descr="Rev 7v9 Multiracia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0"/>
            <a:ext cx="70104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76200" y="76200"/>
            <a:ext cx="8915400" cy="838200"/>
          </a:xfrm>
          <a:effectLst>
            <a:outerShdw blurRad="63500" dist="35921" dir="2700000" algn="ctr" rotWithShape="0">
              <a:srgbClr val="FF0000">
                <a:alpha val="74998"/>
              </a:srgbClr>
            </a:outerShdw>
          </a:effectLst>
        </p:spPr>
        <p:txBody>
          <a:bodyPr/>
          <a:lstStyle/>
          <a:p>
            <a:pPr>
              <a:defRPr/>
            </a:pPr>
            <a:r>
              <a:rPr lang="ar-JO" sz="4000" dirty="0">
                <a:solidFill>
                  <a:schemeClr val="bg1"/>
                </a:solidFill>
                <a:ea typeface="ＭＳ Ｐゴシック" charset="0"/>
              </a:rPr>
              <a:t>الشعب المتعدد الأعراق</a:t>
            </a:r>
            <a:endParaRPr lang="en-US" dirty="0">
              <a:ea typeface="ＭＳ Ｐゴシック" charset="0"/>
            </a:endParaRPr>
          </a:p>
        </p:txBody>
      </p:sp>
      <p:sp>
        <p:nvSpPr>
          <p:cNvPr id="4" name="Rectangle 2"/>
          <p:cNvSpPr txBox="1">
            <a:spLocks noChangeArrowheads="1"/>
          </p:cNvSpPr>
          <p:nvPr/>
        </p:nvSpPr>
        <p:spPr bwMode="auto">
          <a:xfrm>
            <a:off x="23518" y="5506243"/>
            <a:ext cx="9120482" cy="1379775"/>
          </a:xfrm>
          <a:prstGeom prst="rect">
            <a:avLst/>
          </a:prstGeom>
          <a:noFill/>
          <a:ln>
            <a:noFill/>
          </a:ln>
          <a:effectLst>
            <a:outerShdw blurRad="63500" dist="35921" dir="2700000" algn="ctr" rotWithShape="0">
              <a:srgbClr val="FF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رؤيا ٧ : ٩</a:t>
            </a:r>
            <a:endParaRPr kumimoji="0" lang="en-US"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altLang="ja-JP" sz="4000" b="1" dirty="0">
                <a:solidFill>
                  <a:srgbClr val="FFFFFF"/>
                </a:solidFill>
                <a:latin typeface="Arial" panose="020B0604020202020204" pitchFamily="34" charset="0"/>
                <a:ea typeface="ＭＳ Ｐゴシック" charset="0"/>
                <a:cs typeface="Arial" panose="020B0604020202020204" pitchFamily="34" charset="0"/>
              </a:rPr>
              <a:t>من كل الأمم والقبائل والشعوب والألسنة</a:t>
            </a:r>
            <a:endPar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 Box 30"/>
          <p:cNvSpPr txBox="1">
            <a:spLocks noChangeArrowheads="1"/>
          </p:cNvSpPr>
          <p:nvPr/>
        </p:nvSpPr>
        <p:spPr bwMode="auto">
          <a:xfrm>
            <a:off x="8448730" y="0"/>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6653002"/>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5" name="Rectangle 5"/>
          <p:cNvSpPr>
            <a:spLocks noChangeArrowheads="1"/>
          </p:cNvSpPr>
          <p:nvPr/>
        </p:nvSpPr>
        <p:spPr bwMode="auto">
          <a:xfrm>
            <a:off x="0" y="0"/>
            <a:ext cx="9144000" cy="463846"/>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861187" name="Picture 7" descr="rev 5v9-11 casting crow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03275"/>
            <a:ext cx="9144000" cy="605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0" y="6237288"/>
            <a:ext cx="2916238" cy="360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استخدمت بإذن</a:t>
            </a:r>
            <a:endParaRPr kumimoji="0" lang="en-US" sz="1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6" name="Text Box 30"/>
          <p:cNvSpPr txBox="1">
            <a:spLocks noChangeArrowheads="1"/>
          </p:cNvSpPr>
          <p:nvPr/>
        </p:nvSpPr>
        <p:spPr bwMode="auto">
          <a:xfrm>
            <a:off x="8426136" y="4763"/>
            <a:ext cx="701131"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379</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74" name="Rectangle 2"/>
          <p:cNvSpPr>
            <a:spLocks noGrp="1" noChangeArrowheads="1"/>
          </p:cNvSpPr>
          <p:nvPr>
            <p:ph type="ctrTitle"/>
          </p:nvPr>
        </p:nvSpPr>
        <p:spPr>
          <a:xfrm>
            <a:off x="1494" y="287883"/>
            <a:ext cx="8241336" cy="1007135"/>
          </a:xfrm>
          <a:solidFill>
            <a:schemeClr val="tx1"/>
          </a:solidFill>
          <a:effectLst>
            <a:outerShdw blurRad="63500" dist="35921" dir="2700000" algn="ctr" rotWithShape="0">
              <a:srgbClr val="FF0000">
                <a:alpha val="74998"/>
              </a:srgbClr>
            </a:outerShdw>
          </a:effectLst>
        </p:spPr>
        <p:txBody>
          <a:bodyPr/>
          <a:lstStyle/>
          <a:p>
            <a:pPr>
              <a:defRPr/>
            </a:pPr>
            <a:r>
              <a:rPr lang="ar-JO" sz="3200" dirty="0">
                <a:solidFill>
                  <a:schemeClr val="bg1"/>
                </a:solidFill>
                <a:ea typeface="ＭＳ Ｐゴシック" charset="0"/>
              </a:rPr>
              <a:t>خرَّ الشيوخ أمام العرش ( 7: 11)</a:t>
            </a:r>
            <a:endParaRPr lang="en-US" sz="3600" dirty="0">
              <a:ea typeface="ＭＳ Ｐゴシック" charset="0"/>
            </a:endParaRPr>
          </a:p>
        </p:txBody>
      </p:sp>
    </p:spTree>
    <p:extLst>
      <p:ext uri="{BB962C8B-B14F-4D97-AF65-F5344CB8AC3E}">
        <p14:creationId xmlns:p14="http://schemas.microsoft.com/office/powerpoint/2010/main" val="369782927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0" y="381000"/>
            <a:ext cx="9144000" cy="6096000"/>
          </a:xfrm>
          <a:prstGeom prst="rect">
            <a:avLst/>
          </a:prstGeom>
        </p:spPr>
      </p:pic>
      <p:sp>
        <p:nvSpPr>
          <p:cNvPr id="837643" name="Rectangle 12"/>
          <p:cNvSpPr>
            <a:spLocks noGrp="1" noChangeArrowheads="1"/>
          </p:cNvSpPr>
          <p:nvPr>
            <p:ph type="title" idx="4294967295"/>
          </p:nvPr>
        </p:nvSpPr>
        <p:spPr>
          <a:xfrm>
            <a:off x="0" y="0"/>
            <a:ext cx="9144000" cy="1628775"/>
          </a:xfrm>
        </p:spPr>
        <p:txBody>
          <a:bodyPr>
            <a:noAutofit/>
          </a:bodyPr>
          <a:lstStyle/>
          <a:p>
            <a:r>
              <a:rPr lang="ar-JO" sz="7200" dirty="0">
                <a:solidFill>
                  <a:srgbClr val="0000FF"/>
                </a:solidFill>
                <a:ea typeface="ＭＳ Ｐゴシック" charset="0"/>
              </a:rPr>
              <a:t>هل أنت متوازن؟</a:t>
            </a:r>
            <a:endParaRPr lang="en-US" sz="7200" dirty="0">
              <a:solidFill>
                <a:srgbClr val="0000FF"/>
              </a:solidFill>
              <a:ea typeface="ＭＳ Ｐゴシック" charset="0"/>
            </a:endParaRPr>
          </a:p>
        </p:txBody>
      </p:sp>
    </p:spTree>
    <p:extLst>
      <p:ext uri="{BB962C8B-B14F-4D97-AF65-F5344CB8AC3E}">
        <p14:creationId xmlns:p14="http://schemas.microsoft.com/office/powerpoint/2010/main" val="2356829106"/>
      </p:ext>
    </p:extLst>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43" name="Rectangle 12"/>
          <p:cNvSpPr>
            <a:spLocks noGrp="1" noChangeArrowheads="1"/>
          </p:cNvSpPr>
          <p:nvPr>
            <p:ph type="title" idx="4294967295"/>
          </p:nvPr>
        </p:nvSpPr>
        <p:spPr>
          <a:xfrm>
            <a:off x="0" y="0"/>
            <a:ext cx="9144000" cy="1138257"/>
          </a:xfrm>
        </p:spPr>
        <p:txBody>
          <a:bodyPr>
            <a:noAutofit/>
          </a:bodyPr>
          <a:lstStyle/>
          <a:p>
            <a:r>
              <a:rPr lang="ar-JO" sz="6600" dirty="0">
                <a:solidFill>
                  <a:schemeClr val="bg1"/>
                </a:solidFill>
                <a:effectLst>
                  <a:glow rad="279400">
                    <a:schemeClr val="tx1"/>
                  </a:glow>
                </a:effectLst>
                <a:ea typeface="ＭＳ Ｐゴシック" charset="0"/>
              </a:rPr>
              <a:t>ما هي الفكرة؟</a:t>
            </a:r>
            <a:endParaRPr lang="en-US" sz="6600" dirty="0">
              <a:solidFill>
                <a:schemeClr val="bg1"/>
              </a:solidFill>
              <a:effectLst>
                <a:glow rad="2794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53927"/>
            <a:ext cx="9128403" cy="5504073"/>
          </a:xfrm>
          <a:prstGeom prst="rect">
            <a:avLst/>
          </a:prstGeom>
        </p:spPr>
      </p:pic>
    </p:spTree>
    <p:extLst>
      <p:ext uri="{BB962C8B-B14F-4D97-AF65-F5344CB8AC3E}">
        <p14:creationId xmlns:p14="http://schemas.microsoft.com/office/powerpoint/2010/main" val="4280259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8752" y="1359222"/>
            <a:ext cx="6225247" cy="469055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1618" name="Rectangle 2"/>
          <p:cNvSpPr>
            <a:spLocks noGrp="1" noChangeArrowheads="1"/>
          </p:cNvSpPr>
          <p:nvPr>
            <p:ph type="ctrTitle"/>
          </p:nvPr>
        </p:nvSpPr>
        <p:spPr>
          <a:xfrm>
            <a:off x="0" y="370985"/>
            <a:ext cx="9144000" cy="980728"/>
          </a:xfrm>
          <a:noFill/>
        </p:spPr>
        <p:txBody>
          <a:bodyPr/>
          <a:lstStyle/>
          <a:p>
            <a:r>
              <a:rPr lang="ar-JO" sz="6600" dirty="0">
                <a:solidFill>
                  <a:srgbClr val="FFFFFF"/>
                </a:solidFill>
                <a:effectLst>
                  <a:glow rad="152400">
                    <a:srgbClr val="000000"/>
                  </a:glow>
                </a:effectLst>
                <a:ea typeface="ＭＳ Ｐゴシック" charset="0"/>
              </a:rPr>
              <a:t>يوازن المسيح</a:t>
            </a:r>
            <a:endParaRPr lang="en-US" sz="6600" dirty="0">
              <a:effectLst>
                <a:glow rad="152400">
                  <a:schemeClr val="tx1"/>
                </a:glow>
              </a:effectLst>
              <a:ea typeface="ＭＳ Ｐゴシック" charset="0"/>
            </a:endParaRPr>
          </a:p>
        </p:txBody>
      </p:sp>
      <p:sp>
        <p:nvSpPr>
          <p:cNvPr id="8" name="Text Box 1028"/>
          <p:cNvSpPr txBox="1">
            <a:spLocks noChangeArrowheads="1"/>
          </p:cNvSpPr>
          <p:nvPr/>
        </p:nvSpPr>
        <p:spPr bwMode="auto">
          <a:xfrm>
            <a:off x="1" y="7337882"/>
            <a:ext cx="9144000" cy="366712"/>
          </a:xfrm>
          <a:prstGeom prst="rect">
            <a:avLst/>
          </a:prstGeom>
          <a:solidFill>
            <a:srgbClr val="010201"/>
          </a:solidFill>
          <a:ln w="9525">
            <a:noFill/>
            <a:miter lim="800000"/>
            <a:headEnd/>
            <a:tailEnd/>
          </a:ln>
          <a:effectLst/>
        </p:spPr>
        <p:txBody>
          <a:bodyPr anchor="ct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algn="ctr" defTabSz="914400" fontAlgn="base">
              <a:spcBef>
                <a:spcPct val="0"/>
              </a:spcBef>
              <a:spcAft>
                <a:spcPct val="0"/>
              </a:spcAft>
              <a:defRPr/>
            </a:pPr>
            <a:r>
              <a:rPr lang="ar-JO" sz="1600" b="1" dirty="0">
                <a:solidFill>
                  <a:srgbClr val="E5E5FF"/>
                </a:solidFill>
                <a:latin typeface="Arial" panose="020B0604020202020204" pitchFamily="34" charset="0"/>
                <a:cs typeface="Arial" panose="020B0604020202020204" pitchFamily="34" charset="0"/>
              </a:rPr>
              <a:t>د. ريك جريفيث</a:t>
            </a:r>
            <a:r>
              <a:rPr lang="en-US" sz="1600" b="1" dirty="0">
                <a:solidFill>
                  <a:srgbClr val="E5E5FF"/>
                </a:solidFill>
                <a:latin typeface="Arial" panose="020B0604020202020204" pitchFamily="34" charset="0"/>
                <a:cs typeface="Arial" panose="020B0604020202020204" pitchFamily="34" charset="0"/>
              </a:rPr>
              <a:t> • </a:t>
            </a:r>
            <a:r>
              <a:rPr lang="ar-JO" sz="1600" b="1" dirty="0">
                <a:solidFill>
                  <a:srgbClr val="E5E5FF"/>
                </a:solidFill>
                <a:latin typeface="Arial" panose="020B0604020202020204" pitchFamily="34" charset="0"/>
                <a:cs typeface="Arial" panose="020B0604020202020204" pitchFamily="34" charset="0"/>
              </a:rPr>
              <a:t>كلية الكتاب المقدس سنغافورة</a:t>
            </a:r>
            <a:r>
              <a:rPr lang="en-US" sz="1600" b="1" dirty="0">
                <a:solidFill>
                  <a:srgbClr val="E5E5FF"/>
                </a:solidFill>
                <a:latin typeface="Arial" panose="020B0604020202020204" pitchFamily="34" charset="0"/>
                <a:cs typeface="Arial" panose="020B0604020202020204" pitchFamily="34" charset="0"/>
              </a:rPr>
              <a:t> • biblestudydownloads.com</a:t>
            </a:r>
          </a:p>
        </p:txBody>
      </p:sp>
      <p:pic>
        <p:nvPicPr>
          <p:cNvPr id="11" name="Picture 10" descr="rev 4 scroll.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506749"/>
            <a:ext cx="3900916" cy="4470964"/>
          </a:xfrm>
          <a:prstGeom prst="rect">
            <a:avLst/>
          </a:prstGeom>
        </p:spPr>
      </p:pic>
      <p:sp>
        <p:nvSpPr>
          <p:cNvPr id="10" name="Rectangle 2"/>
          <p:cNvSpPr txBox="1">
            <a:spLocks noChangeArrowheads="1"/>
          </p:cNvSpPr>
          <p:nvPr/>
        </p:nvSpPr>
        <p:spPr bwMode="auto">
          <a:xfrm>
            <a:off x="0" y="1221694"/>
            <a:ext cx="4540551" cy="128529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00"/>
                </a:solidFill>
                <a:effectLst>
                  <a:glow rad="152400">
                    <a:srgbClr val="000000"/>
                  </a:glow>
                </a:effectLst>
                <a:latin typeface="Arial" panose="020B0604020202020204" pitchFamily="34" charset="0"/>
                <a:ea typeface="ＭＳ Ｐゴシック" charset="0"/>
                <a:cs typeface="Arial" panose="020B0604020202020204" pitchFamily="34" charset="0"/>
              </a:rPr>
              <a:t>دينونته</a:t>
            </a:r>
            <a:endParaRPr lang="en-US" b="1" dirty="0">
              <a:solidFill>
                <a:srgbClr val="FFFF00"/>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1" y="5977713"/>
            <a:ext cx="9144000" cy="880287"/>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الفكرة الرئيسية في رؤيا 6-7</a:t>
            </a:r>
            <a:endParaRPr lang="en-US" sz="4000"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3900917" y="1221694"/>
            <a:ext cx="5243084" cy="128529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ar-JO" b="1" dirty="0">
                <a:solidFill>
                  <a:srgbClr val="FFFFFF"/>
                </a:solidFill>
                <a:effectLst>
                  <a:glow rad="152400">
                    <a:srgbClr val="000000"/>
                  </a:glow>
                </a:effectLst>
                <a:latin typeface="Arial" panose="020B0604020202020204" pitchFamily="34" charset="0"/>
                <a:ea typeface="ＭＳ Ｐゴシック" charset="0"/>
                <a:cs typeface="Arial" panose="020B0604020202020204" pitchFamily="34" charset="0"/>
              </a:rPr>
              <a:t>مع </a:t>
            </a:r>
            <a:r>
              <a:rPr lang="ar-JO" b="1" dirty="0">
                <a:solidFill>
                  <a:srgbClr val="FFFF00"/>
                </a:solidFill>
                <a:effectLst>
                  <a:glow rad="152400">
                    <a:srgbClr val="000000"/>
                  </a:glow>
                </a:effectLst>
                <a:latin typeface="Arial" panose="020B0604020202020204" pitchFamily="34" charset="0"/>
                <a:ea typeface="ＭＳ Ｐゴシック" charset="0"/>
                <a:cs typeface="Arial" panose="020B0604020202020204" pitchFamily="34" charset="0"/>
              </a:rPr>
              <a:t>نعمته</a:t>
            </a:r>
            <a:endParaRPr lang="en-US" b="1" dirty="0">
              <a:solidFill>
                <a:srgbClr val="FFFF00"/>
              </a:solidFill>
              <a:effectLst>
                <a:glow rad="1524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3808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7873" name="Picture 1" descr="Rev 6.13 Falling Stars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191625" cy="68929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49922" name="Rectangle 2"/>
          <p:cNvSpPr>
            <a:spLocks noGrp="1" noChangeArrowheads="1"/>
          </p:cNvSpPr>
          <p:nvPr>
            <p:ph type="title"/>
          </p:nvPr>
        </p:nvSpPr>
        <p:spPr>
          <a:xfrm>
            <a:off x="107504" y="1973385"/>
            <a:ext cx="5714958" cy="3809999"/>
          </a:xfrm>
          <a:effectLst>
            <a:outerShdw blurRad="63500" dist="35921" dir="2700000" algn="ctr" rotWithShape="0">
              <a:srgbClr val="000000">
                <a:alpha val="74998"/>
              </a:srgbClr>
            </a:outerShdw>
          </a:effectLst>
        </p:spPr>
        <p:txBody>
          <a:bodyPr/>
          <a:lstStyle/>
          <a:p>
            <a:pPr eaLnBrk="1" hangingPunct="1">
              <a:defRPr/>
            </a:pPr>
            <a:r>
              <a:rPr kumimoji="0" lang="ar-JO" sz="6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cs typeface="Arial" panose="020B0604020202020204" pitchFamily="34" charset="0"/>
              </a:rPr>
              <a:t>1. سوف </a:t>
            </a:r>
            <a:r>
              <a:rPr kumimoji="0" lang="ar-JO" sz="6000" b="1" u="none" strike="noStrike" kern="0" cap="none" spc="0" normalizeH="0" baseline="0" noProof="0" dirty="0">
                <a:ln>
                  <a:noFill/>
                </a:ln>
                <a:solidFill>
                  <a:srgbClr val="FFFF00"/>
                </a:solidFill>
                <a:effectLst>
                  <a:glow rad="177800">
                    <a:srgbClr val="000000"/>
                  </a:glow>
                </a:effectLst>
                <a:uLnTx/>
                <a:uFillTx/>
                <a:latin typeface="Arial" panose="020B0604020202020204" pitchFamily="34" charset="0"/>
                <a:ea typeface="ＭＳ Ｐゴシック" pitchFamily="-111" charset="-128"/>
                <a:cs typeface="Arial" panose="020B0604020202020204" pitchFamily="34" charset="0"/>
              </a:rPr>
              <a:t>يدين</a:t>
            </a:r>
            <a:r>
              <a:rPr kumimoji="0" lang="ar-JO" sz="6000" b="1" u="none" strike="noStrike" kern="0" cap="none" spc="0" normalizeH="0" baseline="0" noProof="0" dirty="0">
                <a:ln>
                  <a:noFill/>
                </a:ln>
                <a:solidFill>
                  <a:srgbClr val="FFFFFF"/>
                </a:solidFill>
                <a:effectLst>
                  <a:glow rad="177800">
                    <a:srgbClr val="000000"/>
                  </a:glow>
                </a:effectLst>
                <a:uLnTx/>
                <a:uFillTx/>
                <a:latin typeface="Arial" panose="020B0604020202020204" pitchFamily="34" charset="0"/>
                <a:ea typeface="ＭＳ Ｐゴシック" pitchFamily="-111" charset="-128"/>
                <a:cs typeface="Arial" panose="020B0604020202020204" pitchFamily="34" charset="0"/>
              </a:rPr>
              <a:t> المسيح العالم (رؤ 6)</a:t>
            </a:r>
            <a:endParaRPr lang="en-US" sz="6000" b="1" dirty="0">
              <a:solidFill>
                <a:schemeClr val="bg1"/>
              </a:solidFill>
              <a:effectLst>
                <a:glow rad="177800">
                  <a:schemeClr val="tx1"/>
                </a:glow>
              </a:effectLst>
              <a:latin typeface="Arial" panose="020B0604020202020204" pitchFamily="34" charset="0"/>
              <a:ea typeface="ＭＳ Ｐゴシック" pitchFamily="-111" charset="-128"/>
              <a:cs typeface="ＭＳ Ｐゴシック" pitchFamily="-111" charset="-128"/>
            </a:endParaRPr>
          </a:p>
        </p:txBody>
      </p:sp>
      <p:sp>
        <p:nvSpPr>
          <p:cNvPr id="4" name="Text Box 60"/>
          <p:cNvSpPr txBox="1">
            <a:spLocks noChangeArrowheads="1"/>
          </p:cNvSpPr>
          <p:nvPr/>
        </p:nvSpPr>
        <p:spPr bwMode="auto">
          <a:xfrm>
            <a:off x="8415681" y="43071"/>
            <a:ext cx="701131" cy="463846"/>
          </a:xfrm>
          <a:prstGeom prst="rect">
            <a:avLst/>
          </a:prstGeom>
          <a:noFill/>
          <a:ln w="9525">
            <a:noFill/>
            <a:miter lim="800000"/>
            <a:headEnd/>
            <a:tailEnd type="none" w="lg" len="lg"/>
          </a:ln>
          <a:effectLst>
            <a:outerShdw blurRad="63500" dist="35921" dir="2700000" algn="ctr" rotWithShape="0">
              <a:srgbClr val="000013">
                <a:alpha val="74998"/>
              </a:srgbClr>
            </a:outerShdw>
          </a:effectLst>
        </p:spPr>
        <p:txBody>
          <a:bodyPr wrap="none" lIns="90000" tIns="46800" rIns="90000" bIns="46800">
            <a:spAutoFit/>
          </a:bodyPr>
          <a:lstStyle>
            <a:lvl1pPr algn="l">
              <a:defRPr sz="2400">
                <a:solidFill>
                  <a:schemeClr val="tx1"/>
                </a:solidFill>
                <a:latin typeface="Times New Roman" charset="0"/>
                <a:ea typeface="ＭＳ Ｐゴシック" charset="0"/>
              </a:defRPr>
            </a:lvl1pPr>
            <a:lvl2pPr marL="37931725" indent="-37474525" algn="l">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defRPr/>
            </a:pPr>
            <a:r>
              <a:rPr lang="ar-JO" b="1" dirty="0">
                <a:solidFill>
                  <a:srgbClr val="FFFFFF"/>
                </a:solidFill>
                <a:latin typeface="Arial" panose="020B0604020202020204" pitchFamily="34" charset="0"/>
                <a:ea typeface="Osaka" charset="0"/>
                <a:cs typeface="Arial" panose="020B0604020202020204" pitchFamily="34" charset="0"/>
              </a:rPr>
              <a:t>374</a:t>
            </a:r>
            <a:endParaRPr lang="en-US" sz="2000" b="1" dirty="0">
              <a:solidFill>
                <a:srgbClr val="FFFFFF"/>
              </a:solidFill>
              <a:latin typeface="Arial" panose="020B0604020202020204" pitchFamily="34" charset="0"/>
              <a:ea typeface="Osaka" charset="0"/>
              <a:cs typeface="Arial" panose="020B0604020202020204" pitchFamily="34" charset="0"/>
            </a:endParaRPr>
          </a:p>
        </p:txBody>
      </p:sp>
      <p:pic>
        <p:nvPicPr>
          <p:cNvPr id="2" name="Picture 1" descr="rev 4 seals tomar7muhur.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4235" y="174437"/>
            <a:ext cx="4533900" cy="1371600"/>
          </a:xfrm>
          <a:prstGeom prst="rect">
            <a:avLst/>
          </a:prstGeom>
        </p:spPr>
      </p:pic>
    </p:spTree>
    <p:extLst>
      <p:ext uri="{BB962C8B-B14F-4D97-AF65-F5344CB8AC3E}">
        <p14:creationId xmlns:p14="http://schemas.microsoft.com/office/powerpoint/2010/main" val="527147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6849" name="Picture 4" descr="jesus-world-creator-god-2.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6200" y="2637692"/>
            <a:ext cx="4800600" cy="4144108"/>
          </a:xfrm>
        </p:spPr>
        <p:txBody>
          <a:bodyPr/>
          <a:lstStyle/>
          <a:p>
            <a:pPr>
              <a:defRPr/>
            </a:pPr>
            <a:r>
              <a:rPr kumimoji="0" lang="ar-JO" sz="6000" u="none" strike="noStrike" kern="0" cap="none" spc="0" normalizeH="0" baseline="0" noProof="0" dirty="0">
                <a:ln>
                  <a:noFill/>
                </a:ln>
                <a:solidFill>
                  <a:srgbClr val="FFFFFF"/>
                </a:solidFill>
                <a:effectLst>
                  <a:glow rad="241300">
                    <a:srgbClr val="000000"/>
                  </a:glow>
                  <a:outerShdw blurRad="38100" dist="38100" dir="2700000" algn="tl">
                    <a:srgbClr val="000000">
                      <a:alpha val="43137"/>
                    </a:srgbClr>
                  </a:outerShdw>
                </a:effectLst>
                <a:uLnTx/>
                <a:uFillTx/>
                <a:ea typeface="ＭＳ Ｐゴシック" charset="0"/>
              </a:rPr>
              <a:t>2. سوف </a:t>
            </a:r>
            <a:r>
              <a:rPr kumimoji="0" lang="ar-JO" sz="6000" u="none" strike="noStrike" kern="0" cap="none" spc="0" normalizeH="0" baseline="0" noProof="0" dirty="0">
                <a:ln>
                  <a:noFill/>
                </a:ln>
                <a:solidFill>
                  <a:srgbClr val="FFFF00"/>
                </a:solidFill>
                <a:effectLst>
                  <a:glow rad="241300">
                    <a:srgbClr val="000000"/>
                  </a:glow>
                  <a:outerShdw blurRad="38100" dist="38100" dir="2700000" algn="tl">
                    <a:srgbClr val="000000">
                      <a:alpha val="43137"/>
                    </a:srgbClr>
                  </a:outerShdw>
                </a:effectLst>
                <a:uLnTx/>
                <a:uFillTx/>
                <a:ea typeface="ＭＳ Ｐゴシック" charset="0"/>
              </a:rPr>
              <a:t>يخلص</a:t>
            </a:r>
            <a:r>
              <a:rPr kumimoji="0" lang="ar-JO" sz="6000" u="none" strike="noStrike" kern="0" cap="none" spc="0" normalizeH="0" baseline="0" noProof="0" dirty="0">
                <a:ln>
                  <a:noFill/>
                </a:ln>
                <a:solidFill>
                  <a:srgbClr val="FFFFFF"/>
                </a:solidFill>
                <a:effectLst>
                  <a:glow rad="241300">
                    <a:srgbClr val="000000"/>
                  </a:glow>
                  <a:outerShdw blurRad="38100" dist="38100" dir="2700000" algn="tl">
                    <a:srgbClr val="000000">
                      <a:alpha val="43137"/>
                    </a:srgbClr>
                  </a:outerShdw>
                </a:effectLst>
                <a:uLnTx/>
                <a:uFillTx/>
                <a:ea typeface="ＭＳ Ｐゴシック" charset="0"/>
              </a:rPr>
              <a:t> المسيح المؤمنين (رؤ 7)</a:t>
            </a:r>
            <a:endParaRPr lang="en-US" sz="6000" dirty="0">
              <a:effectLst>
                <a:glow rad="241300">
                  <a:schemeClr val="tx1"/>
                </a:glow>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04299" y="60325"/>
            <a:ext cx="704039" cy="461665"/>
          </a:xfrm>
          <a:prstGeom prst="rect">
            <a:avLst/>
          </a:prstGeom>
          <a:solidFill>
            <a:schemeClr val="tx1"/>
          </a:solidFill>
          <a:ln>
            <a:noFill/>
          </a:ln>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371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53188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pic>
        <p:nvPicPr>
          <p:cNvPr id="845826" name="Picture 4" descr="jesus world  holding earth creato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5257800"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334000" y="274638"/>
            <a:ext cx="3657600" cy="5897562"/>
          </a:xfrm>
          <a:solidFill>
            <a:schemeClr val="tx1"/>
          </a:solidFill>
        </p:spPr>
        <p:txBody>
          <a:bodyPr/>
          <a:lstStyle/>
          <a:p>
            <a:pPr>
              <a:defRPr/>
            </a:pPr>
            <a:r>
              <a:rPr lang="ar-JO" dirty="0">
                <a:effectLst/>
              </a:rPr>
              <a:t>هل لديك        نظرة خاطئة     عن المسيح؟</a:t>
            </a:r>
            <a:endParaRPr lang="en-US" dirty="0">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371</a:t>
            </a:r>
            <a:endParaRPr lang="en-US" b="1"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9086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01" name="Picture 2" descr="Rev 4 Nation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0" y="573088"/>
            <a:ext cx="7623175" cy="62849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70402" name="Rectangle 3"/>
          <p:cNvSpPr>
            <a:spLocks noChangeArrowheads="1"/>
          </p:cNvSpPr>
          <p:nvPr/>
        </p:nvSpPr>
        <p:spPr bwMode="auto">
          <a:xfrm rot="-599338">
            <a:off x="1377950" y="-163513"/>
            <a:ext cx="7670800" cy="1350963"/>
          </a:xfrm>
          <a:prstGeom prst="rect">
            <a:avLst/>
          </a:prstGeom>
          <a:solidFill>
            <a:schemeClr val="tx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ＭＳ Ｐゴシック" charset="0"/>
            </a:endParaRPr>
          </a:p>
        </p:txBody>
      </p:sp>
      <p:sp>
        <p:nvSpPr>
          <p:cNvPr id="26627" name="Text Box 3"/>
          <p:cNvSpPr txBox="1">
            <a:spLocks noChangeArrowheads="1"/>
          </p:cNvSpPr>
          <p:nvPr/>
        </p:nvSpPr>
        <p:spPr bwMode="auto">
          <a:xfrm>
            <a:off x="2054973" y="2111375"/>
            <a:ext cx="6784230" cy="2308324"/>
          </a:xfrm>
          <a:prstGeom prst="rect">
            <a:avLst/>
          </a:prstGeom>
          <a:noFill/>
          <a:ln w="9525">
            <a:noFill/>
            <a:miter lim="800000"/>
            <a:headEnd/>
            <a:tailEnd/>
          </a:ln>
          <a:effectLst/>
        </p:spPr>
        <p:txBody>
          <a:bodyPr wrap="none">
            <a:spAutoFit/>
          </a:bodyPr>
          <a:lstStyle>
            <a:lvl1pPr marL="914400" indent="-914400">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914400" marR="0" lvl="0" indent="-914400" algn="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921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1. في شخصه ( 1)</a:t>
            </a:r>
            <a:endParaRPr kumimoji="0" lang="en-US" sz="4800" b="1" u="none" strike="noStrike" kern="1200" cap="none" spc="0" normalizeH="0" baseline="0" noProof="0" dirty="0">
              <a:ln>
                <a:noFill/>
              </a:ln>
              <a:solidFill>
                <a:srgbClr val="FFFFFF"/>
              </a:solidFill>
              <a:effectLst>
                <a:glow rad="2921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921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على الكنائس ( 2 – 3 )</a:t>
            </a:r>
          </a:p>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2921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3. على كل الخليقة ( 4 – 22 )</a:t>
            </a:r>
            <a:endParaRPr kumimoji="0" lang="en-US" sz="4800" b="1" u="none" strike="noStrike" kern="1200" cap="none" spc="0" normalizeH="0" baseline="0" noProof="0" dirty="0">
              <a:ln>
                <a:noFill/>
              </a:ln>
              <a:solidFill>
                <a:srgbClr val="FFFFFF"/>
              </a:solidFill>
              <a:effectLst>
                <a:glow rad="292100">
                  <a:srgbClr val="000000">
                    <a:alpha val="75000"/>
                  </a:srgb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355976" y="6381328"/>
            <a:ext cx="4716016" cy="476672"/>
          </a:xfrm>
        </p:spPr>
        <p:txBody>
          <a:bodyPr/>
          <a:lstStyle/>
          <a:p>
            <a:pPr algn="r">
              <a:defRPr/>
            </a:pPr>
            <a:r>
              <a:rPr lang="ar-JO" sz="2400" b="1" kern="10" dirty="0">
                <a:ln w="9525" cap="flat" cmpd="sng" algn="ctr">
                  <a:solidFill>
                    <a:srgbClr val="000000"/>
                  </a:solidFill>
                  <a:prstDash val="solid"/>
                  <a:round/>
                </a:ln>
                <a:solidFill>
                  <a:srgbClr val="FFFFFF"/>
                </a:solidFill>
                <a:effectLst>
                  <a:outerShdw blurRad="41275" dist="12700" dir="12000096" algn="tl" rotWithShape="0">
                    <a:srgbClr val="000000">
                      <a:alpha val="40000"/>
                    </a:srgbClr>
                  </a:outerShdw>
                </a:effectLst>
                <a:latin typeface="Impact"/>
                <a:ea typeface="Impact"/>
                <a:cs typeface="Impact"/>
              </a:rPr>
              <a:t>سيادة المسيح في رؤيا</a:t>
            </a:r>
            <a:endParaRPr lang="en-US" sz="3200" dirty="0">
              <a:solidFill>
                <a:srgbClr val="FFFFFF"/>
              </a:solidFill>
            </a:endParaRPr>
          </a:p>
        </p:txBody>
      </p:sp>
      <p:sp>
        <p:nvSpPr>
          <p:cNvPr id="870405" name="WordArt 2"/>
          <p:cNvSpPr>
            <a:spLocks noChangeArrowheads="1" noChangeShapeType="1" noTextEdit="1"/>
          </p:cNvSpPr>
          <p:nvPr/>
        </p:nvSpPr>
        <p:spPr bwMode="auto">
          <a:xfrm rot="-245105">
            <a:off x="1339850" y="381000"/>
            <a:ext cx="7391400" cy="1143000"/>
          </a:xfrm>
          <a:prstGeom prst="rect">
            <a:avLst/>
          </a:prstGeom>
        </p:spPr>
        <p:txBody>
          <a:bodyPr wrap="none" fromWordArt="1">
            <a:prstTxWarp prst="textCascadeUp">
              <a:avLst>
                <a:gd name="adj" fmla="val 44444"/>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10" cap="none" spc="0" normalizeH="0" baseline="0" noProof="0" dirty="0">
                <a:ln w="9525">
                  <a:solidFill>
                    <a:srgbClr val="000000"/>
                  </a:solidFill>
                  <a:round/>
                  <a:headEnd/>
                  <a:tailEnd/>
                </a:ln>
                <a:solidFill>
                  <a:srgbClr val="000090"/>
                </a:solidFill>
                <a:effectLst>
                  <a:outerShdw blurRad="41275" dist="12700" dir="12000096" algn="tl" rotWithShape="0">
                    <a:srgbClr val="000000">
                      <a:alpha val="39998"/>
                    </a:srgbClr>
                  </a:outerShdw>
                </a:effectLst>
                <a:uLnTx/>
                <a:uFillTx/>
                <a:latin typeface="Impact"/>
                <a:ea typeface="Impact"/>
                <a:cs typeface="Impact"/>
              </a:rPr>
              <a:t>سيادة المسيح في رؤيا</a:t>
            </a:r>
            <a:r>
              <a:rPr kumimoji="0" lang="en-US" sz="3600" b="1" i="0" u="none" strike="noStrike" kern="10" cap="none" spc="0" normalizeH="0" baseline="0" noProof="0" dirty="0">
                <a:ln w="9525">
                  <a:solidFill>
                    <a:srgbClr val="000000"/>
                  </a:solidFill>
                  <a:round/>
                  <a:headEnd/>
                  <a:tailEnd/>
                </a:ln>
                <a:solidFill>
                  <a:srgbClr val="000090"/>
                </a:solidFill>
                <a:effectLst>
                  <a:outerShdw blurRad="41275" dist="12700" dir="12000096" algn="tl" rotWithShape="0">
                    <a:srgbClr val="000000">
                      <a:alpha val="39998"/>
                    </a:srgbClr>
                  </a:outerShdw>
                </a:effectLst>
                <a:uLnTx/>
                <a:uFillTx/>
                <a:latin typeface="Impact"/>
                <a:ea typeface="Impact"/>
                <a:cs typeface="Impact"/>
              </a:rPr>
              <a:t> </a:t>
            </a:r>
          </a:p>
        </p:txBody>
      </p:sp>
      <p:sp>
        <p:nvSpPr>
          <p:cNvPr id="7" name="Text Box 30"/>
          <p:cNvSpPr txBox="1">
            <a:spLocks noChangeArrowheads="1"/>
          </p:cNvSpPr>
          <p:nvPr/>
        </p:nvSpPr>
        <p:spPr bwMode="auto">
          <a:xfrm>
            <a:off x="8426137" y="702075"/>
            <a:ext cx="701131" cy="463846"/>
          </a:xfrm>
          <a:prstGeom prst="rect">
            <a:avLst/>
          </a:prstGeom>
          <a:solidFill>
            <a:srgbClr val="00009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381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62488369"/>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4274770" y="521990"/>
            <a:ext cx="4728760" cy="5897562"/>
          </a:xfrm>
          <a:solidFill>
            <a:schemeClr val="tx1"/>
          </a:solidFill>
        </p:spPr>
        <p:txBody>
          <a:bodyPr/>
          <a:lstStyle/>
          <a:p>
            <a:pPr>
              <a:defRPr/>
            </a:pPr>
            <a:r>
              <a:rPr lang="ar-JO" dirty="0">
                <a:effectLst/>
              </a:rPr>
              <a:t>يمتلك المسيح الحق    في أن يدينك            لكنه يفضل أن يخلصك</a:t>
            </a:r>
            <a:endParaRPr lang="en-US" dirty="0">
              <a:effectLst/>
            </a:endParaRPr>
          </a:p>
        </p:txBody>
      </p:sp>
      <p:sp>
        <p:nvSpPr>
          <p:cNvPr id="5" name="Text Box 1041"/>
          <p:cNvSpPr txBox="1">
            <a:spLocks noChangeArrowheads="1"/>
          </p:cNvSpPr>
          <p:nvPr/>
        </p:nvSpPr>
        <p:spPr bwMode="auto">
          <a:xfrm>
            <a:off x="8404299" y="60325"/>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ar-JO" b="1" dirty="0">
                <a:solidFill>
                  <a:srgbClr val="FFFFFF"/>
                </a:solidFill>
                <a:latin typeface="Arial" panose="020B0604020202020204" pitchFamily="34" charset="0"/>
                <a:cs typeface="Arial" panose="020B0604020202020204" pitchFamily="34" charset="0"/>
              </a:rPr>
              <a:t>371</a:t>
            </a:r>
            <a:endParaRPr lang="en-US" b="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0" y="0"/>
            <a:ext cx="4262840" cy="6858000"/>
          </a:xfrm>
          <a:prstGeom prst="rect">
            <a:avLst/>
          </a:prstGeom>
        </p:spPr>
      </p:pic>
    </p:spTree>
    <p:extLst>
      <p:ext uri="{BB962C8B-B14F-4D97-AF65-F5344CB8AC3E}">
        <p14:creationId xmlns:p14="http://schemas.microsoft.com/office/powerpoint/2010/main" val="26514211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07762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19 Maranatha.jpg"/>
          <p:cNvPicPr>
            <a:picLocks noChangeAspect="1"/>
          </p:cNvPicPr>
          <p:nvPr/>
        </p:nvPicPr>
        <p:blipFill rotWithShape="1">
          <a:blip r:embed="rId3">
            <a:extLst>
              <a:ext uri="{28A0092B-C50C-407E-A947-70E740481C1C}">
                <a14:useLocalDpi xmlns:a14="http://schemas.microsoft.com/office/drawing/2010/main"/>
              </a:ext>
            </a:extLst>
          </a:blip>
          <a:srcRect l="4671" r="7018"/>
          <a:stretch/>
        </p:blipFill>
        <p:spPr>
          <a:xfrm>
            <a:off x="-1" y="22033"/>
            <a:ext cx="9113717" cy="6803262"/>
          </a:xfrm>
          <a:prstGeom prst="rect">
            <a:avLst/>
          </a:prstGeom>
        </p:spPr>
      </p:pic>
      <p:sp>
        <p:nvSpPr>
          <p:cNvPr id="2" name="Title 1"/>
          <p:cNvSpPr>
            <a:spLocks noGrp="1"/>
          </p:cNvSpPr>
          <p:nvPr>
            <p:ph type="title"/>
          </p:nvPr>
        </p:nvSpPr>
        <p:spPr>
          <a:xfrm>
            <a:off x="30284" y="5077676"/>
            <a:ext cx="9138965" cy="1457718"/>
          </a:xfrm>
          <a:noFill/>
          <a:ln>
            <a:noFill/>
          </a:ln>
        </p:spPr>
        <p:txBody>
          <a:bodyPr vert="horz" wrap="square" lIns="91440" tIns="45720" rIns="91440" bIns="45720" numCol="1" anchor="ctr" anchorCtr="0" compatLnSpc="1">
            <a:prstTxWarp prst="textNoShape">
              <a:avLst/>
            </a:prstTxWarp>
          </a:bodyPr>
          <a:lstStyle/>
          <a:p>
            <a:r>
              <a:rPr lang="ar-JO" sz="9600" dirty="0">
                <a:effectLst>
                  <a:glow rad="165100">
                    <a:schemeClr val="tx1"/>
                  </a:glow>
                </a:effectLst>
                <a:cs typeface="+mj-cs"/>
              </a:rPr>
              <a:t>يسوع ينتصر</a:t>
            </a:r>
            <a:endParaRPr lang="en-US" sz="9600" dirty="0">
              <a:effectLst>
                <a:glow rad="165100">
                  <a:schemeClr val="tx1"/>
                </a:glow>
              </a:effectLst>
              <a:cs typeface="+mj-cs"/>
            </a:endParaRPr>
          </a:p>
        </p:txBody>
      </p:sp>
      <p:sp>
        <p:nvSpPr>
          <p:cNvPr id="5" name="Title 1"/>
          <p:cNvSpPr txBox="1">
            <a:spLocks/>
          </p:cNvSpPr>
          <p:nvPr/>
        </p:nvSpPr>
        <p:spPr bwMode="auto">
          <a:xfrm>
            <a:off x="5035" y="62259"/>
            <a:ext cx="2846337" cy="1023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a:ea typeface="ＭＳ Ｐゴシック" charset="0"/>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FFFFFF"/>
                </a:solidFill>
                <a:latin typeface="Arial" charset="0"/>
                <a:ea typeface="ＭＳ Ｐゴシック" charset="0"/>
                <a:cs typeface="Geneva"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Geneva" charset="0"/>
                <a:cs typeface="Geneva" charset="0"/>
              </a:defRPr>
            </a:lvl9pPr>
          </a:lstStyle>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موضوع</a:t>
            </a:r>
          </a:p>
          <a:p>
            <a:pPr marL="0" marR="0" lvl="0" indent="0" algn="ctr" defTabSz="449263" rtl="0" eaLnBrk="0" fontAlgn="base" latinLnBrk="0" hangingPunct="0">
              <a:lnSpc>
                <a:spcPct val="95000"/>
              </a:lnSpc>
              <a:spcBef>
                <a:spcPct val="0"/>
              </a:spcBef>
              <a:spcAft>
                <a:spcPct val="0"/>
              </a:spcAft>
              <a:buClr>
                <a:srgbClr val="000000"/>
              </a:buClr>
              <a:buSzPct val="100000"/>
              <a:buFont typeface="Times New Roman" charset="0"/>
              <a:buNone/>
              <a:tabLst/>
              <a:defRPr/>
            </a:pPr>
            <a:r>
              <a:rPr kumimoji="0" lang="ar-JO"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rPr>
              <a:t>الرؤيا</a:t>
            </a:r>
            <a:endParaRPr kumimoji="0" lang="en-US" sz="3600" b="1" u="none" strike="noStrike" kern="1200" cap="none" spc="0" normalizeH="0" baseline="0" noProof="0" dirty="0">
              <a:ln>
                <a:noFill/>
              </a:ln>
              <a:solidFill>
                <a:srgbClr val="FFFFFF"/>
              </a:solidFill>
              <a:effectLst>
                <a:glow rad="165100">
                  <a:srgbClr val="000000"/>
                </a:glow>
              </a:effectLst>
              <a:uLnTx/>
              <a:uFillTx/>
              <a:latin typeface="Arial" panose="020B0604020202020204" pitchFamily="34" charset="0"/>
              <a:ea typeface="ＭＳ Ｐゴシック" charset="0"/>
              <a:cs typeface="Geneva"/>
            </a:endParaRPr>
          </a:p>
        </p:txBody>
      </p:sp>
    </p:spTree>
    <p:extLst>
      <p:ext uri="{BB962C8B-B14F-4D97-AF65-F5344CB8AC3E}">
        <p14:creationId xmlns:p14="http://schemas.microsoft.com/office/powerpoint/2010/main" val="2306931201"/>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A6CE251-FBFD-0471-6B31-86999B3AEC43}"/>
              </a:ext>
            </a:extLst>
          </p:cNvPr>
          <p:cNvPicPr>
            <a:picLocks noChangeAspect="1"/>
          </p:cNvPicPr>
          <p:nvPr/>
        </p:nvPicPr>
        <p:blipFill rotWithShape="1">
          <a:blip r:embed="rId3"/>
          <a:srcRect l="5648" r="3547" b="5262"/>
          <a:stretch/>
        </p:blipFill>
        <p:spPr>
          <a:xfrm>
            <a:off x="0" y="542925"/>
            <a:ext cx="9144000" cy="6315075"/>
          </a:xfrm>
          <a:prstGeom prst="rect">
            <a:avLst/>
          </a:prstGeom>
        </p:spPr>
      </p:pic>
      <p:sp>
        <p:nvSpPr>
          <p:cNvPr id="2" name="TextBox 1">
            <a:extLst>
              <a:ext uri="{FF2B5EF4-FFF2-40B4-BE49-F238E27FC236}">
                <a16:creationId xmlns:a16="http://schemas.microsoft.com/office/drawing/2014/main" id="{3D4A0D62-A4A7-2AAF-BE44-BF6D7C5C9BE0}"/>
              </a:ext>
            </a:extLst>
          </p:cNvPr>
          <p:cNvSpPr txBox="1"/>
          <p:nvPr/>
        </p:nvSpPr>
        <p:spPr>
          <a:xfrm>
            <a:off x="-768096" y="4791456"/>
            <a:ext cx="1847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sp>
        <p:nvSpPr>
          <p:cNvPr id="14" name="Rectangle 1026">
            <a:extLst>
              <a:ext uri="{FF2B5EF4-FFF2-40B4-BE49-F238E27FC236}">
                <a16:creationId xmlns:a16="http://schemas.microsoft.com/office/drawing/2014/main" id="{F219FB4B-4BAF-54CB-BC4F-1B2EFD27756E}"/>
              </a:ext>
            </a:extLst>
          </p:cNvPr>
          <p:cNvSpPr txBox="1">
            <a:spLocks noChangeArrowheads="1"/>
          </p:cNvSpPr>
          <p:nvPr/>
        </p:nvSpPr>
        <p:spPr bwMode="auto">
          <a:xfrm>
            <a:off x="0" y="0"/>
            <a:ext cx="9144000" cy="542925"/>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أ</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حصل عل</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ى</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هذا العرض</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التقديمي</a:t>
            </a:r>
            <a:r>
              <a:rPr kumimoji="0" lang="ar-EG"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 مجانا</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 name="Rectangle 1026">
            <a:extLst>
              <a:ext uri="{FF2B5EF4-FFF2-40B4-BE49-F238E27FC236}">
                <a16:creationId xmlns:a16="http://schemas.microsoft.com/office/drawing/2014/main" id="{F595F0E2-F752-4AC2-6044-24CD3312008D}"/>
              </a:ext>
            </a:extLst>
          </p:cNvPr>
          <p:cNvSpPr txBox="1">
            <a:spLocks noChangeArrowheads="1"/>
          </p:cNvSpPr>
          <p:nvPr/>
        </p:nvSpPr>
        <p:spPr bwMode="auto">
          <a:xfrm>
            <a:off x="0" y="6172200"/>
            <a:ext cx="9144000" cy="685800"/>
          </a:xfrm>
          <a:prstGeom prst="rect">
            <a:avLst/>
          </a:prstGeom>
          <a:solidFill>
            <a:schemeClr val="tx1"/>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وعظ العهد الجديد</a:t>
            </a:r>
            <a:r>
              <a:rPr kumimoji="0" lang="en-US" sz="32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rPr>
              <a:t> • BibleStudyDownloads.org</a:t>
            </a:r>
            <a:endParaRPr kumimoji="0" lang="en-US" sz="1100" u="none" strike="noStrike" kern="0" cap="none" spc="0" normalizeH="0" baseline="0" noProof="0" dirty="0">
              <a:ln>
                <a:noFill/>
              </a:ln>
              <a:solidFill>
                <a:srgbClr val="FFFFFF"/>
              </a:solidFill>
              <a:effectLst>
                <a:outerShdw blurRad="38100" dist="38100" dir="2700000" algn="tl">
                  <a:srgbClr val="000000"/>
                </a:outerShdw>
              </a:effectLst>
              <a:uLnTx/>
              <a:uFillTx/>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225770149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00" y="1786961"/>
            <a:ext cx="9144000" cy="5071039"/>
          </a:xfrm>
          <a:prstGeom prst="rect">
            <a:avLst/>
          </a:prstGeom>
        </p:spPr>
      </p:pic>
      <p:sp>
        <p:nvSpPr>
          <p:cNvPr id="837643" name="Rectangle 12"/>
          <p:cNvSpPr>
            <a:spLocks noGrp="1" noChangeArrowheads="1"/>
          </p:cNvSpPr>
          <p:nvPr>
            <p:ph type="title" idx="4294967295"/>
          </p:nvPr>
        </p:nvSpPr>
        <p:spPr>
          <a:xfrm>
            <a:off x="-21049" y="0"/>
            <a:ext cx="9144000" cy="1786961"/>
          </a:xfrm>
          <a:solidFill>
            <a:srgbClr val="F5F7FE"/>
          </a:solidFill>
          <a:effectLst/>
        </p:spPr>
        <p:txBody>
          <a:bodyPr>
            <a:noAutofit/>
          </a:bodyPr>
          <a:lstStyle/>
          <a:p>
            <a:r>
              <a:rPr lang="ar-JO" sz="8000" dirty="0">
                <a:solidFill>
                  <a:schemeClr val="bg1"/>
                </a:solidFill>
                <a:effectLst>
                  <a:glow rad="279400">
                    <a:schemeClr val="tx1"/>
                  </a:glow>
                </a:effectLst>
                <a:ea typeface="ＭＳ Ｐゴシック" charset="0"/>
              </a:rPr>
              <a:t>التوازن</a:t>
            </a:r>
            <a:endParaRPr lang="en-US" sz="8000" dirty="0">
              <a:solidFill>
                <a:schemeClr val="bg1"/>
              </a:solidFill>
              <a:effectLst>
                <a:glow rad="279400">
                  <a:schemeClr val="tx1"/>
                </a:glow>
              </a:effectLst>
              <a:ea typeface="ＭＳ Ｐゴシック" charset="0"/>
            </a:endParaRPr>
          </a:p>
        </p:txBody>
      </p:sp>
      <p:sp>
        <p:nvSpPr>
          <p:cNvPr id="4" name="Rectangle 12"/>
          <p:cNvSpPr txBox="1">
            <a:spLocks noChangeArrowheads="1"/>
          </p:cNvSpPr>
          <p:nvPr/>
        </p:nvSpPr>
        <p:spPr>
          <a:xfrm>
            <a:off x="5544528" y="1885806"/>
            <a:ext cx="3578423"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النعمة</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5" name="Rectangle 12"/>
          <p:cNvSpPr txBox="1">
            <a:spLocks noChangeArrowheads="1"/>
          </p:cNvSpPr>
          <p:nvPr/>
        </p:nvSpPr>
        <p:spPr>
          <a:xfrm>
            <a:off x="62274" y="1885806"/>
            <a:ext cx="3309571" cy="549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العدل</a:t>
            </a:r>
            <a:endParaRPr kumimoji="0" lang="en-US" sz="6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48617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b="1" dirty="0">
              <a:solidFill>
                <a:srgbClr val="FFFFFF"/>
              </a:solidFill>
              <a:latin typeface="Arial" panose="020B0604020202020204" pitchFamily="34" charset="0"/>
              <a:ea typeface="Arial"/>
              <a:cs typeface="Arial" panose="020B0604020202020204" pitchFamily="34" charset="0"/>
            </a:endParaRPr>
          </a:p>
        </p:txBody>
      </p:sp>
      <p:sp>
        <p:nvSpPr>
          <p:cNvPr id="2" name="Title 1"/>
          <p:cNvSpPr>
            <a:spLocks noGrp="1"/>
          </p:cNvSpPr>
          <p:nvPr>
            <p:ph type="title"/>
          </p:nvPr>
        </p:nvSpPr>
        <p:spPr>
          <a:xfrm>
            <a:off x="0" y="45429"/>
            <a:ext cx="9144000" cy="2575360"/>
          </a:xfrm>
          <a:noFill/>
        </p:spPr>
        <p:txBody>
          <a:bodyPr anchor="b"/>
          <a:lstStyle/>
          <a:p>
            <a:pPr>
              <a:defRPr/>
            </a:pPr>
            <a:r>
              <a:rPr lang="ar-JO" sz="8000" dirty="0">
                <a:effectLst>
                  <a:glow rad="190500">
                    <a:schemeClr val="tx1"/>
                  </a:glow>
                </a:effectLst>
              </a:rPr>
              <a:t>هل يسوع</a:t>
            </a:r>
            <a:br>
              <a:rPr lang="ar-JO" sz="8000" dirty="0">
                <a:effectLst>
                  <a:glow rad="190500">
                    <a:schemeClr val="tx1"/>
                  </a:glow>
                </a:effectLst>
              </a:rPr>
            </a:br>
            <a:r>
              <a:rPr lang="ar-JO" sz="8000" dirty="0">
                <a:effectLst>
                  <a:glow rad="190500">
                    <a:schemeClr val="tx1"/>
                  </a:glow>
                </a:effectLst>
              </a:rPr>
              <a:t>متوازن؟</a:t>
            </a:r>
            <a:endParaRPr lang="en-US" sz="8000" dirty="0">
              <a:effectLst>
                <a:glow rad="190500">
                  <a:schemeClr val="tx1"/>
                </a:glow>
              </a:effectLst>
            </a:endParaRPr>
          </a:p>
        </p:txBody>
      </p:sp>
      <p:pic>
        <p:nvPicPr>
          <p:cNvPr id="4" name="Picture 3"/>
          <p:cNvPicPr>
            <a:picLocks noChangeAspect="1"/>
          </p:cNvPicPr>
          <p:nvPr/>
        </p:nvPicPr>
        <p:blipFill>
          <a:blip r:embed="rId2"/>
          <a:stretch>
            <a:fillRect/>
          </a:stretch>
        </p:blipFill>
        <p:spPr>
          <a:xfrm>
            <a:off x="570314" y="2566404"/>
            <a:ext cx="7620000" cy="3810000"/>
          </a:xfrm>
          <a:prstGeom prst="rect">
            <a:avLst/>
          </a:prstGeom>
        </p:spPr>
      </p:pic>
    </p:spTree>
    <p:extLst>
      <p:ext uri="{BB962C8B-B14F-4D97-AF65-F5344CB8AC3E}">
        <p14:creationId xmlns:p14="http://schemas.microsoft.com/office/powerpoint/2010/main" val="1562885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127"/>
            <a:ext cx="9144001" cy="6866128"/>
          </a:xfrm>
          <a:prstGeom prst="rect">
            <a:avLst/>
          </a:prstGeom>
        </p:spPr>
      </p:pic>
      <p:sp>
        <p:nvSpPr>
          <p:cNvPr id="2" name="Title 1"/>
          <p:cNvSpPr>
            <a:spLocks noGrp="1"/>
          </p:cNvSpPr>
          <p:nvPr>
            <p:ph type="title"/>
          </p:nvPr>
        </p:nvSpPr>
        <p:spPr>
          <a:xfrm>
            <a:off x="0" y="224309"/>
            <a:ext cx="9144000" cy="1063657"/>
          </a:xfrm>
          <a:noFill/>
        </p:spPr>
        <p:txBody>
          <a:bodyPr anchor="b"/>
          <a:lstStyle/>
          <a:p>
            <a:pPr>
              <a:defRPr/>
            </a:pPr>
            <a:r>
              <a:rPr lang="ar-JO" sz="7200" dirty="0">
                <a:effectLst>
                  <a:glow rad="190500">
                    <a:schemeClr val="tx1"/>
                  </a:glow>
                </a:effectLst>
              </a:rPr>
              <a:t>يسوع الغاضب</a:t>
            </a:r>
            <a:endParaRPr lang="en-US" sz="7200" dirty="0">
              <a:effectLst>
                <a:glow rad="190500">
                  <a:schemeClr val="tx1"/>
                </a:glow>
              </a:effectLst>
            </a:endParaRPr>
          </a:p>
        </p:txBody>
      </p:sp>
    </p:spTree>
    <p:extLst>
      <p:ext uri="{BB962C8B-B14F-4D97-AF65-F5344CB8AC3E}">
        <p14:creationId xmlns:p14="http://schemas.microsoft.com/office/powerpoint/2010/main" val="1140737340"/>
      </p:ext>
    </p:extLst>
  </p:cSld>
  <p:clrMapOvr>
    <a:masterClrMapping/>
  </p:clrMapOvr>
</p:sld>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Hardcover">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Hardcover">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1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Default Design">
      <a:majorFont>
        <a:latin typeface="Arial"/>
        <a:ea typeface="Arial"/>
        <a:cs typeface="Arial"/>
      </a:majorFont>
      <a:minorFont>
        <a:latin typeface="Arial"/>
        <a:ea typeface="Arial"/>
        <a:cs typeface="Arial"/>
      </a:minorFont>
    </a:fontScheme>
    <a:fmtScheme name="Default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9.xml><?xml version="1.0" encoding="utf-8"?>
<a:theme xmlns:a="http://schemas.openxmlformats.org/drawingml/2006/main" name="3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Geneva"/>
        <a:cs typeface="Geneva"/>
      </a:majorFont>
      <a:minorFont>
        <a:latin typeface="Times New Roman"/>
        <a:ea typeface="Geneva"/>
        <a:cs typeface="Genev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GLES">
  <a:themeElements>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fontScheme name="ANGLE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ANGLES 1">
        <a:dk1>
          <a:srgbClr val="F8F8F8"/>
        </a:dk1>
        <a:lt1>
          <a:srgbClr val="FFFFFF"/>
        </a:lt1>
        <a:dk2>
          <a:srgbClr val="000000"/>
        </a:dk2>
        <a:lt2>
          <a:srgbClr val="000000"/>
        </a:lt2>
        <a:accent1>
          <a:srgbClr val="FF0000"/>
        </a:accent1>
        <a:accent2>
          <a:srgbClr val="3333FF"/>
        </a:accent2>
        <a:accent3>
          <a:srgbClr val="AAAAAA"/>
        </a:accent3>
        <a:accent4>
          <a:srgbClr val="DADADA"/>
        </a:accent4>
        <a:accent5>
          <a:srgbClr val="FFAAAA"/>
        </a:accent5>
        <a:accent6>
          <a:srgbClr val="2D2DE7"/>
        </a:accent6>
        <a:hlink>
          <a:srgbClr val="008000"/>
        </a:hlink>
        <a:folHlink>
          <a:srgbClr val="808080"/>
        </a:folHlink>
      </a:clrScheme>
      <a:clrMap bg1="dk2" tx1="lt1" bg2="dk1" tx2="lt2" accent1="accent1" accent2="accent2" accent3="accent3" accent4="accent4" accent5="accent5" accent6="accent6" hlink="hlink" folHlink="folHlink"/>
    </a:extraClrScheme>
    <a:extraClrScheme>
      <a:clrScheme name="ANGLES 2">
        <a:dk1>
          <a:srgbClr val="360036"/>
        </a:dk1>
        <a:lt1>
          <a:srgbClr val="FFFFFF"/>
        </a:lt1>
        <a:dk2>
          <a:srgbClr val="FFFFCC"/>
        </a:dk2>
        <a:lt2>
          <a:srgbClr val="666633"/>
        </a:lt2>
        <a:accent1>
          <a:srgbClr val="996600"/>
        </a:accent1>
        <a:accent2>
          <a:srgbClr val="CCCC00"/>
        </a:accent2>
        <a:accent3>
          <a:srgbClr val="FFFFFF"/>
        </a:accent3>
        <a:accent4>
          <a:srgbClr val="2D002D"/>
        </a:accent4>
        <a:accent5>
          <a:srgbClr val="CAB8AA"/>
        </a:accent5>
        <a:accent6>
          <a:srgbClr val="B9B900"/>
        </a:accent6>
        <a:hlink>
          <a:srgbClr val="99CC00"/>
        </a:hlink>
        <a:folHlink>
          <a:srgbClr val="996633"/>
        </a:folHlink>
      </a:clrScheme>
      <a:clrMap bg1="lt1" tx1="dk1" bg2="lt2" tx2="dk2" accent1="accent1" accent2="accent2" accent3="accent3" accent4="accent4" accent5="accent5" accent6="accent6" hlink="hlink" folHlink="folHlink"/>
    </a:extraClrScheme>
    <a:extraClrScheme>
      <a:clrScheme name="ANGLES 3">
        <a:dk1>
          <a:srgbClr val="000000"/>
        </a:dk1>
        <a:lt1>
          <a:srgbClr val="FFFFFF"/>
        </a:lt1>
        <a:dk2>
          <a:srgbClr val="FFFFFF"/>
        </a:dk2>
        <a:lt2>
          <a:srgbClr val="393939"/>
        </a:lt2>
        <a:accent1>
          <a:srgbClr val="B2B2B2"/>
        </a:accent1>
        <a:accent2>
          <a:srgbClr val="EAEAEA"/>
        </a:accent2>
        <a:accent3>
          <a:srgbClr val="FFFFFF"/>
        </a:accent3>
        <a:accent4>
          <a:srgbClr val="000000"/>
        </a:accent4>
        <a:accent5>
          <a:srgbClr val="D5D5D5"/>
        </a:accent5>
        <a:accent6>
          <a:srgbClr val="D4D4D4"/>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ANGLES 4">
        <a:dk1>
          <a:srgbClr val="360036"/>
        </a:dk1>
        <a:lt1>
          <a:srgbClr val="FFFFFF"/>
        </a:lt1>
        <a:dk2>
          <a:srgbClr val="FFFFCC"/>
        </a:dk2>
        <a:lt2>
          <a:srgbClr val="660066"/>
        </a:lt2>
        <a:accent1>
          <a:srgbClr val="C3A3C2"/>
        </a:accent1>
        <a:accent2>
          <a:srgbClr val="9999FF"/>
        </a:accent2>
        <a:accent3>
          <a:srgbClr val="FFFFFF"/>
        </a:accent3>
        <a:accent4>
          <a:srgbClr val="2D002D"/>
        </a:accent4>
        <a:accent5>
          <a:srgbClr val="DECEDD"/>
        </a:accent5>
        <a:accent6>
          <a:srgbClr val="8A8AE7"/>
        </a:accent6>
        <a:hlink>
          <a:srgbClr val="0099CC"/>
        </a:hlink>
        <a:folHlink>
          <a:srgbClr val="C99DAF"/>
        </a:folHlink>
      </a:clrScheme>
      <a:clrMap bg1="lt1" tx1="dk1" bg2="lt2" tx2="dk2" accent1="accent1" accent2="accent2" accent3="accent3" accent4="accent4" accent5="accent5" accent6="accent6" hlink="hlink" folHlink="folHlink"/>
    </a:extraClrScheme>
    <a:extraClrScheme>
      <a:clrScheme name="ANGLES 5">
        <a:dk1>
          <a:srgbClr val="000000"/>
        </a:dk1>
        <a:lt1>
          <a:srgbClr val="99CCFF"/>
        </a:lt1>
        <a:dk2>
          <a:srgbClr val="CCECFF"/>
        </a:dk2>
        <a:lt2>
          <a:srgbClr val="002244"/>
        </a:lt2>
        <a:accent1>
          <a:srgbClr val="336699"/>
        </a:accent1>
        <a:accent2>
          <a:srgbClr val="CC99FF"/>
        </a:accent2>
        <a:accent3>
          <a:srgbClr val="CAE2FF"/>
        </a:accent3>
        <a:accent4>
          <a:srgbClr val="000000"/>
        </a:accent4>
        <a:accent5>
          <a:srgbClr val="ADB8CA"/>
        </a:accent5>
        <a:accent6>
          <a:srgbClr val="B98AE7"/>
        </a:accent6>
        <a:hlink>
          <a:srgbClr val="33CCCC"/>
        </a:hlink>
        <a:folHlink>
          <a:srgbClr val="9999F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4223</TotalTime>
  <Words>4010</Words>
  <Application>Microsoft Macintosh PowerPoint</Application>
  <PresentationFormat>On-screen Show (4:3)</PresentationFormat>
  <Paragraphs>507</Paragraphs>
  <Slides>69</Slides>
  <Notes>47</Notes>
  <HiddenSlides>0</HiddenSlides>
  <MMClips>0</MMClips>
  <ScaleCrop>false</ScaleCrop>
  <HeadingPairs>
    <vt:vector size="6" baseType="variant">
      <vt:variant>
        <vt:lpstr>Fonts Used</vt:lpstr>
      </vt:variant>
      <vt:variant>
        <vt:i4>15</vt:i4>
      </vt:variant>
      <vt:variant>
        <vt:lpstr>Theme</vt:lpstr>
      </vt:variant>
      <vt:variant>
        <vt:i4>22</vt:i4>
      </vt:variant>
      <vt:variant>
        <vt:lpstr>Slide Titles</vt:lpstr>
      </vt:variant>
      <vt:variant>
        <vt:i4>69</vt:i4>
      </vt:variant>
    </vt:vector>
  </HeadingPairs>
  <TitlesOfParts>
    <vt:vector size="106" baseType="lpstr">
      <vt:lpstr>ＭＳ Ｐゴシック</vt:lpstr>
      <vt:lpstr>Osaka</vt:lpstr>
      <vt:lpstr>Times</vt:lpstr>
      <vt:lpstr>ヒラギノ角ゴ Pro W3</vt:lpstr>
      <vt:lpstr>Arial</vt:lpstr>
      <vt:lpstr>Arial Black</vt:lpstr>
      <vt:lpstr>Arial Narrow</vt:lpstr>
      <vt:lpstr>Book Antiqua</vt:lpstr>
      <vt:lpstr>Calibri</vt:lpstr>
      <vt:lpstr>Comic Sans MS</vt:lpstr>
      <vt:lpstr>Impact</vt:lpstr>
      <vt:lpstr>Tahoma</vt:lpstr>
      <vt:lpstr>Times New Roman</vt:lpstr>
      <vt:lpstr>Trebuchet MS</vt:lpstr>
      <vt:lpstr>Wingdings</vt:lpstr>
      <vt:lpstr>19_Blank Presentation</vt:lpstr>
      <vt:lpstr>4_Office Theme</vt:lpstr>
      <vt:lpstr>預設簡報設計</vt:lpstr>
      <vt:lpstr>Default Design</vt:lpstr>
      <vt:lpstr>7_Default Design</vt:lpstr>
      <vt:lpstr>4_Blank Presentation</vt:lpstr>
      <vt:lpstr>33_Blank Presentation</vt:lpstr>
      <vt:lpstr>1_Blank Presentation</vt:lpstr>
      <vt:lpstr>ANGLES</vt:lpstr>
      <vt:lpstr>11_Blank Presentation</vt:lpstr>
      <vt:lpstr>Hardcover</vt:lpstr>
      <vt:lpstr>8_Default Design</vt:lpstr>
      <vt:lpstr>9_Default Design</vt:lpstr>
      <vt:lpstr>Blank Presentation</vt:lpstr>
      <vt:lpstr>6_Office Theme</vt:lpstr>
      <vt:lpstr>6_Blank Presentation</vt:lpstr>
      <vt:lpstr>3_Crumple</vt:lpstr>
      <vt:lpstr>4_Default Design</vt:lpstr>
      <vt:lpstr>34_Blank Presentation</vt:lpstr>
      <vt:lpstr>5_Office Theme</vt:lpstr>
      <vt:lpstr>24_Blank Presentation</vt:lpstr>
      <vt:lpstr>1_預設簡報設計</vt:lpstr>
      <vt:lpstr>مسيح التوازن</vt:lpstr>
      <vt:lpstr>Balance in Life</vt:lpstr>
      <vt:lpstr>التوازن في الحياة</vt:lpstr>
      <vt:lpstr>Balance in Life</vt:lpstr>
      <vt:lpstr>وازن عجلة حياتك</vt:lpstr>
      <vt:lpstr>هل أنت متوازن؟</vt:lpstr>
      <vt:lpstr>التوازن</vt:lpstr>
      <vt:lpstr>هل يسوع متوازن؟</vt:lpstr>
      <vt:lpstr>يسوع الغاضب</vt:lpstr>
      <vt:lpstr>ما الذي يصور يسوع؟</vt:lpstr>
      <vt:lpstr>يسوع شمام الزهرة</vt:lpstr>
      <vt:lpstr>ما الذي يصور يسوع؟</vt:lpstr>
      <vt:lpstr>رؤيا يوحنا</vt:lpstr>
      <vt:lpstr>الحكم الحقيقي لا يتغير أبداً</vt:lpstr>
      <vt:lpstr>رؤيا ٤ : ١  اصعد إلى هنا فأريك ما لا بد أن يصير بعد هذا</vt:lpstr>
      <vt:lpstr>رؤيا ٤ : ١  اصعد إلى هنا فأريك ما لا بد أن يصير بعد هذا</vt:lpstr>
      <vt:lpstr>طرح الشيوخ أكاليلهم   (4: 10 )</vt:lpstr>
      <vt:lpstr>الفكرة الرئيسية في رؤيا 4</vt:lpstr>
      <vt:lpstr>دينونات الختوم (رؤيا 5- 6)</vt:lpstr>
      <vt:lpstr>رؤيا ٥ : ٦   ورأيت فإذا في وسط العرش والحيوانات الأربعة وفي وسط الشيوخ خروف قائم كأنه مذبوح، له سبعة قرون وسبع أعين، هي سبعة أرواح الله المرسلة إلى كل الأرض.</vt:lpstr>
      <vt:lpstr>رؤيا ٥ : ٦ ورأيت فإذا في وسط العرش والحيوانات الأربعة وفي وسط الشيوخ خروف قائم كأنه مذبوح، له سبعة قرون وسبع أعين، هي سبعة أرواح الله المرسلة إلى كل الأرض.</vt:lpstr>
      <vt:lpstr>رؤيا ٥ : ٦  ورأيت فإذا في وسط العرش والحيوانات الأربعة وفي وسط الشيوخ خروف قائم كأنه مذبوح، له سبعة قرون وسبع أعين، هي سبعة أرواح الله المرسلة إلى كل الأرض.</vt:lpstr>
      <vt:lpstr>رؤيا ٥ : ٩ مستحق أنت أن تأخذ السفر وتفتح ختومه</vt:lpstr>
      <vt:lpstr>كل قبيلة ولسان وشعب وأمة</vt:lpstr>
      <vt:lpstr>رؤيا ٥ : ١٠ وجعلتنا لإلهنا ملوكاً وكهنة فسنملك على الأرض </vt:lpstr>
      <vt:lpstr>لماذا نعبد يسوع؟ بسبب ...</vt:lpstr>
      <vt:lpstr>الفكرة الرئيسية في رؤيا 5</vt:lpstr>
      <vt:lpstr>الترانيم في رؤيا 4-5</vt:lpstr>
      <vt:lpstr>يسوع متوازن</vt:lpstr>
      <vt:lpstr>الختوم )رؤيا ٦ (</vt:lpstr>
      <vt:lpstr>أربعة خيول ( 6: 1- 8)</vt:lpstr>
      <vt:lpstr>الختم الأول </vt:lpstr>
      <vt:lpstr>الختم رقم 1:  يصور راكب الفرس الأبيض ضد المسيح</vt:lpstr>
      <vt:lpstr>فرسان مختلفون</vt:lpstr>
      <vt:lpstr>فرسان مختلفون</vt:lpstr>
      <vt:lpstr>التسلسل الزمني للأسبوع السبعين</vt:lpstr>
      <vt:lpstr>الختم الثاني</vt:lpstr>
      <vt:lpstr>الختم الثالث</vt:lpstr>
      <vt:lpstr>الختم الرابع</vt:lpstr>
      <vt:lpstr>أربعة خيول ( 6: 1- 8)</vt:lpstr>
      <vt:lpstr>محتويات الدينونة</vt:lpstr>
      <vt:lpstr>أربعة خيول ( 6: 1- 8)</vt:lpstr>
      <vt:lpstr>الختم الخامس: نفوس الشهداء تحت المذبح (6: 9- 11)</vt:lpstr>
      <vt:lpstr>رؤيا ٦ : ١٢ والقمر صار كالدم</vt:lpstr>
      <vt:lpstr>رؤيا ٦ : ١٦ وهم يقولون للجبال والصخور: اسقطي علينا وأخفينا عن وجه الجالس على العرش وعن غضب الخروف.</vt:lpstr>
      <vt:lpstr>1. سوف يدين المسيح العالم (رؤ 6)</vt:lpstr>
      <vt:lpstr>2. سوف يخلص المسيح المؤمنين (رؤ 7)</vt:lpstr>
      <vt:lpstr> الجدول الزمني لسفر الرؤيا </vt:lpstr>
      <vt:lpstr>المختومين مئة وأربعة وأربعين ألفاً</vt:lpstr>
      <vt:lpstr>144000 يهودي مخلص هذا شيء معجزي !</vt:lpstr>
      <vt:lpstr>هل هناك مستقبل لإسرائيل الوطنية؟</vt:lpstr>
      <vt:lpstr>لا يزال هناك خطط من الله لأجل إسرائيل</vt:lpstr>
      <vt:lpstr>مجموعتان مخلصتان ومتباينتان</vt:lpstr>
      <vt:lpstr>تعتبر إسرائيل ألم بالنسبة لمعظم الأمم في العالم اليوم، ولكن ...</vt:lpstr>
      <vt:lpstr>وَهَكَذَا سَيَخْلُصُ جَمِيعُ إِسْرَائِيلَ (رومية ١١ : ٢٥-٢٧) </vt:lpstr>
      <vt:lpstr>ويكرز ببشارة الملكوت هذه في كل المسكونة شهادة لجميع الأمم. ثم يأتي المنتهى (مت 24: 14)</vt:lpstr>
      <vt:lpstr>  يشير خلاص الأمم من كل شعب إلى إتمام الله الرحيم للمأمورية العظمى أثناء الضيقة (7: 9-17).</vt:lpstr>
      <vt:lpstr>الشعب المتعدد الأعراق</vt:lpstr>
      <vt:lpstr>خرَّ الشيوخ أمام العرش ( 7: 11)</vt:lpstr>
      <vt:lpstr>ما هي الفكرة؟</vt:lpstr>
      <vt:lpstr>يوازن المسيح</vt:lpstr>
      <vt:lpstr>1. سوف يدين المسيح العالم (رؤ 6)</vt:lpstr>
      <vt:lpstr>2. سوف يخلص المسيح المؤمنين (رؤ 7)</vt:lpstr>
      <vt:lpstr>هل لديك        نظرة خاطئة     عن المسيح؟</vt:lpstr>
      <vt:lpstr>سيادة المسيح في رؤيا</vt:lpstr>
      <vt:lpstr>يمتلك المسيح الحق    في أن يدينك            لكنه يفضل أن يخلصك</vt:lpstr>
      <vt:lpstr>PowerPoint Presentation</vt:lpstr>
      <vt:lpstr>يسوع ينتصر</vt:lpstr>
      <vt:lpstr>PowerPoint Presentation</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Real Rule Never Changes</dc:title>
  <dc:creator>Dr Rick Griffith</dc:creator>
  <cp:lastModifiedBy>Rick Griffith</cp:lastModifiedBy>
  <cp:revision>78</cp:revision>
  <dcterms:created xsi:type="dcterms:W3CDTF">2012-06-24T13:40:49Z</dcterms:created>
  <dcterms:modified xsi:type="dcterms:W3CDTF">2024-08-18T13:15:57Z</dcterms:modified>
</cp:coreProperties>
</file>