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slideLayouts/slideLayout73.xml" ContentType="application/vnd.openxmlformats-officedocument.presentationml.slideLayout+xml"/>
  <Override PartName="/ppt/theme/theme7.xml" ContentType="application/vnd.openxmlformats-officedocument.theme+xml"/>
  <Override PartName="/ppt/slideLayouts/slideLayout74.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2" r:id="rId2"/>
    <p:sldMasterId id="2147483688" r:id="rId3"/>
    <p:sldMasterId id="2147483700" r:id="rId4"/>
    <p:sldMasterId id="2147483714" r:id="rId5"/>
    <p:sldMasterId id="2147483726" r:id="rId6"/>
    <p:sldMasterId id="2147483740" r:id="rId7"/>
    <p:sldMasterId id="2147483742" r:id="rId8"/>
  </p:sldMasterIdLst>
  <p:notesMasterIdLst>
    <p:notesMasterId r:id="rId36"/>
  </p:notesMasterIdLst>
  <p:sldIdLst>
    <p:sldId id="257" r:id="rId9"/>
    <p:sldId id="390" r:id="rId10"/>
    <p:sldId id="5319" r:id="rId11"/>
    <p:sldId id="5314" r:id="rId12"/>
    <p:sldId id="393" r:id="rId13"/>
    <p:sldId id="394" r:id="rId14"/>
    <p:sldId id="395" r:id="rId15"/>
    <p:sldId id="396" r:id="rId16"/>
    <p:sldId id="5320" r:id="rId17"/>
    <p:sldId id="397" r:id="rId18"/>
    <p:sldId id="398" r:id="rId19"/>
    <p:sldId id="399" r:id="rId20"/>
    <p:sldId id="400" r:id="rId21"/>
    <p:sldId id="401" r:id="rId22"/>
    <p:sldId id="287" r:id="rId23"/>
    <p:sldId id="289" r:id="rId24"/>
    <p:sldId id="403" r:id="rId25"/>
    <p:sldId id="273" r:id="rId26"/>
    <p:sldId id="5315" r:id="rId27"/>
    <p:sldId id="405" r:id="rId28"/>
    <p:sldId id="406" r:id="rId29"/>
    <p:sldId id="407" r:id="rId30"/>
    <p:sldId id="408" r:id="rId31"/>
    <p:sldId id="441" r:id="rId32"/>
    <p:sldId id="280" r:id="rId33"/>
    <p:sldId id="1214" r:id="rId34"/>
    <p:sldId id="1978" r:id="rId3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7931"/>
    <p:restoredTop sz="93969" autoAdjust="0"/>
  </p:normalViewPr>
  <p:slideViewPr>
    <p:cSldViewPr snapToGrid="0" snapToObjects="1">
      <p:cViewPr varScale="1">
        <p:scale>
          <a:sx n="124" d="100"/>
          <a:sy n="124" d="100"/>
        </p:scale>
        <p:origin x="1032" y="168"/>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theme" Target="theme/theme1.xml"/><Relationship Id="rId21" Type="http://schemas.openxmlformats.org/officeDocument/2006/relationships/slide" Target="slides/slide13.xml"/><Relationship Id="rId34" Type="http://schemas.openxmlformats.org/officeDocument/2006/relationships/slide" Target="slides/slide26.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notesMaster" Target="notesMasters/notesMaster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8" Type="http://schemas.openxmlformats.org/officeDocument/2006/relationships/slideMaster" Target="slideMasters/slideMaster8.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A76AB95-B3DB-744C-A9FB-1F108FD843D1}" type="datetimeFigureOut">
              <a:rPr lang="en-US" smtClean="0"/>
              <a:t>8/15/24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897E50-578A-5D41-B621-CB0331E369A8}" type="slidenum">
              <a:rPr lang="en-US" smtClean="0"/>
              <a:t>‹#›</a:t>
            </a:fld>
            <a:endParaRPr lang="en-US"/>
          </a:p>
        </p:txBody>
      </p:sp>
    </p:spTree>
    <p:extLst>
      <p:ext uri="{BB962C8B-B14F-4D97-AF65-F5344CB8AC3E}">
        <p14:creationId xmlns:p14="http://schemas.microsoft.com/office/powerpoint/2010/main" val="66065430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CEFED7-02E6-1631-629B-B44D3B503751}"/>
            </a:ext>
          </a:extLst>
        </p:cNvPr>
        <p:cNvGrpSpPr/>
        <p:nvPr/>
      </p:nvGrpSpPr>
      <p:grpSpPr>
        <a:xfrm>
          <a:off x="0" y="0"/>
          <a:ext cx="0" cy="0"/>
          <a:chOff x="0" y="0"/>
          <a:chExt cx="0" cy="0"/>
        </a:xfrm>
      </p:grpSpPr>
      <p:sp>
        <p:nvSpPr>
          <p:cNvPr id="768001" name="Rectangle 7">
            <a:extLst>
              <a:ext uri="{FF2B5EF4-FFF2-40B4-BE49-F238E27FC236}">
                <a16:creationId xmlns:a16="http://schemas.microsoft.com/office/drawing/2014/main" id="{0A28FD8B-D36B-B23A-16BB-8361841556C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1EB8F0E8-6266-5F4C-AD78-B7E945709318}" type="slidenum">
              <a:rPr kumimoji="0" lang="en-GB" sz="1200" b="0" i="0" u="none" strike="noStrike" kern="1200" cap="none" spc="0" normalizeH="0" baseline="0" noProof="0">
                <a:ln>
                  <a:noFill/>
                </a:ln>
                <a:solidFill>
                  <a:prstClr val="white"/>
                </a:solidFill>
                <a:effectLst/>
                <a:uLnTx/>
                <a:uFillTx/>
                <a:latin typeface="Comic Sans MS"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white"/>
              </a:solidFill>
              <a:effectLst/>
              <a:uLnTx/>
              <a:uFillTx/>
              <a:latin typeface="Comic Sans MS" charset="0"/>
              <a:ea typeface="ＭＳ Ｐゴシック" charset="0"/>
            </a:endParaRPr>
          </a:p>
        </p:txBody>
      </p:sp>
      <p:sp>
        <p:nvSpPr>
          <p:cNvPr id="768002" name="Rectangle 1026">
            <a:extLst>
              <a:ext uri="{FF2B5EF4-FFF2-40B4-BE49-F238E27FC236}">
                <a16:creationId xmlns:a16="http://schemas.microsoft.com/office/drawing/2014/main" id="{950032C3-BCD8-FE84-2CC1-F1BADD246F21}"/>
              </a:ext>
            </a:extLst>
          </p:cNvPr>
          <p:cNvSpPr>
            <a:spLocks noGrp="1" noRot="1" noChangeAspect="1" noChangeArrowheads="1" noTextEdit="1"/>
          </p:cNvSpPr>
          <p:nvPr>
            <p:ph type="sldImg"/>
          </p:nvPr>
        </p:nvSpPr>
        <p:spPr>
          <a:ln/>
        </p:spPr>
      </p:sp>
      <p:sp>
        <p:nvSpPr>
          <p:cNvPr id="768003" name="Rectangle 1027">
            <a:extLst>
              <a:ext uri="{FF2B5EF4-FFF2-40B4-BE49-F238E27FC236}">
                <a16:creationId xmlns:a16="http://schemas.microsoft.com/office/drawing/2014/main" id="{00C75F03-1E0D-768A-8F5B-30EA6E6789C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 uri="{FAA26D3D-D897-4be2-8F04-BA451C77F1D7}">
              <ma14:placeholderFlag xmlns:ma14="http://schemas.microsoft.com/office/mac/drawingml/2011/main" xmlns="" val="1"/>
            </a:ext>
          </a:extLst>
        </p:spPr>
        <p:txBody>
          <a:bodyPr/>
          <a:lstStyle/>
          <a:p>
            <a:endParaRPr lang="en-US">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20985291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865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CD17C49A-9F81-C24B-A85B-B7E9E5948A77}" type="slidenum">
              <a:rPr kumimoji="0" lang="en-GB" sz="1200" b="0" i="0" u="none" strike="noStrike" kern="1200" cap="none" spc="0" normalizeH="0" baseline="0" noProof="0">
                <a:ln>
                  <a:noFill/>
                </a:ln>
                <a:solidFill>
                  <a:prstClr val="white"/>
                </a:solidFill>
                <a:effectLst/>
                <a:uLnTx/>
                <a:uFillTx/>
                <a:latin typeface="Comic Sans MS"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white"/>
              </a:solidFill>
              <a:effectLst/>
              <a:uLnTx/>
              <a:uFillTx/>
              <a:latin typeface="Comic Sans MS" charset="0"/>
              <a:ea typeface="ＭＳ Ｐゴシック" charset="0"/>
            </a:endParaRPr>
          </a:p>
        </p:txBody>
      </p:sp>
      <p:sp>
        <p:nvSpPr>
          <p:cNvPr id="838658" name="Rectangle 2"/>
          <p:cNvSpPr>
            <a:spLocks noGrp="1" noRot="1" noChangeAspect="1" noChangeArrowheads="1"/>
          </p:cNvSpPr>
          <p:nvPr>
            <p:ph type="sldImg"/>
          </p:nvPr>
        </p:nvSpPr>
        <p:spPr>
          <a:solidFill>
            <a:srgbClr val="FFFFFF"/>
          </a:solidFill>
          <a:ln/>
        </p:spPr>
      </p:sp>
      <p:sp>
        <p:nvSpPr>
          <p:cNvPr id="838659" name="Rectangle 3"/>
          <p:cNvSpPr>
            <a:spLocks noGrp="1" noChangeArrowheads="1"/>
          </p:cNvSpPr>
          <p:nvPr>
            <p:ph type="body" idx="1"/>
          </p:nvPr>
        </p:nvSpPr>
        <p:spPr>
          <a:xfrm>
            <a:off x="914400" y="4338638"/>
            <a:ext cx="5029200" cy="274637"/>
          </a:xfrm>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algn="r" rtl="1"/>
            <a:r>
              <a:rPr lang="ar-SA" dirty="0">
                <a:latin typeface="Arial" panose="020B0604020202020204" pitchFamily="34" charset="0"/>
                <a:ea typeface="ＭＳ Ｐゴシック" charset="0"/>
                <a:cs typeface="Arial" panose="020B0604020202020204" pitchFamily="34" charset="0"/>
              </a:rPr>
              <a:t>يتم تقديم يسوع في رؤيا 5 باعتباره الشخص الوحيد المؤهل ليدين الأرض. لماذا؟ لأنه هو وحده الله – الإنسان الذي عاش حياة لا تستحق دينونة الله. لذلك هو وحده ليس تحت الدينونة، وبالتالي فهو القادر على إدانة الآخرين. وكالحمل الذي لا عيب فيه، نرى في رؤيا 6 أن يسوع قادر على فتح كل ختم من الختوم السبعة الموجودة في سِفر غضب الله. تشمل الأسفار الأخرى في رؤيا السفر الذي يأكله يوحنا (رؤيا 10) و "سفر الحياة" – حرفيًا درج – (20: 12). الكتب كما نعرفها المغلفة من جانب واحد لم يتم اختراعها إلا بعد قرون من كتابة العهد الجديد.</a:t>
            </a:r>
          </a:p>
          <a:p>
            <a:pPr algn="r" rtl="1"/>
            <a:r>
              <a:rPr lang="ar-SA" dirty="0">
                <a:latin typeface="Arial" panose="020B0604020202020204" pitchFamily="34" charset="0"/>
                <a:ea typeface="ＭＳ Ｐゴシック" charset="0"/>
                <a:cs typeface="Arial" panose="020B0604020202020204" pitchFamily="34" charset="0"/>
              </a:rPr>
              <a:t>القائمة الكاملة لآيات الأسفار (في اليونانية ببليون </a:t>
            </a:r>
            <a:r>
              <a:rPr lang="en-GB" dirty="0">
                <a:latin typeface="Arial" panose="020B0604020202020204" pitchFamily="34" charset="0"/>
                <a:ea typeface="ＭＳ Ｐゴシック" charset="0"/>
                <a:cs typeface="Arial" panose="020B0604020202020204" pitchFamily="34" charset="0"/>
              </a:rPr>
              <a:t>biblion) </a:t>
            </a:r>
            <a:r>
              <a:rPr lang="ar-SA" dirty="0">
                <a:latin typeface="Arial" panose="020B0604020202020204" pitchFamily="34" charset="0"/>
                <a:ea typeface="ＭＳ Ｐゴシック" charset="0"/>
                <a:cs typeface="Arial" panose="020B0604020202020204" pitchFamily="34" charset="0"/>
              </a:rPr>
              <a:t>كما في أدناه:</a:t>
            </a:r>
          </a:p>
          <a:p>
            <a:pPr algn="r" rtl="1"/>
            <a:r>
              <a:rPr lang="ar-SA" dirty="0">
                <a:latin typeface="Arial" panose="020B0604020202020204" pitchFamily="34" charset="0"/>
                <a:ea typeface="ＭＳ Ｐゴシック" charset="0"/>
                <a:cs typeface="Arial" panose="020B0604020202020204" pitchFamily="34" charset="0"/>
              </a:rPr>
              <a:t>رؤيا 1: 11 "قَائِلًا: وَٱلَّذِي تَرَاهُ، ٱكْتُبْ فِي كِتَابٍ وَأَرْسِلْ إِلَى ٱلسَّبْعِ ٱلْكَنَائِسِ ٱلَّتِي فِي أَسِيَّا: إِلَى أَفَسُسَ، وَإِلَى سِمِيرْنَا، وَإِلَى بَرْغَامُسَ، وَإِلَى ثِيَاتِيرَا، وَإِلَى سَارْدِسَ، وَإِلَى فِيلَادَلْفِيَا، وَإِلَى لَاوُدِكِيَّةَ"</a:t>
            </a:r>
          </a:p>
          <a:p>
            <a:pPr algn="r" rtl="1"/>
            <a:r>
              <a:rPr lang="ar-SA" dirty="0">
                <a:latin typeface="Arial" panose="020B0604020202020204" pitchFamily="34" charset="0"/>
                <a:ea typeface="ＭＳ Ｐゴシック" charset="0"/>
                <a:cs typeface="Arial" panose="020B0604020202020204" pitchFamily="34" charset="0"/>
              </a:rPr>
              <a:t>رؤيا 5: 1- 3 "١ وَرَأَيْتُ عَلَى يَمِينِ ٱلْجَالِسِ عَلَى ٱلْعَرْشِ سِفْرًا مَكْتُوبًا مِنْ دَاخِلٍ وَمِنْ وَرَاءٍ، مَخْتُومًا بِسَبْعَةِ خُتُومٍ. ٢ وَرَأَيْتُ مَلَاكًا قَوِيًّا يُنَادِي بِصَوْتٍ عَظِيمٍ: «مَنْ هُوَ مُسْتَحِقٌّ أَنْ يَفْتَحَ ٱلسِّفْرَ وَيَفُكَّ خُتُومَهُ؟». ٣ فَلَمْ يَسْتَطِعْ أَحَدٌ فِي ٱلسَّمَاءِ وَلَا عَلَى ٱلْأَرْضِ وَلَا تَحْتَ ٱلْأَرْضِ أَنْ يَفْتَحَ ٱلسِّفْرَ وَلَا أَنْ يَنْظُرَ إِلَيْهِ."</a:t>
            </a:r>
          </a:p>
          <a:p>
            <a:pPr algn="r" rtl="1"/>
            <a:r>
              <a:rPr lang="ar-SA" dirty="0">
                <a:latin typeface="Arial" panose="020B0604020202020204" pitchFamily="34" charset="0"/>
                <a:ea typeface="ＭＳ Ｐゴシック" charset="0"/>
                <a:cs typeface="Arial" panose="020B0604020202020204" pitchFamily="34" charset="0"/>
              </a:rPr>
              <a:t>رؤيا 5: 4- 5 "٤ فَصِرْتُ أَنَا أَبْكِي كَثِيرًا، لِأَنَّهُ لَمْ يُوجَدْ أَحَدٌ مُسْتَحِقًّا أَنْ يَفْتَحَ ٱلسِّفْرَ وَيَقْرَأَهُ وَلَا أَنْ يَنْظُرَ إِلَيْهِ. ٥ فَقَالَ لِي وَاحِدٌ مِنَ ٱلشُّيُوخِ: «لَا تَبْكِ. هُوَذَا قَدْ غَلَبَ ٱلْأَسَدُ ٱلَّذِي مِنْ سِبْطِ يَهُوذَا، أَصْلُ دَاوُدَ، لِيَفْتَحَ ٱلسِّفْرَ وَيَفُكَّ خُتُومَهُ ٱلسَّبْعَةَ."</a:t>
            </a:r>
          </a:p>
          <a:p>
            <a:pPr algn="r" rtl="1"/>
            <a:r>
              <a:rPr lang="ar-SA" dirty="0">
                <a:latin typeface="Arial" panose="020B0604020202020204" pitchFamily="34" charset="0"/>
                <a:ea typeface="ＭＳ Ｐゴシック" charset="0"/>
                <a:cs typeface="Arial" panose="020B0604020202020204" pitchFamily="34" charset="0"/>
              </a:rPr>
              <a:t>رؤيا 5: 8- 9 " ٨ وَلَمَّا أَخَذَ ٱلسِّفْرَ خَرَّتِ ٱلْأَرْبَعَةُ ٱلْحَيَوَانَاتُ وَٱلْأَرْبَعَةُ وَٱلْعِشْرُونَ شَيْخًا أَمَامَ ٱلْخَروفِ، وَلَهُمْ كُلِّ وَاحِدٍ قِيثَارَاتٌ وَجَامَاتٌ مِنْ ذَهَبٍ مَمْلُوَّةٌ بَخُورًا هِيَ صَلَوَاتُ ٱلْقِدِّيسِينَ. ٩ وَهُمْ يَتَرَنَّمُونَ تَرْنِيمَةً جَدِيدَةً قَائِلِينَ: «مُسْتَحِقٌّ أَنْتَ أَنْ تَأْخُذَ ٱلسِّفْرَ وَتَفْتَحَ خُتُومَهُ، لِأَنَّكَ ذُبِحْتَ وَٱشْتَرَيْتَنَا لِلهِ بِدَمِكَ مِنْ كُلِّ قَبِيلَةٍ وَلِسَانٍ وَشَعْبٍ وَأُمَّةٍ."</a:t>
            </a:r>
          </a:p>
          <a:p>
            <a:pPr algn="r" rtl="1"/>
            <a:r>
              <a:rPr lang="ar-SA" dirty="0">
                <a:latin typeface="Arial" panose="020B0604020202020204" pitchFamily="34" charset="0"/>
                <a:ea typeface="ＭＳ Ｐゴシック" charset="0"/>
                <a:cs typeface="Arial" panose="020B0604020202020204" pitchFamily="34" charset="0"/>
              </a:rPr>
              <a:t>رؤيا 6: 14 "وَٱلسَّمَاءُ ٱنْفَلَقَتْ كَدَرْجٍ مُلْتَفٍّ، وَكُلُّ جَبَلٍ وَجَزِيرَةٍ تَزَحْزَحَا مِنْ مَوْضِعِهِمَا."</a:t>
            </a:r>
          </a:p>
          <a:p>
            <a:pPr algn="r" rtl="1"/>
            <a:r>
              <a:rPr lang="ar-SA" dirty="0">
                <a:latin typeface="Arial" panose="020B0604020202020204" pitchFamily="34" charset="0"/>
                <a:ea typeface="ＭＳ Ｐゴシック" charset="0"/>
                <a:cs typeface="Arial" panose="020B0604020202020204" pitchFamily="34" charset="0"/>
              </a:rPr>
              <a:t>رؤيا 10: 8 " وَٱلصَّوْتُ ٱلَّذِي كُنْتُ قَدْ سَمِعْتُهُ مِنَ ٱلسَّمَاءِ كَلَّمَنِي أَيْضًا وَقَالَ: ٱذْهَبْ خُذِ ٱلسِّفْرَ ٱلصَّغِيرَ ٱلْمَفْتُوحَ فِي يَدِ ٱلْمَلَاكِ ٱلْوَاقِفِ عَلَى ٱلْبَحْرِ وَعَلَى ٱلْأَرْضِ."</a:t>
            </a:r>
          </a:p>
          <a:p>
            <a:pPr algn="r" rtl="1"/>
            <a:r>
              <a:rPr lang="ar-SA" dirty="0">
                <a:latin typeface="Arial" panose="020B0604020202020204" pitchFamily="34" charset="0"/>
                <a:ea typeface="ＭＳ Ｐゴシック" charset="0"/>
                <a:cs typeface="Arial" panose="020B0604020202020204" pitchFamily="34" charset="0"/>
              </a:rPr>
              <a:t>رؤيا 13: 8 "فَسَيَسْجُدُ لَهُ جَمِيعُ ٱلسَّاكِنِينَ عَلَى ٱلْأَرْضِ، ٱلَّذِينَ لَيْسَتْ أَسْمَاؤُهُمْ مَكْتُوبَةً مُنْذُ تَأْسِيسِ ٱلْعَالَمِ فِي سِفْرِ حَيَاةِ ٱلْخَرُوفِ ٱلَّذِي ذُبِحَ."</a:t>
            </a:r>
          </a:p>
          <a:p>
            <a:pPr algn="r" rtl="1"/>
            <a:r>
              <a:rPr lang="ar-SA" dirty="0">
                <a:latin typeface="Arial" panose="020B0604020202020204" pitchFamily="34" charset="0"/>
                <a:ea typeface="ＭＳ Ｐゴシック" charset="0"/>
                <a:cs typeface="Arial" panose="020B0604020202020204" pitchFamily="34" charset="0"/>
              </a:rPr>
              <a:t>رؤيا 17: 8 "ٱلْوَحْشُ ٱلَّذِي رَأَيْتَ، كَانَ وَلَيْسَ ٱلْآنَ، وَهُوَ عَتِيدٌ أَنْ يَصْعَدَ مِنَ ٱلْهَاوِيَةِ وَيَمْضِيَ إِلَى ٱلْهَلَاكِ. وَسَيَتَعَجَّبُ ٱلسَّاكِنُونَ عَلَى ٱلْأَرْضِ، ٱلَّذِينَ لَيْسَتْ أَسْمَاؤُهُمْ مَكْتُوبَةً فِي سِفْرِ ٱلْحَيَاةِ مُنْذُ تَأْسِيسِ ٱلْعَالَمِ، حِينَمَا يَرَوْنَ ٱلْوَحْشَ أَنَّهُ كَانَ وَلَيْسَ ٱلْآنَ، مَعَ أَنَّهُ كَائِنٌ."</a:t>
            </a:r>
          </a:p>
          <a:p>
            <a:pPr algn="r" rtl="1"/>
            <a:r>
              <a:rPr lang="ar-SA" dirty="0">
                <a:latin typeface="Arial" panose="020B0604020202020204" pitchFamily="34" charset="0"/>
                <a:ea typeface="ＭＳ Ｐゴシック" charset="0"/>
                <a:cs typeface="Arial" panose="020B0604020202020204" pitchFamily="34" charset="0"/>
              </a:rPr>
              <a:t>رؤيا 20: 12 "وَرَأَيْتُ ٱلْأَمْوَاتَ صِغَارًا وَكِبَارًا وَاقِفِينَ أَمَامَ ٱللهِ، وَٱنْفَتَحَتْ أَسْفَارٌ، وَٱنْفَتَحَ سِفْرٌ آخَرُ هُوَ سِفْرُ ٱلْحَيَاةِ، وَدِينَ ٱلْأَمْوَاتُ مِمَّا هُوَ مَكْتُوبٌ فِي ٱلْأَسْفَارِ بِحَسَبِ أَعْمَالِهِمْ."</a:t>
            </a:r>
          </a:p>
          <a:p>
            <a:pPr algn="r" rtl="1"/>
            <a:r>
              <a:rPr lang="ar-SA" dirty="0">
                <a:latin typeface="Arial" panose="020B0604020202020204" pitchFamily="34" charset="0"/>
                <a:ea typeface="ＭＳ Ｐゴシック" charset="0"/>
                <a:cs typeface="Arial" panose="020B0604020202020204" pitchFamily="34" charset="0"/>
              </a:rPr>
              <a:t>رؤيا 21: 27 "وَلَنْ يَدْخُلَهَا شَيْءٌ دَنِسٌ وَلَا مَا يَصْنَعُ رَجِسًا وَكَذِبًا، إِلَّا ٱلْمَكْتُوبِينَ فِي سِفْرِ حَيَاةِ ٱلْخَرُوفِ."</a:t>
            </a:r>
          </a:p>
          <a:p>
            <a:pPr algn="r" rtl="1"/>
            <a:r>
              <a:rPr lang="ar-SA" dirty="0">
                <a:latin typeface="Arial" panose="020B0604020202020204" pitchFamily="34" charset="0"/>
                <a:ea typeface="ＭＳ Ｐゴシック" charset="0"/>
                <a:cs typeface="Arial" panose="020B0604020202020204" pitchFamily="34" charset="0"/>
              </a:rPr>
              <a:t>رؤيا 22: 7 "هَا أَنَا آتِي سَرِيعًا. طُوبَى لِمَنْ يَحْفَظُ أَقْوَالَ نُبُوَّةِ هَذَا ٱلْكِتَابِ."</a:t>
            </a:r>
          </a:p>
          <a:p>
            <a:pPr algn="r" rtl="1"/>
            <a:r>
              <a:rPr lang="ar-SA" dirty="0">
                <a:latin typeface="Arial" panose="020B0604020202020204" pitchFamily="34" charset="0"/>
                <a:ea typeface="ＭＳ Ｐゴシック" charset="0"/>
                <a:cs typeface="Arial" panose="020B0604020202020204" pitchFamily="34" charset="0"/>
              </a:rPr>
              <a:t>رؤيا 22: 9 "فَقَالَ لِيَ: «ٱنْظُرْ لَا تَفْعَلْ! لِأَنِّي عَبْدٌ مَعَكَ وَمَعَ إِخْوَتِكَ ٱلْأَنْبِيَاءِ، وَٱلَّذِينَ يَحْفَظُونَ أَقْوَالَ هَذَا ٱلْكِتَابِ. ٱسْجُدْ لِلهِ."</a:t>
            </a:r>
          </a:p>
          <a:p>
            <a:pPr algn="r" rtl="1"/>
            <a:r>
              <a:rPr lang="ar-SA" dirty="0">
                <a:latin typeface="Arial" panose="020B0604020202020204" pitchFamily="34" charset="0"/>
                <a:ea typeface="ＭＳ Ｐゴシック" charset="0"/>
                <a:cs typeface="Arial" panose="020B0604020202020204" pitchFamily="34" charset="0"/>
              </a:rPr>
              <a:t>رؤيا 22: 10 "وَقَالَ لِي: «لَا تَخْتِمْ عَلَى أَقْوَالِ نُبُوَّةِ هَذَا ٱلْكِتَابِ، لِأَنَّ ٱلْوَقْتَ قَرِيبٌ."</a:t>
            </a:r>
          </a:p>
          <a:p>
            <a:pPr algn="r" rtl="1"/>
            <a:r>
              <a:rPr lang="ar-SA" dirty="0">
                <a:latin typeface="Arial" panose="020B0604020202020204" pitchFamily="34" charset="0"/>
                <a:ea typeface="ＭＳ Ｐゴシック" charset="0"/>
                <a:cs typeface="Arial" panose="020B0604020202020204" pitchFamily="34" charset="0"/>
              </a:rPr>
              <a:t>رؤيا 22: 18- 19 "لِأَنِّي أَشْهَدُ لِكُلِّ مَنْ يَسْمَعُ أَقْوَالَ نُبُوَّةِ هَذَا ٱلْكِتَابِ: إِنْ كَانَ أَحَدٌ يَزِيدُ عَلَى هَذَا، يَزِيدُ ٱللهُ عَلَيْهِ ٱلضَّرَبَاتِ ٱلْمَكْتُوبَةَ فِي هَذَا ٱلْكِتَابِ. ١٩ وَإِنْ كَانَ أَحَدٌ يَحْذِفُ مِنْ أَقْوَالِ كِتَابِ هَذِهِ ٱلنُّبُوَّةِ، يَحْذِفُ ٱللهُ نَصِيبَهُ مِنْ سِفْرِ ٱلْحَيَاةِ، وَمِنَ ٱلْمَدِينَةِ ٱلْمُقَدَّسَةِ، وَمِنَ ٱلْمَكْتُوبِ فِي هَذَا ٱلْكِتَابِ."</a:t>
            </a:r>
          </a:p>
          <a:p>
            <a:endParaRPr lang="en-GB" dirty="0">
              <a:latin typeface="Arial" panose="020B0604020202020204" pitchFamily="34" charset="0"/>
              <a:ea typeface="ＭＳ Ｐゴシック" charset="0"/>
              <a:cs typeface="Arial" panose="020B0604020202020204" pitchFamily="34" charset="0"/>
            </a:endParaRPr>
          </a:p>
          <a:p>
            <a:endParaRPr lang="en-GB" dirty="0">
              <a:latin typeface="Arial" panose="020B0604020202020204" pitchFamily="34" charset="0"/>
              <a:ea typeface="ＭＳ Ｐゴシック" charset="0"/>
              <a:cs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A1965BF-27EB-1845-89B5-B5ADA144D014}"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152041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C4E468F-4A77-E94F-AA26-F0993CBF7DD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193595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C4E468F-4A77-E94F-AA26-F0993CBF7DD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85298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b="1">
                <a:solidFill>
                  <a:schemeClr val="tx1"/>
                </a:solidFill>
                <a:latin typeface="Arial" charset="0"/>
                <a:ea typeface="MS PGothic" charset="0"/>
                <a:cs typeface="MS PGothic" charset="0"/>
              </a:defRPr>
            </a:lvl1pPr>
            <a:lvl2pPr marL="742950" indent="-285750">
              <a:defRPr sz="2400" b="1">
                <a:solidFill>
                  <a:schemeClr val="tx1"/>
                </a:solidFill>
                <a:latin typeface="Arial" charset="0"/>
                <a:ea typeface="MS PGothic" charset="0"/>
                <a:cs typeface="MS PGothic" charset="0"/>
              </a:defRPr>
            </a:lvl2pPr>
            <a:lvl3pPr marL="1143000" indent="-228600">
              <a:defRPr sz="2400" b="1">
                <a:solidFill>
                  <a:schemeClr val="tx1"/>
                </a:solidFill>
                <a:latin typeface="Arial" charset="0"/>
                <a:ea typeface="MS PGothic" charset="0"/>
                <a:cs typeface="MS PGothic" charset="0"/>
              </a:defRPr>
            </a:lvl3pPr>
            <a:lvl4pPr marL="1600200" indent="-228600">
              <a:defRPr sz="2400" b="1">
                <a:solidFill>
                  <a:schemeClr val="tx1"/>
                </a:solidFill>
                <a:latin typeface="Arial" charset="0"/>
                <a:ea typeface="MS PGothic" charset="0"/>
                <a:cs typeface="MS PGothic" charset="0"/>
              </a:defRPr>
            </a:lvl4pPr>
            <a:lvl5pPr marL="2057400" indent="-228600">
              <a:defRPr sz="2400" b="1">
                <a:solidFill>
                  <a:schemeClr val="tx1"/>
                </a:solidFill>
                <a:latin typeface="Arial" charset="0"/>
                <a:ea typeface="MS PGothic" charset="0"/>
                <a:cs typeface="MS PGothic" charset="0"/>
              </a:defRPr>
            </a:lvl5pPr>
            <a:lvl6pPr marL="2514600" indent="-228600" algn="ctr" eaLnBrk="0" fontAlgn="base" hangingPunct="0">
              <a:spcBef>
                <a:spcPct val="0"/>
              </a:spcBef>
              <a:spcAft>
                <a:spcPct val="0"/>
              </a:spcAft>
              <a:defRPr sz="2400" b="1">
                <a:solidFill>
                  <a:schemeClr val="tx1"/>
                </a:solidFill>
                <a:latin typeface="Arial" charset="0"/>
                <a:ea typeface="MS PGothic" charset="0"/>
                <a:cs typeface="MS PGothic" charset="0"/>
              </a:defRPr>
            </a:lvl6pPr>
            <a:lvl7pPr marL="2971800" indent="-228600" algn="ctr" eaLnBrk="0" fontAlgn="base" hangingPunct="0">
              <a:spcBef>
                <a:spcPct val="0"/>
              </a:spcBef>
              <a:spcAft>
                <a:spcPct val="0"/>
              </a:spcAft>
              <a:defRPr sz="2400" b="1">
                <a:solidFill>
                  <a:schemeClr val="tx1"/>
                </a:solidFill>
                <a:latin typeface="Arial" charset="0"/>
                <a:ea typeface="MS PGothic" charset="0"/>
                <a:cs typeface="MS PGothic" charset="0"/>
              </a:defRPr>
            </a:lvl7pPr>
            <a:lvl8pPr marL="3429000" indent="-228600" algn="ctr" eaLnBrk="0" fontAlgn="base" hangingPunct="0">
              <a:spcBef>
                <a:spcPct val="0"/>
              </a:spcBef>
              <a:spcAft>
                <a:spcPct val="0"/>
              </a:spcAft>
              <a:defRPr sz="2400" b="1">
                <a:solidFill>
                  <a:schemeClr val="tx1"/>
                </a:solidFill>
                <a:latin typeface="Arial" charset="0"/>
                <a:ea typeface="MS PGothic" charset="0"/>
                <a:cs typeface="MS PGothic" charset="0"/>
              </a:defRPr>
            </a:lvl8pPr>
            <a:lvl9pPr marL="3886200" indent="-228600" algn="ctr" eaLnBrk="0" fontAlgn="base" hangingPunct="0">
              <a:spcBef>
                <a:spcPct val="0"/>
              </a:spcBef>
              <a:spcAft>
                <a:spcPct val="0"/>
              </a:spcAft>
              <a:defRPr sz="2400" b="1">
                <a:solidFill>
                  <a:schemeClr val="tx1"/>
                </a:solidFill>
                <a:latin typeface="Arial" charset="0"/>
                <a:ea typeface="MS PGothic" charset="0"/>
                <a:cs typeface="MS PGothic"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E71FD3BA-F0B8-DA4C-B590-69A23FF2915B}" type="slidenum">
              <a:rPr kumimoji="0" lang="en-US" sz="1200" b="0" i="0" u="none" strike="noStrike" kern="1200" cap="none" spc="0" normalizeH="0" baseline="0" noProof="0">
                <a:ln>
                  <a:noFill/>
                </a:ln>
                <a:solidFill>
                  <a:srgbClr val="000000"/>
                </a:solidFill>
                <a:effectLst/>
                <a:uLnTx/>
                <a:uFillTx/>
                <a:latin typeface="Times New Roman" charset="0"/>
                <a:ea typeface="MS PGothic" charset="0"/>
                <a:sym typeface="Arial"/>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srgbClr val="000000"/>
              </a:solidFill>
              <a:effectLst/>
              <a:uLnTx/>
              <a:uFillTx/>
              <a:latin typeface="Times New Roman" charset="0"/>
              <a:ea typeface="MS PGothic" charset="0"/>
              <a:sym typeface="Arial"/>
            </a:endParaRPr>
          </a:p>
        </p:txBody>
      </p:sp>
      <p:sp>
        <p:nvSpPr>
          <p:cNvPr id="203778" name="Rectangle 2"/>
          <p:cNvSpPr>
            <a:spLocks noGrp="1" noRot="1" noChangeAspect="1" noChangeArrowheads="1"/>
          </p:cNvSpPr>
          <p:nvPr>
            <p:ph type="sldImg"/>
          </p:nvPr>
        </p:nvSpPr>
        <p:spPr>
          <a:solidFill>
            <a:srgbClr val="FFFFFF"/>
          </a:solidFill>
          <a:ln/>
        </p:spPr>
      </p:sp>
      <p:sp>
        <p:nvSpPr>
          <p:cNvPr id="20377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r>
              <a:rPr lang="en-US" sz="1200" b="0" dirty="0">
                <a:solidFill>
                  <a:srgbClr val="FFFFFF"/>
                </a:solidFill>
                <a:latin typeface="Arial" panose="020B0604020202020204" pitchFamily="34" charset="0"/>
                <a:ea typeface="ＭＳ Ｐゴシック" charset="0"/>
              </a:rPr>
              <a:t>NP NT Preaching (np) Arabic</a:t>
            </a:r>
            <a:endParaRPr lang="en-US" b="0" dirty="0">
              <a:latin typeface="Arial" panose="020B0604020202020204" pitchFamily="34" charset="0"/>
              <a:ea typeface="ＭＳ Ｐゴシック" charset="0"/>
              <a:cs typeface="ＭＳ Ｐゴシック" charset="0"/>
            </a:endParaRPr>
          </a:p>
        </p:txBody>
      </p:sp>
    </p:spTree>
    <p:extLst>
      <p:ext uri="{BB962C8B-B14F-4D97-AF65-F5344CB8AC3E}">
        <p14:creationId xmlns:p14="http://schemas.microsoft.com/office/powerpoint/2010/main" val="7334323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500C3C5E-E563-4268-9F1A-FB5743DCBE6A}" type="datetimeFigureOut">
              <a:rPr lang="en-US" smtClean="0">
                <a:solidFill>
                  <a:srgbClr val="ECE9C6"/>
                </a:solidFill>
                <a:latin typeface="Book Antiqua"/>
              </a:rPr>
              <a:pPr/>
              <a:t>8/15/24</a:t>
            </a:fld>
            <a:endParaRPr lang="en-US">
              <a:solidFill>
                <a:srgbClr val="ECE9C6"/>
              </a:solidFill>
              <a:latin typeface="Book Antiqua"/>
            </a:endParaRPr>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a:solidFill>
                <a:srgbClr val="ECE9C6"/>
              </a:solidFill>
              <a:latin typeface="Book Antiqua"/>
            </a:endParaRP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C8D622EB-D55C-42A5-AE29-5BB88CA9D891}" type="slidenum">
              <a:rPr lang="en-US" smtClean="0">
                <a:solidFill>
                  <a:srgbClr val="ECE9C6"/>
                </a:solidFill>
                <a:latin typeface="Book Antiqua"/>
              </a:rPr>
              <a:pPr/>
              <a:t>‹#›</a:t>
            </a:fld>
            <a:endParaRPr lang="en-US">
              <a:solidFill>
                <a:srgbClr val="ECE9C6"/>
              </a:solidFill>
              <a:latin typeface="Book Antiqua"/>
            </a:endParaRPr>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pPr defTabSz="914400"/>
              <a:r>
                <a:rPr lang="en-US" sz="5400" dirty="0">
                  <a:ln w="3175">
                    <a:solidFill>
                      <a:srgbClr val="ECE9C6">
                        <a:alpha val="60000"/>
                      </a:srgbClr>
                    </a:solidFill>
                  </a:ln>
                  <a:solidFill>
                    <a:srgbClr val="ECE9C6">
                      <a:lumMod val="90000"/>
                    </a:srgbClr>
                  </a:solidFill>
                  <a:effectLst>
                    <a:outerShdw blurRad="34925" dist="12700" dir="14400000" algn="ctr" rotWithShape="0">
                      <a:srgbClr val="000000">
                        <a:alpha val="21000"/>
                      </a:srgbClr>
                    </a:outerShdw>
                  </a:effectLst>
                  <a:latin typeface="Wingdings" pitchFamily="2" charset="2"/>
                </a:rPr>
                <a:t></a:t>
              </a: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095887570"/>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00C3C5E-E563-4268-9F1A-FB5743DCBE6A}" type="datetimeFigureOut">
              <a:rPr lang="en-US" smtClean="0">
                <a:solidFill>
                  <a:srgbClr val="895D1D"/>
                </a:solidFill>
                <a:latin typeface="Book Antiqua"/>
              </a:rPr>
              <a:pPr/>
              <a:t>8/15/24</a:t>
            </a:fld>
            <a:endParaRPr lang="en-US">
              <a:solidFill>
                <a:srgbClr val="895D1D"/>
              </a:solidFill>
              <a:latin typeface="Book Antiqua"/>
            </a:endParaRPr>
          </a:p>
        </p:txBody>
      </p:sp>
      <p:sp>
        <p:nvSpPr>
          <p:cNvPr id="5" name="Footer Placeholder 4"/>
          <p:cNvSpPr>
            <a:spLocks noGrp="1"/>
          </p:cNvSpPr>
          <p:nvPr>
            <p:ph type="ftr" sz="quarter" idx="11"/>
          </p:nvPr>
        </p:nvSpPr>
        <p:spPr/>
        <p:txBody>
          <a:bodyPr/>
          <a:lstStyle/>
          <a:p>
            <a:endParaRPr lang="en-US">
              <a:solidFill>
                <a:srgbClr val="895D1D"/>
              </a:solidFill>
              <a:latin typeface="Book Antiqua"/>
            </a:endParaRPr>
          </a:p>
        </p:txBody>
      </p:sp>
      <p:sp>
        <p:nvSpPr>
          <p:cNvPr id="6" name="Slide Number Placeholder 5"/>
          <p:cNvSpPr>
            <a:spLocks noGrp="1"/>
          </p:cNvSpPr>
          <p:nvPr>
            <p:ph type="sldNum" sz="quarter" idx="12"/>
          </p:nvPr>
        </p:nvSpPr>
        <p:spPr/>
        <p:txBody>
          <a:bodyPr/>
          <a:lstStyle/>
          <a:p>
            <a:fld id="{C8D622EB-D55C-42A5-AE29-5BB88CA9D891}" type="slidenum">
              <a:rPr lang="en-US" smtClean="0">
                <a:solidFill>
                  <a:srgbClr val="895D1D"/>
                </a:solidFill>
                <a:latin typeface="Book Antiqua"/>
              </a:rPr>
              <a:pPr/>
              <a:t>‹#›</a:t>
            </a:fld>
            <a:endParaRPr lang="en-US">
              <a:solidFill>
                <a:srgbClr val="895D1D"/>
              </a:solidFill>
              <a:latin typeface="Book Antiqua"/>
            </a:endParaRPr>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pPr defTabSz="914400"/>
              <a:r>
                <a:rPr lang="en-US" sz="5400" dirty="0">
                  <a:solidFill>
                    <a:srgbClr val="895D1D">
                      <a:lumMod val="60000"/>
                      <a:lumOff val="40000"/>
                    </a:srgbClr>
                  </a:solidFill>
                  <a:latin typeface="Wingdings" pitchFamily="2" charset="2"/>
                </a:rPr>
                <a:t></a:t>
              </a: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610521340"/>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00C3C5E-E563-4268-9F1A-FB5743DCBE6A}" type="datetimeFigureOut">
              <a:rPr lang="en-US" smtClean="0">
                <a:solidFill>
                  <a:srgbClr val="895D1D"/>
                </a:solidFill>
                <a:latin typeface="Book Antiqua"/>
              </a:rPr>
              <a:pPr/>
              <a:t>8/15/24</a:t>
            </a:fld>
            <a:endParaRPr lang="en-US">
              <a:solidFill>
                <a:srgbClr val="895D1D"/>
              </a:solidFill>
              <a:latin typeface="Book Antiqua"/>
            </a:endParaRPr>
          </a:p>
        </p:txBody>
      </p:sp>
      <p:sp>
        <p:nvSpPr>
          <p:cNvPr id="5" name="Footer Placeholder 4"/>
          <p:cNvSpPr>
            <a:spLocks noGrp="1"/>
          </p:cNvSpPr>
          <p:nvPr>
            <p:ph type="ftr" sz="quarter" idx="11"/>
          </p:nvPr>
        </p:nvSpPr>
        <p:spPr/>
        <p:txBody>
          <a:bodyPr/>
          <a:lstStyle/>
          <a:p>
            <a:endParaRPr lang="en-US">
              <a:solidFill>
                <a:srgbClr val="895D1D"/>
              </a:solidFill>
              <a:latin typeface="Book Antiqua"/>
            </a:endParaRPr>
          </a:p>
        </p:txBody>
      </p:sp>
      <p:sp>
        <p:nvSpPr>
          <p:cNvPr id="6" name="Slide Number Placeholder 5"/>
          <p:cNvSpPr>
            <a:spLocks noGrp="1"/>
          </p:cNvSpPr>
          <p:nvPr>
            <p:ph type="sldNum" sz="quarter" idx="12"/>
          </p:nvPr>
        </p:nvSpPr>
        <p:spPr/>
        <p:txBody>
          <a:bodyPr/>
          <a:lstStyle/>
          <a:p>
            <a:fld id="{C8D622EB-D55C-42A5-AE29-5BB88CA9D891}" type="slidenum">
              <a:rPr lang="en-US" smtClean="0">
                <a:solidFill>
                  <a:srgbClr val="895D1D"/>
                </a:solidFill>
                <a:latin typeface="Book Antiqua"/>
              </a:rPr>
              <a:pPr/>
              <a:t>‹#›</a:t>
            </a:fld>
            <a:endParaRPr lang="en-US">
              <a:solidFill>
                <a:srgbClr val="895D1D"/>
              </a:solidFill>
              <a:latin typeface="Book Antiqua"/>
            </a:endParaRPr>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pPr defTabSz="914400"/>
              <a:r>
                <a:rPr lang="en-US" sz="5400" dirty="0">
                  <a:solidFill>
                    <a:srgbClr val="895D1D">
                      <a:lumMod val="60000"/>
                      <a:lumOff val="40000"/>
                    </a:srgbClr>
                  </a:solidFill>
                  <a:latin typeface="Wingdings" pitchFamily="2" charset="2"/>
                </a:rPr>
                <a:t></a:t>
              </a: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86005432"/>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9A546A1-B38D-3147-845C-ABBC4C465E5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88414635"/>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08B9C82-07FD-CE4F-BA86-417A5D1D61B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29052510"/>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4377843-20D1-594F-83E6-D86DC29B27D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604088"/>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C8943C9-A40B-A54A-ABFF-4839B316269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90070132"/>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1412CD6B-61CF-1F4B-A031-A03CC79BED9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80482526"/>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F4054FD1-BEF4-6F47-9C02-2838B57B1B7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03622609"/>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34B57525-7970-B44F-8C24-B21F82FC03B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00005117"/>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FA38B8A-3F9F-AD47-8B30-675F7676257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59634514"/>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00C3C5E-E563-4268-9F1A-FB5743DCBE6A}" type="datetimeFigureOut">
              <a:rPr lang="en-US" smtClean="0">
                <a:solidFill>
                  <a:srgbClr val="895D1D"/>
                </a:solidFill>
                <a:latin typeface="Book Antiqua"/>
              </a:rPr>
              <a:pPr/>
              <a:t>8/15/24</a:t>
            </a:fld>
            <a:endParaRPr lang="en-US">
              <a:solidFill>
                <a:srgbClr val="895D1D"/>
              </a:solidFill>
              <a:latin typeface="Book Antiqua"/>
            </a:endParaRPr>
          </a:p>
        </p:txBody>
      </p:sp>
      <p:sp>
        <p:nvSpPr>
          <p:cNvPr id="5" name="Footer Placeholder 4"/>
          <p:cNvSpPr>
            <a:spLocks noGrp="1"/>
          </p:cNvSpPr>
          <p:nvPr>
            <p:ph type="ftr" sz="quarter" idx="11"/>
          </p:nvPr>
        </p:nvSpPr>
        <p:spPr/>
        <p:txBody>
          <a:bodyPr/>
          <a:lstStyle/>
          <a:p>
            <a:endParaRPr lang="en-US">
              <a:solidFill>
                <a:srgbClr val="895D1D"/>
              </a:solidFill>
              <a:latin typeface="Book Antiqua"/>
            </a:endParaRPr>
          </a:p>
        </p:txBody>
      </p:sp>
      <p:sp>
        <p:nvSpPr>
          <p:cNvPr id="6" name="Slide Number Placeholder 5"/>
          <p:cNvSpPr>
            <a:spLocks noGrp="1"/>
          </p:cNvSpPr>
          <p:nvPr>
            <p:ph type="sldNum" sz="quarter" idx="12"/>
          </p:nvPr>
        </p:nvSpPr>
        <p:spPr/>
        <p:txBody>
          <a:bodyPr/>
          <a:lstStyle/>
          <a:p>
            <a:fld id="{C8D622EB-D55C-42A5-AE29-5BB88CA9D891}" type="slidenum">
              <a:rPr lang="en-US" smtClean="0">
                <a:solidFill>
                  <a:srgbClr val="895D1D"/>
                </a:solidFill>
                <a:latin typeface="Book Antiqua"/>
              </a:rPr>
              <a:pPr/>
              <a:t>‹#›</a:t>
            </a:fld>
            <a:endParaRPr lang="en-US">
              <a:solidFill>
                <a:srgbClr val="895D1D"/>
              </a:solidFill>
              <a:latin typeface="Book Antiqua"/>
            </a:endParaRPr>
          </a:p>
        </p:txBody>
      </p:sp>
      <p:sp>
        <p:nvSpPr>
          <p:cNvPr id="11" name="Title 10"/>
          <p:cNvSpPr>
            <a:spLocks noGrp="1"/>
          </p:cNvSpPr>
          <p:nvPr>
            <p:ph type="title"/>
          </p:nvPr>
        </p:nvSpPr>
        <p:spPr/>
        <p:txBody>
          <a:bodyPr/>
          <a:lstStyle/>
          <a:p>
            <a:r>
              <a:rPr lang="en-US"/>
              <a:t>Click to edit Master title style</a:t>
            </a:r>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pPr defTabSz="914400"/>
              <a:r>
                <a:rPr lang="en-US" sz="5400" dirty="0">
                  <a:solidFill>
                    <a:srgbClr val="895D1D">
                      <a:lumMod val="60000"/>
                      <a:lumOff val="40000"/>
                    </a:srgbClr>
                  </a:solidFill>
                  <a:latin typeface="Wingdings" pitchFamily="2" charset="2"/>
                </a:rPr>
                <a:t></a:t>
              </a: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63141379"/>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017FEDB-5848-DA47-BB6A-83F80EA7A9C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63646147"/>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201A1FA-E421-9349-8557-55724CE7ED8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02029296"/>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D05C500-2FF2-7C42-9F0B-DFEC83D119C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93029945"/>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quarter" idx="1"/>
          </p:nvPr>
        </p:nvSpPr>
        <p:spPr>
          <a:xfrm>
            <a:off x="6858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58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90478F21-F95A-2040-8AD3-6B55E4DAD13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49460874"/>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0B29822C-117F-EC4C-A226-3ED541EDA32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69767169"/>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defTabSz="914400"/>
            <a:fld id="{AC0F5B04-0A0A-4D3B-9CB0-4722B18F0223}" type="datetimeFigureOut">
              <a:rPr lang="en-US">
                <a:solidFill>
                  <a:prstClr val="black"/>
                </a:solidFill>
                <a:latin typeface="Calibri"/>
                <a:ea typeface="ＭＳ Ｐゴシック" charset="0"/>
                <a:cs typeface="ＭＳ Ｐゴシック" charset="0"/>
              </a:rPr>
              <a:pPr defTabSz="914400"/>
              <a:t>8/15/24</a:t>
            </a:fld>
            <a:endParaRPr lang="en-US">
              <a:solidFill>
                <a:prstClr val="black"/>
              </a:solidFill>
              <a:latin typeface="Calibri"/>
              <a:ea typeface="ＭＳ Ｐゴシック" charset="0"/>
              <a:cs typeface="ＭＳ Ｐゴシック" charset="0"/>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solidFill>
              <a:latin typeface="Calibri"/>
              <a:ea typeface="ＭＳ Ｐゴシック" charset="0"/>
              <a:cs typeface="ＭＳ Ｐゴシック" charset="0"/>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defTabSz="914400"/>
            <a:fld id="{B2551307-7FD0-4CFF-B6E6-1FEF1BAD319D}" type="slidenum">
              <a:rPr lang="en-US">
                <a:solidFill>
                  <a:prstClr val="black"/>
                </a:solidFill>
                <a:latin typeface="Calibri"/>
                <a:ea typeface="ＭＳ Ｐゴシック" charset="0"/>
                <a:cs typeface="ＭＳ Ｐゴシック" charset="0"/>
              </a:rPr>
              <a:pPr defTabSz="914400"/>
              <a:t>‹#›</a:t>
            </a:fld>
            <a:endParaRPr lang="en-US">
              <a:solidFill>
                <a:prstClr val="black"/>
              </a:solidFill>
              <a:latin typeface="Calibri"/>
              <a:ea typeface="ＭＳ Ｐゴシック" charset="0"/>
              <a:cs typeface="ＭＳ Ｐゴシック" charset="0"/>
            </a:endParaRPr>
          </a:p>
        </p:txBody>
      </p:sp>
    </p:spTree>
    <p:extLst>
      <p:ext uri="{BB962C8B-B14F-4D97-AF65-F5344CB8AC3E}">
        <p14:creationId xmlns:p14="http://schemas.microsoft.com/office/powerpoint/2010/main" val="117676891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defTabSz="914400"/>
            <a:fld id="{AC0F5B04-0A0A-4D3B-9CB0-4722B18F0223}" type="datetimeFigureOut">
              <a:rPr lang="en-US">
                <a:solidFill>
                  <a:prstClr val="black"/>
                </a:solidFill>
                <a:latin typeface="Calibri"/>
                <a:ea typeface="ＭＳ Ｐゴシック" charset="0"/>
                <a:cs typeface="ＭＳ Ｐゴシック" charset="0"/>
              </a:rPr>
              <a:pPr defTabSz="914400"/>
              <a:t>8/15/24</a:t>
            </a:fld>
            <a:endParaRPr lang="en-US">
              <a:solidFill>
                <a:prstClr val="black"/>
              </a:solidFill>
              <a:latin typeface="Calibri"/>
              <a:ea typeface="ＭＳ Ｐゴシック" charset="0"/>
              <a:cs typeface="ＭＳ Ｐゴシック" charset="0"/>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solidFill>
              <a:latin typeface="Calibri"/>
              <a:ea typeface="ＭＳ Ｐゴシック" charset="0"/>
              <a:cs typeface="ＭＳ Ｐゴシック" charset="0"/>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defTabSz="914400"/>
            <a:fld id="{B2551307-7FD0-4CFF-B6E6-1FEF1BAD319D}" type="slidenum">
              <a:rPr lang="en-US">
                <a:solidFill>
                  <a:prstClr val="black"/>
                </a:solidFill>
                <a:latin typeface="Calibri"/>
                <a:ea typeface="ＭＳ Ｐゴシック" charset="0"/>
                <a:cs typeface="ＭＳ Ｐゴシック" charset="0"/>
              </a:rPr>
              <a:pPr defTabSz="914400"/>
              <a:t>‹#›</a:t>
            </a:fld>
            <a:endParaRPr lang="en-US">
              <a:solidFill>
                <a:prstClr val="black"/>
              </a:solidFill>
              <a:latin typeface="Calibri"/>
              <a:ea typeface="ＭＳ Ｐゴシック" charset="0"/>
              <a:cs typeface="ＭＳ Ｐゴシック" charset="0"/>
            </a:endParaRPr>
          </a:p>
        </p:txBody>
      </p:sp>
    </p:spTree>
    <p:extLst>
      <p:ext uri="{BB962C8B-B14F-4D97-AF65-F5344CB8AC3E}">
        <p14:creationId xmlns:p14="http://schemas.microsoft.com/office/powerpoint/2010/main" val="338096917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defTabSz="914400"/>
            <a:fld id="{AC0F5B04-0A0A-4D3B-9CB0-4722B18F0223}" type="datetimeFigureOut">
              <a:rPr lang="en-US">
                <a:solidFill>
                  <a:prstClr val="black"/>
                </a:solidFill>
                <a:latin typeface="Calibri"/>
                <a:ea typeface="ＭＳ Ｐゴシック" charset="0"/>
                <a:cs typeface="ＭＳ Ｐゴシック" charset="0"/>
              </a:rPr>
              <a:pPr defTabSz="914400"/>
              <a:t>8/15/24</a:t>
            </a:fld>
            <a:endParaRPr lang="en-US">
              <a:solidFill>
                <a:prstClr val="black"/>
              </a:solidFill>
              <a:latin typeface="Calibri"/>
              <a:ea typeface="ＭＳ Ｐゴシック" charset="0"/>
              <a:cs typeface="ＭＳ Ｐゴシック" charset="0"/>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solidFill>
              <a:latin typeface="Calibri"/>
              <a:ea typeface="ＭＳ Ｐゴシック" charset="0"/>
              <a:cs typeface="ＭＳ Ｐゴシック" charset="0"/>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defTabSz="914400"/>
            <a:fld id="{B2551307-7FD0-4CFF-B6E6-1FEF1BAD319D}" type="slidenum">
              <a:rPr lang="en-US">
                <a:solidFill>
                  <a:prstClr val="black"/>
                </a:solidFill>
                <a:latin typeface="Calibri"/>
                <a:ea typeface="ＭＳ Ｐゴシック" charset="0"/>
                <a:cs typeface="ＭＳ Ｐゴシック" charset="0"/>
              </a:rPr>
              <a:pPr defTabSz="914400"/>
              <a:t>‹#›</a:t>
            </a:fld>
            <a:endParaRPr lang="en-US">
              <a:solidFill>
                <a:prstClr val="black"/>
              </a:solidFill>
              <a:latin typeface="Calibri"/>
              <a:ea typeface="ＭＳ Ｐゴシック" charset="0"/>
              <a:cs typeface="ＭＳ Ｐゴシック" charset="0"/>
            </a:endParaRPr>
          </a:p>
        </p:txBody>
      </p:sp>
    </p:spTree>
    <p:extLst>
      <p:ext uri="{BB962C8B-B14F-4D97-AF65-F5344CB8AC3E}">
        <p14:creationId xmlns:p14="http://schemas.microsoft.com/office/powerpoint/2010/main" val="236866561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defTabSz="914400"/>
            <a:fld id="{AC0F5B04-0A0A-4D3B-9CB0-4722B18F0223}" type="datetimeFigureOut">
              <a:rPr lang="en-US">
                <a:solidFill>
                  <a:prstClr val="black"/>
                </a:solidFill>
                <a:latin typeface="Calibri"/>
                <a:ea typeface="ＭＳ Ｐゴシック" charset="0"/>
                <a:cs typeface="ＭＳ Ｐゴシック" charset="0"/>
              </a:rPr>
              <a:pPr defTabSz="914400"/>
              <a:t>8/15/24</a:t>
            </a:fld>
            <a:endParaRPr lang="en-US">
              <a:solidFill>
                <a:prstClr val="black"/>
              </a:solidFill>
              <a:latin typeface="Calibri"/>
              <a:ea typeface="ＭＳ Ｐゴシック" charset="0"/>
              <a:cs typeface="ＭＳ Ｐゴシック" charset="0"/>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solidFill>
              <a:latin typeface="Calibri"/>
              <a:ea typeface="ＭＳ Ｐゴシック" charset="0"/>
              <a:cs typeface="ＭＳ Ｐゴシック" charset="0"/>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pPr defTabSz="914400"/>
            <a:fld id="{B2551307-7FD0-4CFF-B6E6-1FEF1BAD319D}" type="slidenum">
              <a:rPr lang="en-US">
                <a:solidFill>
                  <a:prstClr val="black"/>
                </a:solidFill>
                <a:latin typeface="Calibri"/>
                <a:ea typeface="ＭＳ Ｐゴシック" charset="0"/>
                <a:cs typeface="ＭＳ Ｐゴシック" charset="0"/>
              </a:rPr>
              <a:pPr defTabSz="914400"/>
              <a:t>‹#›</a:t>
            </a:fld>
            <a:endParaRPr lang="en-US">
              <a:solidFill>
                <a:prstClr val="black"/>
              </a:solidFill>
              <a:latin typeface="Calibri"/>
              <a:ea typeface="ＭＳ Ｐゴシック" charset="0"/>
              <a:cs typeface="ＭＳ Ｐゴシック" charset="0"/>
            </a:endParaRPr>
          </a:p>
        </p:txBody>
      </p:sp>
    </p:spTree>
    <p:extLst>
      <p:ext uri="{BB962C8B-B14F-4D97-AF65-F5344CB8AC3E}">
        <p14:creationId xmlns:p14="http://schemas.microsoft.com/office/powerpoint/2010/main" val="185691819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pPr defTabSz="914400"/>
            <a:fld id="{AC0F5B04-0A0A-4D3B-9CB0-4722B18F0223}" type="datetimeFigureOut">
              <a:rPr lang="en-US">
                <a:solidFill>
                  <a:prstClr val="black"/>
                </a:solidFill>
                <a:latin typeface="Calibri"/>
                <a:ea typeface="ＭＳ Ｐゴシック" charset="0"/>
                <a:cs typeface="ＭＳ Ｐゴシック" charset="0"/>
              </a:rPr>
              <a:pPr defTabSz="914400"/>
              <a:t>8/15/24</a:t>
            </a:fld>
            <a:endParaRPr lang="en-US">
              <a:solidFill>
                <a:prstClr val="black"/>
              </a:solidFill>
              <a:latin typeface="Calibri"/>
              <a:ea typeface="ＭＳ Ｐゴシック" charset="0"/>
              <a:cs typeface="ＭＳ Ｐゴシック" charset="0"/>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solidFill>
              <a:latin typeface="Calibri"/>
              <a:ea typeface="ＭＳ Ｐゴシック" charset="0"/>
              <a:cs typeface="ＭＳ Ｐゴシック" charset="0"/>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pPr defTabSz="914400"/>
            <a:fld id="{B2551307-7FD0-4CFF-B6E6-1FEF1BAD319D}" type="slidenum">
              <a:rPr lang="en-US">
                <a:solidFill>
                  <a:prstClr val="black"/>
                </a:solidFill>
                <a:latin typeface="Calibri"/>
                <a:ea typeface="ＭＳ Ｐゴシック" charset="0"/>
                <a:cs typeface="ＭＳ Ｐゴシック" charset="0"/>
              </a:rPr>
              <a:pPr defTabSz="914400"/>
              <a:t>‹#›</a:t>
            </a:fld>
            <a:endParaRPr lang="en-US">
              <a:solidFill>
                <a:prstClr val="black"/>
              </a:solidFill>
              <a:latin typeface="Calibri"/>
              <a:ea typeface="ＭＳ Ｐゴシック" charset="0"/>
              <a:cs typeface="ＭＳ Ｐゴシック" charset="0"/>
            </a:endParaRPr>
          </a:p>
        </p:txBody>
      </p:sp>
    </p:spTree>
    <p:extLst>
      <p:ext uri="{BB962C8B-B14F-4D97-AF65-F5344CB8AC3E}">
        <p14:creationId xmlns:p14="http://schemas.microsoft.com/office/powerpoint/2010/main" val="19818661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pPr defTabSz="914400"/>
              <a:r>
                <a:rPr lang="en-US" sz="5400" dirty="0">
                  <a:solidFill>
                    <a:srgbClr val="895D1D">
                      <a:lumMod val="60000"/>
                      <a:lumOff val="40000"/>
                    </a:srgbClr>
                  </a:solidFill>
                  <a:latin typeface="Wingdings" pitchFamily="2" charset="2"/>
                </a:rPr>
                <a:t></a:t>
              </a: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00C3C5E-E563-4268-9F1A-FB5743DCBE6A}" type="datetimeFigureOut">
              <a:rPr lang="en-US" smtClean="0">
                <a:solidFill>
                  <a:srgbClr val="895D1D"/>
                </a:solidFill>
                <a:latin typeface="Book Antiqua"/>
              </a:rPr>
              <a:pPr/>
              <a:t>8/15/24</a:t>
            </a:fld>
            <a:endParaRPr lang="en-US">
              <a:solidFill>
                <a:srgbClr val="895D1D"/>
              </a:solidFill>
              <a:latin typeface="Book Antiqua"/>
            </a:endParaRPr>
          </a:p>
        </p:txBody>
      </p:sp>
      <p:sp>
        <p:nvSpPr>
          <p:cNvPr id="5" name="Footer Placeholder 4"/>
          <p:cNvSpPr>
            <a:spLocks noGrp="1"/>
          </p:cNvSpPr>
          <p:nvPr>
            <p:ph type="ftr" sz="quarter" idx="11"/>
          </p:nvPr>
        </p:nvSpPr>
        <p:spPr/>
        <p:txBody>
          <a:bodyPr/>
          <a:lstStyle/>
          <a:p>
            <a:endParaRPr lang="en-US">
              <a:solidFill>
                <a:srgbClr val="895D1D"/>
              </a:solidFill>
              <a:latin typeface="Book Antiqua"/>
            </a:endParaRPr>
          </a:p>
        </p:txBody>
      </p:sp>
      <p:sp>
        <p:nvSpPr>
          <p:cNvPr id="6" name="Slide Number Placeholder 5"/>
          <p:cNvSpPr>
            <a:spLocks noGrp="1"/>
          </p:cNvSpPr>
          <p:nvPr>
            <p:ph type="sldNum" sz="quarter" idx="12"/>
          </p:nvPr>
        </p:nvSpPr>
        <p:spPr/>
        <p:txBody>
          <a:bodyPr/>
          <a:lstStyle/>
          <a:p>
            <a:fld id="{C8D622EB-D55C-42A5-AE29-5BB88CA9D891}" type="slidenum">
              <a:rPr lang="en-US" smtClean="0">
                <a:solidFill>
                  <a:srgbClr val="895D1D"/>
                </a:solidFill>
                <a:latin typeface="Book Antiqua"/>
              </a:rPr>
              <a:pPr/>
              <a:t>‹#›</a:t>
            </a:fld>
            <a:endParaRPr lang="en-US">
              <a:solidFill>
                <a:srgbClr val="895D1D"/>
              </a:solidFill>
              <a:latin typeface="Book Antiqua"/>
            </a:endParaRPr>
          </a:p>
        </p:txBody>
      </p:sp>
    </p:spTree>
    <p:extLst>
      <p:ext uri="{BB962C8B-B14F-4D97-AF65-F5344CB8AC3E}">
        <p14:creationId xmlns:p14="http://schemas.microsoft.com/office/powerpoint/2010/main" val="2750199273"/>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defTabSz="914400"/>
            <a:fld id="{AC0F5B04-0A0A-4D3B-9CB0-4722B18F0223}" type="datetimeFigureOut">
              <a:rPr lang="en-US">
                <a:solidFill>
                  <a:prstClr val="black"/>
                </a:solidFill>
                <a:latin typeface="Calibri"/>
                <a:ea typeface="ＭＳ Ｐゴシック" charset="0"/>
                <a:cs typeface="ＭＳ Ｐゴシック" charset="0"/>
              </a:rPr>
              <a:pPr defTabSz="914400"/>
              <a:t>8/15/24</a:t>
            </a:fld>
            <a:endParaRPr lang="en-US">
              <a:solidFill>
                <a:prstClr val="black"/>
              </a:solidFill>
              <a:latin typeface="Calibri"/>
              <a:ea typeface="ＭＳ Ｐゴシック" charset="0"/>
              <a:cs typeface="ＭＳ Ｐゴシック" charset="0"/>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solidFill>
              <a:latin typeface="Calibri"/>
              <a:ea typeface="ＭＳ Ｐゴシック" charset="0"/>
              <a:cs typeface="ＭＳ Ｐゴシック" charset="0"/>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pPr defTabSz="914400"/>
            <a:fld id="{B2551307-7FD0-4CFF-B6E6-1FEF1BAD319D}" type="slidenum">
              <a:rPr lang="en-US">
                <a:solidFill>
                  <a:prstClr val="black"/>
                </a:solidFill>
                <a:latin typeface="Calibri"/>
                <a:ea typeface="ＭＳ Ｐゴシック" charset="0"/>
                <a:cs typeface="ＭＳ Ｐゴシック" charset="0"/>
              </a:rPr>
              <a:pPr defTabSz="914400"/>
              <a:t>‹#›</a:t>
            </a:fld>
            <a:endParaRPr lang="en-US">
              <a:solidFill>
                <a:prstClr val="black"/>
              </a:solidFill>
              <a:latin typeface="Calibri"/>
              <a:ea typeface="ＭＳ Ｐゴシック" charset="0"/>
              <a:cs typeface="ＭＳ Ｐゴシック" charset="0"/>
            </a:endParaRPr>
          </a:p>
        </p:txBody>
      </p:sp>
    </p:spTree>
    <p:extLst>
      <p:ext uri="{BB962C8B-B14F-4D97-AF65-F5344CB8AC3E}">
        <p14:creationId xmlns:p14="http://schemas.microsoft.com/office/powerpoint/2010/main" val="2798878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defTabSz="914400"/>
            <a:fld id="{AC0F5B04-0A0A-4D3B-9CB0-4722B18F0223}" type="datetimeFigureOut">
              <a:rPr lang="en-US">
                <a:solidFill>
                  <a:prstClr val="black"/>
                </a:solidFill>
                <a:latin typeface="Calibri"/>
                <a:ea typeface="ＭＳ Ｐゴシック" charset="0"/>
                <a:cs typeface="ＭＳ Ｐゴシック" charset="0"/>
              </a:rPr>
              <a:pPr defTabSz="914400"/>
              <a:t>8/15/24</a:t>
            </a:fld>
            <a:endParaRPr lang="en-US">
              <a:solidFill>
                <a:prstClr val="black"/>
              </a:solidFill>
              <a:latin typeface="Calibri"/>
              <a:ea typeface="ＭＳ Ｐゴシック" charset="0"/>
              <a:cs typeface="ＭＳ Ｐゴシック" charset="0"/>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solidFill>
              <a:latin typeface="Calibri"/>
              <a:ea typeface="ＭＳ Ｐゴシック" charset="0"/>
              <a:cs typeface="ＭＳ Ｐゴシック" charset="0"/>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defTabSz="914400"/>
            <a:fld id="{B2551307-7FD0-4CFF-B6E6-1FEF1BAD319D}" type="slidenum">
              <a:rPr lang="en-US">
                <a:solidFill>
                  <a:prstClr val="black"/>
                </a:solidFill>
                <a:latin typeface="Calibri"/>
                <a:ea typeface="ＭＳ Ｐゴシック" charset="0"/>
                <a:cs typeface="ＭＳ Ｐゴシック" charset="0"/>
              </a:rPr>
              <a:pPr defTabSz="914400"/>
              <a:t>‹#›</a:t>
            </a:fld>
            <a:endParaRPr lang="en-US">
              <a:solidFill>
                <a:prstClr val="black"/>
              </a:solidFill>
              <a:latin typeface="Calibri"/>
              <a:ea typeface="ＭＳ Ｐゴシック" charset="0"/>
              <a:cs typeface="ＭＳ Ｐゴシック" charset="0"/>
            </a:endParaRPr>
          </a:p>
        </p:txBody>
      </p:sp>
    </p:spTree>
    <p:extLst>
      <p:ext uri="{BB962C8B-B14F-4D97-AF65-F5344CB8AC3E}">
        <p14:creationId xmlns:p14="http://schemas.microsoft.com/office/powerpoint/2010/main" val="193841083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defTabSz="914400"/>
            <a:fld id="{AC0F5B04-0A0A-4D3B-9CB0-4722B18F0223}" type="datetimeFigureOut">
              <a:rPr lang="en-US">
                <a:solidFill>
                  <a:prstClr val="black"/>
                </a:solidFill>
                <a:latin typeface="Calibri"/>
                <a:ea typeface="ＭＳ Ｐゴシック" charset="0"/>
                <a:cs typeface="ＭＳ Ｐゴシック" charset="0"/>
              </a:rPr>
              <a:pPr defTabSz="914400"/>
              <a:t>8/15/24</a:t>
            </a:fld>
            <a:endParaRPr lang="en-US">
              <a:solidFill>
                <a:prstClr val="black"/>
              </a:solidFill>
              <a:latin typeface="Calibri"/>
              <a:ea typeface="ＭＳ Ｐゴシック" charset="0"/>
              <a:cs typeface="ＭＳ Ｐゴシック" charset="0"/>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solidFill>
              <a:latin typeface="Calibri"/>
              <a:ea typeface="ＭＳ Ｐゴシック" charset="0"/>
              <a:cs typeface="ＭＳ Ｐゴシック" charset="0"/>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pPr defTabSz="914400"/>
            <a:fld id="{B2551307-7FD0-4CFF-B6E6-1FEF1BAD319D}" type="slidenum">
              <a:rPr lang="en-US">
                <a:solidFill>
                  <a:prstClr val="black"/>
                </a:solidFill>
                <a:latin typeface="Calibri"/>
                <a:ea typeface="ＭＳ Ｐゴシック" charset="0"/>
                <a:cs typeface="ＭＳ Ｐゴシック" charset="0"/>
              </a:rPr>
              <a:pPr defTabSz="914400"/>
              <a:t>‹#›</a:t>
            </a:fld>
            <a:endParaRPr lang="en-US">
              <a:solidFill>
                <a:prstClr val="black"/>
              </a:solidFill>
              <a:latin typeface="Calibri"/>
              <a:ea typeface="ＭＳ Ｐゴシック" charset="0"/>
              <a:cs typeface="ＭＳ Ｐゴシック" charset="0"/>
            </a:endParaRPr>
          </a:p>
        </p:txBody>
      </p:sp>
    </p:spTree>
    <p:extLst>
      <p:ext uri="{BB962C8B-B14F-4D97-AF65-F5344CB8AC3E}">
        <p14:creationId xmlns:p14="http://schemas.microsoft.com/office/powerpoint/2010/main" val="179227946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defTabSz="914400"/>
            <a:fld id="{AC0F5B04-0A0A-4D3B-9CB0-4722B18F0223}" type="datetimeFigureOut">
              <a:rPr lang="en-US">
                <a:solidFill>
                  <a:prstClr val="black"/>
                </a:solidFill>
                <a:latin typeface="Calibri"/>
                <a:ea typeface="ＭＳ Ｐゴシック" charset="0"/>
                <a:cs typeface="ＭＳ Ｐゴシック" charset="0"/>
              </a:rPr>
              <a:pPr defTabSz="914400"/>
              <a:t>8/15/24</a:t>
            </a:fld>
            <a:endParaRPr lang="en-US">
              <a:solidFill>
                <a:prstClr val="black"/>
              </a:solidFill>
              <a:latin typeface="Calibri"/>
              <a:ea typeface="ＭＳ Ｐゴシック" charset="0"/>
              <a:cs typeface="ＭＳ Ｐゴシック" charset="0"/>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solidFill>
              <a:latin typeface="Calibri"/>
              <a:ea typeface="ＭＳ Ｐゴシック" charset="0"/>
              <a:cs typeface="ＭＳ Ｐゴシック" charset="0"/>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pPr defTabSz="914400"/>
            <a:fld id="{B2551307-7FD0-4CFF-B6E6-1FEF1BAD319D}" type="slidenum">
              <a:rPr lang="en-US">
                <a:solidFill>
                  <a:prstClr val="black"/>
                </a:solidFill>
                <a:latin typeface="Calibri"/>
                <a:ea typeface="ＭＳ Ｐゴシック" charset="0"/>
                <a:cs typeface="ＭＳ Ｐゴシック" charset="0"/>
              </a:rPr>
              <a:pPr defTabSz="914400"/>
              <a:t>‹#›</a:t>
            </a:fld>
            <a:endParaRPr lang="en-US">
              <a:solidFill>
                <a:prstClr val="black"/>
              </a:solidFill>
              <a:latin typeface="Calibri"/>
              <a:ea typeface="ＭＳ Ｐゴシック" charset="0"/>
              <a:cs typeface="ＭＳ Ｐゴシック" charset="0"/>
            </a:endParaRPr>
          </a:p>
        </p:txBody>
      </p:sp>
    </p:spTree>
    <p:extLst>
      <p:ext uri="{BB962C8B-B14F-4D97-AF65-F5344CB8AC3E}">
        <p14:creationId xmlns:p14="http://schemas.microsoft.com/office/powerpoint/2010/main" val="7233343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defTabSz="914400"/>
            <a:fld id="{AC0F5B04-0A0A-4D3B-9CB0-4722B18F0223}" type="datetimeFigureOut">
              <a:rPr lang="en-US">
                <a:solidFill>
                  <a:prstClr val="black"/>
                </a:solidFill>
                <a:latin typeface="Calibri"/>
                <a:ea typeface="ＭＳ Ｐゴシック" charset="0"/>
                <a:cs typeface="ＭＳ Ｐゴシック" charset="0"/>
              </a:rPr>
              <a:pPr defTabSz="914400"/>
              <a:t>8/15/24</a:t>
            </a:fld>
            <a:endParaRPr lang="en-US">
              <a:solidFill>
                <a:prstClr val="black"/>
              </a:solidFill>
              <a:latin typeface="Calibri"/>
              <a:ea typeface="ＭＳ Ｐゴシック" charset="0"/>
              <a:cs typeface="ＭＳ Ｐゴシック" charset="0"/>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solidFill>
              <a:latin typeface="Calibri"/>
              <a:ea typeface="ＭＳ Ｐゴシック" charset="0"/>
              <a:cs typeface="ＭＳ Ｐゴシック" charset="0"/>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defTabSz="914400"/>
            <a:fld id="{B2551307-7FD0-4CFF-B6E6-1FEF1BAD319D}" type="slidenum">
              <a:rPr lang="en-US">
                <a:solidFill>
                  <a:prstClr val="black"/>
                </a:solidFill>
                <a:latin typeface="Calibri"/>
                <a:ea typeface="ＭＳ Ｐゴシック" charset="0"/>
                <a:cs typeface="ＭＳ Ｐゴシック" charset="0"/>
              </a:rPr>
              <a:pPr defTabSz="914400"/>
              <a:t>‹#›</a:t>
            </a:fld>
            <a:endParaRPr lang="en-US">
              <a:solidFill>
                <a:prstClr val="black"/>
              </a:solidFill>
              <a:latin typeface="Calibri"/>
              <a:ea typeface="ＭＳ Ｐゴシック" charset="0"/>
              <a:cs typeface="ＭＳ Ｐゴシック" charset="0"/>
            </a:endParaRPr>
          </a:p>
        </p:txBody>
      </p:sp>
    </p:spTree>
    <p:extLst>
      <p:ext uri="{BB962C8B-B14F-4D97-AF65-F5344CB8AC3E}">
        <p14:creationId xmlns:p14="http://schemas.microsoft.com/office/powerpoint/2010/main" val="64741645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defTabSz="914400"/>
            <a:fld id="{AC0F5B04-0A0A-4D3B-9CB0-4722B18F0223}" type="datetimeFigureOut">
              <a:rPr lang="en-US">
                <a:solidFill>
                  <a:prstClr val="black"/>
                </a:solidFill>
                <a:latin typeface="Calibri"/>
                <a:ea typeface="ＭＳ Ｐゴシック" charset="0"/>
                <a:cs typeface="ＭＳ Ｐゴシック" charset="0"/>
              </a:rPr>
              <a:pPr defTabSz="914400"/>
              <a:t>8/15/24</a:t>
            </a:fld>
            <a:endParaRPr lang="en-US">
              <a:solidFill>
                <a:prstClr val="black"/>
              </a:solidFill>
              <a:latin typeface="Calibri"/>
              <a:ea typeface="ＭＳ Ｐゴシック" charset="0"/>
              <a:cs typeface="ＭＳ Ｐゴシック" charset="0"/>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solidFill>
              <a:latin typeface="Calibri"/>
              <a:ea typeface="ＭＳ Ｐゴシック" charset="0"/>
              <a:cs typeface="ＭＳ Ｐゴシック" charset="0"/>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defTabSz="914400"/>
            <a:fld id="{B2551307-7FD0-4CFF-B6E6-1FEF1BAD319D}" type="slidenum">
              <a:rPr lang="en-US">
                <a:solidFill>
                  <a:prstClr val="black"/>
                </a:solidFill>
                <a:latin typeface="Calibri"/>
                <a:ea typeface="ＭＳ Ｐゴシック" charset="0"/>
                <a:cs typeface="ＭＳ Ｐゴシック" charset="0"/>
              </a:rPr>
              <a:pPr defTabSz="914400"/>
              <a:t>‹#›</a:t>
            </a:fld>
            <a:endParaRPr lang="en-US">
              <a:solidFill>
                <a:prstClr val="black"/>
              </a:solidFill>
              <a:latin typeface="Calibri"/>
              <a:ea typeface="ＭＳ Ｐゴシック" charset="0"/>
              <a:cs typeface="ＭＳ Ｐゴシック" charset="0"/>
            </a:endParaRPr>
          </a:p>
        </p:txBody>
      </p:sp>
    </p:spTree>
    <p:extLst>
      <p:ext uri="{BB962C8B-B14F-4D97-AF65-F5344CB8AC3E}">
        <p14:creationId xmlns:p14="http://schemas.microsoft.com/office/powerpoint/2010/main" val="276626292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3FD3451-3110-7849-BA4D-3E82588E0F1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6814439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4385A18-058D-CB40-9548-EDBC4142E14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407990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761D59F-8A3D-8243-B5C1-E8D39BA6169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3875128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BD6F05C-C048-424F-B03E-2CEFDCFBDDA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634667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00C3C5E-E563-4268-9F1A-FB5743DCBE6A}" type="datetimeFigureOut">
              <a:rPr lang="en-US" smtClean="0">
                <a:solidFill>
                  <a:srgbClr val="895D1D"/>
                </a:solidFill>
                <a:latin typeface="Book Antiqua"/>
              </a:rPr>
              <a:pPr/>
              <a:t>8/15/24</a:t>
            </a:fld>
            <a:endParaRPr lang="en-US">
              <a:solidFill>
                <a:srgbClr val="895D1D"/>
              </a:solidFill>
              <a:latin typeface="Book Antiqua"/>
            </a:endParaRPr>
          </a:p>
        </p:txBody>
      </p:sp>
      <p:sp>
        <p:nvSpPr>
          <p:cNvPr id="6" name="Footer Placeholder 5"/>
          <p:cNvSpPr>
            <a:spLocks noGrp="1"/>
          </p:cNvSpPr>
          <p:nvPr>
            <p:ph type="ftr" sz="quarter" idx="11"/>
          </p:nvPr>
        </p:nvSpPr>
        <p:spPr/>
        <p:txBody>
          <a:bodyPr/>
          <a:lstStyle/>
          <a:p>
            <a:endParaRPr lang="en-US">
              <a:solidFill>
                <a:srgbClr val="895D1D"/>
              </a:solidFill>
              <a:latin typeface="Book Antiqua"/>
            </a:endParaRPr>
          </a:p>
        </p:txBody>
      </p:sp>
      <p:sp>
        <p:nvSpPr>
          <p:cNvPr id="7" name="Slide Number Placeholder 6"/>
          <p:cNvSpPr>
            <a:spLocks noGrp="1"/>
          </p:cNvSpPr>
          <p:nvPr>
            <p:ph type="sldNum" sz="quarter" idx="12"/>
          </p:nvPr>
        </p:nvSpPr>
        <p:spPr/>
        <p:txBody>
          <a:bodyPr/>
          <a:lstStyle/>
          <a:p>
            <a:fld id="{C8D622EB-D55C-42A5-AE29-5BB88CA9D891}" type="slidenum">
              <a:rPr lang="en-US" smtClean="0">
                <a:solidFill>
                  <a:srgbClr val="895D1D"/>
                </a:solidFill>
                <a:latin typeface="Book Antiqua"/>
              </a:rPr>
              <a:pPr/>
              <a:t>‹#›</a:t>
            </a:fld>
            <a:endParaRPr lang="en-US">
              <a:solidFill>
                <a:srgbClr val="895D1D"/>
              </a:solidFill>
              <a:latin typeface="Book Antiqua"/>
            </a:endParaRPr>
          </a:p>
        </p:txBody>
      </p:sp>
      <p:sp>
        <p:nvSpPr>
          <p:cNvPr id="12" name="Title 1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pPr defTabSz="914400"/>
              <a:r>
                <a:rPr lang="en-US" sz="5400" dirty="0">
                  <a:solidFill>
                    <a:srgbClr val="895D1D">
                      <a:lumMod val="60000"/>
                      <a:lumOff val="40000"/>
                    </a:srgbClr>
                  </a:solidFill>
                  <a:latin typeface="Wingdings" pitchFamily="2" charset="2"/>
                </a:rPr>
                <a:t></a:t>
              </a: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9"/>
          <p:cNvSpPr>
            <a:spLocks noGrp="1"/>
          </p:cNvSpPr>
          <p:nvPr>
            <p:ph sz="quarter" idx="14"/>
          </p:nvPr>
        </p:nvSpPr>
        <p:spPr>
          <a:xfrm>
            <a:off x="4645151" y="2240280"/>
            <a:ext cx="3803904" cy="38770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63330583"/>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B51ED5CE-9747-F540-AB7A-474E3CD2303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1297092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23427B5-A034-3B47-A8B6-B20C4D6D28D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4968610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E6F607A9-4ECC-0C49-BCCA-F4DC692F2C0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5912056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8DD1C63-AF6A-2F48-B4E9-4B820740951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4973911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DEBBA6D-A09F-7743-9EEB-BB607F987AB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4494222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E6D9C7D-77E9-934D-B865-C03D98E92DF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0664978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3C2344D-3F35-C847-9E4D-E6942A0404E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5063516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quarter" idx="1"/>
          </p:nvPr>
        </p:nvSpPr>
        <p:spPr>
          <a:xfrm>
            <a:off x="6858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58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D00AABE-A642-554C-BD63-DA3E021B1BA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3525836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2E1E74DB-EBC2-184C-9361-F0790C9A535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6688354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i="0">
                <a:latin typeface="Arial" panose="020B0604020202020204" pitchFamily="34" charset="0"/>
                <a:cs typeface="Arial" panose="020B0604020202020204" pitchFamily="34" charset="0"/>
              </a:defRPr>
            </a:lvl1pPr>
          </a:lstStyle>
          <a:p>
            <a:r>
              <a:rPr lang="en-US" dirty="0"/>
              <a:t>Click to edit Master title style</a:t>
            </a:r>
            <a:endParaRPr lang="en-SG"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b="1" i="0">
                <a:latin typeface="Arial" panose="020B0604020202020204" pitchFamily="34" charset="0"/>
                <a:cs typeface="Arial" panose="020B060402020202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endParaRPr lang="en-SG" dirty="0"/>
          </a:p>
        </p:txBody>
      </p:sp>
      <p:sp>
        <p:nvSpPr>
          <p:cNvPr id="4" name="Rectangle 5"/>
          <p:cNvSpPr>
            <a:spLocks noGrp="1" noChangeArrowheads="1"/>
          </p:cNvSpPr>
          <p:nvPr>
            <p:ph type="sldNum" idx="10"/>
          </p:nvPr>
        </p:nvSpPr>
        <p:spPr>
          <a:ln/>
        </p:spPr>
        <p:txBody>
          <a:bodyPr/>
          <a:lstStyle>
            <a:lvl1pPr>
              <a:defRPr/>
            </a:lvl1pPr>
          </a:lstStyle>
          <a:p>
            <a:pPr>
              <a:defRPr/>
            </a:pPr>
            <a:fld id="{BF34DE0C-9FB8-0243-BE02-6A45ED28834A}" type="slidenum">
              <a:rPr lang="en-GB"/>
              <a:pPr>
                <a:defRPr/>
              </a:pPr>
              <a:t>‹#›</a:t>
            </a:fld>
            <a:endParaRPr lang="en-GB"/>
          </a:p>
        </p:txBody>
      </p:sp>
    </p:spTree>
    <p:extLst>
      <p:ext uri="{BB962C8B-B14F-4D97-AF65-F5344CB8AC3E}">
        <p14:creationId xmlns:p14="http://schemas.microsoft.com/office/powerpoint/2010/main" val="1654818810"/>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00C3C5E-E563-4268-9F1A-FB5743DCBE6A}" type="datetimeFigureOut">
              <a:rPr lang="en-US" smtClean="0">
                <a:solidFill>
                  <a:srgbClr val="895D1D"/>
                </a:solidFill>
                <a:latin typeface="Book Antiqua"/>
              </a:rPr>
              <a:pPr/>
              <a:t>8/15/24</a:t>
            </a:fld>
            <a:endParaRPr lang="en-US">
              <a:solidFill>
                <a:srgbClr val="895D1D"/>
              </a:solidFill>
              <a:latin typeface="Book Antiqua"/>
            </a:endParaRPr>
          </a:p>
        </p:txBody>
      </p:sp>
      <p:sp>
        <p:nvSpPr>
          <p:cNvPr id="8" name="Footer Placeholder 7"/>
          <p:cNvSpPr>
            <a:spLocks noGrp="1"/>
          </p:cNvSpPr>
          <p:nvPr>
            <p:ph type="ftr" sz="quarter" idx="11"/>
          </p:nvPr>
        </p:nvSpPr>
        <p:spPr/>
        <p:txBody>
          <a:bodyPr/>
          <a:lstStyle/>
          <a:p>
            <a:endParaRPr lang="en-US">
              <a:solidFill>
                <a:srgbClr val="895D1D"/>
              </a:solidFill>
              <a:latin typeface="Book Antiqua"/>
            </a:endParaRPr>
          </a:p>
        </p:txBody>
      </p:sp>
      <p:sp>
        <p:nvSpPr>
          <p:cNvPr id="9" name="Slide Number Placeholder 8"/>
          <p:cNvSpPr>
            <a:spLocks noGrp="1"/>
          </p:cNvSpPr>
          <p:nvPr>
            <p:ph type="sldNum" sz="quarter" idx="12"/>
          </p:nvPr>
        </p:nvSpPr>
        <p:spPr/>
        <p:txBody>
          <a:bodyPr/>
          <a:lstStyle/>
          <a:p>
            <a:fld id="{C8D622EB-D55C-42A5-AE29-5BB88CA9D891}" type="slidenum">
              <a:rPr lang="en-US" smtClean="0">
                <a:solidFill>
                  <a:srgbClr val="895D1D"/>
                </a:solidFill>
                <a:latin typeface="Book Antiqua"/>
              </a:rPr>
              <a:pPr/>
              <a:t>‹#›</a:t>
            </a:fld>
            <a:endParaRPr lang="en-US">
              <a:solidFill>
                <a:srgbClr val="895D1D"/>
              </a:solidFill>
              <a:latin typeface="Book Antiqua"/>
            </a:endParaRPr>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pPr defTabSz="914400"/>
              <a:r>
                <a:rPr lang="en-US" sz="5400" dirty="0">
                  <a:solidFill>
                    <a:srgbClr val="895D1D">
                      <a:lumMod val="60000"/>
                      <a:lumOff val="40000"/>
                    </a:srgbClr>
                  </a:solidFill>
                  <a:latin typeface="Wingdings" pitchFamily="2" charset="2"/>
                </a:rPr>
                <a:t></a:t>
              </a: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440980739"/>
      </p:ext>
    </p:extLst>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cs typeface="Arial" panose="020B0604020202020204" pitchFamily="34" charset="0"/>
              </a:defRPr>
            </a:lvl1pPr>
          </a:lstStyle>
          <a:p>
            <a:r>
              <a:rPr lang="en-US" dirty="0"/>
              <a:t>Click to edit Master title style</a:t>
            </a:r>
            <a:endParaRPr lang="en-SG" dirty="0"/>
          </a:p>
        </p:txBody>
      </p:sp>
      <p:sp>
        <p:nvSpPr>
          <p:cNvPr id="3" name="Content Placeholder 2"/>
          <p:cNvSpPr>
            <a:spLocks noGrp="1"/>
          </p:cNvSpPr>
          <p:nvPr>
            <p:ph idx="1"/>
          </p:nvPr>
        </p:nvSpPr>
        <p:spPr/>
        <p:txBody>
          <a:bodyPr/>
          <a:lstStyle>
            <a:lvl1pPr>
              <a:defRPr b="1" i="0">
                <a:latin typeface="Arial" panose="020B0604020202020204" pitchFamily="34" charset="0"/>
                <a:cs typeface="Arial" panose="020B0604020202020204" pitchFamily="34" charset="0"/>
              </a:defRPr>
            </a:lvl1pPr>
            <a:lvl2pPr>
              <a:defRPr b="1" i="0">
                <a:latin typeface="Arial" panose="020B0604020202020204" pitchFamily="34" charset="0"/>
                <a:cs typeface="Arial" panose="020B0604020202020204" pitchFamily="34" charset="0"/>
              </a:defRPr>
            </a:lvl2pPr>
            <a:lvl3pPr>
              <a:defRPr b="1" i="0">
                <a:latin typeface="Arial" panose="020B0604020202020204" pitchFamily="34" charset="0"/>
                <a:cs typeface="Arial" panose="020B0604020202020204" pitchFamily="34" charset="0"/>
              </a:defRPr>
            </a:lvl3pPr>
            <a:lvl4pPr>
              <a:defRPr b="1" i="0">
                <a:latin typeface="Arial" panose="020B0604020202020204" pitchFamily="34" charset="0"/>
                <a:cs typeface="Arial" panose="020B0604020202020204" pitchFamily="34" charset="0"/>
              </a:defRPr>
            </a:lvl4pPr>
            <a:lvl5pPr>
              <a:defRPr b="1" i="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SG" dirty="0"/>
          </a:p>
        </p:txBody>
      </p:sp>
      <p:sp>
        <p:nvSpPr>
          <p:cNvPr id="4" name="Rectangle 5"/>
          <p:cNvSpPr>
            <a:spLocks noGrp="1" noChangeArrowheads="1"/>
          </p:cNvSpPr>
          <p:nvPr>
            <p:ph type="sldNum" idx="10"/>
          </p:nvPr>
        </p:nvSpPr>
        <p:spPr>
          <a:ln/>
        </p:spPr>
        <p:txBody>
          <a:bodyPr/>
          <a:lstStyle>
            <a:lvl1pPr>
              <a:defRPr/>
            </a:lvl1pPr>
          </a:lstStyle>
          <a:p>
            <a:pPr>
              <a:defRPr/>
            </a:pPr>
            <a:fld id="{A9AD8DE8-E0A4-E64E-953E-3DE35C2944DA}" type="slidenum">
              <a:rPr lang="en-GB"/>
              <a:pPr>
                <a:defRPr/>
              </a:pPr>
              <a:t>‹#›</a:t>
            </a:fld>
            <a:endParaRPr lang="en-GB"/>
          </a:p>
        </p:txBody>
      </p:sp>
    </p:spTree>
    <p:extLst>
      <p:ext uri="{BB962C8B-B14F-4D97-AF65-F5344CB8AC3E}">
        <p14:creationId xmlns:p14="http://schemas.microsoft.com/office/powerpoint/2010/main" val="3337490678"/>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i="0" cap="all">
                <a:latin typeface="Arial" panose="020B0604020202020204" pitchFamily="34" charset="0"/>
                <a:cs typeface="Arial" panose="020B0604020202020204" pitchFamily="34" charset="0"/>
              </a:defRPr>
            </a:lvl1pPr>
          </a:lstStyle>
          <a:p>
            <a:r>
              <a:rPr lang="en-US" dirty="0"/>
              <a:t>Click to edit Master title style</a:t>
            </a:r>
            <a:endParaRPr lang="en-SG"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b="1" i="0">
                <a:latin typeface="Arial" panose="020B0604020202020204" pitchFamily="34" charset="0"/>
                <a:cs typeface="Arial" panose="020B0604020202020204"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
        <p:nvSpPr>
          <p:cNvPr id="4" name="Rectangle 5"/>
          <p:cNvSpPr>
            <a:spLocks noGrp="1" noChangeArrowheads="1"/>
          </p:cNvSpPr>
          <p:nvPr>
            <p:ph type="sldNum" idx="10"/>
          </p:nvPr>
        </p:nvSpPr>
        <p:spPr>
          <a:ln/>
        </p:spPr>
        <p:txBody>
          <a:bodyPr/>
          <a:lstStyle>
            <a:lvl1pPr>
              <a:defRPr/>
            </a:lvl1pPr>
          </a:lstStyle>
          <a:p>
            <a:pPr>
              <a:defRPr/>
            </a:pPr>
            <a:fld id="{33B1D2EC-F3D1-DE41-B726-1BC13F7CDD4D}" type="slidenum">
              <a:rPr lang="en-GB"/>
              <a:pPr>
                <a:defRPr/>
              </a:pPr>
              <a:t>‹#›</a:t>
            </a:fld>
            <a:endParaRPr lang="en-GB"/>
          </a:p>
        </p:txBody>
      </p:sp>
    </p:spTree>
    <p:extLst>
      <p:ext uri="{BB962C8B-B14F-4D97-AF65-F5344CB8AC3E}">
        <p14:creationId xmlns:p14="http://schemas.microsoft.com/office/powerpoint/2010/main" val="3273253769"/>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cs typeface="Arial" panose="020B0604020202020204" pitchFamily="34" charset="0"/>
              </a:defRPr>
            </a:lvl1pPr>
          </a:lstStyle>
          <a:p>
            <a:r>
              <a:rPr lang="en-US" dirty="0"/>
              <a:t>Click to edit Master title style</a:t>
            </a:r>
            <a:endParaRPr lang="en-SG" dirty="0"/>
          </a:p>
        </p:txBody>
      </p:sp>
      <p:sp>
        <p:nvSpPr>
          <p:cNvPr id="3" name="Content Placeholder 2"/>
          <p:cNvSpPr>
            <a:spLocks noGrp="1"/>
          </p:cNvSpPr>
          <p:nvPr>
            <p:ph sz="half" idx="1"/>
          </p:nvPr>
        </p:nvSpPr>
        <p:spPr>
          <a:xfrm>
            <a:off x="685800" y="1981200"/>
            <a:ext cx="3808413" cy="4113213"/>
          </a:xfrm>
        </p:spPr>
        <p:txBody>
          <a:bodyPr/>
          <a:lstStyle>
            <a:lvl1pPr>
              <a:defRPr sz="2800" b="1" i="0">
                <a:latin typeface="Arial" panose="020B0604020202020204" pitchFamily="34" charset="0"/>
                <a:cs typeface="Arial" panose="020B0604020202020204" pitchFamily="34" charset="0"/>
              </a:defRPr>
            </a:lvl1pPr>
            <a:lvl2pPr>
              <a:defRPr sz="2400" b="1" i="0">
                <a:latin typeface="Arial" panose="020B0604020202020204" pitchFamily="34" charset="0"/>
                <a:cs typeface="Arial" panose="020B0604020202020204" pitchFamily="34" charset="0"/>
              </a:defRPr>
            </a:lvl2pPr>
            <a:lvl3pPr>
              <a:defRPr sz="2000" b="1" i="0">
                <a:latin typeface="Arial" panose="020B0604020202020204" pitchFamily="34" charset="0"/>
                <a:cs typeface="Arial" panose="020B0604020202020204" pitchFamily="34" charset="0"/>
              </a:defRPr>
            </a:lvl3pPr>
            <a:lvl4pPr>
              <a:defRPr sz="1800" b="1" i="0">
                <a:latin typeface="Arial" panose="020B0604020202020204" pitchFamily="34" charset="0"/>
                <a:cs typeface="Arial" panose="020B0604020202020204" pitchFamily="34" charset="0"/>
              </a:defRPr>
            </a:lvl4pPr>
            <a:lvl5pPr>
              <a:defRPr sz="1800" b="1" i="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SG" dirty="0"/>
          </a:p>
        </p:txBody>
      </p:sp>
      <p:sp>
        <p:nvSpPr>
          <p:cNvPr id="4" name="Content Placeholder 3"/>
          <p:cNvSpPr>
            <a:spLocks noGrp="1"/>
          </p:cNvSpPr>
          <p:nvPr>
            <p:ph sz="half" idx="2"/>
          </p:nvPr>
        </p:nvSpPr>
        <p:spPr>
          <a:xfrm>
            <a:off x="4646613" y="1981200"/>
            <a:ext cx="3810000" cy="4113213"/>
          </a:xfrm>
        </p:spPr>
        <p:txBody>
          <a:bodyPr/>
          <a:lstStyle>
            <a:lvl1pPr>
              <a:defRPr sz="2800" b="1" i="0">
                <a:latin typeface="Arial" panose="020B0604020202020204" pitchFamily="34" charset="0"/>
                <a:cs typeface="Arial" panose="020B0604020202020204" pitchFamily="34" charset="0"/>
              </a:defRPr>
            </a:lvl1pPr>
            <a:lvl2pPr>
              <a:defRPr sz="2400" b="1" i="0">
                <a:latin typeface="Arial" panose="020B0604020202020204" pitchFamily="34" charset="0"/>
                <a:cs typeface="Arial" panose="020B0604020202020204" pitchFamily="34" charset="0"/>
              </a:defRPr>
            </a:lvl2pPr>
            <a:lvl3pPr>
              <a:defRPr sz="2000" b="1" i="0">
                <a:latin typeface="Arial" panose="020B0604020202020204" pitchFamily="34" charset="0"/>
                <a:cs typeface="Arial" panose="020B0604020202020204" pitchFamily="34" charset="0"/>
              </a:defRPr>
            </a:lvl3pPr>
            <a:lvl4pPr>
              <a:defRPr sz="1800" b="1" i="0">
                <a:latin typeface="Arial" panose="020B0604020202020204" pitchFamily="34" charset="0"/>
                <a:cs typeface="Arial" panose="020B0604020202020204" pitchFamily="34" charset="0"/>
              </a:defRPr>
            </a:lvl4pPr>
            <a:lvl5pPr>
              <a:defRPr sz="1800" b="1" i="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SG" dirty="0"/>
          </a:p>
        </p:txBody>
      </p:sp>
      <p:sp>
        <p:nvSpPr>
          <p:cNvPr id="5" name="Rectangle 5"/>
          <p:cNvSpPr>
            <a:spLocks noGrp="1" noChangeArrowheads="1"/>
          </p:cNvSpPr>
          <p:nvPr>
            <p:ph type="sldNum" idx="10"/>
          </p:nvPr>
        </p:nvSpPr>
        <p:spPr>
          <a:ln/>
        </p:spPr>
        <p:txBody>
          <a:bodyPr/>
          <a:lstStyle>
            <a:lvl1pPr>
              <a:defRPr/>
            </a:lvl1pPr>
          </a:lstStyle>
          <a:p>
            <a:pPr>
              <a:defRPr/>
            </a:pPr>
            <a:fld id="{F85347A7-2A04-6D44-8D84-3ABA9238A062}" type="slidenum">
              <a:rPr lang="en-GB"/>
              <a:pPr>
                <a:defRPr/>
              </a:pPr>
              <a:t>‹#›</a:t>
            </a:fld>
            <a:endParaRPr lang="en-GB"/>
          </a:p>
        </p:txBody>
      </p:sp>
    </p:spTree>
    <p:extLst>
      <p:ext uri="{BB962C8B-B14F-4D97-AF65-F5344CB8AC3E}">
        <p14:creationId xmlns:p14="http://schemas.microsoft.com/office/powerpoint/2010/main" val="267350560"/>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b="1" i="0">
                <a:latin typeface="Arial" panose="020B0604020202020204" pitchFamily="34" charset="0"/>
                <a:cs typeface="Arial" panose="020B0604020202020204" pitchFamily="34" charset="0"/>
              </a:defRPr>
            </a:lvl1pPr>
          </a:lstStyle>
          <a:p>
            <a:r>
              <a:rPr lang="en-US" dirty="0"/>
              <a:t>Click to edit Master title style</a:t>
            </a:r>
            <a:endParaRPr lang="en-SG"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i="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b="1" i="0">
                <a:latin typeface="Arial" panose="020B0604020202020204" pitchFamily="34" charset="0"/>
                <a:cs typeface="Arial" panose="020B0604020202020204" pitchFamily="34" charset="0"/>
              </a:defRPr>
            </a:lvl1pPr>
            <a:lvl2pPr>
              <a:defRPr sz="2000" b="1" i="0">
                <a:latin typeface="Arial" panose="020B0604020202020204" pitchFamily="34" charset="0"/>
                <a:cs typeface="Arial" panose="020B0604020202020204" pitchFamily="34" charset="0"/>
              </a:defRPr>
            </a:lvl2pPr>
            <a:lvl3pPr>
              <a:defRPr sz="1800" b="1" i="0">
                <a:latin typeface="Arial" panose="020B0604020202020204" pitchFamily="34" charset="0"/>
                <a:cs typeface="Arial" panose="020B0604020202020204" pitchFamily="34" charset="0"/>
              </a:defRPr>
            </a:lvl3pPr>
            <a:lvl4pPr>
              <a:defRPr sz="1600" b="1" i="0">
                <a:latin typeface="Arial" panose="020B0604020202020204" pitchFamily="34" charset="0"/>
                <a:cs typeface="Arial" panose="020B0604020202020204" pitchFamily="34" charset="0"/>
              </a:defRPr>
            </a:lvl4pPr>
            <a:lvl5pPr>
              <a:defRPr sz="1600" b="1" i="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SG"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i="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b="1" i="0">
                <a:latin typeface="Arial" panose="020B0604020202020204" pitchFamily="34" charset="0"/>
                <a:cs typeface="Arial" panose="020B0604020202020204" pitchFamily="34" charset="0"/>
              </a:defRPr>
            </a:lvl1pPr>
            <a:lvl2pPr>
              <a:defRPr sz="2000" b="1" i="0">
                <a:latin typeface="Arial" panose="020B0604020202020204" pitchFamily="34" charset="0"/>
                <a:cs typeface="Arial" panose="020B0604020202020204" pitchFamily="34" charset="0"/>
              </a:defRPr>
            </a:lvl2pPr>
            <a:lvl3pPr>
              <a:defRPr sz="1800" b="1" i="0">
                <a:latin typeface="Arial" panose="020B0604020202020204" pitchFamily="34" charset="0"/>
                <a:cs typeface="Arial" panose="020B0604020202020204" pitchFamily="34" charset="0"/>
              </a:defRPr>
            </a:lvl3pPr>
            <a:lvl4pPr>
              <a:defRPr sz="1600" b="1" i="0">
                <a:latin typeface="Arial" panose="020B0604020202020204" pitchFamily="34" charset="0"/>
                <a:cs typeface="Arial" panose="020B0604020202020204" pitchFamily="34" charset="0"/>
              </a:defRPr>
            </a:lvl4pPr>
            <a:lvl5pPr>
              <a:defRPr sz="1600" b="1" i="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SG" dirty="0"/>
          </a:p>
        </p:txBody>
      </p:sp>
      <p:sp>
        <p:nvSpPr>
          <p:cNvPr id="7" name="Rectangle 5"/>
          <p:cNvSpPr>
            <a:spLocks noGrp="1" noChangeArrowheads="1"/>
          </p:cNvSpPr>
          <p:nvPr>
            <p:ph type="sldNum" idx="10"/>
          </p:nvPr>
        </p:nvSpPr>
        <p:spPr>
          <a:ln/>
        </p:spPr>
        <p:txBody>
          <a:bodyPr/>
          <a:lstStyle>
            <a:lvl1pPr>
              <a:defRPr/>
            </a:lvl1pPr>
          </a:lstStyle>
          <a:p>
            <a:pPr>
              <a:defRPr/>
            </a:pPr>
            <a:fld id="{80B764D0-5BA9-B149-A0A9-3D4022501C8D}" type="slidenum">
              <a:rPr lang="en-GB"/>
              <a:pPr>
                <a:defRPr/>
              </a:pPr>
              <a:t>‹#›</a:t>
            </a:fld>
            <a:endParaRPr lang="en-GB"/>
          </a:p>
        </p:txBody>
      </p:sp>
    </p:spTree>
    <p:extLst>
      <p:ext uri="{BB962C8B-B14F-4D97-AF65-F5344CB8AC3E}">
        <p14:creationId xmlns:p14="http://schemas.microsoft.com/office/powerpoint/2010/main" val="2693337926"/>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cs typeface="Arial" panose="020B0604020202020204" pitchFamily="34" charset="0"/>
              </a:defRPr>
            </a:lvl1pPr>
          </a:lstStyle>
          <a:p>
            <a:r>
              <a:rPr lang="en-US" dirty="0"/>
              <a:t>Click to edit Master title style</a:t>
            </a:r>
            <a:endParaRPr lang="en-SG" dirty="0"/>
          </a:p>
        </p:txBody>
      </p:sp>
      <p:sp>
        <p:nvSpPr>
          <p:cNvPr id="3" name="Rectangle 5"/>
          <p:cNvSpPr>
            <a:spLocks noGrp="1" noChangeArrowheads="1"/>
          </p:cNvSpPr>
          <p:nvPr>
            <p:ph type="sldNum" idx="10"/>
          </p:nvPr>
        </p:nvSpPr>
        <p:spPr>
          <a:ln/>
        </p:spPr>
        <p:txBody>
          <a:bodyPr/>
          <a:lstStyle>
            <a:lvl1pPr>
              <a:defRPr/>
            </a:lvl1pPr>
          </a:lstStyle>
          <a:p>
            <a:pPr>
              <a:defRPr/>
            </a:pPr>
            <a:fld id="{A9985377-9BA2-DA4B-9B5F-B625ECADCDB7}" type="slidenum">
              <a:rPr lang="en-GB"/>
              <a:pPr>
                <a:defRPr/>
              </a:pPr>
              <a:t>‹#›</a:t>
            </a:fld>
            <a:endParaRPr lang="en-GB"/>
          </a:p>
        </p:txBody>
      </p:sp>
    </p:spTree>
    <p:extLst>
      <p:ext uri="{BB962C8B-B14F-4D97-AF65-F5344CB8AC3E}">
        <p14:creationId xmlns:p14="http://schemas.microsoft.com/office/powerpoint/2010/main" val="3054333461"/>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idx="10"/>
          </p:nvPr>
        </p:nvSpPr>
        <p:spPr>
          <a:ln/>
        </p:spPr>
        <p:txBody>
          <a:bodyPr/>
          <a:lstStyle>
            <a:lvl1pPr>
              <a:defRPr/>
            </a:lvl1pPr>
          </a:lstStyle>
          <a:p>
            <a:pPr>
              <a:defRPr/>
            </a:pPr>
            <a:fld id="{F544AE76-501E-8344-BA13-059043118E0B}" type="slidenum">
              <a:rPr lang="en-GB"/>
              <a:pPr>
                <a:defRPr/>
              </a:pPr>
              <a:t>‹#›</a:t>
            </a:fld>
            <a:endParaRPr lang="en-GB"/>
          </a:p>
        </p:txBody>
      </p:sp>
    </p:spTree>
    <p:extLst>
      <p:ext uri="{BB962C8B-B14F-4D97-AF65-F5344CB8AC3E}">
        <p14:creationId xmlns:p14="http://schemas.microsoft.com/office/powerpoint/2010/main" val="4059369061"/>
      </p:ext>
    </p:extLst>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i="0">
                <a:latin typeface="Arial" panose="020B0604020202020204" pitchFamily="34" charset="0"/>
                <a:cs typeface="Arial" panose="020B0604020202020204" pitchFamily="34" charset="0"/>
              </a:defRPr>
            </a:lvl1pPr>
          </a:lstStyle>
          <a:p>
            <a:r>
              <a:rPr lang="en-US" dirty="0"/>
              <a:t>Click to edit Master title style</a:t>
            </a:r>
            <a:endParaRPr lang="en-SG" dirty="0"/>
          </a:p>
        </p:txBody>
      </p:sp>
      <p:sp>
        <p:nvSpPr>
          <p:cNvPr id="3" name="Content Placeholder 2"/>
          <p:cNvSpPr>
            <a:spLocks noGrp="1"/>
          </p:cNvSpPr>
          <p:nvPr>
            <p:ph idx="1"/>
          </p:nvPr>
        </p:nvSpPr>
        <p:spPr>
          <a:xfrm>
            <a:off x="3575050" y="273050"/>
            <a:ext cx="5111750" cy="5853113"/>
          </a:xfrm>
        </p:spPr>
        <p:txBody>
          <a:bodyPr/>
          <a:lstStyle>
            <a:lvl1pPr>
              <a:defRPr sz="3200" b="1" i="0">
                <a:latin typeface="Arial" panose="020B0604020202020204" pitchFamily="34" charset="0"/>
                <a:cs typeface="Arial" panose="020B0604020202020204" pitchFamily="34" charset="0"/>
              </a:defRPr>
            </a:lvl1pPr>
            <a:lvl2pPr>
              <a:defRPr sz="2800" b="1" i="0">
                <a:latin typeface="Arial" panose="020B0604020202020204" pitchFamily="34" charset="0"/>
                <a:cs typeface="Arial" panose="020B0604020202020204" pitchFamily="34" charset="0"/>
              </a:defRPr>
            </a:lvl2pPr>
            <a:lvl3pPr>
              <a:defRPr sz="2400" b="1" i="0">
                <a:latin typeface="Arial" panose="020B0604020202020204" pitchFamily="34" charset="0"/>
                <a:cs typeface="Arial" panose="020B0604020202020204" pitchFamily="34" charset="0"/>
              </a:defRPr>
            </a:lvl3pPr>
            <a:lvl4pPr>
              <a:defRPr sz="2000" b="1" i="0">
                <a:latin typeface="Arial" panose="020B0604020202020204" pitchFamily="34" charset="0"/>
                <a:cs typeface="Arial" panose="020B0604020202020204" pitchFamily="34" charset="0"/>
              </a:defRPr>
            </a:lvl4pPr>
            <a:lvl5pPr>
              <a:defRPr sz="2000" b="1" i="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SG"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b="1" i="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5"/>
          <p:cNvSpPr>
            <a:spLocks noGrp="1" noChangeArrowheads="1"/>
          </p:cNvSpPr>
          <p:nvPr>
            <p:ph type="sldNum" idx="10"/>
          </p:nvPr>
        </p:nvSpPr>
        <p:spPr>
          <a:ln/>
        </p:spPr>
        <p:txBody>
          <a:bodyPr/>
          <a:lstStyle>
            <a:lvl1pPr>
              <a:defRPr/>
            </a:lvl1pPr>
          </a:lstStyle>
          <a:p>
            <a:pPr>
              <a:defRPr/>
            </a:pPr>
            <a:fld id="{7FFF68E7-5224-284F-9E67-4424C231D012}" type="slidenum">
              <a:rPr lang="en-GB"/>
              <a:pPr>
                <a:defRPr/>
              </a:pPr>
              <a:t>‹#›</a:t>
            </a:fld>
            <a:endParaRPr lang="en-GB"/>
          </a:p>
        </p:txBody>
      </p:sp>
    </p:spTree>
    <p:extLst>
      <p:ext uri="{BB962C8B-B14F-4D97-AF65-F5344CB8AC3E}">
        <p14:creationId xmlns:p14="http://schemas.microsoft.com/office/powerpoint/2010/main" val="1501690512"/>
      </p:ext>
    </p:extLst>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i="0">
                <a:latin typeface="Arial" panose="020B0604020202020204" pitchFamily="34" charset="0"/>
                <a:cs typeface="Arial" panose="020B0604020202020204" pitchFamily="34" charset="0"/>
              </a:defRPr>
            </a:lvl1pPr>
          </a:lstStyle>
          <a:p>
            <a:r>
              <a:rPr lang="en-US" dirty="0"/>
              <a:t>Click to edit Master title style</a:t>
            </a:r>
            <a:endParaRPr lang="en-SG"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b="1" i="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SG"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b="1" i="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5"/>
          <p:cNvSpPr>
            <a:spLocks noGrp="1" noChangeArrowheads="1"/>
          </p:cNvSpPr>
          <p:nvPr>
            <p:ph type="sldNum" idx="10"/>
          </p:nvPr>
        </p:nvSpPr>
        <p:spPr>
          <a:ln/>
        </p:spPr>
        <p:txBody>
          <a:bodyPr/>
          <a:lstStyle>
            <a:lvl1pPr>
              <a:defRPr/>
            </a:lvl1pPr>
          </a:lstStyle>
          <a:p>
            <a:pPr>
              <a:defRPr/>
            </a:pPr>
            <a:fld id="{0CA86173-5A66-B44A-86F2-FF524B9C6549}" type="slidenum">
              <a:rPr lang="en-GB"/>
              <a:pPr>
                <a:defRPr/>
              </a:pPr>
              <a:t>‹#›</a:t>
            </a:fld>
            <a:endParaRPr lang="en-GB"/>
          </a:p>
        </p:txBody>
      </p:sp>
    </p:spTree>
    <p:extLst>
      <p:ext uri="{BB962C8B-B14F-4D97-AF65-F5344CB8AC3E}">
        <p14:creationId xmlns:p14="http://schemas.microsoft.com/office/powerpoint/2010/main" val="3747179429"/>
      </p:ext>
    </p:extLst>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cs typeface="Arial" panose="020B0604020202020204" pitchFamily="34" charset="0"/>
              </a:defRPr>
            </a:lvl1pPr>
          </a:lstStyle>
          <a:p>
            <a:r>
              <a:rPr lang="en-US" dirty="0"/>
              <a:t>Click to edit Master title style</a:t>
            </a:r>
            <a:endParaRPr lang="en-SG" dirty="0"/>
          </a:p>
        </p:txBody>
      </p:sp>
      <p:sp>
        <p:nvSpPr>
          <p:cNvPr id="3" name="Vertical Text Placeholder 2"/>
          <p:cNvSpPr>
            <a:spLocks noGrp="1"/>
          </p:cNvSpPr>
          <p:nvPr>
            <p:ph type="body" orient="vert" idx="1"/>
          </p:nvPr>
        </p:nvSpPr>
        <p:spPr/>
        <p:txBody>
          <a:bodyPr vert="eaVert"/>
          <a:lstStyle>
            <a:lvl1pPr>
              <a:defRPr b="1" i="0">
                <a:latin typeface="Arial" panose="020B0604020202020204" pitchFamily="34" charset="0"/>
                <a:cs typeface="Arial" panose="020B0604020202020204" pitchFamily="34" charset="0"/>
              </a:defRPr>
            </a:lvl1pPr>
            <a:lvl2pPr>
              <a:defRPr b="1" i="0">
                <a:latin typeface="Arial" panose="020B0604020202020204" pitchFamily="34" charset="0"/>
                <a:cs typeface="Arial" panose="020B0604020202020204" pitchFamily="34" charset="0"/>
              </a:defRPr>
            </a:lvl2pPr>
            <a:lvl3pPr>
              <a:defRPr b="1" i="0">
                <a:latin typeface="Arial" panose="020B0604020202020204" pitchFamily="34" charset="0"/>
                <a:cs typeface="Arial" panose="020B0604020202020204" pitchFamily="34" charset="0"/>
              </a:defRPr>
            </a:lvl3pPr>
            <a:lvl4pPr>
              <a:defRPr b="1" i="0">
                <a:latin typeface="Arial" panose="020B0604020202020204" pitchFamily="34" charset="0"/>
                <a:cs typeface="Arial" panose="020B0604020202020204" pitchFamily="34" charset="0"/>
              </a:defRPr>
            </a:lvl4pPr>
            <a:lvl5pPr>
              <a:defRPr b="1" i="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SG" dirty="0"/>
          </a:p>
        </p:txBody>
      </p:sp>
      <p:sp>
        <p:nvSpPr>
          <p:cNvPr id="4" name="Rectangle 5"/>
          <p:cNvSpPr>
            <a:spLocks noGrp="1" noChangeArrowheads="1"/>
          </p:cNvSpPr>
          <p:nvPr>
            <p:ph type="sldNum" idx="10"/>
          </p:nvPr>
        </p:nvSpPr>
        <p:spPr>
          <a:ln/>
        </p:spPr>
        <p:txBody>
          <a:bodyPr/>
          <a:lstStyle>
            <a:lvl1pPr>
              <a:defRPr/>
            </a:lvl1pPr>
          </a:lstStyle>
          <a:p>
            <a:pPr>
              <a:defRPr/>
            </a:pPr>
            <a:fld id="{D59D8E58-2133-1749-95A8-0652230117A3}" type="slidenum">
              <a:rPr lang="en-GB"/>
              <a:pPr>
                <a:defRPr/>
              </a:pPr>
              <a:t>‹#›</a:t>
            </a:fld>
            <a:endParaRPr lang="en-GB"/>
          </a:p>
        </p:txBody>
      </p:sp>
    </p:spTree>
    <p:extLst>
      <p:ext uri="{BB962C8B-B14F-4D97-AF65-F5344CB8AC3E}">
        <p14:creationId xmlns:p14="http://schemas.microsoft.com/office/powerpoint/2010/main" val="1845084271"/>
      </p:ext>
    </p:extLst>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1513" cy="5484813"/>
          </a:xfrm>
        </p:spPr>
        <p:txBody>
          <a:bodyPr vert="eaVert"/>
          <a:lstStyle>
            <a:lvl1pPr>
              <a:defRPr b="1" i="0">
                <a:latin typeface="Arial" panose="020B0604020202020204" pitchFamily="34" charset="0"/>
                <a:cs typeface="Arial" panose="020B0604020202020204" pitchFamily="34" charset="0"/>
              </a:defRPr>
            </a:lvl1pPr>
          </a:lstStyle>
          <a:p>
            <a:r>
              <a:rPr lang="en-US" dirty="0"/>
              <a:t>Click to edit Master title style</a:t>
            </a:r>
            <a:endParaRPr lang="en-SG" dirty="0"/>
          </a:p>
        </p:txBody>
      </p:sp>
      <p:sp>
        <p:nvSpPr>
          <p:cNvPr id="3" name="Vertical Text Placeholder 2"/>
          <p:cNvSpPr>
            <a:spLocks noGrp="1"/>
          </p:cNvSpPr>
          <p:nvPr>
            <p:ph type="body" orient="vert" idx="1"/>
          </p:nvPr>
        </p:nvSpPr>
        <p:spPr>
          <a:xfrm>
            <a:off x="685800" y="609600"/>
            <a:ext cx="5676900" cy="5484813"/>
          </a:xfrm>
        </p:spPr>
        <p:txBody>
          <a:bodyPr vert="eaVert"/>
          <a:lstStyle>
            <a:lvl1pPr>
              <a:defRPr b="1" i="0">
                <a:latin typeface="Arial" panose="020B0604020202020204" pitchFamily="34" charset="0"/>
                <a:cs typeface="Arial" panose="020B0604020202020204" pitchFamily="34" charset="0"/>
              </a:defRPr>
            </a:lvl1pPr>
            <a:lvl2pPr>
              <a:defRPr b="1" i="0">
                <a:latin typeface="Arial" panose="020B0604020202020204" pitchFamily="34" charset="0"/>
                <a:cs typeface="Arial" panose="020B0604020202020204" pitchFamily="34" charset="0"/>
              </a:defRPr>
            </a:lvl2pPr>
            <a:lvl3pPr>
              <a:defRPr b="1" i="0">
                <a:latin typeface="Arial" panose="020B0604020202020204" pitchFamily="34" charset="0"/>
                <a:cs typeface="Arial" panose="020B0604020202020204" pitchFamily="34" charset="0"/>
              </a:defRPr>
            </a:lvl3pPr>
            <a:lvl4pPr>
              <a:defRPr b="1" i="0">
                <a:latin typeface="Arial" panose="020B0604020202020204" pitchFamily="34" charset="0"/>
                <a:cs typeface="Arial" panose="020B0604020202020204" pitchFamily="34" charset="0"/>
              </a:defRPr>
            </a:lvl4pPr>
            <a:lvl5pPr>
              <a:defRPr b="1" i="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SG" dirty="0"/>
          </a:p>
        </p:txBody>
      </p:sp>
      <p:sp>
        <p:nvSpPr>
          <p:cNvPr id="4" name="Rectangle 5"/>
          <p:cNvSpPr>
            <a:spLocks noGrp="1" noChangeArrowheads="1"/>
          </p:cNvSpPr>
          <p:nvPr>
            <p:ph type="sldNum" idx="10"/>
          </p:nvPr>
        </p:nvSpPr>
        <p:spPr>
          <a:ln/>
        </p:spPr>
        <p:txBody>
          <a:bodyPr/>
          <a:lstStyle>
            <a:lvl1pPr>
              <a:defRPr/>
            </a:lvl1pPr>
          </a:lstStyle>
          <a:p>
            <a:pPr>
              <a:defRPr/>
            </a:pPr>
            <a:fld id="{F9BA9C89-2B0E-584A-8486-2EE19BF1B506}" type="slidenum">
              <a:rPr lang="en-GB"/>
              <a:pPr>
                <a:defRPr/>
              </a:pPr>
              <a:t>‹#›</a:t>
            </a:fld>
            <a:endParaRPr lang="en-GB"/>
          </a:p>
        </p:txBody>
      </p:sp>
    </p:spTree>
    <p:extLst>
      <p:ext uri="{BB962C8B-B14F-4D97-AF65-F5344CB8AC3E}">
        <p14:creationId xmlns:p14="http://schemas.microsoft.com/office/powerpoint/2010/main" val="3845432255"/>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00C3C5E-E563-4268-9F1A-FB5743DCBE6A}" type="datetimeFigureOut">
              <a:rPr lang="en-US" smtClean="0">
                <a:solidFill>
                  <a:srgbClr val="895D1D"/>
                </a:solidFill>
                <a:latin typeface="Book Antiqua"/>
              </a:rPr>
              <a:pPr/>
              <a:t>8/15/24</a:t>
            </a:fld>
            <a:endParaRPr lang="en-US">
              <a:solidFill>
                <a:srgbClr val="895D1D"/>
              </a:solidFill>
              <a:latin typeface="Book Antiqua"/>
            </a:endParaRPr>
          </a:p>
        </p:txBody>
      </p:sp>
      <p:sp>
        <p:nvSpPr>
          <p:cNvPr id="4" name="Footer Placeholder 3"/>
          <p:cNvSpPr>
            <a:spLocks noGrp="1"/>
          </p:cNvSpPr>
          <p:nvPr>
            <p:ph type="ftr" sz="quarter" idx="11"/>
          </p:nvPr>
        </p:nvSpPr>
        <p:spPr/>
        <p:txBody>
          <a:bodyPr/>
          <a:lstStyle/>
          <a:p>
            <a:endParaRPr lang="en-US">
              <a:solidFill>
                <a:srgbClr val="895D1D"/>
              </a:solidFill>
              <a:latin typeface="Book Antiqua"/>
            </a:endParaRPr>
          </a:p>
        </p:txBody>
      </p:sp>
      <p:sp>
        <p:nvSpPr>
          <p:cNvPr id="5" name="Slide Number Placeholder 4"/>
          <p:cNvSpPr>
            <a:spLocks noGrp="1"/>
          </p:cNvSpPr>
          <p:nvPr>
            <p:ph type="sldNum" sz="quarter" idx="12"/>
          </p:nvPr>
        </p:nvSpPr>
        <p:spPr/>
        <p:txBody>
          <a:bodyPr/>
          <a:lstStyle/>
          <a:p>
            <a:fld id="{C8D622EB-D55C-42A5-AE29-5BB88CA9D891}" type="slidenum">
              <a:rPr lang="en-US" smtClean="0">
                <a:solidFill>
                  <a:srgbClr val="895D1D"/>
                </a:solidFill>
                <a:latin typeface="Book Antiqua"/>
              </a:rPr>
              <a:pPr/>
              <a:t>‹#›</a:t>
            </a:fld>
            <a:endParaRPr lang="en-US">
              <a:solidFill>
                <a:srgbClr val="895D1D"/>
              </a:solidFill>
              <a:latin typeface="Book Antiqua"/>
            </a:endParaRPr>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pPr defTabSz="914400"/>
              <a:r>
                <a:rPr lang="en-US" sz="5400" dirty="0">
                  <a:solidFill>
                    <a:srgbClr val="895D1D">
                      <a:lumMod val="60000"/>
                      <a:lumOff val="40000"/>
                    </a:srgbClr>
                  </a:solidFill>
                  <a:latin typeface="Wingdings" pitchFamily="2" charset="2"/>
                </a:rPr>
                <a:t></a:t>
              </a: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621176944"/>
      </p:ext>
    </p:extLst>
  </p:cSld>
  <p:clrMapOvr>
    <a:masterClrMapping/>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365020AF-4868-8C4E-B80A-2A49BDCF7139}" type="slidenum">
              <a:rPr lang="en-US"/>
              <a:pPr/>
              <a:t>‹#›</a:t>
            </a:fld>
            <a:endParaRPr lang="en-US"/>
          </a:p>
        </p:txBody>
      </p:sp>
    </p:spTree>
    <p:extLst>
      <p:ext uri="{BB962C8B-B14F-4D97-AF65-F5344CB8AC3E}">
        <p14:creationId xmlns:p14="http://schemas.microsoft.com/office/powerpoint/2010/main" val="376465242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29248B18-E124-6344-95E6-8A4DD84EC0C8}" type="slidenum">
              <a:rPr lang="en-US"/>
              <a:pPr/>
              <a:t>‹#›</a:t>
            </a:fld>
            <a:endParaRPr lang="en-US"/>
          </a:p>
        </p:txBody>
      </p:sp>
    </p:spTree>
    <p:extLst>
      <p:ext uri="{BB962C8B-B14F-4D97-AF65-F5344CB8AC3E}">
        <p14:creationId xmlns:p14="http://schemas.microsoft.com/office/powerpoint/2010/main" val="140228912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B14853C3-722B-4E49-82CF-49A9D7D26ED4}" type="slidenum">
              <a:rPr lang="en-US"/>
              <a:pPr/>
              <a:t>‹#›</a:t>
            </a:fld>
            <a:endParaRPr lang="en-US"/>
          </a:p>
        </p:txBody>
      </p:sp>
    </p:spTree>
    <p:extLst>
      <p:ext uri="{BB962C8B-B14F-4D97-AF65-F5344CB8AC3E}">
        <p14:creationId xmlns:p14="http://schemas.microsoft.com/office/powerpoint/2010/main" val="267219618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FB1A3567-F825-FC4D-A72A-93406CC1CCDF}" type="slidenum">
              <a:rPr lang="en-US"/>
              <a:pPr/>
              <a:t>‹#›</a:t>
            </a:fld>
            <a:endParaRPr lang="en-US"/>
          </a:p>
        </p:txBody>
      </p:sp>
    </p:spTree>
    <p:extLst>
      <p:ext uri="{BB962C8B-B14F-4D97-AF65-F5344CB8AC3E}">
        <p14:creationId xmlns:p14="http://schemas.microsoft.com/office/powerpoint/2010/main" val="297357704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endParaRPr lang="en-US"/>
          </a:p>
        </p:txBody>
      </p:sp>
      <p:sp>
        <p:nvSpPr>
          <p:cNvPr id="8" name="Rectangle 5"/>
          <p:cNvSpPr>
            <a:spLocks noGrp="1" noChangeArrowheads="1"/>
          </p:cNvSpPr>
          <p:nvPr>
            <p:ph type="ftr" sz="quarter" idx="11"/>
          </p:nvPr>
        </p:nvSpPr>
        <p:spPr>
          <a:ln/>
        </p:spPr>
        <p:txBody>
          <a:bodyPr/>
          <a:lstStyle>
            <a:lvl1pPr>
              <a:defRPr/>
            </a:lvl1pPr>
          </a:lstStyle>
          <a:p>
            <a:endParaRPr lang="en-US"/>
          </a:p>
        </p:txBody>
      </p:sp>
      <p:sp>
        <p:nvSpPr>
          <p:cNvPr id="9" name="Rectangle 6"/>
          <p:cNvSpPr>
            <a:spLocks noGrp="1" noChangeArrowheads="1"/>
          </p:cNvSpPr>
          <p:nvPr>
            <p:ph type="sldNum" sz="quarter" idx="12"/>
          </p:nvPr>
        </p:nvSpPr>
        <p:spPr>
          <a:ln/>
        </p:spPr>
        <p:txBody>
          <a:bodyPr/>
          <a:lstStyle>
            <a:lvl1pPr>
              <a:defRPr/>
            </a:lvl1pPr>
          </a:lstStyle>
          <a:p>
            <a:fld id="{7328F11B-7605-784D-ACDF-74F9139603F9}" type="slidenum">
              <a:rPr lang="en-US"/>
              <a:pPr/>
              <a:t>‹#›</a:t>
            </a:fld>
            <a:endParaRPr lang="en-US"/>
          </a:p>
        </p:txBody>
      </p:sp>
    </p:spTree>
    <p:extLst>
      <p:ext uri="{BB962C8B-B14F-4D97-AF65-F5344CB8AC3E}">
        <p14:creationId xmlns:p14="http://schemas.microsoft.com/office/powerpoint/2010/main" val="187770338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Rectangle 6"/>
          <p:cNvSpPr>
            <a:spLocks noGrp="1" noChangeArrowheads="1"/>
          </p:cNvSpPr>
          <p:nvPr>
            <p:ph type="sldNum" sz="quarter" idx="12"/>
          </p:nvPr>
        </p:nvSpPr>
        <p:spPr>
          <a:ln/>
        </p:spPr>
        <p:txBody>
          <a:bodyPr/>
          <a:lstStyle>
            <a:lvl1pPr>
              <a:defRPr/>
            </a:lvl1pPr>
          </a:lstStyle>
          <a:p>
            <a:fld id="{00C77D62-2543-024A-BDAC-733F3F4CBA5E}" type="slidenum">
              <a:rPr lang="en-US"/>
              <a:pPr/>
              <a:t>‹#›</a:t>
            </a:fld>
            <a:endParaRPr lang="en-US"/>
          </a:p>
        </p:txBody>
      </p:sp>
    </p:spTree>
    <p:extLst>
      <p:ext uri="{BB962C8B-B14F-4D97-AF65-F5344CB8AC3E}">
        <p14:creationId xmlns:p14="http://schemas.microsoft.com/office/powerpoint/2010/main" val="47852863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p>
        </p:txBody>
      </p:sp>
      <p:sp>
        <p:nvSpPr>
          <p:cNvPr id="3" name="Rectangle 5"/>
          <p:cNvSpPr>
            <a:spLocks noGrp="1" noChangeArrowheads="1"/>
          </p:cNvSpPr>
          <p:nvPr>
            <p:ph type="ftr" sz="quarter" idx="11"/>
          </p:nvPr>
        </p:nvSpPr>
        <p:spPr>
          <a:ln/>
        </p:spPr>
        <p:txBody>
          <a:bodyPr/>
          <a:lstStyle>
            <a:lvl1pPr>
              <a:defRPr/>
            </a:lvl1pPr>
          </a:lstStyle>
          <a:p>
            <a:endParaRPr lang="en-US"/>
          </a:p>
        </p:txBody>
      </p:sp>
      <p:sp>
        <p:nvSpPr>
          <p:cNvPr id="4" name="Rectangle 6"/>
          <p:cNvSpPr>
            <a:spLocks noGrp="1" noChangeArrowheads="1"/>
          </p:cNvSpPr>
          <p:nvPr>
            <p:ph type="sldNum" sz="quarter" idx="12"/>
          </p:nvPr>
        </p:nvSpPr>
        <p:spPr>
          <a:ln/>
        </p:spPr>
        <p:txBody>
          <a:bodyPr/>
          <a:lstStyle>
            <a:lvl1pPr>
              <a:defRPr/>
            </a:lvl1pPr>
          </a:lstStyle>
          <a:p>
            <a:fld id="{6EE4030F-4731-8F4A-8CBA-8BE1779F6242}" type="slidenum">
              <a:rPr lang="en-US"/>
              <a:pPr/>
              <a:t>‹#›</a:t>
            </a:fld>
            <a:endParaRPr lang="en-US"/>
          </a:p>
        </p:txBody>
      </p:sp>
    </p:spTree>
    <p:extLst>
      <p:ext uri="{BB962C8B-B14F-4D97-AF65-F5344CB8AC3E}">
        <p14:creationId xmlns:p14="http://schemas.microsoft.com/office/powerpoint/2010/main" val="422184500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C362D00F-FEE7-8149-BCD1-2FB81C5685E8}" type="slidenum">
              <a:rPr lang="en-US"/>
              <a:pPr/>
              <a:t>‹#›</a:t>
            </a:fld>
            <a:endParaRPr lang="en-US"/>
          </a:p>
        </p:txBody>
      </p:sp>
    </p:spTree>
    <p:extLst>
      <p:ext uri="{BB962C8B-B14F-4D97-AF65-F5344CB8AC3E}">
        <p14:creationId xmlns:p14="http://schemas.microsoft.com/office/powerpoint/2010/main" val="241170071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8FAA3D29-BCFA-B84C-A16C-D727DA32E5C4}" type="slidenum">
              <a:rPr lang="en-US"/>
              <a:pPr/>
              <a:t>‹#›</a:t>
            </a:fld>
            <a:endParaRPr lang="en-US"/>
          </a:p>
        </p:txBody>
      </p:sp>
    </p:spTree>
    <p:extLst>
      <p:ext uri="{BB962C8B-B14F-4D97-AF65-F5344CB8AC3E}">
        <p14:creationId xmlns:p14="http://schemas.microsoft.com/office/powerpoint/2010/main" val="215626653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5CBE9233-8ACE-9C40-B8BC-BA9EAB95BCDA}" type="slidenum">
              <a:rPr lang="en-US"/>
              <a:pPr/>
              <a:t>‹#›</a:t>
            </a:fld>
            <a:endParaRPr lang="en-US"/>
          </a:p>
        </p:txBody>
      </p:sp>
    </p:spTree>
    <p:extLst>
      <p:ext uri="{BB962C8B-B14F-4D97-AF65-F5344CB8AC3E}">
        <p14:creationId xmlns:p14="http://schemas.microsoft.com/office/powerpoint/2010/main" val="17862550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0C3C5E-E563-4268-9F1A-FB5743DCBE6A}" type="datetimeFigureOut">
              <a:rPr lang="en-US" smtClean="0">
                <a:solidFill>
                  <a:srgbClr val="895D1D"/>
                </a:solidFill>
                <a:latin typeface="Book Antiqua"/>
              </a:rPr>
              <a:pPr/>
              <a:t>8/15/24</a:t>
            </a:fld>
            <a:endParaRPr lang="en-US">
              <a:solidFill>
                <a:srgbClr val="895D1D"/>
              </a:solidFill>
              <a:latin typeface="Book Antiqua"/>
            </a:endParaRPr>
          </a:p>
        </p:txBody>
      </p:sp>
      <p:sp>
        <p:nvSpPr>
          <p:cNvPr id="3" name="Footer Placeholder 2"/>
          <p:cNvSpPr>
            <a:spLocks noGrp="1"/>
          </p:cNvSpPr>
          <p:nvPr>
            <p:ph type="ftr" sz="quarter" idx="11"/>
          </p:nvPr>
        </p:nvSpPr>
        <p:spPr/>
        <p:txBody>
          <a:bodyPr/>
          <a:lstStyle/>
          <a:p>
            <a:endParaRPr lang="en-US">
              <a:solidFill>
                <a:srgbClr val="895D1D"/>
              </a:solidFill>
              <a:latin typeface="Book Antiqua"/>
            </a:endParaRPr>
          </a:p>
        </p:txBody>
      </p:sp>
      <p:sp>
        <p:nvSpPr>
          <p:cNvPr id="4" name="Slide Number Placeholder 3"/>
          <p:cNvSpPr>
            <a:spLocks noGrp="1"/>
          </p:cNvSpPr>
          <p:nvPr>
            <p:ph type="sldNum" sz="quarter" idx="12"/>
          </p:nvPr>
        </p:nvSpPr>
        <p:spPr/>
        <p:txBody>
          <a:bodyPr/>
          <a:lstStyle/>
          <a:p>
            <a:fld id="{C8D622EB-D55C-42A5-AE29-5BB88CA9D891}" type="slidenum">
              <a:rPr lang="en-US" smtClean="0">
                <a:solidFill>
                  <a:srgbClr val="895D1D"/>
                </a:solidFill>
                <a:latin typeface="Book Antiqua"/>
              </a:rPr>
              <a:pPr/>
              <a:t>‹#›</a:t>
            </a:fld>
            <a:endParaRPr lang="en-US">
              <a:solidFill>
                <a:srgbClr val="895D1D"/>
              </a:solidFill>
              <a:latin typeface="Book Antiqua"/>
            </a:endParaRPr>
          </a:p>
        </p:txBody>
      </p:sp>
    </p:spTree>
    <p:extLst>
      <p:ext uri="{BB962C8B-B14F-4D97-AF65-F5344CB8AC3E}">
        <p14:creationId xmlns:p14="http://schemas.microsoft.com/office/powerpoint/2010/main" val="2165569780"/>
      </p:ext>
    </p:extLst>
  </p:cSld>
  <p:clrMapOvr>
    <a:masterClrMapping/>
  </p:clrMapOvr>
  <p:transition>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0CF21BBC-F9DF-4E46-9C1F-28A1061A28A8}" type="slidenum">
              <a:rPr lang="en-US"/>
              <a:pPr/>
              <a:t>‹#›</a:t>
            </a:fld>
            <a:endParaRPr lang="en-US"/>
          </a:p>
        </p:txBody>
      </p:sp>
    </p:spTree>
    <p:extLst>
      <p:ext uri="{BB962C8B-B14F-4D97-AF65-F5344CB8AC3E}">
        <p14:creationId xmlns:p14="http://schemas.microsoft.com/office/powerpoint/2010/main" val="186635285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quarter" idx="1"/>
          </p:nvPr>
        </p:nvSpPr>
        <p:spPr>
          <a:xfrm>
            <a:off x="6858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58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endParaRPr lang="en-US"/>
          </a:p>
        </p:txBody>
      </p:sp>
      <p:sp>
        <p:nvSpPr>
          <p:cNvPr id="8" name="Rectangle 5"/>
          <p:cNvSpPr>
            <a:spLocks noGrp="1" noChangeArrowheads="1"/>
          </p:cNvSpPr>
          <p:nvPr>
            <p:ph type="ftr" sz="quarter" idx="11"/>
          </p:nvPr>
        </p:nvSpPr>
        <p:spPr>
          <a:ln/>
        </p:spPr>
        <p:txBody>
          <a:bodyPr/>
          <a:lstStyle>
            <a:lvl1pPr>
              <a:defRPr/>
            </a:lvl1pPr>
          </a:lstStyle>
          <a:p>
            <a:endParaRPr lang="en-US"/>
          </a:p>
        </p:txBody>
      </p:sp>
      <p:sp>
        <p:nvSpPr>
          <p:cNvPr id="9" name="Rectangle 6"/>
          <p:cNvSpPr>
            <a:spLocks noGrp="1" noChangeArrowheads="1"/>
          </p:cNvSpPr>
          <p:nvPr>
            <p:ph type="sldNum" sz="quarter" idx="12"/>
          </p:nvPr>
        </p:nvSpPr>
        <p:spPr>
          <a:ln/>
        </p:spPr>
        <p:txBody>
          <a:bodyPr/>
          <a:lstStyle>
            <a:lvl1pPr>
              <a:defRPr/>
            </a:lvl1pPr>
          </a:lstStyle>
          <a:p>
            <a:fld id="{683AAAD3-3A88-F341-BABA-D8D2E209C67C}" type="slidenum">
              <a:rPr lang="en-US"/>
              <a:pPr/>
              <a:t>‹#›</a:t>
            </a:fld>
            <a:endParaRPr lang="en-US"/>
          </a:p>
        </p:txBody>
      </p:sp>
    </p:spTree>
    <p:extLst>
      <p:ext uri="{BB962C8B-B14F-4D97-AF65-F5344CB8AC3E}">
        <p14:creationId xmlns:p14="http://schemas.microsoft.com/office/powerpoint/2010/main" val="325687392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endParaRPr lang="en-US"/>
          </a:p>
        </p:txBody>
      </p:sp>
      <p:sp>
        <p:nvSpPr>
          <p:cNvPr id="7" name="Rectangle 5"/>
          <p:cNvSpPr>
            <a:spLocks noGrp="1" noChangeArrowheads="1"/>
          </p:cNvSpPr>
          <p:nvPr>
            <p:ph type="ftr" sz="quarter" idx="11"/>
          </p:nvPr>
        </p:nvSpPr>
        <p:spPr>
          <a:ln/>
        </p:spPr>
        <p:txBody>
          <a:bodyPr/>
          <a:lstStyle>
            <a:lvl1pPr>
              <a:defRPr/>
            </a:lvl1pPr>
          </a:lstStyle>
          <a:p>
            <a:endParaRPr lang="en-US"/>
          </a:p>
        </p:txBody>
      </p:sp>
      <p:sp>
        <p:nvSpPr>
          <p:cNvPr id="8" name="Rectangle 6"/>
          <p:cNvSpPr>
            <a:spLocks noGrp="1" noChangeArrowheads="1"/>
          </p:cNvSpPr>
          <p:nvPr>
            <p:ph type="sldNum" sz="quarter" idx="12"/>
          </p:nvPr>
        </p:nvSpPr>
        <p:spPr>
          <a:ln/>
        </p:spPr>
        <p:txBody>
          <a:bodyPr/>
          <a:lstStyle>
            <a:lvl1pPr>
              <a:defRPr/>
            </a:lvl1pPr>
          </a:lstStyle>
          <a:p>
            <a:fld id="{456D9A24-0ED7-9144-85F8-D69403E1038A}" type="slidenum">
              <a:rPr lang="en-US"/>
              <a:pPr/>
              <a:t>‹#›</a:t>
            </a:fld>
            <a:endParaRPr lang="en-US"/>
          </a:p>
        </p:txBody>
      </p:sp>
    </p:spTree>
    <p:extLst>
      <p:ext uri="{BB962C8B-B14F-4D97-AF65-F5344CB8AC3E}">
        <p14:creationId xmlns:p14="http://schemas.microsoft.com/office/powerpoint/2010/main" val="65907113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a typeface="ヒラギノ角ゴ Pro W3"/>
              <a:cs typeface="ヒラギノ角ゴ Pro W3"/>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a typeface="ヒラギノ角ゴ Pro W3"/>
              <a:cs typeface="ヒラギノ角ゴ Pro W3"/>
            </a:endParaRPr>
          </a:p>
        </p:txBody>
      </p:sp>
      <p:sp>
        <p:nvSpPr>
          <p:cNvPr id="6" name="Rectangle 6"/>
          <p:cNvSpPr>
            <a:spLocks noGrp="1" noChangeArrowheads="1"/>
          </p:cNvSpPr>
          <p:nvPr>
            <p:ph type="sldNum" sz="quarter" idx="12"/>
          </p:nvPr>
        </p:nvSpPr>
        <p:spPr>
          <a:ln/>
        </p:spPr>
        <p:txBody>
          <a:bodyPr/>
          <a:lstStyle>
            <a:lvl1pPr>
              <a:defRPr/>
            </a:lvl1pPr>
          </a:lstStyle>
          <a:p>
            <a:pPr>
              <a:defRPr/>
            </a:pPr>
            <a:fld id="{E38D9E85-6ACF-FC48-8CB8-5CE97ADAD03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0728738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latin typeface="Comic Sans MS" charset="0"/>
              </a:defRPr>
            </a:lvl1pPr>
          </a:lstStyle>
          <a:p>
            <a:pPr>
              <a:defRPr/>
            </a:pPr>
            <a:fld id="{9137C58D-494C-0C47-A9F6-EA1895DABF28}" type="slidenum">
              <a:rPr lang="en-US"/>
              <a:pPr>
                <a:defRPr/>
              </a:pPr>
              <a:t>‹#›</a:t>
            </a:fld>
            <a:endParaRPr lang="en-US"/>
          </a:p>
        </p:txBody>
      </p:sp>
    </p:spTree>
    <p:extLst>
      <p:ext uri="{BB962C8B-B14F-4D97-AF65-F5344CB8AC3E}">
        <p14:creationId xmlns:p14="http://schemas.microsoft.com/office/powerpoint/2010/main" val="778224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en-US"/>
              <a:t>Click to edit Master title style</a:t>
            </a:r>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00C3C5E-E563-4268-9F1A-FB5743DCBE6A}" type="datetimeFigureOut">
              <a:rPr lang="en-US" smtClean="0">
                <a:solidFill>
                  <a:srgbClr val="895D1D"/>
                </a:solidFill>
                <a:latin typeface="Book Antiqua"/>
              </a:rPr>
              <a:pPr/>
              <a:t>8/15/24</a:t>
            </a:fld>
            <a:endParaRPr lang="en-US">
              <a:solidFill>
                <a:srgbClr val="895D1D"/>
              </a:solidFill>
              <a:latin typeface="Book Antiqua"/>
            </a:endParaRPr>
          </a:p>
        </p:txBody>
      </p:sp>
      <p:sp>
        <p:nvSpPr>
          <p:cNvPr id="6" name="Footer Placeholder 5"/>
          <p:cNvSpPr>
            <a:spLocks noGrp="1"/>
          </p:cNvSpPr>
          <p:nvPr>
            <p:ph type="ftr" sz="quarter" idx="11"/>
          </p:nvPr>
        </p:nvSpPr>
        <p:spPr/>
        <p:txBody>
          <a:bodyPr/>
          <a:lstStyle/>
          <a:p>
            <a:endParaRPr lang="en-US">
              <a:solidFill>
                <a:srgbClr val="895D1D"/>
              </a:solidFill>
              <a:latin typeface="Book Antiqua"/>
            </a:endParaRPr>
          </a:p>
        </p:txBody>
      </p:sp>
      <p:sp>
        <p:nvSpPr>
          <p:cNvPr id="7" name="Slide Number Placeholder 6"/>
          <p:cNvSpPr>
            <a:spLocks noGrp="1"/>
          </p:cNvSpPr>
          <p:nvPr>
            <p:ph type="sldNum" sz="quarter" idx="12"/>
          </p:nvPr>
        </p:nvSpPr>
        <p:spPr/>
        <p:txBody>
          <a:bodyPr/>
          <a:lstStyle/>
          <a:p>
            <a:fld id="{C8D622EB-D55C-42A5-AE29-5BB88CA9D891}" type="slidenum">
              <a:rPr lang="en-US" smtClean="0">
                <a:solidFill>
                  <a:srgbClr val="895D1D"/>
                </a:solidFill>
                <a:latin typeface="Book Antiqua"/>
              </a:rPr>
              <a:pPr/>
              <a:t>‹#›</a:t>
            </a:fld>
            <a:endParaRPr lang="en-US">
              <a:solidFill>
                <a:srgbClr val="895D1D"/>
              </a:solidFill>
              <a:latin typeface="Book Antiqua"/>
            </a:endParaRPr>
          </a:p>
        </p:txBody>
      </p:sp>
    </p:spTree>
    <p:extLst>
      <p:ext uri="{BB962C8B-B14F-4D97-AF65-F5344CB8AC3E}">
        <p14:creationId xmlns:p14="http://schemas.microsoft.com/office/powerpoint/2010/main" val="256148186"/>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en-US"/>
              <a:t>Click to edit Master title style</a:t>
            </a:r>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00C3C5E-E563-4268-9F1A-FB5743DCBE6A}" type="datetimeFigureOut">
              <a:rPr lang="en-US" smtClean="0">
                <a:solidFill>
                  <a:srgbClr val="895D1D"/>
                </a:solidFill>
                <a:latin typeface="Book Antiqua"/>
              </a:rPr>
              <a:pPr/>
              <a:t>8/15/24</a:t>
            </a:fld>
            <a:endParaRPr lang="en-US">
              <a:solidFill>
                <a:srgbClr val="895D1D"/>
              </a:solidFill>
              <a:latin typeface="Book Antiqua"/>
            </a:endParaRPr>
          </a:p>
        </p:txBody>
      </p:sp>
      <p:sp>
        <p:nvSpPr>
          <p:cNvPr id="6" name="Footer Placeholder 5"/>
          <p:cNvSpPr>
            <a:spLocks noGrp="1"/>
          </p:cNvSpPr>
          <p:nvPr>
            <p:ph type="ftr" sz="quarter" idx="11"/>
          </p:nvPr>
        </p:nvSpPr>
        <p:spPr/>
        <p:txBody>
          <a:bodyPr/>
          <a:lstStyle/>
          <a:p>
            <a:endParaRPr lang="en-US">
              <a:solidFill>
                <a:srgbClr val="895D1D"/>
              </a:solidFill>
              <a:latin typeface="Book Antiqua"/>
            </a:endParaRPr>
          </a:p>
        </p:txBody>
      </p:sp>
      <p:sp>
        <p:nvSpPr>
          <p:cNvPr id="7" name="Slide Number Placeholder 6"/>
          <p:cNvSpPr>
            <a:spLocks noGrp="1"/>
          </p:cNvSpPr>
          <p:nvPr>
            <p:ph type="sldNum" sz="quarter" idx="12"/>
          </p:nvPr>
        </p:nvSpPr>
        <p:spPr/>
        <p:txBody>
          <a:bodyPr/>
          <a:lstStyle/>
          <a:p>
            <a:fld id="{C8D622EB-D55C-42A5-AE29-5BB88CA9D891}" type="slidenum">
              <a:rPr lang="en-US" smtClean="0">
                <a:solidFill>
                  <a:srgbClr val="895D1D"/>
                </a:solidFill>
                <a:latin typeface="Book Antiqua"/>
              </a:rPr>
              <a:pPr/>
              <a:t>‹#›</a:t>
            </a:fld>
            <a:endParaRPr lang="en-US">
              <a:solidFill>
                <a:srgbClr val="895D1D"/>
              </a:solidFill>
              <a:latin typeface="Book Antiqua"/>
            </a:endParaRPr>
          </a:p>
        </p:txBody>
      </p:sp>
    </p:spTree>
    <p:extLst>
      <p:ext uri="{BB962C8B-B14F-4D97-AF65-F5344CB8AC3E}">
        <p14:creationId xmlns:p14="http://schemas.microsoft.com/office/powerpoint/2010/main" val="411925614"/>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theme" Target="../theme/theme5.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slideLayout" Target="../slideLayouts/slideLayout72.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slideLayout" Target="../slideLayouts/slideLayout71.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73.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7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Book Antiqua"/>
            </a:endParaRPr>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pPr defTabSz="914400"/>
            <a:fld id="{500C3C5E-E563-4268-9F1A-FB5743DCBE6A}" type="datetimeFigureOut">
              <a:rPr lang="en-US" smtClean="0">
                <a:solidFill>
                  <a:srgbClr val="895D1D"/>
                </a:solidFill>
                <a:latin typeface="Book Antiqua"/>
              </a:rPr>
              <a:pPr defTabSz="914400"/>
              <a:t>8/15/24</a:t>
            </a:fld>
            <a:endParaRPr lang="en-US">
              <a:solidFill>
                <a:srgbClr val="895D1D"/>
              </a:solidFill>
              <a:latin typeface="Book Antiqua"/>
            </a:endParaRPr>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pPr defTabSz="914400"/>
            <a:endParaRPr lang="en-US">
              <a:solidFill>
                <a:srgbClr val="895D1D"/>
              </a:solidFill>
              <a:latin typeface="Book Antiqua"/>
            </a:endParaRPr>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pPr defTabSz="914400"/>
            <a:fld id="{C8D622EB-D55C-42A5-AE29-5BB88CA9D891}" type="slidenum">
              <a:rPr lang="en-US" smtClean="0">
                <a:solidFill>
                  <a:srgbClr val="895D1D"/>
                </a:solidFill>
                <a:latin typeface="Book Antiqua"/>
              </a:rPr>
              <a:pPr defTabSz="914400"/>
              <a:t>‹#›</a:t>
            </a:fld>
            <a:endParaRPr lang="en-US">
              <a:solidFill>
                <a:srgbClr val="895D1D"/>
              </a:solidFill>
              <a:latin typeface="Book Antiqua"/>
            </a:endParaRPr>
          </a:p>
        </p:txBody>
      </p:sp>
    </p:spTree>
    <p:extLst>
      <p:ext uri="{BB962C8B-B14F-4D97-AF65-F5344CB8AC3E}">
        <p14:creationId xmlns:p14="http://schemas.microsoft.com/office/powerpoint/2010/main" val="26040530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fade/>
  </p:transition>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7728" y="44624"/>
            <a:ext cx="9070776"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pitchFamily="-111" charset="0"/>
                <a:ea typeface="+mn-ea"/>
                <a:cs typeface="+mn-cs"/>
              </a:defRPr>
            </a:lvl1pPr>
          </a:lstStyle>
          <a:p>
            <a:pPr defTabSz="914400" eaLnBrk="0" fontAlgn="base" hangingPunct="0">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pitchFamily="-111" charset="0"/>
                <a:ea typeface="+mn-ea"/>
                <a:cs typeface="+mn-cs"/>
              </a:defRPr>
            </a:lvl1pPr>
          </a:lstStyle>
          <a:p>
            <a:pPr defTabSz="914400" eaLnBrk="0" fontAlgn="base" hangingPunct="0">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Times New Roman" charset="0"/>
              </a:defRPr>
            </a:lvl1pPr>
          </a:lstStyle>
          <a:p>
            <a:pPr defTabSz="914400" eaLnBrk="0" fontAlgn="base" hangingPunct="0">
              <a:spcBef>
                <a:spcPct val="0"/>
              </a:spcBef>
              <a:spcAft>
                <a:spcPct val="0"/>
              </a:spcAft>
              <a:defRPr/>
            </a:pPr>
            <a:fld id="{1086487F-A443-774C-B771-167E7F98E6D9}" type="slidenum">
              <a:rPr lang="en-US">
                <a:solidFill>
                  <a:srgbClr val="000000"/>
                </a:solidFill>
                <a:ea typeface="ＭＳ Ｐゴシック" charset="0"/>
                <a:cs typeface="ＭＳ Ｐゴシック" charset="0"/>
              </a:rPr>
              <a:pPr defTabSz="914400" eaLnBrk="0" fontAlgn="base" hangingPunct="0">
                <a:spcBef>
                  <a:spcPct val="0"/>
                </a:spcBef>
                <a:spcAft>
                  <a:spcPct val="0"/>
                </a:spcAft>
                <a:defRPr/>
              </a:pPr>
              <a:t>‹#›</a:t>
            </a:fld>
            <a:endParaRPr lang="en-US">
              <a:solidFill>
                <a:srgbClr val="000000"/>
              </a:solidFill>
              <a:ea typeface="ＭＳ Ｐゴシック" charset="0"/>
              <a:cs typeface="ＭＳ Ｐゴシック" charset="0"/>
            </a:endParaRPr>
          </a:p>
        </p:txBody>
      </p:sp>
    </p:spTree>
    <p:extLst>
      <p:ext uri="{BB962C8B-B14F-4D97-AF65-F5344CB8AC3E}">
        <p14:creationId xmlns:p14="http://schemas.microsoft.com/office/powerpoint/2010/main" val="309630808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ransition>
    <p:fade/>
  </p:transition>
  <p:hf sldNum="0" hdr="0" ftr="0" dt="0"/>
  <p:txStyles>
    <p:title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p:titleStyle>
    <p:bodyStyle>
      <a:lvl1pPr marL="342900" indent="-342900" algn="l" rtl="0" eaLnBrk="0" fontAlgn="base" hangingPunct="0">
        <a:spcBef>
          <a:spcPct val="20000"/>
        </a:spcBef>
        <a:spcAft>
          <a:spcPct val="0"/>
        </a:spcAft>
        <a:buChar char="•"/>
        <a:defRPr sz="3200">
          <a:solidFill>
            <a:schemeClr val="bg1"/>
          </a:solidFill>
          <a:latin typeface="Arial"/>
          <a:ea typeface="ＭＳ Ｐゴシック" pitchFamily="-108" charset="-128"/>
          <a:cs typeface="Arial"/>
        </a:defRPr>
      </a:lvl1pPr>
      <a:lvl2pPr marL="742950" indent="-285750" algn="l" rtl="0" eaLnBrk="0" fontAlgn="base" hangingPunct="0">
        <a:spcBef>
          <a:spcPct val="20000"/>
        </a:spcBef>
        <a:spcAft>
          <a:spcPct val="0"/>
        </a:spcAft>
        <a:buChar char="–"/>
        <a:defRPr sz="2800">
          <a:solidFill>
            <a:schemeClr val="bg1"/>
          </a:solidFill>
          <a:latin typeface="Arial"/>
          <a:ea typeface="ＭＳ Ｐゴシック" pitchFamily="-112" charset="-128"/>
          <a:cs typeface="Arial"/>
        </a:defRPr>
      </a:lvl2pPr>
      <a:lvl3pPr marL="1143000" indent="-228600" algn="l" rtl="0" eaLnBrk="0" fontAlgn="base" hangingPunct="0">
        <a:spcBef>
          <a:spcPct val="20000"/>
        </a:spcBef>
        <a:spcAft>
          <a:spcPct val="0"/>
        </a:spcAft>
        <a:buChar char="•"/>
        <a:defRPr sz="2400">
          <a:solidFill>
            <a:schemeClr val="bg1"/>
          </a:solidFill>
          <a:latin typeface="Arial"/>
          <a:ea typeface="ＭＳ Ｐゴシック" charset="0"/>
          <a:cs typeface="Arial"/>
        </a:defRPr>
      </a:lvl3pPr>
      <a:lvl4pPr marL="1600200" indent="-228600" algn="l" rtl="0" eaLnBrk="0" fontAlgn="base" hangingPunct="0">
        <a:spcBef>
          <a:spcPct val="20000"/>
        </a:spcBef>
        <a:spcAft>
          <a:spcPct val="0"/>
        </a:spcAft>
        <a:buChar char="–"/>
        <a:defRPr sz="2000">
          <a:solidFill>
            <a:schemeClr val="bg1"/>
          </a:solidFill>
          <a:latin typeface="Arial"/>
          <a:ea typeface="Geneva" charset="-128"/>
          <a:cs typeface="Arial"/>
        </a:defRPr>
      </a:lvl4pPr>
      <a:lvl5pPr marL="2057400" indent="-228600" algn="l" rtl="0" eaLnBrk="0" fontAlgn="base" hangingPunct="0">
        <a:spcBef>
          <a:spcPct val="20000"/>
        </a:spcBef>
        <a:spcAft>
          <a:spcPct val="0"/>
        </a:spcAft>
        <a:buChar char="»"/>
        <a:defRPr sz="2000">
          <a:solidFill>
            <a:schemeClr val="bg1"/>
          </a:solidFill>
          <a:latin typeface="Arial"/>
          <a:ea typeface="ＭＳ Ｐゴシック" charset="-128"/>
          <a:cs typeface="Arial"/>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9144000" cy="1143000"/>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446631128"/>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xStyles>
    <p:titleStyle>
      <a:lvl1pPr algn="ctr" defTabSz="914400" rtl="0" eaLnBrk="1" latinLnBrk="0" hangingPunct="1">
        <a:spcBef>
          <a:spcPct val="0"/>
        </a:spcBef>
        <a:buNone/>
        <a:defRPr sz="4400" kern="1200">
          <a:solidFill>
            <a:srgbClr val="FFFFFF"/>
          </a:solidFill>
          <a:latin typeface="Arial"/>
          <a:ea typeface="+mj-ea"/>
          <a:cs typeface="Arial"/>
        </a:defRPr>
      </a:lvl1pPr>
    </p:titleStyle>
    <p:bodyStyle>
      <a:lvl1pPr marL="342900" indent="-342900" algn="l" defTabSz="914400" rtl="0" eaLnBrk="1" latinLnBrk="0" hangingPunct="1">
        <a:spcBef>
          <a:spcPct val="20000"/>
        </a:spcBef>
        <a:buFont typeface="Arial" pitchFamily="34" charset="0"/>
        <a:buChar char="•"/>
        <a:defRPr sz="3200" kern="1200">
          <a:solidFill>
            <a:srgbClr val="FFFFFF"/>
          </a:solidFill>
          <a:latin typeface="Arial"/>
          <a:ea typeface="+mn-ea"/>
          <a:cs typeface="Arial"/>
        </a:defRPr>
      </a:lvl1pPr>
      <a:lvl2pPr marL="742950" indent="-285750" algn="l" defTabSz="914400" rtl="0" eaLnBrk="1" latinLnBrk="0" hangingPunct="1">
        <a:spcBef>
          <a:spcPct val="20000"/>
        </a:spcBef>
        <a:buFont typeface="Arial" pitchFamily="34" charset="0"/>
        <a:buChar char="–"/>
        <a:defRPr sz="2800" kern="1200">
          <a:solidFill>
            <a:srgbClr val="FFFFFF"/>
          </a:solidFill>
          <a:latin typeface="Arial"/>
          <a:ea typeface="+mn-ea"/>
          <a:cs typeface="Arial"/>
        </a:defRPr>
      </a:lvl2pPr>
      <a:lvl3pPr marL="1143000" indent="-228600" algn="l" defTabSz="914400" rtl="0" eaLnBrk="1" latinLnBrk="0" hangingPunct="1">
        <a:spcBef>
          <a:spcPct val="20000"/>
        </a:spcBef>
        <a:buFont typeface="Arial" pitchFamily="34" charset="0"/>
        <a:buChar char="•"/>
        <a:defRPr sz="2400" kern="1200">
          <a:solidFill>
            <a:srgbClr val="FFFFFF"/>
          </a:solidFill>
          <a:latin typeface="Arial"/>
          <a:ea typeface="+mn-ea"/>
          <a:cs typeface="Arial"/>
        </a:defRPr>
      </a:lvl3pPr>
      <a:lvl4pPr marL="1600200" indent="-228600" algn="l" defTabSz="914400" rtl="0" eaLnBrk="1" latinLnBrk="0" hangingPunct="1">
        <a:spcBef>
          <a:spcPct val="20000"/>
        </a:spcBef>
        <a:buFont typeface="Arial" pitchFamily="34" charset="0"/>
        <a:buChar char="–"/>
        <a:defRPr sz="2000" kern="1200">
          <a:solidFill>
            <a:srgbClr val="FFFFFF"/>
          </a:solidFill>
          <a:latin typeface="Arial"/>
          <a:ea typeface="+mn-ea"/>
          <a:cs typeface="Arial"/>
        </a:defRPr>
      </a:lvl4pPr>
      <a:lvl5pPr marL="2057400" indent="-228600" algn="l" defTabSz="914400" rtl="0" eaLnBrk="1" latinLnBrk="0" hangingPunct="1">
        <a:spcBef>
          <a:spcPct val="20000"/>
        </a:spcBef>
        <a:buFont typeface="Arial" pitchFamily="34" charset="0"/>
        <a:buChar char="»"/>
        <a:defRPr sz="2000" kern="1200">
          <a:solidFill>
            <a:srgbClr val="FFFFFF"/>
          </a:solidFill>
          <a:latin typeface="Arial"/>
          <a:ea typeface="+mn-ea"/>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pitchFamily="-111" charset="0"/>
                <a:ea typeface="+mn-ea"/>
                <a:cs typeface="+mn-cs"/>
              </a:defRPr>
            </a:lvl1pPr>
          </a:lstStyle>
          <a:p>
            <a:pPr defTabSz="914400" eaLnBrk="0" fontAlgn="base" hangingPunct="0">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pitchFamily="-111" charset="0"/>
                <a:ea typeface="+mn-ea"/>
                <a:cs typeface="+mn-cs"/>
              </a:defRPr>
            </a:lvl1pPr>
          </a:lstStyle>
          <a:p>
            <a:pPr defTabSz="914400" eaLnBrk="0" fontAlgn="base" hangingPunct="0">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Times New Roman" charset="0"/>
              </a:defRPr>
            </a:lvl1pPr>
          </a:lstStyle>
          <a:p>
            <a:pPr defTabSz="914400" eaLnBrk="0" fontAlgn="base" hangingPunct="0">
              <a:spcBef>
                <a:spcPct val="0"/>
              </a:spcBef>
              <a:spcAft>
                <a:spcPct val="0"/>
              </a:spcAft>
              <a:defRPr/>
            </a:pPr>
            <a:fld id="{97D7A15C-BA3C-4C47-93D9-7EC7623FA359}" type="slidenum">
              <a:rPr lang="en-US">
                <a:solidFill>
                  <a:srgbClr val="000000"/>
                </a:solidFill>
                <a:ea typeface="ＭＳ Ｐゴシック" charset="0"/>
                <a:cs typeface="ＭＳ Ｐゴシック" charset="0"/>
              </a:rPr>
              <a:pPr defTabSz="914400" eaLnBrk="0" fontAlgn="base" hangingPunct="0">
                <a:spcBef>
                  <a:spcPct val="0"/>
                </a:spcBef>
                <a:spcAft>
                  <a:spcPct val="0"/>
                </a:spcAft>
                <a:defRPr/>
              </a:pPr>
              <a:t>‹#›</a:t>
            </a:fld>
            <a:endParaRPr lang="en-US">
              <a:solidFill>
                <a:srgbClr val="000000"/>
              </a:solidFill>
              <a:ea typeface="ＭＳ Ｐゴシック" charset="0"/>
              <a:cs typeface="ＭＳ Ｐゴシック" charset="0"/>
            </a:endParaRPr>
          </a:p>
        </p:txBody>
      </p:sp>
    </p:spTree>
    <p:extLst>
      <p:ext uri="{BB962C8B-B14F-4D97-AF65-F5344CB8AC3E}">
        <p14:creationId xmlns:p14="http://schemas.microsoft.com/office/powerpoint/2010/main" val="428111040"/>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Lst>
  <p:hf sldNum="0" hdr="0" ftr="0" dt="0"/>
  <p:txStyles>
    <p:title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p:titleStyle>
    <p:bodyStyle>
      <a:lvl1pPr marL="342900" indent="-342900" algn="l" rtl="0" eaLnBrk="0" fontAlgn="base" hangingPunct="0">
        <a:spcBef>
          <a:spcPct val="20000"/>
        </a:spcBef>
        <a:spcAft>
          <a:spcPct val="0"/>
        </a:spcAft>
        <a:buChar char="•"/>
        <a:defRPr sz="3200">
          <a:solidFill>
            <a:schemeClr val="bg1"/>
          </a:solidFill>
          <a:latin typeface="Arial"/>
          <a:ea typeface="ＭＳ Ｐゴシック" pitchFamily="-108" charset="-128"/>
          <a:cs typeface="Arial"/>
        </a:defRPr>
      </a:lvl1pPr>
      <a:lvl2pPr marL="742950" indent="-285750" algn="l" rtl="0" eaLnBrk="0" fontAlgn="base" hangingPunct="0">
        <a:spcBef>
          <a:spcPct val="20000"/>
        </a:spcBef>
        <a:spcAft>
          <a:spcPct val="0"/>
        </a:spcAft>
        <a:buChar char="–"/>
        <a:defRPr sz="2800">
          <a:solidFill>
            <a:schemeClr val="bg1"/>
          </a:solidFill>
          <a:latin typeface="Arial"/>
          <a:ea typeface="ＭＳ Ｐゴシック" pitchFamily="-112" charset="-128"/>
          <a:cs typeface="Arial"/>
        </a:defRPr>
      </a:lvl2pPr>
      <a:lvl3pPr marL="1143000" indent="-228600" algn="l" rtl="0" eaLnBrk="0" fontAlgn="base" hangingPunct="0">
        <a:spcBef>
          <a:spcPct val="20000"/>
        </a:spcBef>
        <a:spcAft>
          <a:spcPct val="0"/>
        </a:spcAft>
        <a:buChar char="•"/>
        <a:defRPr sz="2400">
          <a:solidFill>
            <a:schemeClr val="bg1"/>
          </a:solidFill>
          <a:latin typeface="Arial"/>
          <a:ea typeface="ＭＳ Ｐゴシック" charset="0"/>
          <a:cs typeface="Arial"/>
        </a:defRPr>
      </a:lvl3pPr>
      <a:lvl4pPr marL="1600200" indent="-228600" algn="l" rtl="0" eaLnBrk="0" fontAlgn="base" hangingPunct="0">
        <a:spcBef>
          <a:spcPct val="20000"/>
        </a:spcBef>
        <a:spcAft>
          <a:spcPct val="0"/>
        </a:spcAft>
        <a:buChar char="–"/>
        <a:defRPr sz="2000">
          <a:solidFill>
            <a:schemeClr val="bg1"/>
          </a:solidFill>
          <a:latin typeface="Arial"/>
          <a:ea typeface="Geneva" charset="-128"/>
          <a:cs typeface="Arial"/>
        </a:defRPr>
      </a:lvl4pPr>
      <a:lvl5pPr marL="2057400" indent="-228600" algn="l" rtl="0" eaLnBrk="0" fontAlgn="base" hangingPunct="0">
        <a:spcBef>
          <a:spcPct val="20000"/>
        </a:spcBef>
        <a:spcAft>
          <a:spcPct val="0"/>
        </a:spcAft>
        <a:buChar char="»"/>
        <a:defRPr sz="2000">
          <a:solidFill>
            <a:schemeClr val="bg1"/>
          </a:solidFill>
          <a:latin typeface="Arial"/>
          <a:ea typeface="ＭＳ Ｐゴシック" charset="-128"/>
          <a:cs typeface="Arial"/>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37890" name="Rectangle 1"/>
          <p:cNvSpPr>
            <a:spLocks noGrp="1" noChangeArrowheads="1"/>
          </p:cNvSpPr>
          <p:nvPr>
            <p:ph type="title"/>
          </p:nvPr>
        </p:nvSpPr>
        <p:spPr bwMode="auto">
          <a:xfrm>
            <a:off x="685800" y="609600"/>
            <a:ext cx="7770813" cy="11414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FAA26D3D-D897-4be2-8F04-BA451C77F1D7}">
              <ma14:placeholderFlag xmlns:ma14="http://schemas.microsoft.com/office/mac/drawingml/2011/main" xmlns="" val="1"/>
            </a:ext>
          </a:extLst>
        </p:spPr>
        <p:txBody>
          <a:bodyPr vert="horz" wrap="square" lIns="90000" tIns="46800" rIns="90000" bIns="46800" numCol="1" anchor="ctr" anchorCtr="0" compatLnSpc="1">
            <a:prstTxWarp prst="textNoShape">
              <a:avLst/>
            </a:prstTxWarp>
          </a:bodyPr>
          <a:lstStyle/>
          <a:p>
            <a:pPr lvl="0"/>
            <a:r>
              <a:rPr lang="en-GB" dirty="0"/>
              <a:t>Click to edit the title text format</a:t>
            </a:r>
          </a:p>
        </p:txBody>
      </p:sp>
      <p:sp>
        <p:nvSpPr>
          <p:cNvPr id="37891" name="Rectangle 2"/>
          <p:cNvSpPr>
            <a:spLocks noGrp="1" noChangeArrowheads="1"/>
          </p:cNvSpPr>
          <p:nvPr>
            <p:ph type="body" idx="1"/>
          </p:nvPr>
        </p:nvSpPr>
        <p:spPr bwMode="auto">
          <a:xfrm>
            <a:off x="685800" y="1981200"/>
            <a:ext cx="7770813" cy="4113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FAA26D3D-D897-4be2-8F04-BA451C77F1D7}">
              <ma14:placeholderFlag xmlns:ma14="http://schemas.microsoft.com/office/mac/drawingml/2011/main" xmlns="" val="1"/>
            </a:ext>
          </a:extLst>
        </p:spPr>
        <p:txBody>
          <a:bodyPr vert="horz" wrap="square" lIns="90000" tIns="46800" rIns="90000" bIns="46800" numCol="1" anchor="t" anchorCtr="0" compatLnSpc="1">
            <a:prstTxWarp prst="textNoShape">
              <a:avLst/>
            </a:prstTxWarp>
          </a:bodyPr>
          <a:lstStyle/>
          <a:p>
            <a:pPr lvl="0"/>
            <a:r>
              <a:rPr lang="en-GB" dirty="0"/>
              <a:t>Click to edit the outline text format</a:t>
            </a:r>
          </a:p>
          <a:p>
            <a:pPr lvl="1"/>
            <a:r>
              <a:rPr lang="en-GB" dirty="0"/>
              <a:t>Second Outline Level</a:t>
            </a:r>
          </a:p>
          <a:p>
            <a:pPr lvl="2"/>
            <a:r>
              <a:rPr lang="en-GB" dirty="0"/>
              <a:t>Third Outline Level</a:t>
            </a:r>
          </a:p>
          <a:p>
            <a:pPr lvl="3"/>
            <a:r>
              <a:rPr lang="en-GB" dirty="0"/>
              <a:t>Fourth Outline Level</a:t>
            </a:r>
          </a:p>
          <a:p>
            <a:pPr lvl="4"/>
            <a:r>
              <a:rPr lang="en-GB" dirty="0"/>
              <a:t>Fifth Outline Level</a:t>
            </a:r>
          </a:p>
          <a:p>
            <a:pPr lvl="4"/>
            <a:r>
              <a:rPr lang="en-GB" dirty="0"/>
              <a:t>Sixth Outline Level</a:t>
            </a:r>
          </a:p>
          <a:p>
            <a:pPr lvl="4"/>
            <a:r>
              <a:rPr lang="en-GB" dirty="0"/>
              <a:t>Seventh Outline Level</a:t>
            </a:r>
          </a:p>
          <a:p>
            <a:pPr lvl="4"/>
            <a:r>
              <a:rPr lang="en-GB" dirty="0"/>
              <a:t>Eighth Outline Level</a:t>
            </a:r>
          </a:p>
          <a:p>
            <a:pPr lvl="4"/>
            <a:r>
              <a:rPr lang="en-GB" dirty="0"/>
              <a:t>Ninth Outline Level</a:t>
            </a:r>
          </a:p>
        </p:txBody>
      </p:sp>
      <p:sp>
        <p:nvSpPr>
          <p:cNvPr id="37892" name="Text Box 3"/>
          <p:cNvSpPr txBox="1">
            <a:spLocks noChangeArrowheads="1"/>
          </p:cNvSpPr>
          <p:nvPr/>
        </p:nvSpPr>
        <p:spPr bwMode="auto">
          <a:xfrm>
            <a:off x="685800" y="6248400"/>
            <a:ext cx="1905000"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defRPr sz="2400">
                <a:solidFill>
                  <a:schemeClr val="bg1"/>
                </a:solidFill>
                <a:latin typeface="Arial" charset="0"/>
                <a:ea typeface="ＭＳ Ｐゴシック" charset="0"/>
              </a:defRPr>
            </a:lvl9pPr>
          </a:lstStyle>
          <a:p>
            <a:pPr defTabSz="449263" eaLnBrk="1" fontAlgn="base" hangingPunct="1">
              <a:lnSpc>
                <a:spcPct val="93000"/>
              </a:lnSpc>
              <a:spcBef>
                <a:spcPct val="0"/>
              </a:spcBef>
              <a:spcAft>
                <a:spcPct val="0"/>
              </a:spcAft>
              <a:buClr>
                <a:srgbClr val="FFFFFF"/>
              </a:buClr>
              <a:buSzPct val="100000"/>
              <a:buFont typeface="Arial" charset="0"/>
              <a:buNone/>
              <a:defRPr/>
            </a:pPr>
            <a:endParaRPr lang="en-US" b="1" i="0" dirty="0">
              <a:solidFill>
                <a:srgbClr val="FFFFFF"/>
              </a:solidFill>
              <a:latin typeface="Arial" panose="020B0604020202020204" pitchFamily="34" charset="0"/>
              <a:cs typeface="Geneva" charset="0"/>
            </a:endParaRPr>
          </a:p>
        </p:txBody>
      </p:sp>
      <p:sp>
        <p:nvSpPr>
          <p:cNvPr id="37893" name="Text Box 4"/>
          <p:cNvSpPr txBox="1">
            <a:spLocks noChangeArrowheads="1"/>
          </p:cNvSpPr>
          <p:nvPr/>
        </p:nvSpPr>
        <p:spPr bwMode="auto">
          <a:xfrm>
            <a:off x="3124200" y="6248400"/>
            <a:ext cx="2895600"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defRPr sz="2400">
                <a:solidFill>
                  <a:schemeClr val="bg1"/>
                </a:solidFill>
                <a:latin typeface="Arial" charset="0"/>
                <a:ea typeface="ＭＳ Ｐゴシック" charset="0"/>
              </a:defRPr>
            </a:lvl9pPr>
          </a:lstStyle>
          <a:p>
            <a:pPr defTabSz="449263" eaLnBrk="1" fontAlgn="base" hangingPunct="1">
              <a:lnSpc>
                <a:spcPct val="93000"/>
              </a:lnSpc>
              <a:spcBef>
                <a:spcPct val="0"/>
              </a:spcBef>
              <a:spcAft>
                <a:spcPct val="0"/>
              </a:spcAft>
              <a:buClr>
                <a:srgbClr val="FFFFFF"/>
              </a:buClr>
              <a:buSzPct val="100000"/>
              <a:buFont typeface="Arial" charset="0"/>
              <a:buNone/>
              <a:defRPr/>
            </a:pPr>
            <a:endParaRPr lang="en-US" b="1" i="0" dirty="0">
              <a:solidFill>
                <a:srgbClr val="FFFFFF"/>
              </a:solidFill>
              <a:latin typeface="Arial" panose="020B0604020202020204" pitchFamily="34" charset="0"/>
              <a:cs typeface="Geneva" charset="0"/>
            </a:endParaRPr>
          </a:p>
        </p:txBody>
      </p:sp>
      <p:sp>
        <p:nvSpPr>
          <p:cNvPr id="4101" name="Rectangle 5"/>
          <p:cNvSpPr>
            <a:spLocks noGrp="1" noChangeArrowheads="1"/>
          </p:cNvSpPr>
          <p:nvPr>
            <p:ph type="sldNum"/>
          </p:nvPr>
        </p:nvSpPr>
        <p:spPr bwMode="auto">
          <a:xfrm>
            <a:off x="6553200" y="6248400"/>
            <a:ext cx="1903413" cy="455613"/>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a:buClr>
                <a:srgbClr val="000000"/>
              </a:buClr>
              <a:buSzPct val="100000"/>
              <a:buFont typeface="Times New Roman" charset="0"/>
              <a:buNone/>
              <a:defRPr sz="1400">
                <a:solidFill>
                  <a:srgbClr val="000000"/>
                </a:solidFill>
                <a:latin typeface="Times New Roman" charset="0"/>
              </a:defRPr>
            </a:lvl1pPr>
          </a:lstStyle>
          <a:p>
            <a:pPr defTabSz="449263" fontAlgn="base">
              <a:spcBef>
                <a:spcPct val="0"/>
              </a:spcBef>
              <a:spcAft>
                <a:spcPct val="0"/>
              </a:spcAft>
              <a:defRPr/>
            </a:pPr>
            <a:fld id="{A5BF60FE-81BF-7E49-9546-FCFC7EE29D3A}" type="slidenum">
              <a:rPr lang="en-GB">
                <a:ea typeface="ＭＳ Ｐゴシック" charset="0"/>
                <a:cs typeface="ＭＳ Ｐゴシック" charset="0"/>
              </a:rPr>
              <a:pPr defTabSz="449263" fontAlgn="base">
                <a:spcBef>
                  <a:spcPct val="0"/>
                </a:spcBef>
                <a:spcAft>
                  <a:spcPct val="0"/>
                </a:spcAft>
                <a:defRPr/>
              </a:pPr>
              <a:t>‹#›</a:t>
            </a:fld>
            <a:endParaRPr lang="en-GB">
              <a:ea typeface="ＭＳ Ｐゴシック" charset="0"/>
              <a:cs typeface="ＭＳ Ｐゴシック" charset="0"/>
            </a:endParaRPr>
          </a:p>
        </p:txBody>
      </p:sp>
    </p:spTree>
    <p:extLst>
      <p:ext uri="{BB962C8B-B14F-4D97-AF65-F5344CB8AC3E}">
        <p14:creationId xmlns:p14="http://schemas.microsoft.com/office/powerpoint/2010/main" val="2376567313"/>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transition/>
  <p:txStyles>
    <p:titleStyle>
      <a:lvl1pPr algn="ctr" defTabSz="449263" rtl="0" eaLnBrk="0" fontAlgn="base" hangingPunct="0">
        <a:lnSpc>
          <a:spcPct val="95000"/>
        </a:lnSpc>
        <a:spcBef>
          <a:spcPct val="0"/>
        </a:spcBef>
        <a:spcAft>
          <a:spcPct val="0"/>
        </a:spcAft>
        <a:buClr>
          <a:srgbClr val="000000"/>
        </a:buClr>
        <a:buSzPct val="100000"/>
        <a:buFont typeface="Times New Roman" charset="0"/>
        <a:defRPr sz="4400" b="1" i="0">
          <a:solidFill>
            <a:srgbClr val="FFFFFF"/>
          </a:solidFill>
          <a:latin typeface="Arial" panose="020B0604020202020204" pitchFamily="34" charset="0"/>
          <a:ea typeface="ＭＳ Ｐゴシック" charset="0"/>
          <a:cs typeface="Arial" panose="020B0604020202020204" pitchFamily="34" charset="0"/>
        </a:defRPr>
      </a:lvl1pPr>
      <a:lvl2pPr algn="ctr" defTabSz="449263" rtl="0" eaLnBrk="0" fontAlgn="base" hangingPunct="0">
        <a:lnSpc>
          <a:spcPct val="95000"/>
        </a:lnSpc>
        <a:spcBef>
          <a:spcPct val="0"/>
        </a:spcBef>
        <a:spcAft>
          <a:spcPct val="0"/>
        </a:spcAft>
        <a:buClr>
          <a:srgbClr val="000000"/>
        </a:buClr>
        <a:buSzPct val="100000"/>
        <a:buFont typeface="Times New Roman" charset="0"/>
        <a:defRPr sz="4400">
          <a:solidFill>
            <a:srgbClr val="FFFFFF"/>
          </a:solidFill>
          <a:latin typeface="Arial" charset="0"/>
          <a:ea typeface="ＭＳ Ｐゴシック" charset="0"/>
          <a:cs typeface="Geneva" charset="0"/>
        </a:defRPr>
      </a:lvl2pPr>
      <a:lvl3pPr algn="ctr" defTabSz="449263" rtl="0" eaLnBrk="0" fontAlgn="base" hangingPunct="0">
        <a:lnSpc>
          <a:spcPct val="95000"/>
        </a:lnSpc>
        <a:spcBef>
          <a:spcPct val="0"/>
        </a:spcBef>
        <a:spcAft>
          <a:spcPct val="0"/>
        </a:spcAft>
        <a:buClr>
          <a:srgbClr val="000000"/>
        </a:buClr>
        <a:buSzPct val="100000"/>
        <a:buFont typeface="Times New Roman" charset="0"/>
        <a:defRPr sz="4400">
          <a:solidFill>
            <a:srgbClr val="FFFFFF"/>
          </a:solidFill>
          <a:latin typeface="Arial" charset="0"/>
          <a:ea typeface="ＭＳ Ｐゴシック" charset="0"/>
          <a:cs typeface="Geneva" charset="0"/>
        </a:defRPr>
      </a:lvl3pPr>
      <a:lvl4pPr algn="ctr" defTabSz="449263" rtl="0" eaLnBrk="0" fontAlgn="base" hangingPunct="0">
        <a:lnSpc>
          <a:spcPct val="95000"/>
        </a:lnSpc>
        <a:spcBef>
          <a:spcPct val="0"/>
        </a:spcBef>
        <a:spcAft>
          <a:spcPct val="0"/>
        </a:spcAft>
        <a:buClr>
          <a:srgbClr val="000000"/>
        </a:buClr>
        <a:buSzPct val="100000"/>
        <a:buFont typeface="Times New Roman" charset="0"/>
        <a:defRPr sz="4400">
          <a:solidFill>
            <a:srgbClr val="FFFFFF"/>
          </a:solidFill>
          <a:latin typeface="Arial" charset="0"/>
          <a:ea typeface="ＭＳ Ｐゴシック" charset="0"/>
          <a:cs typeface="Geneva" charset="0"/>
        </a:defRPr>
      </a:lvl4pPr>
      <a:lvl5pPr algn="ctr" defTabSz="449263" rtl="0" eaLnBrk="0" fontAlgn="base" hangingPunct="0">
        <a:lnSpc>
          <a:spcPct val="95000"/>
        </a:lnSpc>
        <a:spcBef>
          <a:spcPct val="0"/>
        </a:spcBef>
        <a:spcAft>
          <a:spcPct val="0"/>
        </a:spcAft>
        <a:buClr>
          <a:srgbClr val="000000"/>
        </a:buClr>
        <a:buSzPct val="100000"/>
        <a:buFont typeface="Times New Roman" charset="0"/>
        <a:defRPr sz="4400">
          <a:solidFill>
            <a:srgbClr val="FFFFFF"/>
          </a:solidFill>
          <a:latin typeface="Arial" charset="0"/>
          <a:ea typeface="ＭＳ Ｐゴシック" charset="0"/>
          <a:cs typeface="Geneva" charset="0"/>
        </a:defRPr>
      </a:lvl5pPr>
      <a:lvl6pPr marL="457200" algn="ctr" defTabSz="449263" rtl="0" eaLnBrk="0" fontAlgn="base" hangingPunct="0">
        <a:lnSpc>
          <a:spcPct val="95000"/>
        </a:lnSpc>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Geneva" charset="0"/>
          <a:cs typeface="Geneva" charset="0"/>
        </a:defRPr>
      </a:lvl6pPr>
      <a:lvl7pPr marL="914400" algn="ctr" defTabSz="449263" rtl="0" eaLnBrk="0" fontAlgn="base" hangingPunct="0">
        <a:lnSpc>
          <a:spcPct val="95000"/>
        </a:lnSpc>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Geneva" charset="0"/>
          <a:cs typeface="Geneva" charset="0"/>
        </a:defRPr>
      </a:lvl7pPr>
      <a:lvl8pPr marL="1371600" algn="ctr" defTabSz="449263" rtl="0" eaLnBrk="0" fontAlgn="base" hangingPunct="0">
        <a:lnSpc>
          <a:spcPct val="95000"/>
        </a:lnSpc>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Geneva" charset="0"/>
          <a:cs typeface="Geneva" charset="0"/>
        </a:defRPr>
      </a:lvl8pPr>
      <a:lvl9pPr marL="1828800" algn="ctr" defTabSz="449263" rtl="0" eaLnBrk="0" fontAlgn="base" hangingPunct="0">
        <a:lnSpc>
          <a:spcPct val="95000"/>
        </a:lnSpc>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Geneva" charset="0"/>
          <a:cs typeface="Geneva" charset="0"/>
        </a:defRPr>
      </a:lvl9pPr>
    </p:titleStyle>
    <p:bodyStyle>
      <a:lvl1pPr marL="341313" indent="-341313" algn="l" defTabSz="449263" rtl="0" eaLnBrk="0" fontAlgn="base" hangingPunct="0">
        <a:lnSpc>
          <a:spcPct val="95000"/>
        </a:lnSpc>
        <a:spcBef>
          <a:spcPts val="800"/>
        </a:spcBef>
        <a:spcAft>
          <a:spcPct val="0"/>
        </a:spcAft>
        <a:buClr>
          <a:srgbClr val="000000"/>
        </a:buClr>
        <a:buSzPct val="100000"/>
        <a:buFont typeface="Times New Roman" charset="0"/>
        <a:buChar char="•"/>
        <a:defRPr sz="3200" b="1" i="0">
          <a:solidFill>
            <a:srgbClr val="FFFFFF"/>
          </a:solidFill>
          <a:latin typeface="Arial" panose="020B0604020202020204" pitchFamily="34" charset="0"/>
          <a:ea typeface="ＭＳ Ｐゴシック" charset="0"/>
          <a:cs typeface="Arial" panose="020B0604020202020204" pitchFamily="34" charset="0"/>
        </a:defRPr>
      </a:lvl1pPr>
      <a:lvl2pPr marL="741363" indent="-284163" algn="l" defTabSz="449263" rtl="0" eaLnBrk="0" fontAlgn="base" hangingPunct="0">
        <a:lnSpc>
          <a:spcPct val="95000"/>
        </a:lnSpc>
        <a:spcBef>
          <a:spcPts val="700"/>
        </a:spcBef>
        <a:spcAft>
          <a:spcPct val="0"/>
        </a:spcAft>
        <a:buClr>
          <a:srgbClr val="000000"/>
        </a:buClr>
        <a:buSzPct val="100000"/>
        <a:buFont typeface="Times New Roman" charset="0"/>
        <a:buChar char="–"/>
        <a:defRPr sz="2800" b="1" i="0">
          <a:solidFill>
            <a:srgbClr val="FFFFFF"/>
          </a:solidFill>
          <a:latin typeface="Arial" panose="020B0604020202020204" pitchFamily="34" charset="0"/>
          <a:ea typeface="+mn-ea"/>
          <a:cs typeface="Arial" panose="020B0604020202020204" pitchFamily="34" charset="0"/>
        </a:defRPr>
      </a:lvl2pPr>
      <a:lvl3pPr marL="1143000" indent="-228600" algn="l" defTabSz="449263" rtl="0" eaLnBrk="0" fontAlgn="base" hangingPunct="0">
        <a:lnSpc>
          <a:spcPct val="95000"/>
        </a:lnSpc>
        <a:spcBef>
          <a:spcPts val="600"/>
        </a:spcBef>
        <a:spcAft>
          <a:spcPct val="0"/>
        </a:spcAft>
        <a:buClr>
          <a:srgbClr val="000000"/>
        </a:buClr>
        <a:buSzPct val="100000"/>
        <a:buFont typeface="Times New Roman" charset="0"/>
        <a:buChar char="•"/>
        <a:defRPr sz="2400" b="1" i="0">
          <a:solidFill>
            <a:srgbClr val="FFFFFF"/>
          </a:solidFill>
          <a:latin typeface="Arial" panose="020B0604020202020204" pitchFamily="34" charset="0"/>
          <a:ea typeface="+mn-ea"/>
          <a:cs typeface="Arial" panose="020B0604020202020204" pitchFamily="34" charset="0"/>
        </a:defRPr>
      </a:lvl3pPr>
      <a:lvl4pPr marL="1600200" indent="-228600" algn="l" defTabSz="449263" rtl="0" eaLnBrk="0" fontAlgn="base" hangingPunct="0">
        <a:lnSpc>
          <a:spcPct val="95000"/>
        </a:lnSpc>
        <a:spcBef>
          <a:spcPts val="500"/>
        </a:spcBef>
        <a:spcAft>
          <a:spcPct val="0"/>
        </a:spcAft>
        <a:buClr>
          <a:srgbClr val="000000"/>
        </a:buClr>
        <a:buSzPct val="100000"/>
        <a:buFont typeface="Times New Roman" charset="0"/>
        <a:buChar char="–"/>
        <a:defRPr sz="2000" b="1" i="0">
          <a:solidFill>
            <a:srgbClr val="FFFFFF"/>
          </a:solidFill>
          <a:latin typeface="Arial" panose="020B0604020202020204" pitchFamily="34" charset="0"/>
          <a:ea typeface="+mn-ea"/>
          <a:cs typeface="Arial" panose="020B0604020202020204" pitchFamily="34" charset="0"/>
        </a:defRPr>
      </a:lvl4pPr>
      <a:lvl5pPr marL="2057400" indent="-228600" algn="l" defTabSz="449263" rtl="0" eaLnBrk="0" fontAlgn="base" hangingPunct="0">
        <a:lnSpc>
          <a:spcPct val="95000"/>
        </a:lnSpc>
        <a:spcBef>
          <a:spcPts val="500"/>
        </a:spcBef>
        <a:spcAft>
          <a:spcPct val="0"/>
        </a:spcAft>
        <a:buClr>
          <a:srgbClr val="000000"/>
        </a:buClr>
        <a:buSzPct val="100000"/>
        <a:buFont typeface="Times New Roman" charset="0"/>
        <a:buChar char="»"/>
        <a:defRPr sz="2000" b="1" i="0">
          <a:solidFill>
            <a:srgbClr val="FFFFFF"/>
          </a:solidFill>
          <a:latin typeface="Arial" panose="020B0604020202020204" pitchFamily="34" charset="0"/>
          <a:ea typeface="+mn-ea"/>
          <a:cs typeface="Arial" panose="020B0604020202020204" pitchFamily="34" charset="0"/>
        </a:defRPr>
      </a:lvl5pPr>
      <a:lvl6pPr marL="2514600" indent="-228600" algn="l" defTabSz="449263" rtl="0" eaLnBrk="0" fontAlgn="base" hangingPunct="0">
        <a:lnSpc>
          <a:spcPct val="95000"/>
        </a:lnSpc>
        <a:spcBef>
          <a:spcPts val="500"/>
        </a:spcBef>
        <a:spcAft>
          <a:spcPct val="0"/>
        </a:spcAft>
        <a:buClr>
          <a:srgbClr val="000000"/>
        </a:buClr>
        <a:buSzPct val="100000"/>
        <a:buFont typeface="Times New Roman" pitchFamily="16" charset="0"/>
        <a:buChar char="»"/>
        <a:defRPr sz="2000">
          <a:solidFill>
            <a:srgbClr val="000000"/>
          </a:solidFill>
          <a:latin typeface="+mn-lt"/>
          <a:ea typeface="+mn-ea"/>
          <a:cs typeface="+mn-cs"/>
        </a:defRPr>
      </a:lvl6pPr>
      <a:lvl7pPr marL="2971800" indent="-228600" algn="l" defTabSz="449263" rtl="0" eaLnBrk="0" fontAlgn="base" hangingPunct="0">
        <a:lnSpc>
          <a:spcPct val="95000"/>
        </a:lnSpc>
        <a:spcBef>
          <a:spcPts val="500"/>
        </a:spcBef>
        <a:spcAft>
          <a:spcPct val="0"/>
        </a:spcAft>
        <a:buClr>
          <a:srgbClr val="000000"/>
        </a:buClr>
        <a:buSzPct val="100000"/>
        <a:buFont typeface="Times New Roman" pitchFamily="16" charset="0"/>
        <a:buChar char="»"/>
        <a:defRPr sz="2000">
          <a:solidFill>
            <a:srgbClr val="000000"/>
          </a:solidFill>
          <a:latin typeface="+mn-lt"/>
          <a:ea typeface="+mn-ea"/>
          <a:cs typeface="+mn-cs"/>
        </a:defRPr>
      </a:lvl7pPr>
      <a:lvl8pPr marL="3429000" indent="-228600" algn="l" defTabSz="449263" rtl="0" eaLnBrk="0" fontAlgn="base" hangingPunct="0">
        <a:lnSpc>
          <a:spcPct val="95000"/>
        </a:lnSpc>
        <a:spcBef>
          <a:spcPts val="500"/>
        </a:spcBef>
        <a:spcAft>
          <a:spcPct val="0"/>
        </a:spcAft>
        <a:buClr>
          <a:srgbClr val="000000"/>
        </a:buClr>
        <a:buSzPct val="100000"/>
        <a:buFont typeface="Times New Roman" pitchFamily="16" charset="0"/>
        <a:buChar char="»"/>
        <a:defRPr sz="2000">
          <a:solidFill>
            <a:srgbClr val="000000"/>
          </a:solidFill>
          <a:latin typeface="+mn-lt"/>
          <a:ea typeface="+mn-ea"/>
          <a:cs typeface="+mn-cs"/>
        </a:defRPr>
      </a:lvl8pPr>
      <a:lvl9pPr marL="3886200" indent="-228600" algn="l" defTabSz="449263" rtl="0" eaLnBrk="0" fontAlgn="base" hangingPunct="0">
        <a:lnSpc>
          <a:spcPct val="95000"/>
        </a:lnSpc>
        <a:spcBef>
          <a:spcPts val="500"/>
        </a:spcBef>
        <a:spcAft>
          <a:spcPct val="0"/>
        </a:spcAft>
        <a:buClr>
          <a:srgbClr val="000000"/>
        </a:buClr>
        <a:buSzPct val="100000"/>
        <a:buFont typeface="Times New Roman" pitchFamily="16" charset="0"/>
        <a:buChar char="»"/>
        <a:defRPr sz="2000">
          <a:solidFill>
            <a:srgbClr val="000000"/>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bwMode="auto">
          <a:xfrm>
            <a:off x="38100" y="44450"/>
            <a:ext cx="9070975"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198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solidFill>
                  <a:srgbClr val="000000"/>
                </a:solidFill>
                <a:latin typeface="Times New Roman" charset="0"/>
              </a:defRPr>
            </a:lvl1pPr>
          </a:lstStyle>
          <a:p>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solidFill>
                  <a:srgbClr val="000000"/>
                </a:solidFill>
                <a:latin typeface="Times New Roman" charset="0"/>
              </a:defRPr>
            </a:lvl1pPr>
          </a:lstStyle>
          <a:p>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solidFill>
                  <a:srgbClr val="000000"/>
                </a:solidFill>
                <a:latin typeface="Times New Roman" charset="0"/>
              </a:defRPr>
            </a:lvl1pPr>
          </a:lstStyle>
          <a:p>
            <a:fld id="{FB86E4DB-D816-404F-AFDB-436656DEF4B3}" type="slidenum">
              <a:rPr lang="en-US" smtClean="0"/>
              <a:pPr/>
              <a:t>‹#›</a:t>
            </a:fld>
            <a:endParaRPr lang="en-US"/>
          </a:p>
        </p:txBody>
      </p:sp>
    </p:spTree>
    <p:extLst>
      <p:ext uri="{BB962C8B-B14F-4D97-AF65-F5344CB8AC3E}">
        <p14:creationId xmlns:p14="http://schemas.microsoft.com/office/powerpoint/2010/main" val="741909617"/>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 id="2147483739" r:id="rId13"/>
  </p:sldLayoutIdLst>
  <p:hf sldNum="0" hdr="0" ftr="0" dt="0"/>
  <p:txStyles>
    <p:title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Arial" pitchFamily="34" charset="0"/>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Arial" pitchFamily="34" charset="0"/>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Arial" pitchFamily="34" charset="0"/>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Arial" pitchFamily="34" charset="0"/>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p:titleStyle>
    <p:bodyStyle>
      <a:lvl1pPr marL="342900" indent="-342900" algn="l" rtl="0" eaLnBrk="0" fontAlgn="base" hangingPunct="0">
        <a:spcBef>
          <a:spcPct val="20000"/>
        </a:spcBef>
        <a:spcAft>
          <a:spcPct val="0"/>
        </a:spcAft>
        <a:buChar char="•"/>
        <a:defRPr sz="3200">
          <a:solidFill>
            <a:schemeClr val="bg1"/>
          </a:solidFill>
          <a:latin typeface="Arial"/>
          <a:ea typeface="ＭＳ Ｐゴシック" pitchFamily="-108" charset="-128"/>
          <a:cs typeface="Arial"/>
        </a:defRPr>
      </a:lvl1pPr>
      <a:lvl2pPr marL="742950" indent="-285750" algn="l" rtl="0" eaLnBrk="0" fontAlgn="base" hangingPunct="0">
        <a:spcBef>
          <a:spcPct val="20000"/>
        </a:spcBef>
        <a:spcAft>
          <a:spcPct val="0"/>
        </a:spcAft>
        <a:buChar char="–"/>
        <a:defRPr sz="2800">
          <a:solidFill>
            <a:schemeClr val="bg1"/>
          </a:solidFill>
          <a:latin typeface="Arial"/>
          <a:ea typeface="ＭＳ Ｐゴシック" pitchFamily="-112" charset="-128"/>
          <a:cs typeface="Arial"/>
        </a:defRPr>
      </a:lvl2pPr>
      <a:lvl3pPr marL="1143000" indent="-228600" algn="l" rtl="0" eaLnBrk="0" fontAlgn="base" hangingPunct="0">
        <a:spcBef>
          <a:spcPct val="20000"/>
        </a:spcBef>
        <a:spcAft>
          <a:spcPct val="0"/>
        </a:spcAft>
        <a:buChar char="•"/>
        <a:defRPr sz="2400">
          <a:solidFill>
            <a:schemeClr val="bg1"/>
          </a:solidFill>
          <a:latin typeface="Arial"/>
          <a:ea typeface="ＭＳ Ｐゴシック" charset="0"/>
          <a:cs typeface="Arial"/>
        </a:defRPr>
      </a:lvl3pPr>
      <a:lvl4pPr marL="1600200" indent="-228600" algn="l" rtl="0" eaLnBrk="0" fontAlgn="base" hangingPunct="0">
        <a:spcBef>
          <a:spcPct val="20000"/>
        </a:spcBef>
        <a:spcAft>
          <a:spcPct val="0"/>
        </a:spcAft>
        <a:buChar char="–"/>
        <a:defRPr sz="2000">
          <a:solidFill>
            <a:schemeClr val="bg1"/>
          </a:solidFill>
          <a:latin typeface="Arial"/>
          <a:ea typeface="Geneva" charset="-128"/>
          <a:cs typeface="Arial"/>
        </a:defRPr>
      </a:lvl4pPr>
      <a:lvl5pPr marL="2057400" indent="-228600" algn="l" rtl="0" eaLnBrk="0" fontAlgn="base" hangingPunct="0">
        <a:spcBef>
          <a:spcPct val="20000"/>
        </a:spcBef>
        <a:spcAft>
          <a:spcPct val="0"/>
        </a:spcAft>
        <a:buChar char="»"/>
        <a:defRPr sz="2000">
          <a:solidFill>
            <a:schemeClr val="bg1"/>
          </a:solidFill>
          <a:latin typeface="Arial"/>
          <a:ea typeface="ＭＳ Ｐゴシック" charset="-128"/>
          <a:cs typeface="Arial"/>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16739"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atin typeface="Comic Sans MS" pitchFamily="-111" charset="0"/>
                <a:ea typeface="+mn-ea"/>
                <a:cs typeface="+mn-cs"/>
              </a:defRPr>
            </a:lvl1pPr>
          </a:lstStyle>
          <a:p>
            <a:pPr defTabSz="914400" eaLnBrk="0" fontAlgn="base" hangingPunct="0">
              <a:spcBef>
                <a:spcPct val="0"/>
              </a:spcBef>
              <a:spcAft>
                <a:spcPct val="0"/>
              </a:spcAft>
              <a:defRPr/>
            </a:pPr>
            <a:endParaRPr lang="en-US">
              <a:solidFill>
                <a:srgbClr val="000000"/>
              </a:solidFill>
              <a:ea typeface="ヒラギノ角ゴ Pro W3"/>
              <a:cs typeface="ヒラギノ角ゴ Pro W3"/>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atin typeface="Comic Sans MS" pitchFamily="-111" charset="0"/>
                <a:ea typeface="+mn-ea"/>
                <a:cs typeface="+mn-cs"/>
              </a:defRPr>
            </a:lvl1pPr>
          </a:lstStyle>
          <a:p>
            <a:pPr defTabSz="914400" eaLnBrk="0" fontAlgn="base" hangingPunct="0">
              <a:spcBef>
                <a:spcPct val="0"/>
              </a:spcBef>
              <a:spcAft>
                <a:spcPct val="0"/>
              </a:spcAft>
              <a:defRPr/>
            </a:pPr>
            <a:endParaRPr lang="en-US">
              <a:solidFill>
                <a:srgbClr val="000000"/>
              </a:solidFill>
              <a:ea typeface="ヒラギノ角ゴ Pro W3"/>
              <a:cs typeface="ヒラギノ角ゴ Pro W3"/>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ea typeface="ヒラギノ角ゴ Pro W3" charset="0"/>
                <a:cs typeface="ヒラギノ角ゴ Pro W3" charset="0"/>
              </a:defRPr>
            </a:lvl1pPr>
          </a:lstStyle>
          <a:p>
            <a:pPr defTabSz="914400" eaLnBrk="0" fontAlgn="base" hangingPunct="0">
              <a:spcBef>
                <a:spcPct val="0"/>
              </a:spcBef>
              <a:spcAft>
                <a:spcPct val="0"/>
              </a:spcAft>
              <a:defRPr/>
            </a:pPr>
            <a:fld id="{04E0E624-0CC8-4E4E-ABC9-580D3BD5D408}" type="slidenum">
              <a:rPr lang="en-US">
                <a:solidFill>
                  <a:srgbClr val="000000"/>
                </a:solidFill>
                <a:latin typeface="Comic Sans MS" charset="0"/>
              </a:rPr>
              <a:pPr defTabSz="914400" eaLnBrk="0" fontAlgn="base" hangingPunct="0">
                <a:spcBef>
                  <a:spcPct val="0"/>
                </a:spcBef>
                <a:spcAft>
                  <a:spcPct val="0"/>
                </a:spcAft>
                <a:defRPr/>
              </a:pPr>
              <a:t>‹#›</a:t>
            </a:fld>
            <a:endParaRPr lang="en-US">
              <a:solidFill>
                <a:srgbClr val="000000"/>
              </a:solidFill>
              <a:latin typeface="Comic Sans MS" charset="0"/>
            </a:endParaRPr>
          </a:p>
        </p:txBody>
      </p:sp>
    </p:spTree>
    <p:extLst>
      <p:ext uri="{BB962C8B-B14F-4D97-AF65-F5344CB8AC3E}">
        <p14:creationId xmlns:p14="http://schemas.microsoft.com/office/powerpoint/2010/main" val="2529582572"/>
      </p:ext>
    </p:extLst>
  </p:cSld>
  <p:clrMap bg1="lt1" tx1="dk1" bg2="lt2" tx2="dk2" accent1="accent1" accent2="accent2" accent3="accent3" accent4="accent4" accent5="accent5" accent6="accent6" hlink="hlink" folHlink="folHlink"/>
  <p:sldLayoutIdLst>
    <p:sldLayoutId id="2147483741"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111" charset="0"/>
          <a:ea typeface="ヒラギノ角ゴ Pro W3" pitchFamily="-111" charset="-128"/>
          <a:cs typeface="ヒラギノ角ゴ Pro W3" pitchFamily="-111" charset="-128"/>
        </a:defRPr>
      </a:lvl2pPr>
      <a:lvl3pPr algn="ctr" rtl="0" eaLnBrk="0" fontAlgn="base" hangingPunct="0">
        <a:spcBef>
          <a:spcPct val="0"/>
        </a:spcBef>
        <a:spcAft>
          <a:spcPct val="0"/>
        </a:spcAft>
        <a:defRPr sz="4400">
          <a:solidFill>
            <a:schemeClr val="tx2"/>
          </a:solidFill>
          <a:latin typeface="Arial" pitchFamily="-111" charset="0"/>
          <a:ea typeface="ヒラギノ角ゴ Pro W3" pitchFamily="-111" charset="-128"/>
          <a:cs typeface="ヒラギノ角ゴ Pro W3" pitchFamily="-111" charset="-128"/>
        </a:defRPr>
      </a:lvl3pPr>
      <a:lvl4pPr algn="ctr" rtl="0" eaLnBrk="0" fontAlgn="base" hangingPunct="0">
        <a:spcBef>
          <a:spcPct val="0"/>
        </a:spcBef>
        <a:spcAft>
          <a:spcPct val="0"/>
        </a:spcAft>
        <a:defRPr sz="4400">
          <a:solidFill>
            <a:schemeClr val="tx2"/>
          </a:solidFill>
          <a:latin typeface="Arial" pitchFamily="-111" charset="0"/>
          <a:ea typeface="ヒラギノ角ゴ Pro W3" pitchFamily="-111" charset="-128"/>
          <a:cs typeface="ヒラギノ角ゴ Pro W3" pitchFamily="-111" charset="-128"/>
        </a:defRPr>
      </a:lvl4pPr>
      <a:lvl5pPr algn="ctr" rtl="0" eaLnBrk="0" fontAlgn="base" hangingPunct="0">
        <a:spcBef>
          <a:spcPct val="0"/>
        </a:spcBef>
        <a:spcAft>
          <a:spcPct val="0"/>
        </a:spcAft>
        <a:defRPr sz="4400">
          <a:solidFill>
            <a:schemeClr val="tx2"/>
          </a:solidFill>
          <a:latin typeface="Arial" pitchFamily="-111" charset="0"/>
          <a:ea typeface="ヒラギノ角ゴ Pro W3" pitchFamily="-111" charset="-128"/>
          <a:cs typeface="ヒラギノ角ゴ Pro W3" pitchFamily="-111" charset="-128"/>
        </a:defRPr>
      </a:lvl5pPr>
      <a:lvl6pPr marL="457200" algn="ctr" rtl="0" fontAlgn="base">
        <a:spcBef>
          <a:spcPct val="0"/>
        </a:spcBef>
        <a:spcAft>
          <a:spcPct val="0"/>
        </a:spcAft>
        <a:defRPr sz="4400">
          <a:solidFill>
            <a:schemeClr val="tx2"/>
          </a:solidFill>
          <a:latin typeface="Arial" pitchFamily="-111" charset="0"/>
          <a:ea typeface="ヒラギノ角ゴ Pro W3" pitchFamily="-111" charset="-128"/>
          <a:cs typeface="ヒラギノ角ゴ Pro W3" pitchFamily="-111" charset="-128"/>
        </a:defRPr>
      </a:lvl6pPr>
      <a:lvl7pPr marL="914400" algn="ctr" rtl="0" fontAlgn="base">
        <a:spcBef>
          <a:spcPct val="0"/>
        </a:spcBef>
        <a:spcAft>
          <a:spcPct val="0"/>
        </a:spcAft>
        <a:defRPr sz="4400">
          <a:solidFill>
            <a:schemeClr val="tx2"/>
          </a:solidFill>
          <a:latin typeface="Arial" pitchFamily="-111" charset="0"/>
          <a:ea typeface="ヒラギノ角ゴ Pro W3" pitchFamily="-111" charset="-128"/>
          <a:cs typeface="ヒラギノ角ゴ Pro W3" pitchFamily="-111" charset="-128"/>
        </a:defRPr>
      </a:lvl7pPr>
      <a:lvl8pPr marL="1371600" algn="ctr" rtl="0" fontAlgn="base">
        <a:spcBef>
          <a:spcPct val="0"/>
        </a:spcBef>
        <a:spcAft>
          <a:spcPct val="0"/>
        </a:spcAft>
        <a:defRPr sz="4400">
          <a:solidFill>
            <a:schemeClr val="tx2"/>
          </a:solidFill>
          <a:latin typeface="Arial" pitchFamily="-111" charset="0"/>
          <a:ea typeface="ヒラギノ角ゴ Pro W3" pitchFamily="-111" charset="-128"/>
          <a:cs typeface="ヒラギノ角ゴ Pro W3" pitchFamily="-111" charset="-128"/>
        </a:defRPr>
      </a:lvl8pPr>
      <a:lvl9pPr marL="1828800" algn="ctr" rtl="0" fontAlgn="base">
        <a:spcBef>
          <a:spcPct val="0"/>
        </a:spcBef>
        <a:spcAft>
          <a:spcPct val="0"/>
        </a:spcAft>
        <a:defRPr sz="4400">
          <a:solidFill>
            <a:schemeClr val="tx2"/>
          </a:solidFill>
          <a:latin typeface="Arial" pitchFamily="-111" charset="0"/>
          <a:ea typeface="ヒラギノ角ゴ Pro W3" pitchFamily="-111" charset="-128"/>
          <a:cs typeface="ヒラギノ角ゴ Pro W3" pitchFamily="-111"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a:outerShdw blurRad="50800" dist="38100" dir="2700000">
              <a:srgbClr val="000000">
                <a:alpha val="43000"/>
              </a:srgbClr>
            </a:outerShdw>
          </a:effec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a:outerShdw blurRad="50800" dist="38100" dir="2700000">
              <a:srgbClr val="000000">
                <a:alpha val="43000"/>
              </a:srgbClr>
            </a:outerShdw>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a:ea typeface="Arial" pitchFamily="-107" charset="0"/>
                <a:cs typeface="Arial" pitchFamily="-107" charset="0"/>
              </a:defRPr>
            </a:lvl1pPr>
          </a:lstStyle>
          <a:p>
            <a:pPr defTabSz="914400" fontAlgn="base">
              <a:spcBef>
                <a:spcPct val="0"/>
              </a:spcBef>
              <a:spcAft>
                <a:spcPct val="0"/>
              </a:spcAft>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a:ea typeface="Arial" pitchFamily="-107" charset="0"/>
                <a:cs typeface="Arial" pitchFamily="-107" charset="0"/>
              </a:defRPr>
            </a:lvl1pPr>
          </a:lstStyle>
          <a:p>
            <a:pPr defTabSz="914400" fontAlgn="base">
              <a:spcBef>
                <a:spcPct val="0"/>
              </a:spcBef>
              <a:spcAft>
                <a:spcPct val="0"/>
              </a:spcAft>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Arial" charset="0"/>
                <a:cs typeface="Arial" charset="0"/>
              </a:defRPr>
            </a:lvl1pPr>
          </a:lstStyle>
          <a:p>
            <a:pPr defTabSz="914400" fontAlgn="base">
              <a:spcBef>
                <a:spcPct val="0"/>
              </a:spcBef>
              <a:spcAft>
                <a:spcPct val="0"/>
              </a:spcAft>
              <a:defRPr/>
            </a:pPr>
            <a:fld id="{64CD5B50-C309-A74C-B0D8-E0C788AC0953}" type="slidenum">
              <a:rPr lang="en-US">
                <a:ea typeface="ＭＳ Ｐゴシック" charset="0"/>
              </a:rPr>
              <a:pPr defTabSz="914400" fontAlgn="base">
                <a:spcBef>
                  <a:spcPct val="0"/>
                </a:spcBef>
                <a:spcAft>
                  <a:spcPct val="0"/>
                </a:spcAft>
                <a:defRPr/>
              </a:pPr>
              <a:t>‹#›</a:t>
            </a:fld>
            <a:endParaRPr lang="en-US">
              <a:ea typeface="ＭＳ Ｐゴシック" charset="0"/>
            </a:endParaRPr>
          </a:p>
        </p:txBody>
      </p:sp>
    </p:spTree>
    <p:extLst>
      <p:ext uri="{BB962C8B-B14F-4D97-AF65-F5344CB8AC3E}">
        <p14:creationId xmlns:p14="http://schemas.microsoft.com/office/powerpoint/2010/main" val="233381651"/>
      </p:ext>
    </p:extLst>
  </p:cSld>
  <p:clrMap bg1="lt1" tx1="dk1" bg2="lt2" tx2="dk2" accent1="accent1" accent2="accent2" accent3="accent3" accent4="accent4" accent5="accent5" accent6="accent6" hlink="hlink" folHlink="folHlink"/>
  <p:sldLayoutIdLst>
    <p:sldLayoutId id="2147483743" r:id="rId1"/>
  </p:sldLayoutIdLst>
  <p:txStyles>
    <p:titleStyle>
      <a:lvl1pPr algn="ctr" rtl="0" eaLnBrk="0" fontAlgn="base" hangingPunct="0">
        <a:spcBef>
          <a:spcPct val="0"/>
        </a:spcBef>
        <a:spcAft>
          <a:spcPct val="0"/>
        </a:spcAft>
        <a:defRPr sz="4400" b="1">
          <a:solidFill>
            <a:srgbClr val="FFFFFF"/>
          </a:solidFill>
          <a:effectLst>
            <a:outerShdw blurRad="38100" dist="38100" dir="2700000" algn="tl">
              <a:srgbClr val="000000">
                <a:alpha val="43137"/>
              </a:srgbClr>
            </a:outerShdw>
          </a:effectLst>
          <a:latin typeface="+mj-lt"/>
          <a:ea typeface="ＭＳ Ｐゴシック" charset="0"/>
          <a:cs typeface="+mj-cs"/>
        </a:defRPr>
      </a:lvl1pPr>
      <a:lvl2pPr algn="ctr" rtl="0" eaLnBrk="0" fontAlgn="base" hangingPunct="0">
        <a:spcBef>
          <a:spcPct val="0"/>
        </a:spcBef>
        <a:spcAft>
          <a:spcPct val="0"/>
        </a:spcAft>
        <a:defRPr sz="4400" b="1">
          <a:solidFill>
            <a:srgbClr val="FFFFFF"/>
          </a:solidFill>
          <a:latin typeface="Arial" pitchFamily="-107" charset="0"/>
          <a:ea typeface="ＭＳ Ｐゴシック" charset="0"/>
          <a:cs typeface="Arial" pitchFamily="-107" charset="0"/>
        </a:defRPr>
      </a:lvl2pPr>
      <a:lvl3pPr algn="ctr" rtl="0" eaLnBrk="0" fontAlgn="base" hangingPunct="0">
        <a:spcBef>
          <a:spcPct val="0"/>
        </a:spcBef>
        <a:spcAft>
          <a:spcPct val="0"/>
        </a:spcAft>
        <a:defRPr sz="4400" b="1">
          <a:solidFill>
            <a:srgbClr val="FFFFFF"/>
          </a:solidFill>
          <a:latin typeface="Arial" pitchFamily="-107" charset="0"/>
          <a:ea typeface="ＭＳ Ｐゴシック" charset="0"/>
          <a:cs typeface="Arial" pitchFamily="-107" charset="0"/>
        </a:defRPr>
      </a:lvl3pPr>
      <a:lvl4pPr algn="ctr" rtl="0" eaLnBrk="0" fontAlgn="base" hangingPunct="0">
        <a:spcBef>
          <a:spcPct val="0"/>
        </a:spcBef>
        <a:spcAft>
          <a:spcPct val="0"/>
        </a:spcAft>
        <a:defRPr sz="4400" b="1">
          <a:solidFill>
            <a:srgbClr val="FFFFFF"/>
          </a:solidFill>
          <a:latin typeface="Arial" pitchFamily="-107" charset="0"/>
          <a:ea typeface="ＭＳ Ｐゴシック" charset="0"/>
          <a:cs typeface="Arial" pitchFamily="-107" charset="0"/>
        </a:defRPr>
      </a:lvl4pPr>
      <a:lvl5pPr algn="ctr" rtl="0" eaLnBrk="0" fontAlgn="base" hangingPunct="0">
        <a:spcBef>
          <a:spcPct val="0"/>
        </a:spcBef>
        <a:spcAft>
          <a:spcPct val="0"/>
        </a:spcAft>
        <a:defRPr sz="4400" b="1">
          <a:solidFill>
            <a:srgbClr val="FFFFFF"/>
          </a:solidFill>
          <a:latin typeface="Arial" pitchFamily="-107" charset="0"/>
          <a:ea typeface="ＭＳ Ｐゴシック" charset="0"/>
          <a:cs typeface="Arial" pitchFamily="-107" charset="0"/>
        </a:defRPr>
      </a:lvl5pPr>
      <a:lvl6pPr marL="457200" algn="ctr" rtl="0" fontAlgn="base">
        <a:spcBef>
          <a:spcPct val="0"/>
        </a:spcBef>
        <a:spcAft>
          <a:spcPct val="0"/>
        </a:spcAft>
        <a:defRPr sz="4400">
          <a:solidFill>
            <a:schemeClr val="tx2"/>
          </a:solidFill>
          <a:latin typeface="Arial" pitchFamily="-107" charset="0"/>
          <a:ea typeface="Arial" pitchFamily="-107" charset="0"/>
          <a:cs typeface="Arial" pitchFamily="-107" charset="0"/>
        </a:defRPr>
      </a:lvl6pPr>
      <a:lvl7pPr marL="914400" algn="ctr" rtl="0" fontAlgn="base">
        <a:spcBef>
          <a:spcPct val="0"/>
        </a:spcBef>
        <a:spcAft>
          <a:spcPct val="0"/>
        </a:spcAft>
        <a:defRPr sz="4400">
          <a:solidFill>
            <a:schemeClr val="tx2"/>
          </a:solidFill>
          <a:latin typeface="Arial" pitchFamily="-107" charset="0"/>
          <a:ea typeface="Arial" pitchFamily="-107" charset="0"/>
          <a:cs typeface="Arial" pitchFamily="-107" charset="0"/>
        </a:defRPr>
      </a:lvl7pPr>
      <a:lvl8pPr marL="1371600" algn="ctr" rtl="0" fontAlgn="base">
        <a:spcBef>
          <a:spcPct val="0"/>
        </a:spcBef>
        <a:spcAft>
          <a:spcPct val="0"/>
        </a:spcAft>
        <a:defRPr sz="4400">
          <a:solidFill>
            <a:schemeClr val="tx2"/>
          </a:solidFill>
          <a:latin typeface="Arial" pitchFamily="-107" charset="0"/>
          <a:ea typeface="Arial" pitchFamily="-107" charset="0"/>
          <a:cs typeface="Arial" pitchFamily="-107" charset="0"/>
        </a:defRPr>
      </a:lvl8pPr>
      <a:lvl9pPr marL="1828800" algn="ctr" rtl="0" fontAlgn="base">
        <a:spcBef>
          <a:spcPct val="0"/>
        </a:spcBef>
        <a:spcAft>
          <a:spcPct val="0"/>
        </a:spcAft>
        <a:defRPr sz="4400">
          <a:solidFill>
            <a:schemeClr val="tx2"/>
          </a:solidFill>
          <a:latin typeface="Arial" pitchFamily="-107" charset="0"/>
          <a:ea typeface="Arial" pitchFamily="-107" charset="0"/>
          <a:cs typeface="Arial" pitchFamily="-107" charset="0"/>
        </a:defRPr>
      </a:lvl9pPr>
    </p:titleStyle>
    <p:bodyStyle>
      <a:lvl1pPr marL="342900" indent="-342900" algn="l" rtl="0" eaLnBrk="0" fontAlgn="base" hangingPunct="0">
        <a:spcBef>
          <a:spcPct val="20000"/>
        </a:spcBef>
        <a:spcAft>
          <a:spcPct val="0"/>
        </a:spcAft>
        <a:buChar char="•"/>
        <a:defRPr sz="3200" b="1">
          <a:solidFill>
            <a:srgbClr val="FFFFFF"/>
          </a:solidFill>
          <a:effectLst>
            <a:outerShdw blurRad="38100" dist="38100" dir="2700000" algn="tl">
              <a:srgbClr val="000000">
                <a:alpha val="43137"/>
              </a:srgbClr>
            </a:outerShdw>
          </a:effectLst>
          <a:latin typeface="+mn-lt"/>
          <a:ea typeface="ＭＳ Ｐゴシック" charset="0"/>
          <a:cs typeface="+mn-cs"/>
        </a:defRPr>
      </a:lvl1pPr>
      <a:lvl2pPr marL="742950" indent="-285750" algn="l" rtl="0" eaLnBrk="0" fontAlgn="base" hangingPunct="0">
        <a:spcBef>
          <a:spcPct val="20000"/>
        </a:spcBef>
        <a:spcAft>
          <a:spcPct val="0"/>
        </a:spcAft>
        <a:buChar char="–"/>
        <a:defRPr sz="2800" b="1">
          <a:solidFill>
            <a:srgbClr val="FFFFFF"/>
          </a:solidFill>
          <a:effectLst>
            <a:outerShdw blurRad="38100" dist="38100" dir="2700000" algn="tl">
              <a:srgbClr val="000000">
                <a:alpha val="43137"/>
              </a:srgbClr>
            </a:outerShdw>
          </a:effectLst>
          <a:latin typeface="+mn-lt"/>
          <a:ea typeface="+mn-ea"/>
          <a:cs typeface="+mn-cs"/>
        </a:defRPr>
      </a:lvl2pPr>
      <a:lvl3pPr marL="1143000" indent="-228600" algn="l" rtl="0" eaLnBrk="0" fontAlgn="base" hangingPunct="0">
        <a:spcBef>
          <a:spcPct val="20000"/>
        </a:spcBef>
        <a:spcAft>
          <a:spcPct val="0"/>
        </a:spcAft>
        <a:buChar char="•"/>
        <a:defRPr sz="2400" b="1">
          <a:solidFill>
            <a:srgbClr val="FFFFFF"/>
          </a:solidFill>
          <a:effectLst>
            <a:outerShdw blurRad="38100" dist="38100" dir="2700000" algn="tl">
              <a:srgbClr val="000000">
                <a:alpha val="43137"/>
              </a:srgbClr>
            </a:outerShdw>
          </a:effectLst>
          <a:latin typeface="+mn-lt"/>
          <a:ea typeface="+mn-ea"/>
          <a:cs typeface="+mn-cs"/>
        </a:defRPr>
      </a:lvl3pPr>
      <a:lvl4pPr marL="1600200" indent="-228600" algn="l" rtl="0" eaLnBrk="0" fontAlgn="base" hangingPunct="0">
        <a:spcBef>
          <a:spcPct val="20000"/>
        </a:spcBef>
        <a:spcAft>
          <a:spcPct val="0"/>
        </a:spcAft>
        <a:buChar char="–"/>
        <a:defRPr sz="2000" b="1">
          <a:solidFill>
            <a:srgbClr val="FFFFFF"/>
          </a:solidFill>
          <a:effectLst>
            <a:outerShdw blurRad="38100" dist="38100" dir="2700000" algn="tl">
              <a:srgbClr val="000000">
                <a:alpha val="43137"/>
              </a:srgbClr>
            </a:outerShdw>
          </a:effectLst>
          <a:latin typeface="+mn-lt"/>
          <a:ea typeface="+mn-ea"/>
          <a:cs typeface="+mn-cs"/>
        </a:defRPr>
      </a:lvl4pPr>
      <a:lvl5pPr marL="2057400" indent="-228600" algn="l" rtl="0" eaLnBrk="0" fontAlgn="base" hangingPunct="0">
        <a:spcBef>
          <a:spcPct val="20000"/>
        </a:spcBef>
        <a:spcAft>
          <a:spcPct val="0"/>
        </a:spcAft>
        <a:buChar char="»"/>
        <a:defRPr sz="2000" b="1">
          <a:solidFill>
            <a:srgbClr val="FFFFFF"/>
          </a:solidFill>
          <a:effectLst>
            <a:outerShdw blurRad="38100" dist="38100" dir="2700000" algn="tl">
              <a:srgbClr val="000000">
                <a:alpha val="43137"/>
              </a:srgbClr>
            </a:outerShdw>
          </a:effectLst>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4.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4.xml"/></Relationships>
</file>

<file path=ppt/slides/_rels/slide1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microsoft.com/office/2007/relationships/hdphoto" Target="../media/hdphoto3.wdp"/></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2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5.xml"/><Relationship Id="rId1" Type="http://schemas.openxmlformats.org/officeDocument/2006/relationships/slideLayout" Target="../slideLayouts/slideLayout54.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6.xml"/><Relationship Id="rId1" Type="http://schemas.openxmlformats.org/officeDocument/2006/relationships/slideLayout" Target="../slideLayouts/slideLayout6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1.xml"/><Relationship Id="rId1" Type="http://schemas.openxmlformats.org/officeDocument/2006/relationships/themeOverride" Target="../theme/themeOverride1.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73.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4556" y="1387737"/>
            <a:ext cx="8494888" cy="1731982"/>
          </a:xfrm>
        </p:spPr>
        <p:txBody>
          <a:bodyPr/>
          <a:lstStyle/>
          <a:p>
            <a:r>
              <a:rPr lang="ar-JO" sz="6600" b="1" dirty="0"/>
              <a:t>فاتح الختوم</a:t>
            </a:r>
            <a:endParaRPr lang="en-US" sz="6600" b="1" dirty="0"/>
          </a:p>
        </p:txBody>
      </p:sp>
      <p:sp>
        <p:nvSpPr>
          <p:cNvPr id="3" name="Subtitle 2"/>
          <p:cNvSpPr>
            <a:spLocks noGrp="1"/>
          </p:cNvSpPr>
          <p:nvPr>
            <p:ph type="subTitle" idx="1"/>
          </p:nvPr>
        </p:nvSpPr>
        <p:spPr>
          <a:xfrm>
            <a:off x="560525" y="3767862"/>
            <a:ext cx="8022950" cy="1752600"/>
          </a:xfrm>
        </p:spPr>
        <p:txBody>
          <a:bodyPr>
            <a:normAutofit/>
          </a:bodyPr>
          <a:lstStyle/>
          <a:p>
            <a:r>
              <a:rPr lang="ar-JO" sz="5400" b="1" dirty="0"/>
              <a:t>رؤيا 5</a:t>
            </a:r>
            <a:endParaRPr lang="en-US" sz="5400" b="1" dirty="0"/>
          </a:p>
          <a:p>
            <a:r>
              <a:rPr lang="ar-JO" sz="4000" b="1" i="1" dirty="0"/>
              <a:t>لويس وينكلر</a:t>
            </a:r>
            <a:endParaRPr lang="en-US" sz="5400" b="1" i="1" dirty="0"/>
          </a:p>
        </p:txBody>
      </p:sp>
      <p:sp>
        <p:nvSpPr>
          <p:cNvPr id="4" name="Text Box 1028"/>
          <p:cNvSpPr txBox="1">
            <a:spLocks noChangeArrowheads="1"/>
          </p:cNvSpPr>
          <p:nvPr/>
        </p:nvSpPr>
        <p:spPr bwMode="auto">
          <a:xfrm>
            <a:off x="1" y="6491288"/>
            <a:ext cx="9144000" cy="366712"/>
          </a:xfrm>
          <a:prstGeom prst="rect">
            <a:avLst/>
          </a:prstGeom>
          <a:solidFill>
            <a:srgbClr val="010201"/>
          </a:solidFill>
          <a:ln w="9525">
            <a:noFill/>
            <a:miter lim="800000"/>
            <a:headEnd/>
            <a:tailEnd/>
          </a:ln>
          <a:effectLst/>
        </p:spPr>
        <p:txBody>
          <a:bodyPr anchor="ct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algn="ctr" defTabSz="914400" fontAlgn="base">
              <a:spcBef>
                <a:spcPct val="0"/>
              </a:spcBef>
              <a:spcAft>
                <a:spcPct val="0"/>
              </a:spcAft>
              <a:defRPr/>
            </a:pPr>
            <a:r>
              <a:rPr lang="ar-JO" sz="1600" b="1" dirty="0">
                <a:solidFill>
                  <a:srgbClr val="E5E5FF"/>
                </a:solidFill>
                <a:effectLst>
                  <a:outerShdw blurRad="38100" dist="38100" dir="2700000" algn="tl">
                    <a:srgbClr val="000000"/>
                  </a:outerShdw>
                </a:effectLst>
                <a:latin typeface="Arial" charset="0"/>
                <a:cs typeface="Arial" charset="0"/>
              </a:rPr>
              <a:t>كنيسة الطرق المتقاطعة الدولية</a:t>
            </a:r>
            <a:r>
              <a:rPr lang="en-US" sz="1600" b="1" dirty="0">
                <a:solidFill>
                  <a:srgbClr val="E5E5FF"/>
                </a:solidFill>
                <a:effectLst>
                  <a:outerShdw blurRad="38100" dist="38100" dir="2700000" algn="tl">
                    <a:srgbClr val="000000"/>
                  </a:outerShdw>
                </a:effectLst>
                <a:latin typeface="Arial" charset="0"/>
                <a:cs typeface="Arial" charset="0"/>
              </a:rPr>
              <a:t> • BibleStudyDownloads.org</a:t>
            </a:r>
          </a:p>
        </p:txBody>
      </p:sp>
    </p:spTree>
    <p:extLst>
      <p:ext uri="{BB962C8B-B14F-4D97-AF65-F5344CB8AC3E}">
        <p14:creationId xmlns:p14="http://schemas.microsoft.com/office/powerpoint/2010/main" val="3169505986"/>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9247" y="2248347"/>
            <a:ext cx="4558553" cy="3877815"/>
          </a:xfrm>
        </p:spPr>
        <p:txBody>
          <a:bodyPr>
            <a:normAutofit/>
          </a:bodyPr>
          <a:lstStyle/>
          <a:p>
            <a:pPr marL="658813" indent="-658813" algn="r" rtl="1"/>
            <a:r>
              <a:rPr lang="ar-JO" sz="3200" b="1" dirty="0">
                <a:effectLst>
                  <a:outerShdw blurRad="38100" dist="38100" dir="2700000" algn="tl">
                    <a:srgbClr val="000000">
                      <a:alpha val="43137"/>
                    </a:srgbClr>
                  </a:outerShdw>
                </a:effectLst>
              </a:rPr>
              <a:t>بسبب من هو (5-8)</a:t>
            </a:r>
            <a:endParaRPr lang="en-US" sz="2800" b="1" dirty="0">
              <a:effectLst>
                <a:outerShdw blurRad="38100" dist="38100" dir="2700000" algn="tl">
                  <a:srgbClr val="000000">
                    <a:alpha val="43137"/>
                  </a:srgbClr>
                </a:outerShdw>
              </a:effectLst>
            </a:endParaRPr>
          </a:p>
          <a:p>
            <a:pPr marL="1077913" lvl="1" indent="-479425" algn="r" rtl="1"/>
            <a:r>
              <a:rPr lang="ar-JO" sz="2800" b="1" dirty="0">
                <a:effectLst>
                  <a:outerShdw blurRad="38100" dist="38100" dir="2700000" algn="tl">
                    <a:srgbClr val="000000">
                      <a:alpha val="43137"/>
                    </a:srgbClr>
                  </a:outerShdw>
                </a:effectLst>
              </a:rPr>
              <a:t>هو </a:t>
            </a:r>
            <a:r>
              <a:rPr lang="ar-JO" sz="2800" b="1" u="sng" dirty="0">
                <a:solidFill>
                  <a:srgbClr val="002060"/>
                </a:solidFill>
                <a:effectLst>
                  <a:outerShdw blurRad="38100" dist="38100" dir="2700000" algn="tl">
                    <a:srgbClr val="000000">
                      <a:alpha val="43137"/>
                    </a:srgbClr>
                  </a:outerShdw>
                </a:effectLst>
              </a:rPr>
              <a:t>أصل</a:t>
            </a:r>
            <a:r>
              <a:rPr lang="ar-JO" sz="2800" b="1" dirty="0">
                <a:effectLst>
                  <a:outerShdw blurRad="38100" dist="38100" dir="2700000" algn="tl">
                    <a:srgbClr val="000000">
                      <a:alpha val="43137"/>
                    </a:srgbClr>
                  </a:outerShdw>
                </a:effectLst>
              </a:rPr>
              <a:t> داود (5)</a:t>
            </a:r>
            <a:endParaRPr lang="en-US" sz="2800" b="1" dirty="0">
              <a:effectLst>
                <a:outerShdw blurRad="38100" dist="38100" dir="2700000" algn="tl">
                  <a:srgbClr val="000000">
                    <a:alpha val="43137"/>
                  </a:srgbClr>
                </a:outerShdw>
              </a:effectLst>
            </a:endParaRPr>
          </a:p>
        </p:txBody>
      </p:sp>
      <p:sp>
        <p:nvSpPr>
          <p:cNvPr id="3" name="Title 2"/>
          <p:cNvSpPr>
            <a:spLocks noGrp="1"/>
          </p:cNvSpPr>
          <p:nvPr>
            <p:ph type="title"/>
          </p:nvPr>
        </p:nvSpPr>
        <p:spPr>
          <a:xfrm>
            <a:off x="688490" y="304800"/>
            <a:ext cx="7756263" cy="1319606"/>
          </a:xfrm>
        </p:spPr>
        <p:txBody>
          <a:bodyPr/>
          <a:lstStyle/>
          <a:p>
            <a:r>
              <a:rPr lang="ar-JO" sz="4800" b="1" dirty="0">
                <a:solidFill>
                  <a:srgbClr val="002060"/>
                </a:solidFill>
                <a:effectLst>
                  <a:outerShdw blurRad="38100" dist="38100" dir="2700000" algn="tl">
                    <a:srgbClr val="000000">
                      <a:alpha val="43137"/>
                    </a:srgbClr>
                  </a:outerShdw>
                </a:effectLst>
              </a:rPr>
              <a:t>يسوع</a:t>
            </a:r>
            <a:r>
              <a:rPr lang="ar-JO" sz="4800" b="1" dirty="0">
                <a:effectLst>
                  <a:outerShdw blurRad="38100" dist="38100" dir="2700000" algn="tl">
                    <a:srgbClr val="000000">
                      <a:alpha val="43137"/>
                    </a:srgbClr>
                  </a:outerShdw>
                </a:effectLst>
              </a:rPr>
              <a:t> مستحق أن يفك الختم          (5: 5-10)</a:t>
            </a:r>
            <a:endParaRPr lang="en-US" sz="4800" b="1" dirty="0">
              <a:effectLst>
                <a:outerShdw blurRad="38100" dist="38100" dir="2700000" algn="tl">
                  <a:srgbClr val="000000">
                    <a:alpha val="43137"/>
                  </a:srgbClr>
                </a:outerShdw>
              </a:effectLst>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257800" y="2057400"/>
            <a:ext cx="3493060" cy="455121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85040194"/>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75549" y="2248347"/>
            <a:ext cx="8169204" cy="3877815"/>
          </a:xfrm>
        </p:spPr>
        <p:txBody>
          <a:bodyPr>
            <a:normAutofit/>
          </a:bodyPr>
          <a:lstStyle/>
          <a:p>
            <a:pPr marL="719138" indent="-719138" algn="r" rtl="1"/>
            <a:r>
              <a:rPr lang="ar-JO" sz="4000" b="1" dirty="0">
                <a:effectLst>
                  <a:outerShdw blurRad="38100" dist="38100" dir="2700000" algn="tl">
                    <a:srgbClr val="000000">
                      <a:alpha val="43137"/>
                    </a:srgbClr>
                  </a:outerShdw>
                </a:effectLst>
              </a:rPr>
              <a:t>بسبب من هو (5-8)</a:t>
            </a:r>
            <a:endParaRPr lang="en-US" sz="3600" b="1" dirty="0">
              <a:effectLst>
                <a:outerShdw blurRad="38100" dist="38100" dir="2700000" algn="tl">
                  <a:srgbClr val="000000">
                    <a:alpha val="43137"/>
                  </a:srgbClr>
                </a:outerShdw>
              </a:effectLst>
            </a:endParaRPr>
          </a:p>
          <a:p>
            <a:pPr marL="1317625" lvl="1" indent="-658813" algn="r" rtl="1"/>
            <a:r>
              <a:rPr lang="ar-JO" sz="3600" b="1" dirty="0">
                <a:effectLst>
                  <a:outerShdw blurRad="38100" dist="38100" dir="2700000" algn="tl">
                    <a:srgbClr val="000000">
                      <a:alpha val="43137"/>
                    </a:srgbClr>
                  </a:outerShdw>
                </a:effectLst>
              </a:rPr>
              <a:t>هو الحمل المذبوح </a:t>
            </a:r>
          </a:p>
          <a:p>
            <a:pPr marL="658812" lvl="1" indent="0" algn="r" rtl="1">
              <a:buNone/>
            </a:pPr>
            <a:r>
              <a:rPr lang="ar-JO" sz="3600" b="1" dirty="0">
                <a:effectLst>
                  <a:outerShdw blurRad="38100" dist="38100" dir="2700000" algn="tl">
                    <a:srgbClr val="000000">
                      <a:alpha val="43137"/>
                    </a:srgbClr>
                  </a:outerShdw>
                </a:effectLst>
              </a:rPr>
              <a:t>       (6-8)</a:t>
            </a:r>
            <a:endParaRPr lang="en-US" sz="3600" b="1" dirty="0">
              <a:effectLst>
                <a:outerShdw blurRad="38100" dist="38100" dir="2700000" algn="tl">
                  <a:srgbClr val="000000">
                    <a:alpha val="43137"/>
                  </a:srgbClr>
                </a:outerShdw>
              </a:effectLst>
            </a:endParaRPr>
          </a:p>
        </p:txBody>
      </p:sp>
      <p:pic>
        <p:nvPicPr>
          <p:cNvPr id="6146"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3185917"/>
            <a:ext cx="4283242" cy="367208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 name="Title 2"/>
          <p:cNvSpPr>
            <a:spLocks noGrp="1"/>
          </p:cNvSpPr>
          <p:nvPr>
            <p:ph type="title"/>
          </p:nvPr>
        </p:nvSpPr>
        <p:spPr>
          <a:xfrm>
            <a:off x="688490" y="304800"/>
            <a:ext cx="7756263" cy="1319606"/>
          </a:xfrm>
        </p:spPr>
        <p:txBody>
          <a:bodyPr/>
          <a:lstStyle/>
          <a:p>
            <a:r>
              <a:rPr lang="ar-JO" sz="4800" b="1" u="sng" dirty="0">
                <a:solidFill>
                  <a:srgbClr val="000090"/>
                </a:solidFill>
                <a:effectLst>
                  <a:outerShdw blurRad="38100" dist="38100" dir="2700000" algn="tl">
                    <a:srgbClr val="000000">
                      <a:alpha val="43137"/>
                    </a:srgbClr>
                  </a:outerShdw>
                </a:effectLst>
              </a:rPr>
              <a:t>يسوع</a:t>
            </a:r>
            <a:r>
              <a:rPr lang="ar-JO" sz="4800" b="1" dirty="0">
                <a:solidFill>
                  <a:schemeClr val="tx1"/>
                </a:solidFill>
                <a:effectLst>
                  <a:outerShdw blurRad="38100" dist="38100" dir="2700000" algn="tl">
                    <a:srgbClr val="000000">
                      <a:alpha val="43137"/>
                    </a:srgbClr>
                  </a:outerShdw>
                </a:effectLst>
              </a:rPr>
              <a:t> مستحق أن يفك الختم          (5: 5-10)</a:t>
            </a:r>
            <a:endParaRPr lang="en-US" sz="4800" b="1"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426056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fade">
                                      <p:cBhvr>
                                        <p:cTn id="7"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779463" indent="-779463" algn="r" rtl="1"/>
            <a:r>
              <a:rPr lang="ar-JO" sz="3600" b="1" dirty="0">
                <a:effectLst>
                  <a:outerShdw blurRad="38100" dist="38100" dir="2700000" algn="tl">
                    <a:srgbClr val="000000">
                      <a:alpha val="43137"/>
                    </a:srgbClr>
                  </a:outerShdw>
                </a:effectLst>
              </a:rPr>
              <a:t>بسبب ما فعل (9-10):</a:t>
            </a:r>
            <a:endParaRPr lang="en-US" sz="3600" b="1" dirty="0">
              <a:effectLst>
                <a:outerShdw blurRad="38100" dist="38100" dir="2700000" algn="tl">
                  <a:srgbClr val="000000">
                    <a:alpha val="43137"/>
                  </a:srgbClr>
                </a:outerShdw>
              </a:effectLst>
            </a:endParaRPr>
          </a:p>
          <a:p>
            <a:endParaRPr lang="en-US" sz="3600" b="1" dirty="0">
              <a:effectLst>
                <a:outerShdw blurRad="38100" dist="38100" dir="2700000" algn="tl">
                  <a:srgbClr val="000000">
                    <a:alpha val="43137"/>
                  </a:srgbClr>
                </a:outerShdw>
              </a:effectLst>
            </a:endParaRPr>
          </a:p>
          <a:p>
            <a:pPr marL="1557338" lvl="1" indent="-668338" algn="r" rtl="1"/>
            <a:r>
              <a:rPr lang="ar-JO" sz="3200" b="1" dirty="0">
                <a:effectLst>
                  <a:outerShdw blurRad="38100" dist="38100" dir="2700000" algn="tl">
                    <a:srgbClr val="000000">
                      <a:alpha val="43137"/>
                    </a:srgbClr>
                  </a:outerShdw>
                </a:effectLst>
              </a:rPr>
              <a:t>لقد </a:t>
            </a:r>
            <a:r>
              <a:rPr lang="ar-JO" sz="3200" b="1" u="sng" dirty="0">
                <a:solidFill>
                  <a:srgbClr val="002060"/>
                </a:solidFill>
                <a:effectLst>
                  <a:outerShdw blurRad="38100" dist="38100" dir="2700000" algn="tl">
                    <a:srgbClr val="000000">
                      <a:alpha val="43137"/>
                    </a:srgbClr>
                  </a:outerShdw>
                </a:effectLst>
              </a:rPr>
              <a:t>افتدى</a:t>
            </a:r>
            <a:r>
              <a:rPr lang="ar-JO" sz="3200" b="1" dirty="0">
                <a:effectLst>
                  <a:outerShdw blurRad="38100" dist="38100" dir="2700000" algn="tl">
                    <a:srgbClr val="000000">
                      <a:alpha val="43137"/>
                    </a:srgbClr>
                  </a:outerShdw>
                </a:effectLst>
              </a:rPr>
              <a:t> البشر من كل قبيلة ولسان وشعب (9)</a:t>
            </a:r>
            <a:endParaRPr lang="en-US" sz="3200" b="1" dirty="0">
              <a:effectLst>
                <a:outerShdw blurRad="38100" dist="38100" dir="2700000" algn="tl">
                  <a:srgbClr val="000000">
                    <a:alpha val="43137"/>
                  </a:srgbClr>
                </a:outerShdw>
              </a:effectLst>
            </a:endParaRPr>
          </a:p>
        </p:txBody>
      </p:sp>
      <p:sp>
        <p:nvSpPr>
          <p:cNvPr id="3" name="Title 2"/>
          <p:cNvSpPr>
            <a:spLocks noGrp="1"/>
          </p:cNvSpPr>
          <p:nvPr>
            <p:ph type="title"/>
          </p:nvPr>
        </p:nvSpPr>
        <p:spPr>
          <a:xfrm>
            <a:off x="688490" y="304800"/>
            <a:ext cx="7756263" cy="1319606"/>
          </a:xfrm>
        </p:spPr>
        <p:txBody>
          <a:bodyPr/>
          <a:lstStyle/>
          <a:p>
            <a:r>
              <a:rPr lang="ar-JO" sz="4800" b="1" dirty="0">
                <a:solidFill>
                  <a:srgbClr val="002060"/>
                </a:solidFill>
                <a:effectLst>
                  <a:outerShdw blurRad="38100" dist="38100" dir="2700000" algn="tl">
                    <a:srgbClr val="000000">
                      <a:alpha val="43137"/>
                    </a:srgbClr>
                  </a:outerShdw>
                </a:effectLst>
              </a:rPr>
              <a:t>يسوع</a:t>
            </a:r>
            <a:r>
              <a:rPr lang="ar-JO" sz="4800" b="1" dirty="0">
                <a:effectLst>
                  <a:outerShdw blurRad="38100" dist="38100" dir="2700000" algn="tl">
                    <a:srgbClr val="000000">
                      <a:alpha val="43137"/>
                    </a:srgbClr>
                  </a:outerShdw>
                </a:effectLst>
              </a:rPr>
              <a:t> مستحق أن يفك الختم          (5: 5-10)</a:t>
            </a:r>
            <a:endParaRPr lang="en-US" sz="48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8712908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contrast="10000"/>
                    </a14:imgEffect>
                  </a14:imgLayer>
                </a14:imgProps>
              </a:ex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Content Placeholder 1"/>
          <p:cNvSpPr>
            <a:spLocks noGrp="1"/>
          </p:cNvSpPr>
          <p:nvPr>
            <p:ph idx="1"/>
          </p:nvPr>
        </p:nvSpPr>
        <p:spPr>
          <a:xfrm>
            <a:off x="141111" y="4724400"/>
            <a:ext cx="8636000" cy="1981200"/>
          </a:xfrm>
        </p:spPr>
        <p:txBody>
          <a:bodyPr>
            <a:noAutofit/>
          </a:bodyPr>
          <a:lstStyle/>
          <a:p>
            <a:pPr marL="0" indent="0" algn="r">
              <a:buNone/>
            </a:pPr>
            <a:r>
              <a:rPr lang="ar-SA" sz="3600" b="1" dirty="0">
                <a:solidFill>
                  <a:schemeClr val="bg1"/>
                </a:solidFill>
                <a:effectLst>
                  <a:outerShdw blurRad="50800" dist="88900" dir="2700000" algn="tl" rotWithShape="0">
                    <a:srgbClr val="000000"/>
                  </a:outerShdw>
                </a:effectLst>
                <a:latin typeface="Arial"/>
                <a:cs typeface="Arial"/>
              </a:rPr>
              <a:t>٢ كورنثوس ٥ : ٢١</a:t>
            </a:r>
          </a:p>
          <a:p>
            <a:pPr marL="0" indent="0" algn="r">
              <a:buNone/>
            </a:pPr>
            <a:r>
              <a:rPr lang="ar-JO" sz="3600" b="1" dirty="0">
                <a:solidFill>
                  <a:schemeClr val="bg1"/>
                </a:solidFill>
                <a:effectLst>
                  <a:outerShdw blurRad="50800" dist="88900" dir="2700000" algn="tl" rotWithShape="0">
                    <a:srgbClr val="000000"/>
                  </a:outerShdw>
                </a:effectLst>
                <a:latin typeface="Arial"/>
                <a:cs typeface="Arial"/>
              </a:rPr>
              <a:t>لأنه جعل الذي لم يعرف خطية، خطية لأجلنا، لنصير نحن بر الله فيه.</a:t>
            </a:r>
            <a:endParaRPr lang="ar-SA" sz="3600" b="1" dirty="0">
              <a:solidFill>
                <a:schemeClr val="bg1"/>
              </a:solidFill>
              <a:effectLst>
                <a:outerShdw blurRad="50800" dist="88900" dir="2700000" algn="tl" rotWithShape="0">
                  <a:srgbClr val="000000"/>
                </a:outerShdw>
              </a:effectLst>
              <a:latin typeface="Arial"/>
              <a:cs typeface="Arial"/>
            </a:endParaRPr>
          </a:p>
        </p:txBody>
      </p:sp>
    </p:spTree>
    <p:extLst>
      <p:ext uri="{BB962C8B-B14F-4D97-AF65-F5344CB8AC3E}">
        <p14:creationId xmlns:p14="http://schemas.microsoft.com/office/powerpoint/2010/main" val="675118953"/>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9248" y="2248347"/>
            <a:ext cx="5791864" cy="3877815"/>
          </a:xfrm>
        </p:spPr>
        <p:txBody>
          <a:bodyPr>
            <a:normAutofit/>
          </a:bodyPr>
          <a:lstStyle/>
          <a:p>
            <a:r>
              <a:rPr lang="en-US" sz="3200" b="1" dirty="0">
                <a:effectLst>
                  <a:outerShdw blurRad="38100" dist="38100" dir="2700000" algn="tl">
                    <a:srgbClr val="000000">
                      <a:alpha val="43137"/>
                    </a:srgbClr>
                  </a:outerShdw>
                </a:effectLst>
              </a:rPr>
              <a:t>Because of What He Has Done (9-10):</a:t>
            </a:r>
          </a:p>
          <a:p>
            <a:endParaRPr lang="en-US" sz="3200" b="1" dirty="0">
              <a:effectLst>
                <a:outerShdw blurRad="38100" dist="38100" dir="2700000" algn="tl">
                  <a:srgbClr val="000000">
                    <a:alpha val="43137"/>
                  </a:srgbClr>
                </a:outerShdw>
              </a:effectLst>
            </a:endParaRPr>
          </a:p>
          <a:p>
            <a:pPr lvl="1"/>
            <a:r>
              <a:rPr lang="en-US" sz="2800" b="1" dirty="0">
                <a:effectLst>
                  <a:outerShdw blurRad="38100" dist="38100" dir="2700000" algn="tl">
                    <a:srgbClr val="000000">
                      <a:alpha val="43137"/>
                    </a:srgbClr>
                  </a:outerShdw>
                </a:effectLst>
              </a:rPr>
              <a:t>He made them a kingdom of </a:t>
            </a:r>
            <a:r>
              <a:rPr lang="en-US" sz="2800" b="1" u="sng" dirty="0">
                <a:solidFill>
                  <a:srgbClr val="000090"/>
                </a:solidFill>
                <a:effectLst>
                  <a:outerShdw blurRad="38100" dist="38100" dir="2700000" algn="tl">
                    <a:srgbClr val="000000">
                      <a:alpha val="43137"/>
                    </a:srgbClr>
                  </a:outerShdw>
                </a:effectLst>
              </a:rPr>
              <a:t>priests</a:t>
            </a:r>
            <a:r>
              <a:rPr lang="en-US" sz="2800" b="1" dirty="0">
                <a:solidFill>
                  <a:srgbClr val="000090"/>
                </a:solidFill>
                <a:effectLst>
                  <a:outerShdw blurRad="38100" dist="38100" dir="2700000" algn="tl">
                    <a:srgbClr val="000000">
                      <a:alpha val="43137"/>
                    </a:srgbClr>
                  </a:outerShdw>
                </a:effectLst>
              </a:rPr>
              <a:t> </a:t>
            </a:r>
            <a:r>
              <a:rPr lang="en-US" sz="2800" b="1" dirty="0">
                <a:effectLst>
                  <a:outerShdw blurRad="38100" dist="38100" dir="2700000" algn="tl">
                    <a:srgbClr val="000000">
                      <a:alpha val="43137"/>
                    </a:srgbClr>
                  </a:outerShdw>
                </a:effectLst>
              </a:rPr>
              <a:t>(10).</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1800055"/>
            <a:ext cx="6731000" cy="507162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3" name="Title 2"/>
          <p:cNvSpPr>
            <a:spLocks noGrp="1"/>
          </p:cNvSpPr>
          <p:nvPr>
            <p:ph type="title"/>
          </p:nvPr>
        </p:nvSpPr>
        <p:spPr>
          <a:xfrm>
            <a:off x="688490" y="304800"/>
            <a:ext cx="7756263" cy="1319606"/>
          </a:xfrm>
        </p:spPr>
        <p:txBody>
          <a:bodyPr/>
          <a:lstStyle/>
          <a:p>
            <a:r>
              <a:rPr lang="ar-JO" sz="4800" b="1" u="sng" dirty="0">
                <a:solidFill>
                  <a:srgbClr val="000090"/>
                </a:solidFill>
                <a:effectLst>
                  <a:outerShdw blurRad="38100" dist="38100" dir="2700000" algn="tl">
                    <a:srgbClr val="000000">
                      <a:alpha val="43137"/>
                    </a:srgbClr>
                  </a:outerShdw>
                </a:effectLst>
              </a:rPr>
              <a:t>يسوع</a:t>
            </a:r>
            <a:r>
              <a:rPr lang="ar-JO" sz="4800" b="1" dirty="0">
                <a:solidFill>
                  <a:schemeClr val="accent3">
                    <a:lumMod val="50000"/>
                  </a:schemeClr>
                </a:solidFill>
                <a:effectLst>
                  <a:outerShdw blurRad="38100" dist="38100" dir="2700000" algn="tl">
                    <a:srgbClr val="000000">
                      <a:alpha val="43137"/>
                    </a:srgbClr>
                  </a:outerShdw>
                </a:effectLst>
              </a:rPr>
              <a:t> مستحق أن يفك الختم          (5: 5-10)</a:t>
            </a:r>
            <a:endParaRPr lang="en-US" sz="4800" b="1" dirty="0">
              <a:solidFill>
                <a:schemeClr val="accent3">
                  <a:lumMod val="50000"/>
                </a:schemeClr>
              </a:solidFill>
              <a:effectLst>
                <a:outerShdw blurRad="38100" dist="38100" dir="2700000" algn="tl">
                  <a:srgbClr val="000000">
                    <a:alpha val="43137"/>
                  </a:srgbClr>
                </a:outerShdw>
              </a:effectLst>
            </a:endParaRPr>
          </a:p>
        </p:txBody>
      </p:sp>
      <p:sp>
        <p:nvSpPr>
          <p:cNvPr id="4" name="TextBox 3"/>
          <p:cNvSpPr txBox="1"/>
          <p:nvPr/>
        </p:nvSpPr>
        <p:spPr>
          <a:xfrm>
            <a:off x="6646334" y="2150003"/>
            <a:ext cx="2412999" cy="138499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ar-JO" sz="2800" b="1" i="0" u="none" strike="noStrike" kern="1200" cap="none" spc="0" normalizeH="0" baseline="0" noProof="0" dirty="0">
                <a:ln>
                  <a:noFill/>
                </a:ln>
                <a:solidFill>
                  <a:prstClr val="black"/>
                </a:solidFill>
                <a:effectLst/>
                <a:uLnTx/>
                <a:uFillTx/>
                <a:latin typeface="Book Antiqua"/>
                <a:ea typeface="+mn-ea"/>
                <a:cs typeface="Times New Roman" panose="02020603050405020304" pitchFamily="18" charset="0"/>
              </a:rPr>
              <a:t>سفراء عن المسيح</a:t>
            </a:r>
            <a:endParaRPr kumimoji="0" lang="en-US" sz="2800" b="1" i="0" u="none" strike="noStrike" kern="1200" cap="none" spc="0" normalizeH="0" baseline="0" noProof="0" dirty="0">
              <a:ln>
                <a:noFill/>
              </a:ln>
              <a:solidFill>
                <a:prstClr val="black"/>
              </a:solidFill>
              <a:effectLst/>
              <a:uLnTx/>
              <a:uFillTx/>
              <a:latin typeface="Book Antiqua"/>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black"/>
              </a:solidFill>
              <a:effectLst/>
              <a:uLnTx/>
              <a:uFillTx/>
              <a:latin typeface="Book Antiqua"/>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ar-JO" sz="2800" b="1" i="0" u="none" strike="noStrike" kern="1200" cap="none" spc="0" normalizeH="0" baseline="0" noProof="0" dirty="0">
                <a:ln>
                  <a:noFill/>
                </a:ln>
                <a:solidFill>
                  <a:prstClr val="black"/>
                </a:solidFill>
                <a:effectLst/>
                <a:uLnTx/>
                <a:uFillTx/>
                <a:latin typeface="Book Antiqua"/>
                <a:ea typeface="+mn-ea"/>
                <a:cs typeface="Times New Roman" panose="02020603050405020304" pitchFamily="18" charset="0"/>
              </a:rPr>
              <a:t>2 كو 5: 20</a:t>
            </a:r>
            <a:endParaRPr kumimoji="0" lang="en-US" sz="2800" b="1" i="0" u="none" strike="noStrike" kern="1200" cap="none" spc="0" normalizeH="0" baseline="0" noProof="0" dirty="0">
              <a:ln>
                <a:noFill/>
              </a:ln>
              <a:solidFill>
                <a:prstClr val="black"/>
              </a:solidFill>
              <a:effectLst/>
              <a:uLnTx/>
              <a:uFillTx/>
              <a:latin typeface="Book Antiqua"/>
              <a:ea typeface="+mn-ea"/>
              <a:cs typeface="+mn-cs"/>
            </a:endParaRPr>
          </a:p>
        </p:txBody>
      </p:sp>
    </p:spTree>
    <p:extLst>
      <p:ext uri="{BB962C8B-B14F-4D97-AF65-F5344CB8AC3E}">
        <p14:creationId xmlns:p14="http://schemas.microsoft.com/office/powerpoint/2010/main" val="263535426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fade">
                                      <p:cBhvr>
                                        <p:cTn id="7" dur="500"/>
                                        <p:tgtEl>
                                          <p:spTgt spid="92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pitchFamily="34" charset="0"/>
              <a:ea typeface="Arial"/>
              <a:cs typeface="Arial" panose="020B0604020202020204" pitchFamily="34" charset="0"/>
            </a:endParaRPr>
          </a:p>
        </p:txBody>
      </p:sp>
      <p:pic>
        <p:nvPicPr>
          <p:cNvPr id="3" name="Picture 2" descr="rev 4 lamb worshipped.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4825" y="-198177"/>
            <a:ext cx="9250315" cy="5724917"/>
          </a:xfrm>
          <a:prstGeom prst="rect">
            <a:avLst/>
          </a:prstGeom>
        </p:spPr>
      </p:pic>
      <p:sp>
        <p:nvSpPr>
          <p:cNvPr id="2" name="Title 1"/>
          <p:cNvSpPr>
            <a:spLocks noGrp="1"/>
          </p:cNvSpPr>
          <p:nvPr>
            <p:ph type="title"/>
          </p:nvPr>
        </p:nvSpPr>
        <p:spPr>
          <a:xfrm>
            <a:off x="29882" y="5659693"/>
            <a:ext cx="9144000" cy="1198307"/>
          </a:xfrm>
          <a:solidFill>
            <a:schemeClr val="tx1"/>
          </a:solidFill>
        </p:spPr>
        <p:txBody>
          <a:bodyPr anchor="b"/>
          <a:lstStyle/>
          <a:p>
            <a:pPr rtl="1"/>
            <a:r>
              <a:rPr lang="ar-SA" sz="4000" dirty="0">
                <a:latin typeface="Arial" panose="020B0604020202020204" pitchFamily="34" charset="0"/>
                <a:cs typeface="Arial" panose="020B0604020202020204" pitchFamily="34" charset="0"/>
              </a:rPr>
              <a:t>رؤيا ٥ : ٩</a:t>
            </a:r>
            <a:br>
              <a:rPr lang="ar-JO" sz="4800" dirty="0">
                <a:latin typeface="Arial" panose="020B0604020202020204" pitchFamily="34" charset="0"/>
                <a:cs typeface="Arial" panose="020B0604020202020204" pitchFamily="34" charset="0"/>
              </a:rPr>
            </a:br>
            <a:r>
              <a:rPr lang="ar-JO" sz="4800" dirty="0">
                <a:latin typeface="Arial" panose="020B0604020202020204" pitchFamily="34" charset="0"/>
                <a:cs typeface="Arial" panose="020B0604020202020204" pitchFamily="34" charset="0"/>
              </a:rPr>
              <a:t>مستحق أنت أن تأخذ السفر وتفتح ختومه</a:t>
            </a:r>
            <a:endParaRPr lang="ar-SA" sz="4000" dirty="0">
              <a:latin typeface="Arial" panose="020B0604020202020204" pitchFamily="34" charset="0"/>
              <a:cs typeface="Arial" panose="020B0604020202020204" pitchFamily="34" charset="0"/>
            </a:endParaRPr>
          </a:p>
        </p:txBody>
      </p:sp>
      <p:sp>
        <p:nvSpPr>
          <p:cNvPr id="5" name="Text Box 1041"/>
          <p:cNvSpPr txBox="1">
            <a:spLocks noChangeArrowheads="1"/>
          </p:cNvSpPr>
          <p:nvPr/>
        </p:nvSpPr>
        <p:spPr bwMode="auto">
          <a:xfrm>
            <a:off x="8404299" y="60325"/>
            <a:ext cx="704039"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369</a:t>
            </a:r>
            <a:endParaRPr kumimoji="0" lang="en-US" sz="2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Tree>
    <p:extLst>
      <p:ext uri="{BB962C8B-B14F-4D97-AF65-F5344CB8AC3E}">
        <p14:creationId xmlns:p14="http://schemas.microsoft.com/office/powerpoint/2010/main" val="32023891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Arial"/>
              <a:cs typeface="Arial"/>
            </a:endParaRPr>
          </a:p>
        </p:txBody>
      </p:sp>
      <p:sp>
        <p:nvSpPr>
          <p:cNvPr id="2" name="Title 1"/>
          <p:cNvSpPr>
            <a:spLocks noGrp="1"/>
          </p:cNvSpPr>
          <p:nvPr>
            <p:ph type="title"/>
          </p:nvPr>
        </p:nvSpPr>
        <p:spPr>
          <a:xfrm>
            <a:off x="29882" y="5169647"/>
            <a:ext cx="9144000" cy="1688354"/>
          </a:xfrm>
          <a:solidFill>
            <a:schemeClr val="tx1"/>
          </a:solidFill>
        </p:spPr>
        <p:txBody>
          <a:bodyPr anchor="ctr"/>
          <a:lstStyle/>
          <a:p>
            <a:pPr rtl="1"/>
            <a:r>
              <a:rPr lang="ar-SA" sz="3200" dirty="0"/>
              <a:t>رؤيا ٥ : ١٠</a:t>
            </a:r>
            <a:br>
              <a:rPr lang="ar-JO" sz="4000" dirty="0">
                <a:solidFill>
                  <a:srgbClr val="FFFF00"/>
                </a:solidFill>
              </a:rPr>
            </a:br>
            <a:r>
              <a:rPr lang="ar-JO" sz="4000" dirty="0">
                <a:solidFill>
                  <a:schemeClr val="bg1"/>
                </a:solidFill>
              </a:rPr>
              <a:t>وجعلتنا لإلهنا ملوكاً وكهنة </a:t>
            </a:r>
            <a:r>
              <a:rPr lang="ar-JO" sz="4000" dirty="0">
                <a:solidFill>
                  <a:srgbClr val="FFFF00"/>
                </a:solidFill>
              </a:rPr>
              <a:t>فسنملك على الأرض</a:t>
            </a:r>
            <a:r>
              <a:rPr lang="ar-SA" sz="3200" dirty="0"/>
              <a:t> </a:t>
            </a:r>
          </a:p>
        </p:txBody>
      </p:sp>
      <p:sp>
        <p:nvSpPr>
          <p:cNvPr id="5" name="Text Box 1041"/>
          <p:cNvSpPr txBox="1">
            <a:spLocks noChangeArrowheads="1"/>
          </p:cNvSpPr>
          <p:nvPr/>
        </p:nvSpPr>
        <p:spPr bwMode="auto">
          <a:xfrm>
            <a:off x="8404299" y="60325"/>
            <a:ext cx="704039"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a:ea typeface="ＭＳ Ｐゴシック" charset="0"/>
                <a:cs typeface="Arial"/>
              </a:rPr>
              <a:t>369</a:t>
            </a:r>
            <a:endParaRPr kumimoji="0" lang="en-US" sz="2400" b="1" i="0" u="none" strike="noStrike" kern="1200" cap="none" spc="0" normalizeH="0" baseline="0" noProof="0" dirty="0">
              <a:ln>
                <a:noFill/>
              </a:ln>
              <a:solidFill>
                <a:srgbClr val="000000"/>
              </a:solidFill>
              <a:effectLst/>
              <a:uLnTx/>
              <a:uFillTx/>
              <a:latin typeface="Arial"/>
              <a:ea typeface="ＭＳ Ｐゴシック" charset="0"/>
              <a:cs typeface="Arial"/>
            </a:endParaRPr>
          </a:p>
        </p:txBody>
      </p:sp>
      <p:pic>
        <p:nvPicPr>
          <p:cNvPr id="4" name="Picture 3" descr="rev 5v10 saints reign 0-King20Jesus.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6932706" cy="5199530"/>
          </a:xfrm>
          <a:prstGeom prst="rect">
            <a:avLst/>
          </a:prstGeom>
        </p:spPr>
      </p:pic>
    </p:spTree>
    <p:extLst>
      <p:ext uri="{BB962C8B-B14F-4D97-AF65-F5344CB8AC3E}">
        <p14:creationId xmlns:p14="http://schemas.microsoft.com/office/powerpoint/2010/main" val="17518220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a:ext>
            </a:extLst>
          </a:blip>
          <a:srcRect/>
          <a:stretch>
            <a:fillRect/>
          </a:stretch>
        </p:blipFill>
        <p:spPr bwMode="auto">
          <a:xfrm>
            <a:off x="-152399" y="-98322"/>
            <a:ext cx="9802090" cy="695632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3" name="Title 2"/>
          <p:cNvSpPr>
            <a:spLocks noGrp="1"/>
          </p:cNvSpPr>
          <p:nvPr>
            <p:ph type="title"/>
          </p:nvPr>
        </p:nvSpPr>
        <p:spPr>
          <a:xfrm>
            <a:off x="688490" y="304800"/>
            <a:ext cx="7756263" cy="1319606"/>
          </a:xfrm>
        </p:spPr>
        <p:txBody>
          <a:bodyPr/>
          <a:lstStyle/>
          <a:p>
            <a:r>
              <a:rPr lang="ar-JO" sz="4800" b="1" dirty="0">
                <a:solidFill>
                  <a:srgbClr val="FFC000"/>
                </a:solidFill>
                <a:effectLst>
                  <a:outerShdw blurRad="38100" dist="38100" dir="2700000" algn="tl">
                    <a:srgbClr val="000000">
                      <a:alpha val="43137"/>
                    </a:srgbClr>
                  </a:outerShdw>
                </a:effectLst>
              </a:rPr>
              <a:t>يسوع</a:t>
            </a:r>
            <a:r>
              <a:rPr lang="ar-JO" sz="4800" b="1" dirty="0">
                <a:solidFill>
                  <a:schemeClr val="bg1"/>
                </a:solidFill>
                <a:effectLst>
                  <a:outerShdw blurRad="38100" dist="38100" dir="2700000" algn="tl">
                    <a:srgbClr val="000000">
                      <a:alpha val="43137"/>
                    </a:srgbClr>
                  </a:outerShdw>
                </a:effectLst>
              </a:rPr>
              <a:t> مستحق كل العبادة              (5: 11-14)</a:t>
            </a:r>
            <a:endParaRPr lang="en-US" sz="48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92633425"/>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570156"/>
            <a:ext cx="9144000" cy="1054250"/>
          </a:xfrm>
        </p:spPr>
        <p:txBody>
          <a:bodyPr/>
          <a:lstStyle/>
          <a:p>
            <a:r>
              <a:rPr lang="ar-JO" sz="4600" b="1" dirty="0">
                <a:effectLst>
                  <a:outerShdw blurRad="38100" dist="38100" dir="2700000" algn="tl">
                    <a:srgbClr val="000000">
                      <a:alpha val="43137"/>
                    </a:srgbClr>
                  </a:outerShdw>
                </a:effectLst>
              </a:rPr>
              <a:t>خلاصة وتطبيق</a:t>
            </a:r>
            <a:endParaRPr lang="en-US" sz="46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467432069"/>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rotWithShape="1">
          <a:blip r:embed="rId3" cstate="screen">
            <a:extLst>
              <a:ext uri="{BEBA8EAE-BF5A-486C-A8C5-ECC9F3942E4B}">
                <a14:imgProps xmlns:a14="http://schemas.microsoft.com/office/drawing/2010/main">
                  <a14:imgLayer r:embed="rId4">
                    <a14:imgEffect>
                      <a14:brightnessContrast bright="-40000"/>
                    </a14:imgEffect>
                  </a14:imgLayer>
                </a14:imgProps>
              </a:ext>
              <a:ext uri="{28A0092B-C50C-407E-A947-70E740481C1C}">
                <a14:useLocalDpi xmlns:a14="http://schemas.microsoft.com/office/drawing/2010/main"/>
              </a:ext>
            </a:extLst>
          </a:blip>
          <a:src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2" name="Content Placeholder 1"/>
          <p:cNvSpPr>
            <a:spLocks noGrp="1"/>
          </p:cNvSpPr>
          <p:nvPr>
            <p:ph idx="1"/>
          </p:nvPr>
        </p:nvSpPr>
        <p:spPr>
          <a:xfrm>
            <a:off x="381000" y="4114800"/>
            <a:ext cx="8597153" cy="2514600"/>
          </a:xfrm>
        </p:spPr>
        <p:txBody>
          <a:bodyPr>
            <a:normAutofit/>
          </a:bodyPr>
          <a:lstStyle/>
          <a:p>
            <a:pPr marL="0" indent="0" algn="ctr">
              <a:buNone/>
            </a:pPr>
            <a:r>
              <a:rPr lang="ar-SA" sz="32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يستحق يسوع أن يكشف المستقبل </a:t>
            </a:r>
            <a:endParaRPr lang="ar-JO" sz="32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indent="0" algn="ctr">
              <a:buNone/>
            </a:pPr>
            <a:r>
              <a:rPr lang="ar-SA" sz="32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وأن يُعبد لأنه المسيا الإلهي </a:t>
            </a:r>
            <a:endParaRPr lang="ar-JO" sz="32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indent="0" algn="ctr">
              <a:buNone/>
            </a:pPr>
            <a:r>
              <a:rPr lang="ar-SA" sz="32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الذي افتدانا من عقوبة الخطية</a:t>
            </a:r>
            <a:endParaRPr lang="ar-JO" sz="32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indent="0" algn="ctr">
              <a:buNone/>
            </a:pPr>
            <a:r>
              <a:rPr lang="ar-SA" sz="32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جاعلاً منّا مملكة كهنة. </a:t>
            </a:r>
            <a:endParaRPr lang="en-US" sz="32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Title 2"/>
          <p:cNvSpPr>
            <a:spLocks noGrp="1"/>
          </p:cNvSpPr>
          <p:nvPr>
            <p:ph type="title"/>
          </p:nvPr>
        </p:nvSpPr>
        <p:spPr/>
        <p:txBody>
          <a:bodyPr/>
          <a:lstStyle/>
          <a:p>
            <a:r>
              <a:rPr lang="ar-JO"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الفكرة الرئيسية في رؤيا 5</a:t>
            </a:r>
            <a:endParaRPr lang="en-US"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5860861"/>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a:xfrm>
            <a:off x="0" y="51003"/>
            <a:ext cx="9144000" cy="1054250"/>
          </a:xfrm>
        </p:spPr>
        <p:txBody>
          <a:bodyPr/>
          <a:lstStyle/>
          <a:p>
            <a:r>
              <a:rPr lang="ar-JO" sz="4000" b="1" dirty="0">
                <a:effectLst>
                  <a:outerShdw blurRad="38100" dist="38100" dir="2700000" algn="tl">
                    <a:srgbClr val="000000">
                      <a:alpha val="43137"/>
                    </a:srgbClr>
                  </a:outerShdw>
                </a:effectLst>
              </a:rPr>
              <a:t>ما هو الموضوع المهم بشأن يسوع؟</a:t>
            </a:r>
            <a:endParaRPr lang="en-US" sz="4000" b="1" dirty="0">
              <a:effectLst>
                <a:outerShdw blurRad="38100" dist="38100" dir="2700000" algn="tl">
                  <a:srgbClr val="000000">
                    <a:alpha val="43137"/>
                  </a:srgbClr>
                </a:outerShdw>
              </a:effectLst>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1133475"/>
            <a:ext cx="9144000" cy="572452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31639321"/>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83600" y="2248347"/>
            <a:ext cx="8357895" cy="4496764"/>
          </a:xfrm>
        </p:spPr>
        <p:txBody>
          <a:bodyPr>
            <a:noAutofit/>
          </a:bodyPr>
          <a:lstStyle/>
          <a:p>
            <a:pPr marL="658813" indent="-658813" algn="r" rtl="1"/>
            <a:r>
              <a:rPr lang="ar-JO" sz="2800" b="1" dirty="0">
                <a:effectLst>
                  <a:outerShdw blurRad="38100" dist="38100" dir="2700000" algn="tl">
                    <a:srgbClr val="000000">
                      <a:alpha val="43137"/>
                    </a:srgbClr>
                  </a:outerShdw>
                </a:effectLst>
              </a:rPr>
              <a:t>هل وثقت فعلاً بيسوع المسيح ليغفر خطاياك ويأتي بك إلى علاقة صحيحة مع الله؟</a:t>
            </a:r>
            <a:endParaRPr lang="en-US" sz="2800" b="1" dirty="0">
              <a:effectLst>
                <a:outerShdw blurRad="38100" dist="38100" dir="2700000" algn="tl">
                  <a:srgbClr val="000000">
                    <a:alpha val="43137"/>
                  </a:srgbClr>
                </a:outerShdw>
              </a:effectLst>
            </a:endParaRPr>
          </a:p>
          <a:p>
            <a:pPr marL="658813" indent="-658813"/>
            <a:endParaRPr lang="en-US" sz="2800" b="1" dirty="0">
              <a:effectLst>
                <a:outerShdw blurRad="38100" dist="38100" dir="2700000" algn="tl">
                  <a:srgbClr val="000000">
                    <a:alpha val="43137"/>
                  </a:srgbClr>
                </a:outerShdw>
              </a:effectLst>
            </a:endParaRPr>
          </a:p>
          <a:p>
            <a:pPr marL="658813" indent="-658813" algn="r" rtl="1"/>
            <a:r>
              <a:rPr lang="ar-JO" sz="2800" b="1" dirty="0">
                <a:effectLst>
                  <a:outerShdw blurRad="38100" dist="38100" dir="2700000" algn="tl">
                    <a:srgbClr val="000000">
                      <a:alpha val="43137"/>
                    </a:srgbClr>
                  </a:outerShdw>
                </a:effectLst>
              </a:rPr>
              <a:t>إن كان كذلك هل تعكس حياتك فعلاً أنك ممثل الله على الأرض؟</a:t>
            </a:r>
            <a:endParaRPr lang="en-US" sz="2800" b="1" dirty="0">
              <a:effectLst>
                <a:outerShdw blurRad="38100" dist="38100" dir="2700000" algn="tl">
                  <a:srgbClr val="000000">
                    <a:alpha val="43137"/>
                  </a:srgbClr>
                </a:outerShdw>
              </a:effectLst>
            </a:endParaRPr>
          </a:p>
          <a:p>
            <a:pPr marL="658813" indent="-658813"/>
            <a:endParaRPr lang="en-US" sz="2800" b="1" dirty="0">
              <a:effectLst>
                <a:outerShdw blurRad="38100" dist="38100" dir="2700000" algn="tl">
                  <a:srgbClr val="000000">
                    <a:alpha val="43137"/>
                  </a:srgbClr>
                </a:outerShdw>
              </a:effectLst>
            </a:endParaRPr>
          </a:p>
          <a:p>
            <a:pPr marL="658813" indent="-658813" algn="r" rtl="1"/>
            <a:r>
              <a:rPr lang="ar-JO" sz="2800" b="1" dirty="0">
                <a:effectLst>
                  <a:outerShdw blurRad="38100" dist="38100" dir="2700000" algn="tl">
                    <a:srgbClr val="000000">
                      <a:alpha val="43137"/>
                    </a:srgbClr>
                  </a:outerShdw>
                </a:effectLst>
              </a:rPr>
              <a:t>هل تعبد بانتظام وتعطي المسيح الشكر والكرامة الذي يستحقه؟</a:t>
            </a:r>
            <a:endParaRPr lang="en-US" sz="2800" b="1" dirty="0">
              <a:effectLst>
                <a:outerShdw blurRad="38100" dist="38100" dir="2700000" algn="tl">
                  <a:srgbClr val="000000">
                    <a:alpha val="43137"/>
                  </a:srgbClr>
                </a:outerShdw>
              </a:effectLst>
            </a:endParaRPr>
          </a:p>
        </p:txBody>
      </p:sp>
      <p:sp>
        <p:nvSpPr>
          <p:cNvPr id="3" name="Title 2"/>
          <p:cNvSpPr>
            <a:spLocks noGrp="1"/>
          </p:cNvSpPr>
          <p:nvPr>
            <p:ph type="title"/>
          </p:nvPr>
        </p:nvSpPr>
        <p:spPr/>
        <p:txBody>
          <a:bodyPr/>
          <a:lstStyle/>
          <a:p>
            <a:r>
              <a:rPr lang="ar-JO" sz="4800" b="1" dirty="0">
                <a:effectLst>
                  <a:outerShdw blurRad="38100" dist="38100" dir="2700000" algn="tl">
                    <a:srgbClr val="000000">
                      <a:alpha val="43137"/>
                    </a:srgbClr>
                  </a:outerShdw>
                </a:effectLst>
              </a:rPr>
              <a:t>تطبيق شخصي</a:t>
            </a:r>
            <a:endParaRPr lang="en-US" sz="48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527389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 y="1905000"/>
            <a:ext cx="3678630" cy="2630244"/>
          </a:xfrm>
        </p:spPr>
        <p:txBody>
          <a:bodyPr/>
          <a:lstStyle/>
          <a:p>
            <a:r>
              <a:rPr lang="ar-JO" sz="4800" b="1" dirty="0">
                <a:effectLst>
                  <a:outerShdw blurRad="38100" dist="38100" dir="2700000" algn="tl">
                    <a:srgbClr val="000000">
                      <a:alpha val="43137"/>
                    </a:srgbClr>
                  </a:outerShdw>
                </a:effectLst>
              </a:rPr>
              <a:t>قصة</a:t>
            </a:r>
            <a:br>
              <a:rPr lang="ar-JO" sz="4800" b="1" dirty="0">
                <a:effectLst>
                  <a:outerShdw blurRad="38100" dist="38100" dir="2700000" algn="tl">
                    <a:srgbClr val="000000">
                      <a:alpha val="43137"/>
                    </a:srgbClr>
                  </a:outerShdw>
                </a:effectLst>
              </a:rPr>
            </a:br>
            <a:r>
              <a:rPr lang="ar-JO" sz="4800" b="1" dirty="0">
                <a:effectLst>
                  <a:outerShdw blurRad="38100" dist="38100" dir="2700000" algn="tl">
                    <a:srgbClr val="000000">
                      <a:alpha val="43137"/>
                    </a:srgbClr>
                  </a:outerShdw>
                </a:effectLst>
              </a:rPr>
              <a:t>سي. إس. لويس</a:t>
            </a:r>
            <a:endParaRPr lang="en-US" sz="4800" b="1" dirty="0">
              <a:effectLst>
                <a:outerShdw blurRad="38100" dist="38100" dir="2700000" algn="tl">
                  <a:srgbClr val="000000">
                    <a:alpha val="43137"/>
                  </a:srgbClr>
                </a:outerShdw>
              </a:effectLst>
            </a:endParaRP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643994" y="1"/>
            <a:ext cx="5513861" cy="6858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94618898"/>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63569" y="2734617"/>
            <a:ext cx="8541986" cy="3999073"/>
          </a:xfrm>
        </p:spPr>
        <p:txBody>
          <a:bodyPr>
            <a:noAutofit/>
          </a:bodyPr>
          <a:lstStyle/>
          <a:p>
            <a:pPr marL="0" indent="0" algn="ctr">
              <a:buNone/>
            </a:pPr>
            <a:r>
              <a:rPr lang="ar-JO" sz="2800" b="1" dirty="0">
                <a:effectLst>
                  <a:outerShdw blurRad="38100" dist="38100" dir="2700000" algn="tl">
                    <a:srgbClr val="000000">
                      <a:alpha val="43137"/>
                    </a:srgbClr>
                  </a:outerShdw>
                </a:effectLst>
              </a:rPr>
              <a:t>لو أن الأسطورة أصبحت حقيقة وتجسدت لكان الأمر على هذا النحو . . . ولم يكن أي شخص مثل الشخص المصور حقيقياً يمكن التعرف عليه عبر كل هذا العمق من الزمن.... ولكنه أيضاً روحي مضاء بنور من وراء العالم، إله ولكن إذا كان إله . . . ثم ليس إله، هنا وهنا فقط في كل الأوقات لا بد أن الأسطورة أصبحت حقيقة الكلمة تجسد وصار الله إنساناً</a:t>
            </a:r>
            <a:endParaRPr lang="en-US" sz="2800" b="1" dirty="0">
              <a:effectLst>
                <a:outerShdw blurRad="38100" dist="38100" dir="2700000" algn="tl">
                  <a:srgbClr val="000000">
                    <a:alpha val="43137"/>
                  </a:srgbClr>
                </a:outerShdw>
              </a:effectLst>
            </a:endParaRPr>
          </a:p>
          <a:p>
            <a:pPr marL="0" indent="0" algn="ctr">
              <a:buNone/>
            </a:pPr>
            <a:endParaRPr lang="en-US" sz="2800" b="1" dirty="0">
              <a:effectLst>
                <a:outerShdw blurRad="38100" dist="38100" dir="2700000" algn="tl">
                  <a:srgbClr val="000000">
                    <a:alpha val="43137"/>
                  </a:srgbClr>
                </a:outerShdw>
              </a:effectLst>
            </a:endParaRPr>
          </a:p>
          <a:p>
            <a:pPr marL="0" indent="0" algn="ctr">
              <a:buNone/>
            </a:pPr>
            <a:r>
              <a:rPr lang="ar-JO" sz="2800" b="1" dirty="0">
                <a:effectLst>
                  <a:outerShdw blurRad="38100" dist="38100" dir="2700000" algn="tl">
                    <a:srgbClr val="000000">
                      <a:alpha val="43137"/>
                    </a:srgbClr>
                  </a:outerShdw>
                </a:effectLst>
              </a:rPr>
              <a:t>سي. إس. لويس، متفاجئ بالفرح، 136</a:t>
            </a:r>
            <a:endParaRPr lang="en-US" sz="2800" b="1" dirty="0">
              <a:effectLst>
                <a:outerShdw blurRad="38100" dist="38100" dir="2700000" algn="tl">
                  <a:srgbClr val="000000">
                    <a:alpha val="43137"/>
                  </a:srgbClr>
                </a:outerShdw>
              </a:effectLst>
            </a:endParaRPr>
          </a:p>
        </p:txBody>
      </p:sp>
      <p:sp>
        <p:nvSpPr>
          <p:cNvPr id="3" name="Title 2"/>
          <p:cNvSpPr>
            <a:spLocks noGrp="1"/>
          </p:cNvSpPr>
          <p:nvPr>
            <p:ph type="title"/>
          </p:nvPr>
        </p:nvSpPr>
        <p:spPr/>
        <p:txBody>
          <a:bodyPr/>
          <a:lstStyle/>
          <a:p>
            <a:r>
              <a:rPr lang="ar-JO" sz="4800" b="1" dirty="0">
                <a:effectLst>
                  <a:outerShdw blurRad="38100" dist="38100" dir="2700000" algn="tl">
                    <a:srgbClr val="000000">
                      <a:alpha val="43137"/>
                    </a:srgbClr>
                  </a:outerShdw>
                </a:effectLst>
              </a:rPr>
              <a:t>قصة سي. إس. لويس</a:t>
            </a:r>
            <a:endParaRPr lang="en-US" sz="4800" b="1" dirty="0">
              <a:effectLst>
                <a:outerShdw blurRad="38100" dist="38100" dir="2700000" algn="tl">
                  <a:srgbClr val="000000">
                    <a:alpha val="43137"/>
                  </a:srgbClr>
                </a:outerShdw>
              </a:effectLst>
            </a:endParaRPr>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1"/>
            <a:ext cx="2057400" cy="20574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4339"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696200" y="1"/>
            <a:ext cx="1447800" cy="2164461"/>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47261100"/>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5746" y="2725783"/>
            <a:ext cx="8960546" cy="3787078"/>
          </a:xfrm>
        </p:spPr>
        <p:txBody>
          <a:bodyPr>
            <a:noAutofit/>
          </a:bodyPr>
          <a:lstStyle/>
          <a:p>
            <a:pPr marL="0" indent="0" algn="ctr">
              <a:buNone/>
            </a:pPr>
            <a:r>
              <a:rPr lang="ar-JO" sz="2800" b="1" dirty="0">
                <a:effectLst>
                  <a:outerShdw blurRad="38100" dist="38100" dir="2700000" algn="tl">
                    <a:srgbClr val="000000">
                      <a:alpha val="43137"/>
                    </a:srgbClr>
                  </a:outerShdw>
                </a:effectLst>
              </a:rPr>
              <a:t>أنا هنا أحاول أن أمنع أي شخص من قول الشيء الغبي الذي يقوله الناس عنه غالباً: أنا مستعد لقبول يسوع كمعلم أخلاقي عظيم لكنني لا أقبل ادعاءه بأنه الله، شيء واحد يجب ألا نقوله أنَّ هذا الرجل الذي كان مجرد رجل، وقال مثل هذه الأشياء التي قالها يسوع، لن يكون معلماً أخلاقياً عظيماً، بل سيكون إما مجنوناً - على مستوى الرجل الذي يقول إنه بيضة مسلوقة - وإلا فإنه سيكون شيطان الجحيم...</a:t>
            </a:r>
            <a:endParaRPr lang="en-US" sz="2800" b="1" dirty="0">
              <a:effectLst>
                <a:outerShdw blurRad="38100" dist="38100" dir="2700000" algn="tl">
                  <a:srgbClr val="000000">
                    <a:alpha val="43137"/>
                  </a:srgbClr>
                </a:outerShdw>
              </a:effectLst>
            </a:endParaRPr>
          </a:p>
          <a:p>
            <a:pPr marL="0" indent="0" algn="ctr">
              <a:buNone/>
            </a:pPr>
            <a:r>
              <a:rPr lang="ar-JO" sz="2800" b="1" dirty="0">
                <a:effectLst>
                  <a:outerShdw blurRad="38100" dist="38100" dir="2700000" algn="tl">
                    <a:srgbClr val="000000">
                      <a:alpha val="43137"/>
                    </a:srgbClr>
                  </a:outerShdw>
                </a:effectLst>
              </a:rPr>
              <a:t>سي. إس. لويس، المسيحية المجردة، 55-56</a:t>
            </a:r>
            <a:endParaRPr lang="en-US" sz="2800" b="1" dirty="0">
              <a:effectLst>
                <a:outerShdw blurRad="38100" dist="38100" dir="2700000" algn="tl">
                  <a:srgbClr val="000000">
                    <a:alpha val="43137"/>
                  </a:srgbClr>
                </a:outerShdw>
              </a:effectLst>
            </a:endParaRPr>
          </a:p>
        </p:txBody>
      </p:sp>
      <p:sp>
        <p:nvSpPr>
          <p:cNvPr id="3" name="Title 2"/>
          <p:cNvSpPr>
            <a:spLocks noGrp="1"/>
          </p:cNvSpPr>
          <p:nvPr>
            <p:ph type="title"/>
          </p:nvPr>
        </p:nvSpPr>
        <p:spPr/>
        <p:txBody>
          <a:bodyPr/>
          <a:lstStyle/>
          <a:p>
            <a:r>
              <a:rPr lang="ar-JO" sz="4800" b="1" dirty="0">
                <a:effectLst>
                  <a:outerShdw blurRad="38100" dist="38100" dir="2700000" algn="tl">
                    <a:srgbClr val="000000">
                      <a:alpha val="43137"/>
                    </a:srgbClr>
                  </a:outerShdw>
                </a:effectLst>
              </a:rPr>
              <a:t>قصة سي. إس. لويس</a:t>
            </a:r>
            <a:endParaRPr lang="en-US" sz="4800" b="1" dirty="0">
              <a:effectLst>
                <a:outerShdw blurRad="38100" dist="38100" dir="2700000" algn="tl">
                  <a:srgbClr val="000000">
                    <a:alpha val="43137"/>
                  </a:srgbClr>
                </a:outerShdw>
              </a:effectLst>
            </a:endParaRPr>
          </a:p>
        </p:txBody>
      </p:sp>
      <p:pic>
        <p:nvPicPr>
          <p:cNvPr id="15362"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 y="0"/>
            <a:ext cx="2057400" cy="206332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5364" name="Picture 4"/>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751286" y="0"/>
            <a:ext cx="1365006" cy="209289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00944513"/>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5746" y="2663052"/>
            <a:ext cx="8841496" cy="3795999"/>
          </a:xfrm>
        </p:spPr>
        <p:txBody>
          <a:bodyPr>
            <a:noAutofit/>
          </a:bodyPr>
          <a:lstStyle/>
          <a:p>
            <a:pPr marL="0" indent="0" algn="ctr">
              <a:buNone/>
            </a:pPr>
            <a:r>
              <a:rPr lang="ar-JO" sz="2800" b="1" dirty="0">
                <a:effectLst>
                  <a:outerShdw blurRad="38100" dist="38100" dir="2700000" algn="tl">
                    <a:srgbClr val="000000">
                      <a:alpha val="43137"/>
                    </a:srgbClr>
                  </a:outerShdw>
                </a:effectLst>
              </a:rPr>
              <a:t>يجب عليك أن تختار فإما أن هذا الرجل كان ولا يزال ابن الله: أو مجنوناً أو شيئاً أسوأ. يمكنك أن تجعله أحمقاً أو أن تبصق عليه وتقتله كشيطان، أو يمكنك أن تسقط عند قدميه وتدعوه الرب والإله، ولكن دعونا لا نأتي بأي هراء حول كونه معلماً بشرياً عظيماً، فهو لم يترك هذا مفتوحاً أمامنا ولم يكن ينوي ذلك.</a:t>
            </a:r>
            <a:endParaRPr lang="en-US" sz="2800" b="1" dirty="0">
              <a:effectLst>
                <a:outerShdw blurRad="38100" dist="38100" dir="2700000" algn="tl">
                  <a:srgbClr val="000000">
                    <a:alpha val="43137"/>
                  </a:srgbClr>
                </a:outerShdw>
              </a:effectLst>
            </a:endParaRPr>
          </a:p>
          <a:p>
            <a:pPr marL="0" indent="0" algn="ctr">
              <a:buNone/>
            </a:pPr>
            <a:r>
              <a:rPr lang="ar-JO" sz="2800" b="1" dirty="0">
                <a:effectLst>
                  <a:outerShdw blurRad="38100" dist="38100" dir="2700000" algn="tl">
                    <a:srgbClr val="000000">
                      <a:alpha val="43137"/>
                    </a:srgbClr>
                  </a:outerShdw>
                </a:effectLst>
              </a:rPr>
              <a:t>سي. إس. لويس، المسيحية المجردة، 55-56</a:t>
            </a:r>
          </a:p>
        </p:txBody>
      </p:sp>
      <p:sp>
        <p:nvSpPr>
          <p:cNvPr id="3" name="Title 2"/>
          <p:cNvSpPr>
            <a:spLocks noGrp="1"/>
          </p:cNvSpPr>
          <p:nvPr>
            <p:ph type="title"/>
          </p:nvPr>
        </p:nvSpPr>
        <p:spPr/>
        <p:txBody>
          <a:bodyPr/>
          <a:lstStyle/>
          <a:p>
            <a:r>
              <a:rPr lang="ar-JO" sz="4800" b="1" dirty="0">
                <a:effectLst>
                  <a:outerShdw blurRad="38100" dist="38100" dir="2700000" algn="tl">
                    <a:srgbClr val="000000">
                      <a:alpha val="43137"/>
                    </a:srgbClr>
                  </a:outerShdw>
                </a:effectLst>
              </a:rPr>
              <a:t>قصة سي. إس. لويس</a:t>
            </a:r>
            <a:endParaRPr lang="en-US" sz="4800" b="1" dirty="0">
              <a:effectLst>
                <a:outerShdw blurRad="38100" dist="38100" dir="2700000" algn="tl">
                  <a:srgbClr val="000000">
                    <a:alpha val="43137"/>
                  </a:srgbClr>
                </a:outerShdw>
              </a:effectLst>
            </a:endParaRPr>
          </a:p>
        </p:txBody>
      </p:sp>
      <p:pic>
        <p:nvPicPr>
          <p:cNvPr id="15362"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 y="0"/>
            <a:ext cx="2057400" cy="206332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5364" name="Picture 4"/>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751286" y="0"/>
            <a:ext cx="1365006" cy="209289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99588511"/>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85800" y="-863600"/>
            <a:ext cx="7772400" cy="1143000"/>
          </a:xfrm>
        </p:spPr>
        <p:txBody>
          <a:bodyPr/>
          <a:lstStyle/>
          <a:p>
            <a:r>
              <a:rPr lang="en-US" dirty="0"/>
              <a:t>Black</a:t>
            </a:r>
          </a:p>
        </p:txBody>
      </p:sp>
    </p:spTree>
    <p:extLst>
      <p:ext uri="{BB962C8B-B14F-4D97-AF65-F5344CB8AC3E}">
        <p14:creationId xmlns:p14="http://schemas.microsoft.com/office/powerpoint/2010/main" val="5821346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ev 19 Maranatha.jpg"/>
          <p:cNvPicPr>
            <a:picLocks noChangeAspect="1"/>
          </p:cNvPicPr>
          <p:nvPr/>
        </p:nvPicPr>
        <p:blipFill rotWithShape="1">
          <a:blip r:embed="rId3">
            <a:extLst>
              <a:ext uri="{28A0092B-C50C-407E-A947-70E740481C1C}">
                <a14:useLocalDpi xmlns:a14="http://schemas.microsoft.com/office/drawing/2010/main"/>
              </a:ext>
            </a:extLst>
          </a:blip>
          <a:srcRect l="4671" r="7018"/>
          <a:stretch/>
        </p:blipFill>
        <p:spPr>
          <a:xfrm>
            <a:off x="-1" y="22033"/>
            <a:ext cx="9113717" cy="6803262"/>
          </a:xfrm>
          <a:prstGeom prst="rect">
            <a:avLst/>
          </a:prstGeom>
        </p:spPr>
      </p:pic>
      <p:sp>
        <p:nvSpPr>
          <p:cNvPr id="2" name="Title 1"/>
          <p:cNvSpPr>
            <a:spLocks noGrp="1"/>
          </p:cNvSpPr>
          <p:nvPr>
            <p:ph type="title"/>
          </p:nvPr>
        </p:nvSpPr>
        <p:spPr>
          <a:xfrm>
            <a:off x="30284" y="5077676"/>
            <a:ext cx="9138965" cy="1457718"/>
          </a:xfrm>
          <a:noFill/>
          <a:ln>
            <a:noFill/>
          </a:ln>
        </p:spPr>
        <p:txBody>
          <a:bodyPr vert="horz" wrap="square" lIns="91440" tIns="45720" rIns="91440" bIns="45720" numCol="1" anchor="ctr" anchorCtr="0" compatLnSpc="1">
            <a:prstTxWarp prst="textNoShape">
              <a:avLst/>
            </a:prstTxWarp>
          </a:bodyPr>
          <a:lstStyle/>
          <a:p>
            <a:r>
              <a:rPr lang="ar-JO" sz="9600" dirty="0">
                <a:effectLst>
                  <a:glow rad="165100">
                    <a:schemeClr val="tx1"/>
                  </a:glow>
                </a:effectLst>
                <a:cs typeface="+mj-cs"/>
              </a:rPr>
              <a:t>يسوع ينتصر</a:t>
            </a:r>
            <a:endParaRPr lang="en-US" sz="9600" dirty="0">
              <a:effectLst>
                <a:glow rad="165100">
                  <a:schemeClr val="tx1"/>
                </a:glow>
              </a:effectLst>
              <a:cs typeface="+mj-cs"/>
            </a:endParaRPr>
          </a:p>
        </p:txBody>
      </p:sp>
      <p:sp>
        <p:nvSpPr>
          <p:cNvPr id="5" name="Title 1"/>
          <p:cNvSpPr txBox="1">
            <a:spLocks/>
          </p:cNvSpPr>
          <p:nvPr/>
        </p:nvSpPr>
        <p:spPr bwMode="auto">
          <a:xfrm>
            <a:off x="5035" y="62259"/>
            <a:ext cx="2846337" cy="10235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ctr" defTabSz="449263" rtl="0" eaLnBrk="0" fontAlgn="base" hangingPunct="0">
              <a:lnSpc>
                <a:spcPct val="95000"/>
              </a:lnSpc>
              <a:spcBef>
                <a:spcPct val="0"/>
              </a:spcBef>
              <a:spcAft>
                <a:spcPct val="0"/>
              </a:spcAft>
              <a:buClr>
                <a:srgbClr val="000000"/>
              </a:buClr>
              <a:buSzPct val="100000"/>
              <a:buFont typeface="Times New Roman" charset="0"/>
              <a:defRPr sz="4400">
                <a:solidFill>
                  <a:srgbClr val="FFFFFF"/>
                </a:solidFill>
                <a:latin typeface="Arial"/>
                <a:ea typeface="ＭＳ Ｐゴシック" charset="0"/>
                <a:cs typeface="Arial"/>
              </a:defRPr>
            </a:lvl1pPr>
            <a:lvl2pPr algn="ctr" defTabSz="449263" rtl="0" eaLnBrk="0" fontAlgn="base" hangingPunct="0">
              <a:lnSpc>
                <a:spcPct val="95000"/>
              </a:lnSpc>
              <a:spcBef>
                <a:spcPct val="0"/>
              </a:spcBef>
              <a:spcAft>
                <a:spcPct val="0"/>
              </a:spcAft>
              <a:buClr>
                <a:srgbClr val="000000"/>
              </a:buClr>
              <a:buSzPct val="100000"/>
              <a:buFont typeface="Times New Roman" charset="0"/>
              <a:defRPr sz="4400">
                <a:solidFill>
                  <a:srgbClr val="FFFFFF"/>
                </a:solidFill>
                <a:latin typeface="Arial" charset="0"/>
                <a:ea typeface="ＭＳ Ｐゴシック" charset="0"/>
                <a:cs typeface="Geneva" charset="0"/>
              </a:defRPr>
            </a:lvl2pPr>
            <a:lvl3pPr algn="ctr" defTabSz="449263" rtl="0" eaLnBrk="0" fontAlgn="base" hangingPunct="0">
              <a:lnSpc>
                <a:spcPct val="95000"/>
              </a:lnSpc>
              <a:spcBef>
                <a:spcPct val="0"/>
              </a:spcBef>
              <a:spcAft>
                <a:spcPct val="0"/>
              </a:spcAft>
              <a:buClr>
                <a:srgbClr val="000000"/>
              </a:buClr>
              <a:buSzPct val="100000"/>
              <a:buFont typeface="Times New Roman" charset="0"/>
              <a:defRPr sz="4400">
                <a:solidFill>
                  <a:srgbClr val="FFFFFF"/>
                </a:solidFill>
                <a:latin typeface="Arial" charset="0"/>
                <a:ea typeface="ＭＳ Ｐゴシック" charset="0"/>
                <a:cs typeface="Geneva" charset="0"/>
              </a:defRPr>
            </a:lvl3pPr>
            <a:lvl4pPr algn="ctr" defTabSz="449263" rtl="0" eaLnBrk="0" fontAlgn="base" hangingPunct="0">
              <a:lnSpc>
                <a:spcPct val="95000"/>
              </a:lnSpc>
              <a:spcBef>
                <a:spcPct val="0"/>
              </a:spcBef>
              <a:spcAft>
                <a:spcPct val="0"/>
              </a:spcAft>
              <a:buClr>
                <a:srgbClr val="000000"/>
              </a:buClr>
              <a:buSzPct val="100000"/>
              <a:buFont typeface="Times New Roman" charset="0"/>
              <a:defRPr sz="4400">
                <a:solidFill>
                  <a:srgbClr val="FFFFFF"/>
                </a:solidFill>
                <a:latin typeface="Arial" charset="0"/>
                <a:ea typeface="ＭＳ Ｐゴシック" charset="0"/>
                <a:cs typeface="Geneva" charset="0"/>
              </a:defRPr>
            </a:lvl4pPr>
            <a:lvl5pPr algn="ctr" defTabSz="449263" rtl="0" eaLnBrk="0" fontAlgn="base" hangingPunct="0">
              <a:lnSpc>
                <a:spcPct val="95000"/>
              </a:lnSpc>
              <a:spcBef>
                <a:spcPct val="0"/>
              </a:spcBef>
              <a:spcAft>
                <a:spcPct val="0"/>
              </a:spcAft>
              <a:buClr>
                <a:srgbClr val="000000"/>
              </a:buClr>
              <a:buSzPct val="100000"/>
              <a:buFont typeface="Times New Roman" charset="0"/>
              <a:defRPr sz="4400">
                <a:solidFill>
                  <a:srgbClr val="FFFFFF"/>
                </a:solidFill>
                <a:latin typeface="Arial" charset="0"/>
                <a:ea typeface="ＭＳ Ｐゴシック" charset="0"/>
                <a:cs typeface="Geneva" charset="0"/>
              </a:defRPr>
            </a:lvl5pPr>
            <a:lvl6pPr marL="457200" algn="ctr" defTabSz="449263" rtl="0" eaLnBrk="0" fontAlgn="base" hangingPunct="0">
              <a:lnSpc>
                <a:spcPct val="95000"/>
              </a:lnSpc>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Geneva" charset="0"/>
                <a:cs typeface="Geneva" charset="0"/>
              </a:defRPr>
            </a:lvl6pPr>
            <a:lvl7pPr marL="914400" algn="ctr" defTabSz="449263" rtl="0" eaLnBrk="0" fontAlgn="base" hangingPunct="0">
              <a:lnSpc>
                <a:spcPct val="95000"/>
              </a:lnSpc>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Geneva" charset="0"/>
                <a:cs typeface="Geneva" charset="0"/>
              </a:defRPr>
            </a:lvl7pPr>
            <a:lvl8pPr marL="1371600" algn="ctr" defTabSz="449263" rtl="0" eaLnBrk="0" fontAlgn="base" hangingPunct="0">
              <a:lnSpc>
                <a:spcPct val="95000"/>
              </a:lnSpc>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Geneva" charset="0"/>
                <a:cs typeface="Geneva" charset="0"/>
              </a:defRPr>
            </a:lvl8pPr>
            <a:lvl9pPr marL="1828800" algn="ctr" defTabSz="449263" rtl="0" eaLnBrk="0" fontAlgn="base" hangingPunct="0">
              <a:lnSpc>
                <a:spcPct val="95000"/>
              </a:lnSpc>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Geneva" charset="0"/>
                <a:cs typeface="Geneva" charset="0"/>
              </a:defRPr>
            </a:lvl9pPr>
          </a:lstStyle>
          <a:p>
            <a:pPr marL="0" marR="0" lvl="0" indent="0" algn="ctr" defTabSz="449263" rtl="0" eaLnBrk="0" fontAlgn="base" latinLnBrk="0" hangingPunct="0">
              <a:lnSpc>
                <a:spcPct val="95000"/>
              </a:lnSpc>
              <a:spcBef>
                <a:spcPct val="0"/>
              </a:spcBef>
              <a:spcAft>
                <a:spcPct val="0"/>
              </a:spcAft>
              <a:buClr>
                <a:srgbClr val="000000"/>
              </a:buClr>
              <a:buSzPct val="100000"/>
              <a:buFont typeface="Times New Roman" charset="0"/>
              <a:buNone/>
              <a:tabLst/>
              <a:defRPr/>
            </a:pPr>
            <a:r>
              <a:rPr kumimoji="0" lang="ar-JO" sz="3600" b="1" i="0" u="none" strike="noStrike" kern="1200" cap="none" spc="0" normalizeH="0" baseline="0" noProof="0" dirty="0">
                <a:ln>
                  <a:noFill/>
                </a:ln>
                <a:solidFill>
                  <a:srgbClr val="FFFFFF"/>
                </a:solidFill>
                <a:effectLst>
                  <a:glow rad="165100">
                    <a:srgbClr val="000000"/>
                  </a:glow>
                </a:effectLst>
                <a:uLnTx/>
                <a:uFillTx/>
                <a:latin typeface="Arial" panose="020B0604020202020204" pitchFamily="34" charset="0"/>
                <a:ea typeface="ＭＳ Ｐゴシック" charset="0"/>
                <a:cs typeface="Geneva"/>
              </a:rPr>
              <a:t>موضوع</a:t>
            </a:r>
          </a:p>
          <a:p>
            <a:pPr marL="0" marR="0" lvl="0" indent="0" algn="ctr" defTabSz="449263" rtl="0" eaLnBrk="0" fontAlgn="base" latinLnBrk="0" hangingPunct="0">
              <a:lnSpc>
                <a:spcPct val="95000"/>
              </a:lnSpc>
              <a:spcBef>
                <a:spcPct val="0"/>
              </a:spcBef>
              <a:spcAft>
                <a:spcPct val="0"/>
              </a:spcAft>
              <a:buClr>
                <a:srgbClr val="000000"/>
              </a:buClr>
              <a:buSzPct val="100000"/>
              <a:buFont typeface="Times New Roman" charset="0"/>
              <a:buNone/>
              <a:tabLst/>
              <a:defRPr/>
            </a:pPr>
            <a:r>
              <a:rPr kumimoji="0" lang="ar-JO" sz="3600" b="1" i="0" u="none" strike="noStrike" kern="1200" cap="none" spc="0" normalizeH="0" baseline="0" noProof="0" dirty="0">
                <a:ln>
                  <a:noFill/>
                </a:ln>
                <a:solidFill>
                  <a:srgbClr val="FFFFFF"/>
                </a:solidFill>
                <a:effectLst>
                  <a:glow rad="165100">
                    <a:srgbClr val="000000"/>
                  </a:glow>
                </a:effectLst>
                <a:uLnTx/>
                <a:uFillTx/>
                <a:latin typeface="Arial" panose="020B0604020202020204" pitchFamily="34" charset="0"/>
                <a:ea typeface="ＭＳ Ｐゴシック" charset="0"/>
                <a:cs typeface="Geneva"/>
              </a:rPr>
              <a:t>الرؤيا</a:t>
            </a:r>
            <a:endParaRPr kumimoji="0" lang="en-US" sz="3600" b="1" i="0" u="none" strike="noStrike" kern="1200" cap="none" spc="0" normalizeH="0" baseline="0" noProof="0" dirty="0">
              <a:ln>
                <a:noFill/>
              </a:ln>
              <a:solidFill>
                <a:srgbClr val="FFFFFF"/>
              </a:solidFill>
              <a:effectLst>
                <a:glow rad="165100">
                  <a:srgbClr val="000000"/>
                </a:glow>
              </a:effectLst>
              <a:uLnTx/>
              <a:uFillTx/>
              <a:latin typeface="Arial" panose="020B0604020202020204" pitchFamily="34" charset="0"/>
              <a:ea typeface="ＭＳ Ｐゴシック" charset="0"/>
              <a:cs typeface="Geneva"/>
            </a:endParaRPr>
          </a:p>
        </p:txBody>
      </p:sp>
    </p:spTree>
    <p:extLst>
      <p:ext uri="{BB962C8B-B14F-4D97-AF65-F5344CB8AC3E}">
        <p14:creationId xmlns:p14="http://schemas.microsoft.com/office/powerpoint/2010/main" val="2306931201"/>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BA6CE251-FBFD-0471-6B31-86999B3AEC43}"/>
              </a:ext>
            </a:extLst>
          </p:cNvPr>
          <p:cNvPicPr>
            <a:picLocks noChangeAspect="1"/>
          </p:cNvPicPr>
          <p:nvPr/>
        </p:nvPicPr>
        <p:blipFill rotWithShape="1">
          <a:blip r:embed="rId3"/>
          <a:srcRect l="5648" r="3547" b="5262"/>
          <a:stretch/>
        </p:blipFill>
        <p:spPr>
          <a:xfrm>
            <a:off x="0" y="542925"/>
            <a:ext cx="9144000" cy="6315075"/>
          </a:xfrm>
          <a:prstGeom prst="rect">
            <a:avLst/>
          </a:prstGeom>
        </p:spPr>
      </p:pic>
      <p:sp>
        <p:nvSpPr>
          <p:cNvPr id="2" name="TextBox 1">
            <a:extLst>
              <a:ext uri="{FF2B5EF4-FFF2-40B4-BE49-F238E27FC236}">
                <a16:creationId xmlns:a16="http://schemas.microsoft.com/office/drawing/2014/main" id="{3D4A0D62-A4A7-2AAF-BE44-BF6D7C5C9BE0}"/>
              </a:ext>
            </a:extLst>
          </p:cNvPr>
          <p:cNvSpPr txBox="1"/>
          <p:nvPr/>
        </p:nvSpPr>
        <p:spPr>
          <a:xfrm>
            <a:off x="-768096" y="4791456"/>
            <a:ext cx="184731"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 name="Rectangle 1026">
            <a:extLst>
              <a:ext uri="{FF2B5EF4-FFF2-40B4-BE49-F238E27FC236}">
                <a16:creationId xmlns:a16="http://schemas.microsoft.com/office/drawing/2014/main" id="{F219FB4B-4BAF-54CB-BC4F-1B2EFD27756E}"/>
              </a:ext>
            </a:extLst>
          </p:cNvPr>
          <p:cNvSpPr txBox="1">
            <a:spLocks noChangeArrowheads="1"/>
          </p:cNvSpPr>
          <p:nvPr/>
        </p:nvSpPr>
        <p:spPr bwMode="auto">
          <a:xfrm>
            <a:off x="0" y="0"/>
            <a:ext cx="9144000" cy="542925"/>
          </a:xfrm>
          <a:prstGeom prst="rect">
            <a:avLst/>
          </a:prstGeom>
          <a:solidFill>
            <a:schemeClr val="tx1"/>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457150" rtl="0" eaLnBrk="1" fontAlgn="auto" latinLnBrk="0" hangingPunct="1">
              <a:lnSpc>
                <a:spcPct val="100000"/>
              </a:lnSpc>
              <a:spcBef>
                <a:spcPts val="0"/>
              </a:spcBef>
              <a:spcAft>
                <a:spcPts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sym typeface="Arial"/>
              </a:rPr>
              <a:t>أ</a:t>
            </a:r>
            <a:r>
              <a:rPr kumimoji="0" lang="ar-EG"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sym typeface="Arial"/>
              </a:rPr>
              <a:t>حصل عل</a:t>
            </a:r>
            <a:r>
              <a:rPr kumimoji="0" lang="ar-JO"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sym typeface="Arial"/>
              </a:rPr>
              <a:t>ى</a:t>
            </a:r>
            <a:r>
              <a:rPr kumimoji="0" lang="ar-EG"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sym typeface="Arial"/>
              </a:rPr>
              <a:t> هذا العرض</a:t>
            </a:r>
            <a:r>
              <a:rPr kumimoji="0" lang="ar-JO"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sym typeface="Arial"/>
              </a:rPr>
              <a:t> التقديمي</a:t>
            </a:r>
            <a:r>
              <a:rPr kumimoji="0" lang="ar-EG"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sym typeface="Arial"/>
              </a:rPr>
              <a:t> مجانا</a:t>
            </a:r>
            <a:r>
              <a:rPr kumimoji="0" lang="ar-JO"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sym typeface="Arial"/>
              </a:rPr>
              <a:t>ً</a:t>
            </a:r>
            <a:endParaRPr kumimoji="0" lang="en-US"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sym typeface="Arial"/>
            </a:endParaRPr>
          </a:p>
        </p:txBody>
      </p:sp>
      <p:sp>
        <p:nvSpPr>
          <p:cNvPr id="4" name="Rectangle 1026">
            <a:extLst>
              <a:ext uri="{FF2B5EF4-FFF2-40B4-BE49-F238E27FC236}">
                <a16:creationId xmlns:a16="http://schemas.microsoft.com/office/drawing/2014/main" id="{F595F0E2-F752-4AC2-6044-24CD3312008D}"/>
              </a:ext>
            </a:extLst>
          </p:cNvPr>
          <p:cNvSpPr txBox="1">
            <a:spLocks noChangeArrowheads="1"/>
          </p:cNvSpPr>
          <p:nvPr/>
        </p:nvSpPr>
        <p:spPr bwMode="auto">
          <a:xfrm>
            <a:off x="0" y="6172200"/>
            <a:ext cx="9144000" cy="685800"/>
          </a:xfrm>
          <a:prstGeom prst="rect">
            <a:avLst/>
          </a:prstGeom>
          <a:solidFill>
            <a:schemeClr val="tx1"/>
          </a:solidFill>
          <a:ln w="9525">
            <a:noFill/>
            <a:miter lim="800000"/>
            <a:headEnd/>
            <a:tailEnd/>
          </a:ln>
          <a:effectLst/>
        </p:spPr>
        <p:txBody>
          <a:bodyPr vert="horz" wrap="square" lIns="91440" tIns="45720" rIns="91440" bIns="45720" numCol="1" anchor="ctr" anchorCtr="1" compatLnSpc="1">
            <a:prstTxWarp prst="textNoShape">
              <a:avLst/>
            </a:prstTxWarp>
          </a:bodyPr>
          <a:lstStyle>
            <a:lvl1pPr algn="ctr" rtl="0" eaLnBrk="0" fontAlgn="base" hangingPunct="0">
              <a:spcBef>
                <a:spcPct val="0"/>
              </a:spcBef>
              <a:spcAft>
                <a:spcPct val="0"/>
              </a:spcAft>
              <a:defRPr sz="4400" b="1" i="0">
                <a:solidFill>
                  <a:schemeClr val="tx2"/>
                </a:solidFill>
                <a:effectLst>
                  <a:outerShdw blurRad="38100" dist="38100" dir="2700000" algn="tl">
                    <a:srgbClr val="000000"/>
                  </a:outerShdw>
                </a:effectLst>
                <a:latin typeface="Arial" panose="020B0604020202020204" pitchFamily="34" charset="0"/>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SA" sz="3200" b="1" i="0" u="none" strike="noStrike" kern="0" cap="none" spc="0" normalizeH="0" baseline="0" noProof="0" dirty="0">
                <a:ln>
                  <a:noFill/>
                </a:ln>
                <a:solidFill>
                  <a:srgbClr val="FFFFFF"/>
                </a:solidFill>
                <a:effectLst>
                  <a:outerShdw blurRad="38100" dist="38100" dir="2700000" algn="tl">
                    <a:srgbClr val="000000"/>
                  </a:outerShdw>
                </a:effectLst>
                <a:uLnTx/>
                <a:uFillTx/>
                <a:ea typeface="ＭＳ Ｐゴシック" charset="0"/>
                <a:cs typeface="Arial" panose="020B0604020202020204" pitchFamily="34" charset="0"/>
                <a:sym typeface="Arial"/>
              </a:rPr>
              <a:t>وعظ العهد الجديد</a:t>
            </a:r>
            <a:r>
              <a:rPr kumimoji="0" lang="en-US" sz="3200" b="1" i="0" u="none" strike="noStrike" kern="0" cap="none" spc="0" normalizeH="0" baseline="0" noProof="0" dirty="0">
                <a:ln>
                  <a:noFill/>
                </a:ln>
                <a:solidFill>
                  <a:srgbClr val="FFFFFF"/>
                </a:solidFill>
                <a:effectLst>
                  <a:outerShdw blurRad="38100" dist="38100" dir="2700000" algn="tl">
                    <a:srgbClr val="000000"/>
                  </a:outerShdw>
                </a:effectLst>
                <a:uLnTx/>
                <a:uFillTx/>
                <a:ea typeface="ＭＳ Ｐゴシック" charset="0"/>
                <a:cs typeface="Arial" panose="020B0604020202020204" pitchFamily="34" charset="0"/>
                <a:sym typeface="Arial"/>
              </a:rPr>
              <a:t> • BibleStudyDownloads.org</a:t>
            </a:r>
            <a:endParaRPr kumimoji="0" lang="en-US" sz="1100" b="1" i="0" u="none" strike="noStrike" kern="0" cap="none" spc="0" normalizeH="0" baseline="0" noProof="0" dirty="0">
              <a:ln>
                <a:noFill/>
              </a:ln>
              <a:solidFill>
                <a:srgbClr val="FFFFFF"/>
              </a:solidFill>
              <a:effectLst>
                <a:outerShdw blurRad="38100" dist="38100" dir="2700000" algn="tl">
                  <a:srgbClr val="000000"/>
                </a:outerShdw>
              </a:effectLst>
              <a:uLnTx/>
              <a:uFillTx/>
              <a:ea typeface="ＭＳ Ｐゴシック" charset="0"/>
              <a:cs typeface="Arial" panose="020B0604020202020204" pitchFamily="34" charset="0"/>
              <a:sym typeface="Arial"/>
            </a:endParaRPr>
          </a:p>
        </p:txBody>
      </p:sp>
    </p:spTree>
    <p:extLst>
      <p:ext uri="{BB962C8B-B14F-4D97-AF65-F5344CB8AC3E}">
        <p14:creationId xmlns:p14="http://schemas.microsoft.com/office/powerpoint/2010/main" val="2257701493"/>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EB1372AF-7BC7-EFC1-3C53-C3C3EB245086}"/>
            </a:ext>
          </a:extLst>
        </p:cNvPr>
        <p:cNvGrpSpPr/>
        <p:nvPr/>
      </p:nvGrpSpPr>
      <p:grpSpPr>
        <a:xfrm>
          <a:off x="0" y="0"/>
          <a:ext cx="0" cy="0"/>
          <a:chOff x="0" y="0"/>
          <a:chExt cx="0" cy="0"/>
        </a:xfrm>
      </p:grpSpPr>
      <p:sp>
        <p:nvSpPr>
          <p:cNvPr id="766978" name="Rectangle 5">
            <a:extLst>
              <a:ext uri="{FF2B5EF4-FFF2-40B4-BE49-F238E27FC236}">
                <a16:creationId xmlns:a16="http://schemas.microsoft.com/office/drawing/2014/main" id="{CD8AC853-F82F-D093-BC52-080C878170FE}"/>
              </a:ext>
            </a:extLst>
          </p:cNvPr>
          <p:cNvSpPr>
            <a:spLocks noGrp="1" noChangeArrowheads="1"/>
          </p:cNvSpPr>
          <p:nvPr>
            <p:ph type="title"/>
          </p:nvPr>
        </p:nvSpPr>
        <p:spPr>
          <a:xfrm rot="5400000">
            <a:off x="5041899" y="2863851"/>
            <a:ext cx="6985001" cy="1219200"/>
          </a:xfrm>
          <a:solidFill>
            <a:srgbClr val="000000"/>
          </a:solidFill>
        </p:spPr>
        <p:txBody>
          <a:bodyPr anchor="b"/>
          <a:lstStyle/>
          <a:p>
            <a:r>
              <a:rPr lang="ar-JO" sz="8800" dirty="0">
                <a:latin typeface="Arial" charset="0"/>
                <a:ea typeface="ＭＳ Ｐゴシック" charset="0"/>
              </a:rPr>
              <a:t>رؤيا يوحنا</a:t>
            </a:r>
          </a:p>
        </p:txBody>
      </p:sp>
      <p:graphicFrame>
        <p:nvGraphicFramePr>
          <p:cNvPr id="9" name="Table 8">
            <a:extLst>
              <a:ext uri="{FF2B5EF4-FFF2-40B4-BE49-F238E27FC236}">
                <a16:creationId xmlns:a16="http://schemas.microsoft.com/office/drawing/2014/main" id="{F72337DC-D132-3BEB-0B54-FBF416CCDC73}"/>
              </a:ext>
            </a:extLst>
          </p:cNvPr>
          <p:cNvGraphicFramePr>
            <a:graphicFrameLocks noGrp="1"/>
          </p:cNvGraphicFramePr>
          <p:nvPr>
            <p:extLst>
              <p:ext uri="{D42A27DB-BD31-4B8C-83A1-F6EECF244321}">
                <p14:modId xmlns:p14="http://schemas.microsoft.com/office/powerpoint/2010/main" val="920001188"/>
              </p:ext>
            </p:extLst>
          </p:nvPr>
        </p:nvGraphicFramePr>
        <p:xfrm>
          <a:off x="0" y="0"/>
          <a:ext cx="7924800" cy="6822067"/>
        </p:xfrm>
        <a:graphic>
          <a:graphicData uri="http://schemas.openxmlformats.org/drawingml/2006/table">
            <a:tbl>
              <a:tblPr/>
              <a:tblGrid>
                <a:gridCol w="609600">
                  <a:extLst>
                    <a:ext uri="{9D8B030D-6E8A-4147-A177-3AD203B41FA5}">
                      <a16:colId xmlns:a16="http://schemas.microsoft.com/office/drawing/2014/main" val="20000"/>
                    </a:ext>
                  </a:extLst>
                </a:gridCol>
                <a:gridCol w="685800">
                  <a:extLst>
                    <a:ext uri="{9D8B030D-6E8A-4147-A177-3AD203B41FA5}">
                      <a16:colId xmlns:a16="http://schemas.microsoft.com/office/drawing/2014/main" val="20001"/>
                    </a:ext>
                  </a:extLst>
                </a:gridCol>
                <a:gridCol w="609600">
                  <a:extLst>
                    <a:ext uri="{9D8B030D-6E8A-4147-A177-3AD203B41FA5}">
                      <a16:colId xmlns:a16="http://schemas.microsoft.com/office/drawing/2014/main" val="20002"/>
                    </a:ext>
                  </a:extLst>
                </a:gridCol>
                <a:gridCol w="2209800">
                  <a:extLst>
                    <a:ext uri="{9D8B030D-6E8A-4147-A177-3AD203B41FA5}">
                      <a16:colId xmlns:a16="http://schemas.microsoft.com/office/drawing/2014/main" val="20003"/>
                    </a:ext>
                  </a:extLst>
                </a:gridCol>
                <a:gridCol w="868680">
                  <a:extLst>
                    <a:ext uri="{9D8B030D-6E8A-4147-A177-3AD203B41FA5}">
                      <a16:colId xmlns:a16="http://schemas.microsoft.com/office/drawing/2014/main" val="20004"/>
                    </a:ext>
                  </a:extLst>
                </a:gridCol>
                <a:gridCol w="603504">
                  <a:extLst>
                    <a:ext uri="{9D8B030D-6E8A-4147-A177-3AD203B41FA5}">
                      <a16:colId xmlns:a16="http://schemas.microsoft.com/office/drawing/2014/main" val="20005"/>
                    </a:ext>
                  </a:extLst>
                </a:gridCol>
                <a:gridCol w="795528">
                  <a:extLst>
                    <a:ext uri="{9D8B030D-6E8A-4147-A177-3AD203B41FA5}">
                      <a16:colId xmlns:a16="http://schemas.microsoft.com/office/drawing/2014/main" val="20006"/>
                    </a:ext>
                  </a:extLst>
                </a:gridCol>
                <a:gridCol w="732663">
                  <a:extLst>
                    <a:ext uri="{9D8B030D-6E8A-4147-A177-3AD203B41FA5}">
                      <a16:colId xmlns:a16="http://schemas.microsoft.com/office/drawing/2014/main" val="20007"/>
                    </a:ext>
                  </a:extLst>
                </a:gridCol>
                <a:gridCol w="809625">
                  <a:extLst>
                    <a:ext uri="{9D8B030D-6E8A-4147-A177-3AD203B41FA5}">
                      <a16:colId xmlns:a16="http://schemas.microsoft.com/office/drawing/2014/main" val="20008"/>
                    </a:ext>
                  </a:extLst>
                </a:gridCol>
              </a:tblGrid>
              <a:tr h="474632">
                <a:tc gridSpan="9">
                  <a:txBody>
                    <a:bodyPr/>
                    <a:lstStyle/>
                    <a:p>
                      <a:pPr marL="0" marR="0" lvl="0" indent="0" algn="ctr" defTabSz="457200" rtl="1"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chemeClr val="bg1"/>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سيادة المسيح في النصر المستقبلي</a:t>
                      </a: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0066"/>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70397">
                <a:tc gridSpan="3">
                  <a:txBody>
                    <a:bodyPr/>
                    <a:lstStyle/>
                    <a:p>
                      <a:pPr marL="0" marR="0" lvl="0" indent="0" algn="ctr" defTabSz="457200" rtl="1"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السيادة</a:t>
                      </a:r>
                    </a:p>
                    <a:p>
                      <a:pPr marL="0" marR="0" lvl="0" indent="0" algn="ctr" defTabSz="457200" rtl="1"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 في شخصه</a:t>
                      </a:r>
                    </a:p>
                  </a:txBody>
                  <a:tcPr marT="45715" marB="4571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BECDE"/>
                    </a:solidFill>
                  </a:tcPr>
                </a:tc>
                <a:tc hMerge="1">
                  <a:txBody>
                    <a:bodyPr/>
                    <a:lstStyle/>
                    <a:p>
                      <a:endParaRPr lang="en-US"/>
                    </a:p>
                  </a:txBody>
                  <a:tcPr/>
                </a:tc>
                <a:tc hMerge="1">
                  <a:txBody>
                    <a:bodyPr/>
                    <a:lstStyle/>
                    <a:p>
                      <a:endParaRPr lang="en-US"/>
                    </a:p>
                  </a:txBody>
                  <a:tcPr/>
                </a:tc>
                <a:tc>
                  <a:txBody>
                    <a:bodyPr/>
                    <a:lstStyle/>
                    <a:p>
                      <a:pPr marL="0" marR="0" lvl="0" indent="0" algn="ctr" defTabSz="457200" rtl="1"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السيادة على </a:t>
                      </a:r>
                    </a:p>
                    <a:p>
                      <a:pPr marL="0" marR="0" lvl="0" indent="0" algn="ctr" defTabSz="457200" rtl="1"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الكنائس</a:t>
                      </a:r>
                    </a:p>
                  </a:txBody>
                  <a:tcPr marT="45715" marB="4571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BECDE"/>
                    </a:solidFill>
                  </a:tcPr>
                </a:tc>
                <a:tc gridSpan="5">
                  <a:txBody>
                    <a:bodyPr/>
                    <a:lstStyle/>
                    <a:p>
                      <a:pPr marL="0" marR="0" lvl="0" indent="0" algn="ctr" defTabSz="457200" rtl="1"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السيادة</a:t>
                      </a:r>
                    </a:p>
                    <a:p>
                      <a:pPr marL="0" marR="0" lvl="0" indent="0" algn="ctr" defTabSz="457200" rtl="1"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في أحداث النهاية </a:t>
                      </a:r>
                      <a:endParaRPr kumimoji="0" lang="en-US" sz="18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15" marB="4571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BECDE"/>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322212">
                <a:tc gridSpan="3">
                  <a:txBody>
                    <a:bodyPr/>
                    <a:lstStyle/>
                    <a:p>
                      <a:pPr marL="0" marR="0" lvl="0" indent="0" algn="ctr" defTabSz="457200" rtl="1"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 الإصحاحات 1</a:t>
                      </a:r>
                      <a:endParaRPr kumimoji="0" lang="en-US" sz="18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15" marB="4571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F6EF"/>
                    </a:solidFill>
                  </a:tcPr>
                </a:tc>
                <a:tc hMerge="1">
                  <a:txBody>
                    <a:bodyPr/>
                    <a:lstStyle/>
                    <a:p>
                      <a:endParaRPr lang="en-US"/>
                    </a:p>
                  </a:txBody>
                  <a:tcPr/>
                </a:tc>
                <a:tc hMerge="1">
                  <a:txBody>
                    <a:bodyPr/>
                    <a:lstStyle/>
                    <a:p>
                      <a:endParaRPr lang="en-US"/>
                    </a:p>
                  </a:txBody>
                  <a:tcPr/>
                </a:tc>
                <a:tc>
                  <a:txBody>
                    <a:bodyPr/>
                    <a:lstStyle/>
                    <a:p>
                      <a:pPr marL="0" marR="0" lvl="0" indent="0" algn="ctr" defTabSz="457200" rtl="1"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الإصحاحات</a:t>
                      </a:r>
                      <a:r>
                        <a:rPr kumimoji="0" lang="en-US" sz="18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 </a:t>
                      </a:r>
                      <a:r>
                        <a:rPr kumimoji="0" lang="ar-JO" sz="18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 2-3</a:t>
                      </a:r>
                      <a:endParaRPr kumimoji="0" lang="en-US" sz="18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15" marB="4571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F6EF"/>
                    </a:solidFill>
                  </a:tcPr>
                </a:tc>
                <a:tc gridSpan="5">
                  <a:txBody>
                    <a:bodyPr/>
                    <a:lstStyle/>
                    <a:p>
                      <a:pPr marL="0" marR="0" lvl="0" indent="0" algn="ctr" defTabSz="457200" rtl="1"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 الإصحاحات 4-22</a:t>
                      </a:r>
                      <a:endParaRPr kumimoji="0" lang="en-US" sz="18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15" marB="4571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F6E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658591">
                <a:tc gridSpan="3">
                  <a:txBody>
                    <a:bodyPr/>
                    <a:lstStyle/>
                    <a:p>
                      <a:pPr marL="0" marR="0" lvl="0" indent="0" algn="ctr" defTabSz="457200" rtl="1" eaLnBrk="1" fontAlgn="base" latinLnBrk="0" hangingPunct="1">
                        <a:lnSpc>
                          <a:spcPct val="100000"/>
                        </a:lnSpc>
                        <a:spcBef>
                          <a:spcPct val="0"/>
                        </a:spcBef>
                        <a:spcAft>
                          <a:spcPct val="0"/>
                        </a:spcAft>
                        <a:buClrTx/>
                        <a:buSzTx/>
                        <a:buFontTx/>
                        <a:buNone/>
                        <a:tabLst/>
                      </a:pPr>
                      <a:r>
                        <a:rPr kumimoji="0" lang="en-US" altLang="ja-JP" sz="18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a:t>
                      </a:r>
                      <a:r>
                        <a:rPr kumimoji="0" lang="ar-JO" altLang="ja-JP" sz="18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مَا رَأَيْتَ</a:t>
                      </a:r>
                      <a:r>
                        <a:rPr kumimoji="0" lang="en-US" altLang="ja-JP" sz="18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a:t>
                      </a:r>
                      <a:r>
                        <a:rPr kumimoji="0" lang="ar-JO" altLang="ja-JP" sz="18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 </a:t>
                      </a:r>
                    </a:p>
                    <a:p>
                      <a:pPr marL="0" marR="0" lvl="0" indent="0" algn="ctr" defTabSz="457200" rtl="1" eaLnBrk="1" fontAlgn="base" latinLnBrk="0" hangingPunct="1">
                        <a:lnSpc>
                          <a:spcPct val="100000"/>
                        </a:lnSpc>
                        <a:spcBef>
                          <a:spcPct val="0"/>
                        </a:spcBef>
                        <a:spcAft>
                          <a:spcPct val="0"/>
                        </a:spcAft>
                        <a:buClrTx/>
                        <a:buSzTx/>
                        <a:buFontTx/>
                        <a:buNone/>
                        <a:tabLst/>
                      </a:pPr>
                      <a:r>
                        <a:rPr kumimoji="0" lang="ar-JO" altLang="ja-JP" sz="18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(1: 19 أ)</a:t>
                      </a:r>
                      <a:endParaRPr kumimoji="0" lang="en-US" sz="1800" b="0"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15" marB="4571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BECDE"/>
                    </a:solidFill>
                  </a:tcPr>
                </a:tc>
                <a:tc hMerge="1">
                  <a:txBody>
                    <a:bodyPr/>
                    <a:lstStyle/>
                    <a:p>
                      <a:endParaRPr lang="en-US"/>
                    </a:p>
                  </a:txBody>
                  <a:tcPr/>
                </a:tc>
                <a:tc hMerge="1">
                  <a:txBody>
                    <a:bodyPr/>
                    <a:lstStyle/>
                    <a:p>
                      <a:endParaRPr lang="en-US"/>
                    </a:p>
                  </a:txBody>
                  <a:tcPr/>
                </a:tc>
                <a:tc>
                  <a:txBody>
                    <a:bodyPr/>
                    <a:lstStyle/>
                    <a:p>
                      <a:pPr marL="0" marR="0" lvl="0" indent="0" algn="ctr" defTabSz="457200" rtl="1" eaLnBrk="1" fontAlgn="base" latinLnBrk="0" hangingPunct="1">
                        <a:lnSpc>
                          <a:spcPct val="100000"/>
                        </a:lnSpc>
                        <a:spcBef>
                          <a:spcPct val="0"/>
                        </a:spcBef>
                        <a:spcAft>
                          <a:spcPct val="0"/>
                        </a:spcAft>
                        <a:buClrTx/>
                        <a:buSzTx/>
                        <a:buFontTx/>
                        <a:buNone/>
                        <a:tabLst/>
                      </a:pPr>
                      <a:r>
                        <a:rPr kumimoji="0" lang="en-US" altLang="ja-JP" sz="18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a:t>
                      </a:r>
                      <a:r>
                        <a:rPr kumimoji="0" lang="ar-JO" altLang="ja-JP" sz="18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وَمَا هُوَ كَائِنٌ</a:t>
                      </a:r>
                      <a:r>
                        <a:rPr kumimoji="0" lang="en-US" altLang="ja-JP" sz="18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a:t>
                      </a:r>
                      <a:endParaRPr kumimoji="0" lang="en-US" altLang="ja-JP" sz="1800" b="0"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p>
                      <a:pPr marL="0" marR="0" lvl="0" indent="0" algn="ctr" defTabSz="457200" rtl="1"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(1: 19 ب)</a:t>
                      </a:r>
                      <a:endParaRPr kumimoji="0" lang="en-US" sz="18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15" marB="4571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BECDE"/>
                    </a:solidFill>
                  </a:tcPr>
                </a:tc>
                <a:tc gridSpan="5">
                  <a:txBody>
                    <a:bodyPr/>
                    <a:lstStyle/>
                    <a:p>
                      <a:pPr marL="0" marR="0" lvl="0" indent="0" algn="ctr" defTabSz="457200" rtl="1" eaLnBrk="1" fontAlgn="base" latinLnBrk="0" hangingPunct="1">
                        <a:lnSpc>
                          <a:spcPct val="100000"/>
                        </a:lnSpc>
                        <a:spcBef>
                          <a:spcPct val="0"/>
                        </a:spcBef>
                        <a:spcAft>
                          <a:spcPct val="0"/>
                        </a:spcAft>
                        <a:buClrTx/>
                        <a:buSzTx/>
                        <a:buFontTx/>
                        <a:buNone/>
                        <a:tabLst/>
                      </a:pPr>
                      <a:r>
                        <a:rPr kumimoji="0" lang="en-US" altLang="ja-JP" sz="18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a:t>
                      </a:r>
                      <a:r>
                        <a:rPr kumimoji="0" lang="ar-JO" altLang="ja-JP" sz="18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وَمَا هُوَ عَتِيدٌ أَنْ يَكُونَ بَعْدَ هذَا.</a:t>
                      </a:r>
                      <a:r>
                        <a:rPr kumimoji="0" lang="en-US" altLang="ja-JP" sz="18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a:t>
                      </a:r>
                      <a:endParaRPr kumimoji="0" lang="ar-JO" altLang="ja-JP" sz="18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p>
                      <a:pPr marL="0" marR="0" lvl="0" indent="0" algn="ctr" defTabSz="457200" rtl="1" eaLnBrk="1" fontAlgn="base" latinLnBrk="0" hangingPunct="1">
                        <a:lnSpc>
                          <a:spcPct val="100000"/>
                        </a:lnSpc>
                        <a:spcBef>
                          <a:spcPct val="0"/>
                        </a:spcBef>
                        <a:spcAft>
                          <a:spcPct val="0"/>
                        </a:spcAft>
                        <a:buClrTx/>
                        <a:buSzTx/>
                        <a:buFontTx/>
                        <a:buNone/>
                        <a:tabLst/>
                      </a:pPr>
                      <a:r>
                        <a:rPr kumimoji="0" lang="ar-JO" altLang="ja-JP" sz="18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(1: 19 ت)</a:t>
                      </a:r>
                      <a:endParaRPr kumimoji="0" lang="en-US" altLang="ja-JP" sz="18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15" marB="4571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BECDE"/>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3"/>
                  </a:ext>
                </a:extLst>
              </a:tr>
              <a:tr h="359228">
                <a:tc gridSpan="3">
                  <a:txBody>
                    <a:bodyPr/>
                    <a:lstStyle/>
                    <a:p>
                      <a:pPr marL="0" marR="0" lvl="0" indent="0" algn="ctr" defTabSz="457200" rtl="1"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ماضي</a:t>
                      </a:r>
                      <a:endParaRPr kumimoji="0" lang="en-US" sz="18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15" marB="4571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F6EF"/>
                    </a:solidFill>
                  </a:tcPr>
                </a:tc>
                <a:tc hMerge="1">
                  <a:txBody>
                    <a:bodyPr/>
                    <a:lstStyle/>
                    <a:p>
                      <a:endParaRPr lang="en-US"/>
                    </a:p>
                  </a:txBody>
                  <a:tcPr/>
                </a:tc>
                <a:tc hMerge="1">
                  <a:txBody>
                    <a:bodyPr/>
                    <a:lstStyle/>
                    <a:p>
                      <a:endParaRPr lang="en-US"/>
                    </a:p>
                  </a:txBody>
                  <a:tcPr/>
                </a:tc>
                <a:tc>
                  <a:txBody>
                    <a:bodyPr/>
                    <a:lstStyle/>
                    <a:p>
                      <a:pPr marL="0" marR="0" lvl="0" indent="0" algn="ctr" defTabSz="457200" rtl="1"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حاضر</a:t>
                      </a:r>
                      <a:endParaRPr kumimoji="0" lang="en-US" sz="18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15" marB="4571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F6EF"/>
                    </a:solidFill>
                  </a:tcPr>
                </a:tc>
                <a:tc gridSpan="5">
                  <a:txBody>
                    <a:bodyPr/>
                    <a:lstStyle/>
                    <a:p>
                      <a:pPr marL="0" marR="0" lvl="0" indent="0" algn="ctr" defTabSz="457200" rtl="1"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مستقبل</a:t>
                      </a:r>
                      <a:endParaRPr kumimoji="0" lang="en-US" sz="18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15" marB="4571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F6E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4"/>
                  </a:ext>
                </a:extLst>
              </a:tr>
              <a:tr h="613964">
                <a:tc gridSpan="3">
                  <a:txBody>
                    <a:bodyPr/>
                    <a:lstStyle/>
                    <a:p>
                      <a:pPr marL="0" marR="0" lvl="0" indent="0" algn="ctr" defTabSz="457200" rtl="1" eaLnBrk="1" fontAlgn="base" latinLnBrk="0" hangingPunct="1">
                        <a:lnSpc>
                          <a:spcPct val="100000"/>
                        </a:lnSpc>
                        <a:spcBef>
                          <a:spcPct val="0"/>
                        </a:spcBef>
                        <a:spcAft>
                          <a:spcPct val="0"/>
                        </a:spcAft>
                        <a:buClrTx/>
                        <a:buSzTx/>
                        <a:buFontTx/>
                        <a:buNone/>
                        <a:tabLst/>
                      </a:pPr>
                      <a:r>
                        <a:rPr kumimoji="0" lang="ar-JO" sz="1800" b="1" i="0" u="none" strike="noStrike" cap="none" normalizeH="0" baseline="0">
                          <a:ln>
                            <a:noFill/>
                          </a:ln>
                          <a:solidFill>
                            <a:schemeClr val="tx1"/>
                          </a:solidFill>
                          <a:effectLst/>
                          <a:latin typeface="Arial" panose="020B0604020202020204" pitchFamily="34" charset="0"/>
                          <a:ea typeface="ＭＳ Ｐゴシック" charset="0"/>
                          <a:cs typeface="Arial" panose="020B0604020202020204" pitchFamily="34" charset="0"/>
                        </a:rPr>
                        <a:t>كشف</a:t>
                      </a:r>
                    </a:p>
                    <a:p>
                      <a:pPr marL="0" marR="0" lvl="0" indent="0" algn="ctr" defTabSz="457200" rtl="1" eaLnBrk="1" fontAlgn="base" latinLnBrk="0" hangingPunct="1">
                        <a:lnSpc>
                          <a:spcPct val="100000"/>
                        </a:lnSpc>
                        <a:spcBef>
                          <a:spcPct val="0"/>
                        </a:spcBef>
                        <a:spcAft>
                          <a:spcPct val="0"/>
                        </a:spcAft>
                        <a:buClrTx/>
                        <a:buSzTx/>
                        <a:buFontTx/>
                        <a:buNone/>
                        <a:tabLst/>
                      </a:pPr>
                      <a:r>
                        <a:rPr kumimoji="0" lang="ar-JO" sz="1800" b="1" i="0" u="none" strike="noStrike" cap="none" normalizeH="0" baseline="0">
                          <a:ln>
                            <a:noFill/>
                          </a:ln>
                          <a:solidFill>
                            <a:schemeClr val="tx1"/>
                          </a:solidFill>
                          <a:effectLst/>
                          <a:latin typeface="Arial" panose="020B0604020202020204" pitchFamily="34" charset="0"/>
                          <a:ea typeface="ＭＳ Ｐゴシック" charset="0"/>
                          <a:cs typeface="Arial" panose="020B0604020202020204" pitchFamily="34" charset="0"/>
                        </a:rPr>
                        <a:t>المسيح</a:t>
                      </a:r>
                      <a:endParaRPr kumimoji="0" lang="en-US" sz="18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15" marB="4571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BECDE"/>
                    </a:solidFill>
                  </a:tcPr>
                </a:tc>
                <a:tc hMerge="1">
                  <a:txBody>
                    <a:bodyPr/>
                    <a:lstStyle/>
                    <a:p>
                      <a:endParaRPr lang="en-US"/>
                    </a:p>
                  </a:txBody>
                  <a:tcPr/>
                </a:tc>
                <a:tc hMerge="1">
                  <a:txBody>
                    <a:bodyPr/>
                    <a:lstStyle/>
                    <a:p>
                      <a:endParaRPr lang="en-US"/>
                    </a:p>
                  </a:txBody>
                  <a:tcPr/>
                </a:tc>
                <a:tc>
                  <a:txBody>
                    <a:bodyPr/>
                    <a:lstStyle/>
                    <a:p>
                      <a:pPr marL="0" marR="0" lvl="0" indent="0" algn="ctr" defTabSz="457200" rtl="1"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كشف </a:t>
                      </a:r>
                    </a:p>
                    <a:p>
                      <a:pPr marL="0" marR="0" lvl="0" indent="0" algn="ctr" defTabSz="457200" rtl="1"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الكنائس</a:t>
                      </a:r>
                    </a:p>
                  </a:txBody>
                  <a:tcPr marT="45715" marB="4571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BECDE"/>
                    </a:solidFill>
                  </a:tcPr>
                </a:tc>
                <a:tc gridSpan="5">
                  <a:txBody>
                    <a:bodyPr/>
                    <a:lstStyle/>
                    <a:p>
                      <a:pPr marL="0" marR="0" lvl="0" indent="0" algn="ctr" defTabSz="457200" rtl="1"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اكتمال</a:t>
                      </a:r>
                    </a:p>
                    <a:p>
                      <a:pPr marL="0" marR="0" lvl="0" indent="0" algn="ctr" defTabSz="457200" rtl="1"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 كشف</a:t>
                      </a:r>
                      <a:endParaRPr kumimoji="0" lang="en-US" sz="18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15" marB="4571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BECDE"/>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5"/>
                  </a:ext>
                </a:extLst>
              </a:tr>
              <a:tr h="643366">
                <a:tc gridSpan="3">
                  <a:txBody>
                    <a:bodyPr/>
                    <a:lstStyle/>
                    <a:p>
                      <a:pPr marL="0" marR="0" lvl="0" indent="0" algn="ctr" defTabSz="457200" rtl="1"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الله على</a:t>
                      </a:r>
                    </a:p>
                    <a:p>
                      <a:pPr marL="0" marR="0" lvl="0" indent="0" algn="ctr" defTabSz="457200" rtl="1"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 الأرض</a:t>
                      </a:r>
                    </a:p>
                  </a:txBody>
                  <a:tcPr marT="45715" marB="4571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F6EF"/>
                    </a:solidFill>
                  </a:tcPr>
                </a:tc>
                <a:tc hMerge="1">
                  <a:txBody>
                    <a:bodyPr/>
                    <a:lstStyle/>
                    <a:p>
                      <a:endParaRPr lang="en-US"/>
                    </a:p>
                  </a:txBody>
                  <a:tcPr/>
                </a:tc>
                <a:tc hMerge="1">
                  <a:txBody>
                    <a:bodyPr/>
                    <a:lstStyle/>
                    <a:p>
                      <a:endParaRPr lang="en-US"/>
                    </a:p>
                  </a:txBody>
                  <a:tcPr/>
                </a:tc>
                <a:tc>
                  <a:txBody>
                    <a:bodyPr/>
                    <a:lstStyle/>
                    <a:p>
                      <a:pPr marL="0" marR="0" lvl="0" indent="0" algn="ctr" defTabSz="457200" rtl="1"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سفراء الله </a:t>
                      </a:r>
                    </a:p>
                    <a:p>
                      <a:pPr marL="0" marR="0" lvl="0" indent="0" algn="ctr" defTabSz="457200" rtl="1"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على الأرض</a:t>
                      </a:r>
                      <a:endParaRPr kumimoji="0" lang="en-US" sz="18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15" marB="4571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F6EF"/>
                    </a:solidFill>
                  </a:tcPr>
                </a:tc>
                <a:tc gridSpan="5">
                  <a:txBody>
                    <a:bodyPr/>
                    <a:lstStyle/>
                    <a:p>
                      <a:pPr marL="0" marR="0" lvl="0" indent="0" algn="ctr" defTabSz="457200" rtl="1"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الجهنم على الأرض </a:t>
                      </a:r>
                    </a:p>
                    <a:p>
                      <a:pPr marL="0" marR="0" lvl="0" indent="0" algn="ctr" defTabSz="457200" rtl="1"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إلى السماء على الأرض</a:t>
                      </a:r>
                      <a:endParaRPr kumimoji="0" lang="en-US" sz="18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15" marB="4571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F6E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6"/>
                  </a:ext>
                </a:extLst>
              </a:tr>
              <a:tr h="473528">
                <a:tc gridSpan="3">
                  <a:txBody>
                    <a:bodyPr/>
                    <a:lstStyle/>
                    <a:p>
                      <a:pPr marL="0" marR="0" lvl="0" indent="0" algn="ctr" defTabSz="457200" rtl="1"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القاضي</a:t>
                      </a:r>
                    </a:p>
                  </a:txBody>
                  <a:tcPr marT="45715" marB="4571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BECDE"/>
                    </a:solidFill>
                  </a:tcPr>
                </a:tc>
                <a:tc hMerge="1">
                  <a:txBody>
                    <a:bodyPr/>
                    <a:lstStyle/>
                    <a:p>
                      <a:endParaRPr lang="en-US"/>
                    </a:p>
                  </a:txBody>
                  <a:tcPr/>
                </a:tc>
                <a:tc hMerge="1">
                  <a:txBody>
                    <a:bodyPr/>
                    <a:lstStyle/>
                    <a:p>
                      <a:endParaRPr lang="en-US"/>
                    </a:p>
                  </a:txBody>
                  <a:tcPr/>
                </a:tc>
                <a:tc>
                  <a:txBody>
                    <a:bodyPr/>
                    <a:lstStyle/>
                    <a:p>
                      <a:pPr marL="0" marR="0" lvl="0" indent="0" algn="ctr" defTabSz="457200" rtl="1"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الواجبات</a:t>
                      </a:r>
                      <a:endParaRPr kumimoji="0" lang="en-US" sz="18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15" marB="4571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BECDE"/>
                    </a:solidFill>
                  </a:tcPr>
                </a:tc>
                <a:tc gridSpan="5">
                  <a:txBody>
                    <a:bodyPr/>
                    <a:lstStyle/>
                    <a:p>
                      <a:pPr marL="0" marR="0" lvl="0" indent="0" algn="ctr" defTabSz="457200" rtl="1"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الدينونة والمكافآت</a:t>
                      </a:r>
                      <a:endParaRPr kumimoji="0" lang="en-US" sz="18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15" marB="4571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BECDE"/>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806544">
                <a:tc>
                  <a:txBody>
                    <a:bodyPr/>
                    <a:lstStyle/>
                    <a:p>
                      <a:pPr marL="0" marR="0" lvl="0" indent="0" algn="ctr" defTabSz="457200" rtl="1" eaLnBrk="1" fontAlgn="base" latinLnBrk="0" hangingPunct="1">
                        <a:lnSpc>
                          <a:spcPct val="100000"/>
                        </a:lnSpc>
                        <a:spcBef>
                          <a:spcPct val="0"/>
                        </a:spcBef>
                        <a:spcAft>
                          <a:spcPct val="0"/>
                        </a:spcAft>
                        <a:buClrTx/>
                        <a:buSzTx/>
                        <a:buFontTx/>
                        <a:buNone/>
                        <a:tabLst/>
                      </a:pPr>
                      <a:r>
                        <a:rPr kumimoji="0" lang="ar-JO" sz="14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موضوع</a:t>
                      </a:r>
                    </a:p>
                    <a:p>
                      <a:pPr marL="0" marR="0" lvl="0" indent="0" algn="ctr" defTabSz="457200" rtl="1"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1:1-3</a:t>
                      </a:r>
                      <a:endParaRPr kumimoji="0" lang="en-US" sz="18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L="50800" marR="508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1"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عبادة الثالوث</a:t>
                      </a:r>
                    </a:p>
                    <a:p>
                      <a:pPr marL="0" marR="0" lvl="0" indent="0" algn="ctr" defTabSz="457200" rtl="1"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1: 4-8</a:t>
                      </a:r>
                    </a:p>
                    <a:p>
                      <a:pPr marL="0" marR="0" lvl="0" indent="0" algn="ctr" defTabSz="457200" rtl="1"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L="50800" marR="508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1" eaLnBrk="1" fontAlgn="base" latinLnBrk="0" hangingPunct="1">
                        <a:lnSpc>
                          <a:spcPct val="100000"/>
                        </a:lnSpc>
                        <a:spcBef>
                          <a:spcPct val="0"/>
                        </a:spcBef>
                        <a:spcAft>
                          <a:spcPct val="0"/>
                        </a:spcAft>
                        <a:buClrTx/>
                        <a:buSzTx/>
                        <a:buFontTx/>
                        <a:buNone/>
                        <a:tabLst/>
                      </a:pPr>
                      <a:r>
                        <a:rPr kumimoji="0" lang="ar-JO" sz="14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المسيح</a:t>
                      </a:r>
                      <a:r>
                        <a:rPr kumimoji="0" lang="ar-JO" sz="18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 الممجد</a:t>
                      </a:r>
                    </a:p>
                    <a:p>
                      <a:pPr marL="0" marR="0" lvl="0" indent="0" algn="ctr" defTabSz="457200" rtl="1"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1: 9-20</a:t>
                      </a:r>
                      <a:endParaRPr kumimoji="0" lang="en-US" sz="18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L="50800" marR="508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1"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سبع كنائس في آسيا:</a:t>
                      </a:r>
                    </a:p>
                    <a:p>
                      <a:pPr marL="0" marR="0" lvl="0" indent="0" algn="ctr" defTabSz="457200" rtl="1"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err="1">
                          <a:ln>
                            <a:noFill/>
                          </a:ln>
                          <a:solidFill>
                            <a:schemeClr val="tx1"/>
                          </a:solidFill>
                          <a:effectLst/>
                          <a:latin typeface="Arial" panose="020B0604020202020204" pitchFamily="34" charset="0"/>
                          <a:ea typeface="ＭＳ Ｐゴシック" charset="0"/>
                          <a:cs typeface="Arial" panose="020B0604020202020204" pitchFamily="34" charset="0"/>
                        </a:rPr>
                        <a:t>أفسس</a:t>
                      </a:r>
                      <a:endParaRPr kumimoji="0" lang="ar-JO" sz="18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p>
                      <a:pPr marL="0" marR="0" lvl="0" indent="0" algn="ctr" defTabSz="457200" rtl="1"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سميرنا</a:t>
                      </a:r>
                    </a:p>
                    <a:p>
                      <a:pPr marL="0" marR="0" lvl="0" indent="0" algn="ctr" defTabSz="457200" rtl="1"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err="1">
                          <a:ln>
                            <a:noFill/>
                          </a:ln>
                          <a:solidFill>
                            <a:schemeClr val="tx1"/>
                          </a:solidFill>
                          <a:effectLst/>
                          <a:latin typeface="Arial" panose="020B0604020202020204" pitchFamily="34" charset="0"/>
                          <a:ea typeface="ＭＳ Ｐゴシック" charset="0"/>
                          <a:cs typeface="Arial" panose="020B0604020202020204" pitchFamily="34" charset="0"/>
                        </a:rPr>
                        <a:t>برغامس</a:t>
                      </a:r>
                      <a:endParaRPr kumimoji="0" lang="ar-JO" sz="18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p>
                      <a:pPr marL="0" marR="0" lvl="0" indent="0" algn="ctr" defTabSz="457200" rtl="1"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err="1">
                          <a:ln>
                            <a:noFill/>
                          </a:ln>
                          <a:solidFill>
                            <a:schemeClr val="tx1"/>
                          </a:solidFill>
                          <a:effectLst/>
                          <a:latin typeface="Arial" panose="020B0604020202020204" pitchFamily="34" charset="0"/>
                          <a:ea typeface="ＭＳ Ｐゴシック" charset="0"/>
                          <a:cs typeface="Arial" panose="020B0604020202020204" pitchFamily="34" charset="0"/>
                        </a:rPr>
                        <a:t>ثياتيرا</a:t>
                      </a:r>
                      <a:endParaRPr kumimoji="0" lang="ar-JO" sz="18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p>
                      <a:pPr marL="0" marR="0" lvl="0" indent="0" algn="ctr" defTabSz="457200" rtl="1"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err="1">
                          <a:ln>
                            <a:noFill/>
                          </a:ln>
                          <a:solidFill>
                            <a:schemeClr val="tx1"/>
                          </a:solidFill>
                          <a:effectLst/>
                          <a:latin typeface="Arial" panose="020B0604020202020204" pitchFamily="34" charset="0"/>
                          <a:ea typeface="ＭＳ Ｐゴシック" charset="0"/>
                          <a:cs typeface="Arial" panose="020B0604020202020204" pitchFamily="34" charset="0"/>
                        </a:rPr>
                        <a:t>ساردس</a:t>
                      </a:r>
                      <a:endParaRPr kumimoji="0" lang="ar-JO" sz="18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p>
                      <a:pPr marL="0" marR="0" lvl="0" indent="0" algn="ctr" defTabSz="457200" rtl="1"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فيلادلفيا</a:t>
                      </a:r>
                    </a:p>
                    <a:p>
                      <a:pPr marL="0" marR="0" lvl="0" indent="0" algn="ctr" defTabSz="457200" rtl="1"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err="1">
                          <a:ln>
                            <a:noFill/>
                          </a:ln>
                          <a:solidFill>
                            <a:schemeClr val="tx1"/>
                          </a:solidFill>
                          <a:effectLst/>
                          <a:latin typeface="Arial" panose="020B0604020202020204" pitchFamily="34" charset="0"/>
                          <a:ea typeface="ＭＳ Ｐゴシック" charset="0"/>
                          <a:cs typeface="Arial" panose="020B0604020202020204" pitchFamily="34" charset="0"/>
                        </a:rPr>
                        <a:t>لاودكية</a:t>
                      </a:r>
                      <a:endParaRPr kumimoji="0" lang="en-US" sz="18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L="50800" marR="508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1"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الضيقة</a:t>
                      </a:r>
                    </a:p>
                    <a:p>
                      <a:pPr marL="0" marR="0" lvl="0" indent="0" algn="ctr" defTabSz="457200" rtl="1"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4: 1- 19:10</a:t>
                      </a:r>
                    </a:p>
                  </a:txBody>
                  <a:tcPr marL="50800" marR="508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1" eaLnBrk="1" fontAlgn="base" latinLnBrk="0" hangingPunct="1">
                        <a:lnSpc>
                          <a:spcPct val="100000"/>
                        </a:lnSpc>
                        <a:spcBef>
                          <a:spcPct val="0"/>
                        </a:spcBef>
                        <a:spcAft>
                          <a:spcPct val="0"/>
                        </a:spcAft>
                        <a:buClrTx/>
                        <a:buSzTx/>
                        <a:buFontTx/>
                        <a:buNone/>
                        <a:tabLst/>
                      </a:pPr>
                      <a:r>
                        <a:rPr kumimoji="0" lang="ar-JO" sz="14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المجيء</a:t>
                      </a:r>
                      <a:r>
                        <a:rPr kumimoji="0" lang="ar-JO" sz="18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 الثاني</a:t>
                      </a:r>
                    </a:p>
                    <a:p>
                      <a:pPr marL="0" marR="0" lvl="0" indent="0" algn="ctr" defTabSz="457200" rtl="1"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19: 1-21</a:t>
                      </a:r>
                    </a:p>
                  </a:txBody>
                  <a:tcPr marL="50800" marR="508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1"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الألفية</a:t>
                      </a:r>
                    </a:p>
                    <a:p>
                      <a:pPr marL="0" marR="0" lvl="0" indent="0" algn="ctr" defTabSz="457200" rtl="1"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20</a:t>
                      </a:r>
                      <a:endParaRPr kumimoji="0" lang="en-US" sz="18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L="50800" marR="508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1"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الحالة الأبدية</a:t>
                      </a:r>
                    </a:p>
                    <a:p>
                      <a:pPr marL="0" marR="0" lvl="0" indent="0" algn="ctr" defTabSz="457200" rtl="1"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21: 1- 22: 5</a:t>
                      </a:r>
                    </a:p>
                  </a:txBody>
                  <a:tcPr marL="50800" marR="508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1"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الخاتمة: وشيكة</a:t>
                      </a:r>
                    </a:p>
                    <a:p>
                      <a:pPr marL="0" marR="0" lvl="0" indent="0" algn="ctr" defTabSz="457200" rtl="1"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22: 6-21</a:t>
                      </a:r>
                    </a:p>
                  </a:txBody>
                  <a:tcPr marL="50800" marR="508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F6EF"/>
                    </a:solidFill>
                  </a:tcPr>
                </a:tc>
                <a:extLst>
                  <a:ext uri="{0D108BD9-81ED-4DB2-BD59-A6C34878D82A}">
                    <a16:rowId xmlns:a16="http://schemas.microsoft.com/office/drawing/2014/main" val="10008"/>
                  </a:ext>
                </a:extLst>
              </a:tr>
              <a:tr h="363515">
                <a:tc gridSpan="9">
                  <a:txBody>
                    <a:bodyPr/>
                    <a:lstStyle/>
                    <a:p>
                      <a:pPr marL="0" marR="0" lvl="0" indent="0" algn="ctr" defTabSz="457200" rtl="1" eaLnBrk="1" fontAlgn="base" latinLnBrk="0" hangingPunct="1">
                        <a:lnSpc>
                          <a:spcPct val="100000"/>
                        </a:lnSpc>
                        <a:spcBef>
                          <a:spcPct val="0"/>
                        </a:spcBef>
                        <a:spcAft>
                          <a:spcPct val="0"/>
                        </a:spcAft>
                        <a:buClrTx/>
                        <a:buSzTx/>
                        <a:buFontTx/>
                        <a:buNone/>
                        <a:tabLst/>
                      </a:pPr>
                      <a:r>
                        <a:rPr kumimoji="0" lang="ar-JO" sz="18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95 م</a:t>
                      </a: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BECDE"/>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9"/>
                  </a:ext>
                </a:extLst>
              </a:tr>
            </a:tbl>
          </a:graphicData>
        </a:graphic>
      </p:graphicFrame>
      <p:sp>
        <p:nvSpPr>
          <p:cNvPr id="766979" name="Text Box 7">
            <a:extLst>
              <a:ext uri="{FF2B5EF4-FFF2-40B4-BE49-F238E27FC236}">
                <a16:creationId xmlns:a16="http://schemas.microsoft.com/office/drawing/2014/main" id="{298C24AF-AAE9-4134-37D0-A9E48539AB43}"/>
              </a:ext>
            </a:extLst>
          </p:cNvPr>
          <p:cNvSpPr txBox="1">
            <a:spLocks noChangeArrowheads="1"/>
          </p:cNvSpPr>
          <p:nvPr/>
        </p:nvSpPr>
        <p:spPr bwMode="auto">
          <a:xfrm>
            <a:off x="7783615" y="4763"/>
            <a:ext cx="1456515" cy="402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wrap="square" lIns="90000" tIns="46800" rIns="90000" bIns="46800">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318، 324م</a:t>
            </a:r>
            <a:endParaRPr kumimoji="0" lang="en-US" sz="2000"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Tree>
    <p:extLst>
      <p:ext uri="{BB962C8B-B14F-4D97-AF65-F5344CB8AC3E}">
        <p14:creationId xmlns:p14="http://schemas.microsoft.com/office/powerpoint/2010/main" val="104869630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66978"/>
                                        </p:tgtEl>
                                        <p:attrNameLst>
                                          <p:attrName>style.visibility</p:attrName>
                                        </p:attrNameLst>
                                      </p:cBhvr>
                                      <p:to>
                                        <p:strVal val="visible"/>
                                      </p:to>
                                    </p:set>
                                    <p:anim calcmode="lin" valueType="num">
                                      <p:cBhvr additive="base">
                                        <p:cTn id="7" dur="500" fill="hold"/>
                                        <p:tgtEl>
                                          <p:spTgt spid="766978"/>
                                        </p:tgtEl>
                                        <p:attrNameLst>
                                          <p:attrName>ppt_x</p:attrName>
                                        </p:attrNameLst>
                                      </p:cBhvr>
                                      <p:tavLst>
                                        <p:tav tm="0">
                                          <p:val>
                                            <p:strVal val="#ppt_x"/>
                                          </p:val>
                                        </p:tav>
                                        <p:tav tm="100000">
                                          <p:val>
                                            <p:strVal val="#ppt_x"/>
                                          </p:val>
                                        </p:tav>
                                      </p:tavLst>
                                    </p:anim>
                                    <p:anim calcmode="lin" valueType="num">
                                      <p:cBhvr additive="base">
                                        <p:cTn id="8" dur="500" fill="hold"/>
                                        <p:tgtEl>
                                          <p:spTgt spid="76697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697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rev 5 authority in scroll.jp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1164030"/>
            <a:ext cx="9144000" cy="4903470"/>
          </a:xfrm>
          <a:prstGeom prst="rect">
            <a:avLst/>
          </a:prstGeom>
        </p:spPr>
      </p:pic>
      <p:sp>
        <p:nvSpPr>
          <p:cNvPr id="837634" name="Text Box 3"/>
          <p:cNvSpPr txBox="1">
            <a:spLocks noChangeArrowheads="1"/>
          </p:cNvSpPr>
          <p:nvPr/>
        </p:nvSpPr>
        <p:spPr bwMode="auto">
          <a:xfrm>
            <a:off x="-13674" y="6178253"/>
            <a:ext cx="9189859" cy="584776"/>
          </a:xfrm>
          <a:prstGeom prst="rect">
            <a:avLst/>
          </a:prstGeom>
          <a:noFill/>
          <a:ln w="9525">
            <a:noFill/>
            <a:miter lim="800000"/>
            <a:headEnd/>
            <a:tailEnd/>
          </a:ln>
        </p:spPr>
        <p:txBody>
          <a:bodyPr wrap="square">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ar-JO" sz="3200" b="1" i="0" u="none" strike="noStrike" kern="1200" cap="none" spc="0" normalizeH="0" baseline="0" noProof="0" dirty="0">
                <a:ln>
                  <a:noFill/>
                </a:ln>
                <a:solidFill>
                  <a:prstClr val="black"/>
                </a:solidFill>
                <a:effectLst/>
                <a:uLnTx/>
                <a:uFillTx/>
                <a:latin typeface="Arial" panose="020B0604020202020204" pitchFamily="34" charset="0"/>
                <a:ea typeface="ＭＳ Ｐゴシック" charset="0"/>
                <a:cs typeface="Arial" panose="020B0604020202020204" pitchFamily="34" charset="0"/>
              </a:rPr>
              <a:t>في يمين الآب (5:1)</a:t>
            </a:r>
            <a:endPar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ＭＳ Ｐゴシック" charset="0"/>
              <a:cs typeface="Arial" panose="020B0604020202020204" pitchFamily="34" charset="0"/>
            </a:endParaRPr>
          </a:p>
        </p:txBody>
      </p:sp>
      <p:sp>
        <p:nvSpPr>
          <p:cNvPr id="837642" name="Text Box 11"/>
          <p:cNvSpPr txBox="1">
            <a:spLocks noChangeArrowheads="1"/>
          </p:cNvSpPr>
          <p:nvPr/>
        </p:nvSpPr>
        <p:spPr bwMode="auto">
          <a:xfrm>
            <a:off x="685800" y="582613"/>
            <a:ext cx="7696200" cy="604837"/>
          </a:xfrm>
          <a:prstGeom prst="rect">
            <a:avLst/>
          </a:prstGeom>
          <a:noFill/>
          <a:ln w="9525">
            <a:noFill/>
            <a:miter lim="800000"/>
            <a:headEnd/>
            <a:tailEnd/>
          </a:ln>
        </p:spPr>
        <p:txBody>
          <a:bodyPr>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ar-JO" sz="3300" b="1" i="0" u="none" strike="noStrike" kern="1200" cap="none" spc="0" normalizeH="0" baseline="0" noProof="0" dirty="0">
                <a:ln>
                  <a:noFill/>
                </a:ln>
                <a:solidFill>
                  <a:prstClr val="black"/>
                </a:solidFill>
                <a:effectLst/>
                <a:uLnTx/>
                <a:uFillTx/>
                <a:latin typeface="Arial" panose="020B0604020202020204" pitchFamily="34" charset="0"/>
                <a:ea typeface="ＭＳ Ｐゴシック" charset="0"/>
                <a:cs typeface="Arial" panose="020B0604020202020204" pitchFamily="34" charset="0"/>
              </a:rPr>
              <a:t>السفر المختوم بسبعة ختوم...</a:t>
            </a:r>
            <a:endPar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ＭＳ Ｐゴシック" charset="0"/>
              <a:cs typeface="Arial" panose="020B0604020202020204" pitchFamily="34" charset="0"/>
            </a:endParaRPr>
          </a:p>
        </p:txBody>
      </p:sp>
      <p:sp>
        <p:nvSpPr>
          <p:cNvPr id="837643" name="Rectangle 12"/>
          <p:cNvSpPr>
            <a:spLocks noGrp="1" noChangeArrowheads="1"/>
          </p:cNvSpPr>
          <p:nvPr>
            <p:ph type="title" idx="4294967295"/>
          </p:nvPr>
        </p:nvSpPr>
        <p:spPr>
          <a:xfrm>
            <a:off x="0" y="0"/>
            <a:ext cx="9144000" cy="549275"/>
          </a:xfrm>
        </p:spPr>
        <p:txBody>
          <a:bodyPr>
            <a:normAutofit fontScale="90000"/>
          </a:bodyPr>
          <a:lstStyle/>
          <a:p>
            <a:r>
              <a:rPr lang="ar-JO" sz="3200" b="1" dirty="0">
                <a:solidFill>
                  <a:srgbClr val="0000FF"/>
                </a:solidFill>
                <a:latin typeface="Arial" panose="020B0604020202020204" pitchFamily="34" charset="0"/>
                <a:ea typeface="ＭＳ Ｐゴシック" charset="0"/>
                <a:cs typeface="Arial" panose="020B0604020202020204" pitchFamily="34" charset="0"/>
              </a:rPr>
              <a:t>دينونات الختوم (رؤيا 5- 6)</a:t>
            </a:r>
            <a:endParaRPr lang="en-US" sz="3200" b="1" dirty="0">
              <a:solidFill>
                <a:srgbClr val="0000FF"/>
              </a:solidFill>
              <a:latin typeface="Arial" panose="020B0604020202020204" pitchFamily="34" charset="0"/>
              <a:ea typeface="ＭＳ Ｐゴシック" charset="0"/>
              <a:cs typeface="Arial" panose="020B0604020202020204" pitchFamily="34" charset="0"/>
            </a:endParaRPr>
          </a:p>
        </p:txBody>
      </p:sp>
      <p:sp>
        <p:nvSpPr>
          <p:cNvPr id="13" name="Text Box 1041"/>
          <p:cNvSpPr txBox="1">
            <a:spLocks noChangeArrowheads="1"/>
          </p:cNvSpPr>
          <p:nvPr/>
        </p:nvSpPr>
        <p:spPr bwMode="auto">
          <a:xfrm>
            <a:off x="8404299" y="60325"/>
            <a:ext cx="704039"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0000FF"/>
                </a:solidFill>
                <a:effectLst/>
                <a:uLnTx/>
                <a:uFillTx/>
                <a:latin typeface="Arial"/>
                <a:ea typeface="ＭＳ Ｐゴシック" charset="0"/>
                <a:cs typeface="Arial"/>
              </a:rPr>
              <a:t>369</a:t>
            </a:r>
            <a:endParaRPr kumimoji="0" lang="en-US" sz="2400" b="1" i="0" u="none" strike="noStrike" kern="1200" cap="none" spc="0" normalizeH="0" baseline="0" noProof="0" dirty="0">
              <a:ln>
                <a:noFill/>
              </a:ln>
              <a:solidFill>
                <a:srgbClr val="0000FF"/>
              </a:solidFill>
              <a:effectLst/>
              <a:uLnTx/>
              <a:uFillTx/>
              <a:latin typeface="Arial"/>
              <a:ea typeface="ＭＳ Ｐゴシック" charset="0"/>
              <a:cs typeface="Arial"/>
            </a:endParaRPr>
          </a:p>
        </p:txBody>
      </p:sp>
    </p:spTree>
    <p:extLst>
      <p:ext uri="{BB962C8B-B14F-4D97-AF65-F5344CB8AC3E}">
        <p14:creationId xmlns:p14="http://schemas.microsoft.com/office/powerpoint/2010/main" val="3837874250"/>
      </p:ext>
    </p:extLst>
  </p:cSld>
  <p:clrMapOvr>
    <a:overrideClrMapping bg1="lt1" tx1="dk1" bg2="lt2" tx2="dk2" accent1="accent1" accent2="accent2" accent3="accent3" accent4="accent4" accent5="accent5" accent6="accent6" hlink="hlink" folHlink="folHlink"/>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79070" y="1844040"/>
            <a:ext cx="2722419" cy="4876800"/>
          </a:xfrm>
        </p:spPr>
        <p:txBody>
          <a:bodyPr/>
          <a:lstStyle/>
          <a:p>
            <a:r>
              <a:rPr lang="ar-JO" sz="6000" dirty="0">
                <a:latin typeface="Arial" panose="020B0604020202020204" pitchFamily="34" charset="0"/>
                <a:cs typeface="Arial" panose="020B0604020202020204" pitchFamily="34" charset="0"/>
              </a:rPr>
              <a:t>من هو مستحق أن يفتح السفر ويفك ختومه؟</a:t>
            </a:r>
            <a:endParaRPr lang="en-US" sz="6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886200" y="-13162"/>
            <a:ext cx="5285509" cy="687116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4" name="Title 2">
            <a:extLst>
              <a:ext uri="{FF2B5EF4-FFF2-40B4-BE49-F238E27FC236}">
                <a16:creationId xmlns:a16="http://schemas.microsoft.com/office/drawing/2014/main" id="{BA9A8D68-4B0E-994D-9960-478AC7911710}"/>
              </a:ext>
            </a:extLst>
          </p:cNvPr>
          <p:cNvSpPr txBox="1">
            <a:spLocks/>
          </p:cNvSpPr>
          <p:nvPr/>
        </p:nvSpPr>
        <p:spPr>
          <a:xfrm>
            <a:off x="594359" y="568206"/>
            <a:ext cx="3291841" cy="117812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ar-SA" sz="4800" b="1" i="0" u="none" strike="noStrike" kern="1200" cap="none" spc="0" normalizeH="0" baseline="0" noProof="0" dirty="0">
                <a:ln>
                  <a:noFill/>
                </a:ln>
                <a:solidFill>
                  <a:srgbClr val="895D1D"/>
                </a:solidFill>
                <a:effectLst/>
                <a:uLnTx/>
                <a:uFillTx/>
                <a:latin typeface="Arial" panose="020B0604020202020204" pitchFamily="34" charset="0"/>
                <a:ea typeface="+mj-ea"/>
                <a:cs typeface="Arial" panose="020B0604020202020204" pitchFamily="34" charset="0"/>
              </a:rPr>
              <a:t>رؤيا ٥ : ٢</a:t>
            </a:r>
          </a:p>
        </p:txBody>
      </p:sp>
    </p:spTree>
    <p:extLst>
      <p:ext uri="{BB962C8B-B14F-4D97-AF65-F5344CB8AC3E}">
        <p14:creationId xmlns:p14="http://schemas.microsoft.com/office/powerpoint/2010/main" val="412278236"/>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8490" y="365760"/>
            <a:ext cx="7756263" cy="1319606"/>
          </a:xfrm>
        </p:spPr>
        <p:txBody>
          <a:bodyPr/>
          <a:lstStyle/>
          <a:p>
            <a:r>
              <a:rPr lang="ar-SA" sz="6000" dirty="0">
                <a:latin typeface="Arial" panose="020B0604020202020204" pitchFamily="34" charset="0"/>
                <a:cs typeface="Arial" panose="020B0604020202020204" pitchFamily="34" charset="0"/>
              </a:rPr>
              <a:t>من هو مستحق أن يفتح السفر ويفك ختومه؟</a:t>
            </a:r>
            <a:endParaRPr lang="en-US" sz="6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 name="Content Placeholder 1"/>
          <p:cNvSpPr>
            <a:spLocks noGrp="1"/>
          </p:cNvSpPr>
          <p:nvPr>
            <p:ph idx="1"/>
          </p:nvPr>
        </p:nvSpPr>
        <p:spPr/>
        <p:txBody>
          <a:bodyPr>
            <a:normAutofit/>
          </a:bodyPr>
          <a:lstStyle/>
          <a:p>
            <a:pPr marL="0" indent="0" algn="ctr">
              <a:buNone/>
            </a:pPr>
            <a:endParaRPr lang="en-US" sz="4000" dirty="0">
              <a:latin typeface="Arial" panose="020B0604020202020204" pitchFamily="34" charset="0"/>
              <a:cs typeface="Arial" panose="020B0604020202020204" pitchFamily="34" charset="0"/>
            </a:endParaRPr>
          </a:p>
          <a:p>
            <a:pPr marL="0" indent="0" algn="ctr">
              <a:buNone/>
            </a:pPr>
            <a:r>
              <a:rPr lang="en-US" sz="9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No one!</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524000" y="2216789"/>
            <a:ext cx="6179127" cy="4641211"/>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3732879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098"/>
                                        </p:tgtEl>
                                        <p:attrNameLst>
                                          <p:attrName>style.visibility</p:attrName>
                                        </p:attrNameLst>
                                      </p:cBhvr>
                                      <p:to>
                                        <p:strVal val="visible"/>
                                      </p:to>
                                    </p:set>
                                    <p:animEffect transition="in" filter="fade">
                                      <p:cBhvr>
                                        <p:cTn id="12"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719138" indent="-719138" algn="r" rtl="1"/>
            <a:r>
              <a:rPr lang="ar-JO" sz="3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متى كانت آخر مرة كنت تتوق فيها بشدة إلى فتح الكتاب المقدس والإستماع إلى الله؟</a:t>
            </a:r>
            <a:endParaRPr lang="en-US" sz="3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Title 2"/>
          <p:cNvSpPr>
            <a:spLocks noGrp="1"/>
          </p:cNvSpPr>
          <p:nvPr>
            <p:ph type="title"/>
          </p:nvPr>
        </p:nvSpPr>
        <p:spPr/>
        <p:txBody>
          <a:bodyPr/>
          <a:lstStyle/>
          <a:p>
            <a:r>
              <a:rPr lang="ar-JO" sz="4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بعض الطعام للتفكير</a:t>
            </a:r>
            <a:endParaRPr lang="en-US" sz="4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53775187"/>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9247" y="2248347"/>
            <a:ext cx="8262053" cy="3877815"/>
          </a:xfrm>
        </p:spPr>
        <p:txBody>
          <a:bodyPr>
            <a:normAutofit/>
          </a:bodyPr>
          <a:lstStyle/>
          <a:p>
            <a:pPr marL="598488" indent="-598488" algn="r" rtl="1"/>
            <a:r>
              <a:rPr lang="ar-JO" sz="3200" b="1" dirty="0">
                <a:effectLst>
                  <a:outerShdw blurRad="38100" dist="38100" dir="2700000" algn="tl">
                    <a:srgbClr val="000000">
                      <a:alpha val="43137"/>
                    </a:srgbClr>
                  </a:outerShdw>
                </a:effectLst>
              </a:rPr>
              <a:t>بسبب من هو (5-8):</a:t>
            </a:r>
            <a:endParaRPr lang="en-US" sz="3200" b="1" dirty="0">
              <a:effectLst>
                <a:outerShdw blurRad="38100" dist="38100" dir="2700000" algn="tl">
                  <a:srgbClr val="000000">
                    <a:alpha val="43137"/>
                  </a:srgbClr>
                </a:outerShdw>
              </a:effectLst>
            </a:endParaRPr>
          </a:p>
          <a:p>
            <a:endParaRPr lang="en-US" sz="3200" b="1" dirty="0">
              <a:effectLst>
                <a:outerShdw blurRad="38100" dist="38100" dir="2700000" algn="tl">
                  <a:srgbClr val="000000">
                    <a:alpha val="43137"/>
                  </a:srgbClr>
                </a:outerShdw>
              </a:effectLst>
            </a:endParaRPr>
          </a:p>
          <a:p>
            <a:pPr marL="1077913" lvl="1" indent="-479425" algn="r" rtl="1"/>
            <a:r>
              <a:rPr lang="ar-JO" sz="2800" b="1" dirty="0">
                <a:effectLst>
                  <a:outerShdw blurRad="38100" dist="38100" dir="2700000" algn="tl">
                    <a:srgbClr val="000000">
                      <a:alpha val="43137"/>
                    </a:srgbClr>
                  </a:outerShdw>
                </a:effectLst>
              </a:rPr>
              <a:t>هو </a:t>
            </a:r>
            <a:r>
              <a:rPr lang="ar-JO" sz="2800" b="1" dirty="0">
                <a:solidFill>
                  <a:srgbClr val="002060"/>
                </a:solidFill>
                <a:effectLst>
                  <a:outerShdw blurRad="38100" dist="38100" dir="2700000" algn="tl">
                    <a:srgbClr val="000000">
                      <a:alpha val="43137"/>
                    </a:srgbClr>
                  </a:outerShdw>
                </a:effectLst>
              </a:rPr>
              <a:t>الأسد</a:t>
            </a:r>
            <a:r>
              <a:rPr lang="ar-JO" sz="2800" b="1" dirty="0">
                <a:effectLst>
                  <a:outerShdw blurRad="38100" dist="38100" dir="2700000" algn="tl">
                    <a:srgbClr val="000000">
                      <a:alpha val="43137"/>
                    </a:srgbClr>
                  </a:outerShdw>
                </a:effectLst>
              </a:rPr>
              <a:t> الخارج من سبط يهوذا (5)</a:t>
            </a:r>
          </a:p>
        </p:txBody>
      </p:sp>
      <p:sp>
        <p:nvSpPr>
          <p:cNvPr id="3" name="Title 2"/>
          <p:cNvSpPr>
            <a:spLocks noGrp="1"/>
          </p:cNvSpPr>
          <p:nvPr>
            <p:ph type="title"/>
          </p:nvPr>
        </p:nvSpPr>
        <p:spPr>
          <a:xfrm>
            <a:off x="688490" y="304800"/>
            <a:ext cx="7756263" cy="1319606"/>
          </a:xfrm>
        </p:spPr>
        <p:txBody>
          <a:bodyPr/>
          <a:lstStyle/>
          <a:p>
            <a:r>
              <a:rPr lang="ar-JO" sz="4800" b="1" dirty="0">
                <a:solidFill>
                  <a:srgbClr val="002060"/>
                </a:solidFill>
                <a:effectLst>
                  <a:outerShdw blurRad="38100" dist="38100" dir="2700000" algn="tl">
                    <a:srgbClr val="000000">
                      <a:alpha val="43137"/>
                    </a:srgbClr>
                  </a:outerShdw>
                </a:effectLst>
              </a:rPr>
              <a:t>يسوع</a:t>
            </a:r>
            <a:r>
              <a:rPr lang="ar-JO" sz="4800" b="1" dirty="0">
                <a:effectLst>
                  <a:outerShdw blurRad="38100" dist="38100" dir="2700000" algn="tl">
                    <a:srgbClr val="000000">
                      <a:alpha val="43137"/>
                    </a:srgbClr>
                  </a:outerShdw>
                </a:effectLst>
              </a:rPr>
              <a:t> مستحق أن يفتح الختم         (5: 5-10)</a:t>
            </a:r>
            <a:endParaRPr lang="en-US" sz="4800" b="1" dirty="0">
              <a:effectLst>
                <a:outerShdw blurRad="38100" dist="38100" dir="2700000" algn="tl">
                  <a:srgbClr val="000000">
                    <a:alpha val="43137"/>
                  </a:srgbClr>
                </a:outerShdw>
              </a:effectLst>
            </a:endParaRPr>
          </a:p>
        </p:txBody>
      </p:sp>
      <p:pic>
        <p:nvPicPr>
          <p:cNvPr id="4" name="Picture 3"/>
          <p:cNvPicPr>
            <a:picLocks noChangeAspect="1"/>
          </p:cNvPicPr>
          <p:nvPr/>
        </p:nvPicPr>
        <p:blipFill>
          <a:blip r:embed="rId2"/>
          <a:stretch>
            <a:fillRect/>
          </a:stretch>
        </p:blipFill>
        <p:spPr>
          <a:xfrm>
            <a:off x="2131391" y="4025275"/>
            <a:ext cx="4802809" cy="2832725"/>
          </a:xfrm>
          <a:prstGeom prst="rect">
            <a:avLst/>
          </a:prstGeom>
        </p:spPr>
      </p:pic>
    </p:spTree>
    <p:extLst>
      <p:ext uri="{BB962C8B-B14F-4D97-AF65-F5344CB8AC3E}">
        <p14:creationId xmlns:p14="http://schemas.microsoft.com/office/powerpoint/2010/main" val="273021301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xEl>
                                              <p:pRg st="2" end="2"/>
                                            </p:txEl>
                                          </p:spTgt>
                                        </p:tgtEl>
                                        <p:attrNameLst>
                                          <p:attrName>style.visibility</p:attrName>
                                        </p:attrNameLst>
                                      </p:cBhvr>
                                      <p:to>
                                        <p:strVal val="visible"/>
                                      </p:to>
                                    </p:set>
                                    <p:animEffect transition="in" filter="fade">
                                      <p:cBhvr>
                                        <p:cTn id="10"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840706" name="Picture 1" descr="Rev 5.5 Lion Background.jpg"/>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45868" y="60325"/>
            <a:ext cx="9189868" cy="69200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Text Box 1041"/>
          <p:cNvSpPr txBox="1">
            <a:spLocks noChangeArrowheads="1"/>
          </p:cNvSpPr>
          <p:nvPr/>
        </p:nvSpPr>
        <p:spPr bwMode="auto">
          <a:xfrm>
            <a:off x="8404299" y="60325"/>
            <a:ext cx="704039"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369</a:t>
            </a:r>
            <a:endParaRPr kumimoji="0" lang="en-US" sz="2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5" name="Text Box 1041"/>
          <p:cNvSpPr txBox="1">
            <a:spLocks noChangeArrowheads="1"/>
          </p:cNvSpPr>
          <p:nvPr/>
        </p:nvSpPr>
        <p:spPr bwMode="auto">
          <a:xfrm>
            <a:off x="-86286" y="291157"/>
            <a:ext cx="4889480" cy="46782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SA" sz="16600" b="1" i="0" u="none" strike="noStrike" kern="1200" cap="none" spc="0" normalizeH="0" baseline="0" noProof="0" dirty="0">
                <a:ln>
                  <a:noFill/>
                </a:ln>
                <a:solidFill>
                  <a:srgbClr val="FFFB99"/>
                </a:solidFill>
                <a:effectLst>
                  <a:glow rad="101600">
                    <a:srgbClr val="000000"/>
                  </a:glow>
                </a:effectLst>
                <a:uLnTx/>
                <a:uFillTx/>
                <a:latin typeface="Arial" panose="020B0604020202020204" pitchFamily="34" charset="0"/>
                <a:ea typeface="ＭＳ Ｐゴシック" charset="0"/>
                <a:cs typeface="Arial" panose="020B0604020202020204" pitchFamily="34" charset="0"/>
              </a:rPr>
              <a:t> الأسد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6600" b="1" i="0" u="none" strike="noStrike" kern="1200" cap="none" spc="0" normalizeH="0" baseline="0" noProof="0" dirty="0">
                <a:ln>
                  <a:noFill/>
                </a:ln>
                <a:solidFill>
                  <a:srgbClr val="FFFB99"/>
                </a:solidFill>
                <a:effectLst>
                  <a:glow rad="101600">
                    <a:srgbClr val="000000"/>
                  </a:glow>
                </a:effectLst>
                <a:uLnTx/>
                <a:uFillTx/>
                <a:latin typeface="Arial" panose="020B0604020202020204" pitchFamily="34" charset="0"/>
                <a:ea typeface="ＭＳ Ｐゴシック" charset="0"/>
                <a:cs typeface="Arial" panose="020B0604020202020204" pitchFamily="34" charset="0"/>
              </a:rPr>
              <a:t>الذي من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6600" b="1" i="0" u="none" strike="noStrike" kern="1200" cap="none" spc="0" normalizeH="0" baseline="0" noProof="0" dirty="0">
                <a:ln>
                  <a:noFill/>
                </a:ln>
                <a:solidFill>
                  <a:srgbClr val="FFFB99"/>
                </a:solidFill>
                <a:effectLst>
                  <a:glow rad="101600">
                    <a:srgbClr val="000000"/>
                  </a:glow>
                </a:effectLst>
                <a:uLnTx/>
                <a:uFillTx/>
                <a:latin typeface="Arial" panose="020B0604020202020204" pitchFamily="34" charset="0"/>
                <a:ea typeface="ＭＳ Ｐゴシック" charset="0"/>
                <a:cs typeface="Arial" panose="020B0604020202020204" pitchFamily="34" charset="0"/>
              </a:rPr>
              <a:t>سبط يهوذا</a:t>
            </a:r>
            <a:endParaRPr kumimoji="0" lang="en-US" sz="3200" b="0" i="0" u="none" strike="noStrike" kern="1200" cap="none" spc="0" normalizeH="0" baseline="0" noProof="0" dirty="0">
              <a:ln>
                <a:noFill/>
              </a:ln>
              <a:solidFill>
                <a:srgbClr val="FFFB99"/>
              </a:solidFill>
              <a:effectLst>
                <a:glow rad="101600">
                  <a:srgbClr val="000000"/>
                </a:glow>
              </a:effectLst>
              <a:uLnTx/>
              <a:uFillTx/>
              <a:latin typeface="Arial" panose="020B0604020202020204" pitchFamily="34" charset="0"/>
              <a:ea typeface="ＭＳ Ｐゴシック" charset="0"/>
              <a:cs typeface="Arial" panose="020B0604020202020204" pitchFamily="34" charset="0"/>
            </a:endParaRPr>
          </a:p>
        </p:txBody>
      </p:sp>
      <p:sp>
        <p:nvSpPr>
          <p:cNvPr id="6" name="Text Box 1041"/>
          <p:cNvSpPr txBox="1">
            <a:spLocks noChangeArrowheads="1"/>
          </p:cNvSpPr>
          <p:nvPr/>
        </p:nvSpPr>
        <p:spPr bwMode="auto">
          <a:xfrm>
            <a:off x="1186334" y="5716857"/>
            <a:ext cx="2193229" cy="7694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SA" sz="4400" b="0" i="0" u="none" strike="noStrike" kern="1200" cap="none" spc="0" normalizeH="0" baseline="0" noProof="0" dirty="0">
                <a:ln>
                  <a:noFill/>
                </a:ln>
                <a:solidFill>
                  <a:srgbClr val="FFFB99"/>
                </a:solidFill>
                <a:effectLst>
                  <a:glow rad="101600">
                    <a:srgbClr val="000000"/>
                  </a:glow>
                </a:effectLst>
                <a:uLnTx/>
                <a:uFillTx/>
                <a:latin typeface="Arial" panose="020B0604020202020204" pitchFamily="34" charset="0"/>
                <a:ea typeface="ＭＳ Ｐゴシック" charset="0"/>
                <a:cs typeface="Arial" panose="020B0604020202020204" pitchFamily="34" charset="0"/>
              </a:rPr>
              <a:t>رؤيا ٥ : ٥</a:t>
            </a:r>
            <a:endParaRPr kumimoji="0" lang="en-US" sz="4400" b="0" i="0" u="none" strike="noStrike" kern="1200" cap="none" spc="0" normalizeH="0" baseline="0" noProof="0" dirty="0">
              <a:ln>
                <a:noFill/>
              </a:ln>
              <a:solidFill>
                <a:srgbClr val="FFFB99"/>
              </a:solidFill>
              <a:effectLst>
                <a:glow rad="101600">
                  <a:srgbClr val="000000"/>
                </a:glow>
              </a:effectLst>
              <a:uLnTx/>
              <a:uFillTx/>
              <a:latin typeface="Arial" panose="020B0604020202020204" pitchFamily="34" charset="0"/>
              <a:ea typeface="ＭＳ Ｐゴシック" charset="0"/>
              <a:cs typeface="Arial" panose="020B0604020202020204" pitchFamily="34" charset="0"/>
            </a:endParaRPr>
          </a:p>
        </p:txBody>
      </p:sp>
    </p:spTree>
    <p:extLst>
      <p:ext uri="{BB962C8B-B14F-4D97-AF65-F5344CB8AC3E}">
        <p14:creationId xmlns:p14="http://schemas.microsoft.com/office/powerpoint/2010/main" val="3594153186"/>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Hardcover">
  <a:themeElements>
    <a:clrScheme name="Hardcover">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Hardcover">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Hardcover">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ppt/theme/theme2.xml><?xml version="1.0" encoding="utf-8"?>
<a:theme xmlns:a="http://schemas.openxmlformats.org/drawingml/2006/main" name="21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stealth" w="lg" len="lg"/>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Comic Sans MS"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stealth" w="lg" len="lg"/>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Comic Sans MS" pitchFamily="-112"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6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stealth" w="lg" len="lg"/>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Comic Sans MS"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stealth" w="lg" len="lg"/>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Comic Sans MS" pitchFamily="-112"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5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Geneva"/>
        <a:cs typeface="Geneva"/>
      </a:majorFont>
      <a:minorFont>
        <a:latin typeface="Times New Roman"/>
        <a:ea typeface="Geneva"/>
        <a:cs typeface="Genev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93000"/>
          </a:lnSpc>
          <a:spcBef>
            <a:spcPct val="0"/>
          </a:spcBef>
          <a:spcAft>
            <a:spcPct val="0"/>
          </a:spcAft>
          <a:buClr>
            <a:srgbClr val="FFFFFF"/>
          </a:buClr>
          <a:buSzPct val="100000"/>
          <a:buFont typeface="Arial" charset="0"/>
          <a:buNone/>
          <a:tabLst/>
          <a:defRPr kumimoji="0" lang="en-GB" sz="2400" b="0" i="0" u="none" strike="noStrike" cap="none" normalizeH="0" baseline="0" smtClean="0">
            <a:ln>
              <a:noFill/>
            </a:ln>
            <a:solidFill>
              <a:schemeClr val="bg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93000"/>
          </a:lnSpc>
          <a:spcBef>
            <a:spcPct val="0"/>
          </a:spcBef>
          <a:spcAft>
            <a:spcPct val="0"/>
          </a:spcAft>
          <a:buClr>
            <a:srgbClr val="FFFFFF"/>
          </a:buClr>
          <a:buSzPct val="100000"/>
          <a:buFont typeface="Arial" charset="0"/>
          <a:buNone/>
          <a:tabLst/>
          <a:defRPr kumimoji="0" lang="en-GB" sz="2400" b="0" i="0" u="none" strike="noStrike" cap="none" normalizeH="0" baseline="0" smtClean="0">
            <a:ln>
              <a:noFill/>
            </a:ln>
            <a:solidFill>
              <a:schemeClr val="bg1"/>
            </a:solidFill>
            <a:effectLst/>
            <a:latin typeface="Arial" charset="0"/>
            <a:ea typeface="ＭＳ Ｐゴシック"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4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stealth" w="lg" len="lg"/>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Comic Sans MS"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stealth" w="lg" len="lg"/>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Comic Sans MS" pitchFamily="-112"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52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ヒラギノ角ゴ Pro W3"/>
        <a:cs typeface="ヒラギノ角ゴ Pro W3"/>
      </a:majorFont>
      <a:minorFont>
        <a:latin typeface="Arial"/>
        <a:ea typeface="ヒラギノ角ゴ Pro W3"/>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1" charset="0"/>
            <a:ea typeface="ヒラギノ角ゴ Pro W3" pitchFamily="-111" charset="-128"/>
            <a:cs typeface="ヒラギノ角ゴ Pro W3" pitchFamily="-11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1" charset="0"/>
            <a:ea typeface="ヒラギノ角ゴ Pro W3" pitchFamily="-111" charset="-128"/>
            <a:cs typeface="ヒラギノ角ゴ Pro W3" pitchFamily="-11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29</TotalTime>
  <Words>1455</Words>
  <Application>Microsoft Macintosh PowerPoint</Application>
  <PresentationFormat>On-screen Show (4:3)</PresentationFormat>
  <Paragraphs>163</Paragraphs>
  <Slides>27</Slides>
  <Notes>6</Notes>
  <HiddenSlides>0</HiddenSlides>
  <MMClips>0</MMClips>
  <ScaleCrop>false</ScaleCrop>
  <HeadingPairs>
    <vt:vector size="6" baseType="variant">
      <vt:variant>
        <vt:lpstr>Fonts Used</vt:lpstr>
      </vt:variant>
      <vt:variant>
        <vt:i4>8</vt:i4>
      </vt:variant>
      <vt:variant>
        <vt:lpstr>Theme</vt:lpstr>
      </vt:variant>
      <vt:variant>
        <vt:i4>8</vt:i4>
      </vt:variant>
      <vt:variant>
        <vt:lpstr>Slide Titles</vt:lpstr>
      </vt:variant>
      <vt:variant>
        <vt:i4>27</vt:i4>
      </vt:variant>
    </vt:vector>
  </HeadingPairs>
  <TitlesOfParts>
    <vt:vector size="43" baseType="lpstr">
      <vt:lpstr>ＭＳ Ｐゴシック</vt:lpstr>
      <vt:lpstr>ヒラギノ角ゴ Pro W3</vt:lpstr>
      <vt:lpstr>Arial</vt:lpstr>
      <vt:lpstr>Book Antiqua</vt:lpstr>
      <vt:lpstr>Calibri</vt:lpstr>
      <vt:lpstr>Comic Sans MS</vt:lpstr>
      <vt:lpstr>Times New Roman</vt:lpstr>
      <vt:lpstr>Wingdings</vt:lpstr>
      <vt:lpstr>Hardcover</vt:lpstr>
      <vt:lpstr>21_Blank Presentation</vt:lpstr>
      <vt:lpstr>4_Office Theme</vt:lpstr>
      <vt:lpstr>16_Blank Presentation</vt:lpstr>
      <vt:lpstr>5_Office Theme</vt:lpstr>
      <vt:lpstr>24_Blank Presentation</vt:lpstr>
      <vt:lpstr>52_Blank Presentation</vt:lpstr>
      <vt:lpstr>7_Default Design</vt:lpstr>
      <vt:lpstr>فاتح الختوم</vt:lpstr>
      <vt:lpstr>ما هو الموضوع المهم بشأن يسوع؟</vt:lpstr>
      <vt:lpstr>رؤيا يوحنا</vt:lpstr>
      <vt:lpstr>دينونات الختوم (رؤيا 5- 6)</vt:lpstr>
      <vt:lpstr>من هو مستحق أن يفتح السفر ويفك ختومه؟</vt:lpstr>
      <vt:lpstr>من هو مستحق أن يفتح السفر ويفك ختومه؟</vt:lpstr>
      <vt:lpstr>بعض الطعام للتفكير</vt:lpstr>
      <vt:lpstr>يسوع مستحق أن يفتح الختم         (5: 5-10)</vt:lpstr>
      <vt:lpstr>PowerPoint Presentation</vt:lpstr>
      <vt:lpstr>يسوع مستحق أن يفك الختم          (5: 5-10)</vt:lpstr>
      <vt:lpstr>يسوع مستحق أن يفك الختم          (5: 5-10)</vt:lpstr>
      <vt:lpstr>يسوع مستحق أن يفك الختم          (5: 5-10)</vt:lpstr>
      <vt:lpstr>PowerPoint Presentation</vt:lpstr>
      <vt:lpstr>يسوع مستحق أن يفك الختم          (5: 5-10)</vt:lpstr>
      <vt:lpstr>رؤيا ٥ : ٩ مستحق أنت أن تأخذ السفر وتفتح ختومه</vt:lpstr>
      <vt:lpstr>رؤيا ٥ : ١٠ وجعلتنا لإلهنا ملوكاً وكهنة فسنملك على الأرض </vt:lpstr>
      <vt:lpstr>يسوع مستحق كل العبادة              (5: 11-14)</vt:lpstr>
      <vt:lpstr>خلاصة وتطبيق</vt:lpstr>
      <vt:lpstr>الفكرة الرئيسية في رؤيا 5</vt:lpstr>
      <vt:lpstr>تطبيق شخصي</vt:lpstr>
      <vt:lpstr>قصة سي. إس. لويس</vt:lpstr>
      <vt:lpstr>قصة سي. إس. لويس</vt:lpstr>
      <vt:lpstr>قصة سي. إس. لويس</vt:lpstr>
      <vt:lpstr>قصة سي. إس. لويس</vt:lpstr>
      <vt:lpstr>Black</vt:lpstr>
      <vt:lpstr>يسوع ينتصر</vt:lpstr>
      <vt:lpstr>PowerPoint Presentation</vt:lpstr>
    </vt:vector>
  </TitlesOfParts>
  <Company>Singapore Bible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Seal Breaker</dc:title>
  <dc:creator>Rick Griffith</dc:creator>
  <cp:lastModifiedBy>Rick Griffith</cp:lastModifiedBy>
  <cp:revision>17</cp:revision>
  <dcterms:created xsi:type="dcterms:W3CDTF">2014-02-09T13:43:32Z</dcterms:created>
  <dcterms:modified xsi:type="dcterms:W3CDTF">2024-08-15T20:05:36Z</dcterms:modified>
</cp:coreProperties>
</file>