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6.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8.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9.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1.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7.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8.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19.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2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2.xml" ContentType="application/vnd.openxmlformats-officedocument.theme+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theme/theme25.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6.xml" ContentType="application/vnd.openxmlformats-officedocument.theme+xml"/>
  <Override PartName="/ppt/slideLayouts/slideLayout246.xml" ContentType="application/vnd.openxmlformats-officedocument.presentationml.slideLayout+xml"/>
  <Override PartName="/ppt/theme/theme27.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8.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9.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0.xml" ContentType="application/vnd.openxmlformats-officedocument.theme+xml"/>
  <Override PartName="/ppt/slideLayouts/slideLayout282.xml" ContentType="application/vnd.openxmlformats-officedocument.presentationml.slideLayout+xml"/>
  <Override PartName="/ppt/theme/theme31.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2.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3.xml" ContentType="application/vnd.openxmlformats-officedocument.theme+xml"/>
  <Override PartName="/ppt/slideLayouts/slideLayout305.xml" ContentType="application/vnd.openxmlformats-officedocument.presentationml.slideLayout+xml"/>
  <Override PartName="/ppt/theme/theme34.xml" ContentType="application/vnd.openxmlformats-officedocument.theme+xml"/>
  <Override PartName="/ppt/slideLayouts/slideLayout306.xml" ContentType="application/vnd.openxmlformats-officedocument.presentationml.slideLayout+xml"/>
  <Override PartName="/ppt/theme/theme35.xml" ContentType="application/vnd.openxmlformats-officedocument.theme+xml"/>
  <Override PartName="/ppt/theme/theme3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6" r:id="rId2"/>
    <p:sldMasterId id="2147483690" r:id="rId3"/>
    <p:sldMasterId id="2147483702" r:id="rId4"/>
    <p:sldMasterId id="2147483704" r:id="rId5"/>
    <p:sldMasterId id="2147483716" r:id="rId6"/>
    <p:sldMasterId id="2147483758" r:id="rId7"/>
    <p:sldMasterId id="2147483773" r:id="rId8"/>
    <p:sldMasterId id="2147483819" r:id="rId9"/>
    <p:sldMasterId id="2147483882" r:id="rId10"/>
    <p:sldMasterId id="2147483894" r:id="rId11"/>
    <p:sldMasterId id="2147484162" r:id="rId12"/>
    <p:sldMasterId id="2147484180" r:id="rId13"/>
    <p:sldMasterId id="2147484211" r:id="rId14"/>
    <p:sldMasterId id="2147484226" r:id="rId15"/>
    <p:sldMasterId id="2147484253" r:id="rId16"/>
    <p:sldMasterId id="2147484265" r:id="rId17"/>
    <p:sldMasterId id="2147484277" r:id="rId18"/>
    <p:sldMasterId id="2147484291" r:id="rId19"/>
    <p:sldMasterId id="2147484303" r:id="rId20"/>
    <p:sldMasterId id="2147484315" r:id="rId21"/>
    <p:sldMasterId id="2147484327" r:id="rId22"/>
    <p:sldMasterId id="2147484339" r:id="rId23"/>
    <p:sldMasterId id="2147484341" r:id="rId24"/>
    <p:sldMasterId id="2147484353" r:id="rId25"/>
    <p:sldMasterId id="2147484355" r:id="rId26"/>
    <p:sldMasterId id="2147484369" r:id="rId27"/>
    <p:sldMasterId id="2147484371" r:id="rId28"/>
    <p:sldMasterId id="2147484385" r:id="rId29"/>
    <p:sldMasterId id="2147484397" r:id="rId30"/>
    <p:sldMasterId id="2147484421" r:id="rId31"/>
    <p:sldMasterId id="2147484423" r:id="rId32"/>
    <p:sldMasterId id="2147484435" r:id="rId33"/>
    <p:sldMasterId id="2147484447" r:id="rId34"/>
    <p:sldMasterId id="2147484449" r:id="rId35"/>
  </p:sldMasterIdLst>
  <p:notesMasterIdLst>
    <p:notesMasterId r:id="rId170"/>
  </p:notesMasterIdLst>
  <p:sldIdLst>
    <p:sldId id="672" r:id="rId36"/>
    <p:sldId id="4906" r:id="rId37"/>
    <p:sldId id="4907" r:id="rId38"/>
    <p:sldId id="4908" r:id="rId39"/>
    <p:sldId id="4905" r:id="rId40"/>
    <p:sldId id="4183" r:id="rId41"/>
    <p:sldId id="4909" r:id="rId42"/>
    <p:sldId id="4904" r:id="rId43"/>
    <p:sldId id="4910" r:id="rId44"/>
    <p:sldId id="4911" r:id="rId45"/>
    <p:sldId id="682" r:id="rId46"/>
    <p:sldId id="683" r:id="rId47"/>
    <p:sldId id="4914" r:id="rId48"/>
    <p:sldId id="4912" r:id="rId49"/>
    <p:sldId id="4913" r:id="rId50"/>
    <p:sldId id="4916" r:id="rId51"/>
    <p:sldId id="4915" r:id="rId52"/>
    <p:sldId id="4917" r:id="rId53"/>
    <p:sldId id="4918" r:id="rId54"/>
    <p:sldId id="686" r:id="rId55"/>
    <p:sldId id="4919" r:id="rId56"/>
    <p:sldId id="4920" r:id="rId57"/>
    <p:sldId id="260" r:id="rId58"/>
    <p:sldId id="687" r:id="rId59"/>
    <p:sldId id="688" r:id="rId60"/>
    <p:sldId id="4921" r:id="rId61"/>
    <p:sldId id="4922" r:id="rId62"/>
    <p:sldId id="4923" r:id="rId63"/>
    <p:sldId id="689" r:id="rId64"/>
    <p:sldId id="4924" r:id="rId65"/>
    <p:sldId id="5246" r:id="rId66"/>
    <p:sldId id="690" r:id="rId67"/>
    <p:sldId id="691" r:id="rId68"/>
    <p:sldId id="5247" r:id="rId69"/>
    <p:sldId id="693" r:id="rId70"/>
    <p:sldId id="694" r:id="rId71"/>
    <p:sldId id="256" r:id="rId72"/>
    <p:sldId id="900" r:id="rId73"/>
    <p:sldId id="902" r:id="rId74"/>
    <p:sldId id="905" r:id="rId75"/>
    <p:sldId id="607" r:id="rId76"/>
    <p:sldId id="5248" r:id="rId77"/>
    <p:sldId id="5017" r:id="rId78"/>
    <p:sldId id="906" r:id="rId79"/>
    <p:sldId id="907" r:id="rId80"/>
    <p:sldId id="4011" r:id="rId81"/>
    <p:sldId id="613" r:id="rId82"/>
    <p:sldId id="5249" r:id="rId83"/>
    <p:sldId id="822" r:id="rId84"/>
    <p:sldId id="631" r:id="rId85"/>
    <p:sldId id="5250" r:id="rId86"/>
    <p:sldId id="5251" r:id="rId87"/>
    <p:sldId id="5252" r:id="rId88"/>
    <p:sldId id="5253" r:id="rId89"/>
    <p:sldId id="5254" r:id="rId90"/>
    <p:sldId id="5255" r:id="rId91"/>
    <p:sldId id="5256" r:id="rId92"/>
    <p:sldId id="5257" r:id="rId93"/>
    <p:sldId id="614" r:id="rId94"/>
    <p:sldId id="5258" r:id="rId95"/>
    <p:sldId id="5259" r:id="rId96"/>
    <p:sldId id="634" r:id="rId97"/>
    <p:sldId id="636" r:id="rId98"/>
    <p:sldId id="5269" r:id="rId99"/>
    <p:sldId id="5270" r:id="rId100"/>
    <p:sldId id="5271" r:id="rId101"/>
    <p:sldId id="5398" r:id="rId102"/>
    <p:sldId id="5260" r:id="rId103"/>
    <p:sldId id="5391" r:id="rId104"/>
    <p:sldId id="5392" r:id="rId105"/>
    <p:sldId id="608" r:id="rId106"/>
    <p:sldId id="5393" r:id="rId107"/>
    <p:sldId id="5395" r:id="rId108"/>
    <p:sldId id="5396" r:id="rId109"/>
    <p:sldId id="5394" r:id="rId110"/>
    <p:sldId id="5397" r:id="rId111"/>
    <p:sldId id="633" r:id="rId112"/>
    <p:sldId id="624" r:id="rId113"/>
    <p:sldId id="5399" r:id="rId114"/>
    <p:sldId id="610" r:id="rId115"/>
    <p:sldId id="611" r:id="rId116"/>
    <p:sldId id="350" r:id="rId117"/>
    <p:sldId id="5400" r:id="rId118"/>
    <p:sldId id="345" r:id="rId119"/>
    <p:sldId id="5401" r:id="rId120"/>
    <p:sldId id="645" r:id="rId121"/>
    <p:sldId id="347" r:id="rId122"/>
    <p:sldId id="346" r:id="rId123"/>
    <p:sldId id="338" r:id="rId124"/>
    <p:sldId id="339" r:id="rId125"/>
    <p:sldId id="340" r:id="rId126"/>
    <p:sldId id="341" r:id="rId127"/>
    <p:sldId id="342" r:id="rId128"/>
    <p:sldId id="343" r:id="rId129"/>
    <p:sldId id="344" r:id="rId130"/>
    <p:sldId id="646" r:id="rId131"/>
    <p:sldId id="5302" r:id="rId132"/>
    <p:sldId id="5303" r:id="rId133"/>
    <p:sldId id="351" r:id="rId134"/>
    <p:sldId id="353" r:id="rId135"/>
    <p:sldId id="352" r:id="rId136"/>
    <p:sldId id="5402" r:id="rId137"/>
    <p:sldId id="597" r:id="rId138"/>
    <p:sldId id="355" r:id="rId139"/>
    <p:sldId id="5404" r:id="rId140"/>
    <p:sldId id="680" r:id="rId141"/>
    <p:sldId id="670" r:id="rId142"/>
    <p:sldId id="592" r:id="rId143"/>
    <p:sldId id="594" r:id="rId144"/>
    <p:sldId id="5405" r:id="rId145"/>
    <p:sldId id="5407" r:id="rId146"/>
    <p:sldId id="5406" r:id="rId147"/>
    <p:sldId id="372" r:id="rId148"/>
    <p:sldId id="5408" r:id="rId149"/>
    <p:sldId id="5409" r:id="rId150"/>
    <p:sldId id="5410" r:id="rId151"/>
    <p:sldId id="5411" r:id="rId152"/>
    <p:sldId id="5412" r:id="rId153"/>
    <p:sldId id="671" r:id="rId154"/>
    <p:sldId id="558" r:id="rId155"/>
    <p:sldId id="581" r:id="rId156"/>
    <p:sldId id="681" r:id="rId157"/>
    <p:sldId id="673" r:id="rId158"/>
    <p:sldId id="604" r:id="rId159"/>
    <p:sldId id="579" r:id="rId160"/>
    <p:sldId id="600" r:id="rId161"/>
    <p:sldId id="674" r:id="rId162"/>
    <p:sldId id="637" r:id="rId163"/>
    <p:sldId id="623" r:id="rId164"/>
    <p:sldId id="596" r:id="rId165"/>
    <p:sldId id="638" r:id="rId166"/>
    <p:sldId id="612" r:id="rId167"/>
    <p:sldId id="1214" r:id="rId168"/>
    <p:sldId id="1978" r:id="rId1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7962" autoAdjust="0"/>
    <p:restoredTop sz="93969" autoAdjust="0"/>
  </p:normalViewPr>
  <p:slideViewPr>
    <p:cSldViewPr snapToGrid="0" snapToObjects="1">
      <p:cViewPr varScale="1">
        <p:scale>
          <a:sx n="128" d="100"/>
          <a:sy n="128" d="100"/>
        </p:scale>
        <p:origin x="912" y="176"/>
      </p:cViewPr>
      <p:guideLst>
        <p:guide orient="horz" pos="2160"/>
        <p:guide pos="2880"/>
      </p:guideLst>
    </p:cSldViewPr>
  </p:slideViewPr>
  <p:outlineViewPr>
    <p:cViewPr>
      <p:scale>
        <a:sx n="33" d="100"/>
        <a:sy n="33" d="100"/>
      </p:scale>
      <p:origin x="0" y="5084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2.xml"/><Relationship Id="rId21" Type="http://schemas.openxmlformats.org/officeDocument/2006/relationships/slideMaster" Target="slideMasters/slideMaster21.xml"/><Relationship Id="rId42" Type="http://schemas.openxmlformats.org/officeDocument/2006/relationships/slide" Target="slides/slide7.xml"/><Relationship Id="rId63" Type="http://schemas.openxmlformats.org/officeDocument/2006/relationships/slide" Target="slides/slide28.xml"/><Relationship Id="rId84" Type="http://schemas.openxmlformats.org/officeDocument/2006/relationships/slide" Target="slides/slide49.xml"/><Relationship Id="rId138" Type="http://schemas.openxmlformats.org/officeDocument/2006/relationships/slide" Target="slides/slide103.xml"/><Relationship Id="rId159" Type="http://schemas.openxmlformats.org/officeDocument/2006/relationships/slide" Target="slides/slide124.xml"/><Relationship Id="rId170" Type="http://schemas.openxmlformats.org/officeDocument/2006/relationships/notesMaster" Target="notesMasters/notesMaster1.xml"/><Relationship Id="rId107" Type="http://schemas.openxmlformats.org/officeDocument/2006/relationships/slide" Target="slides/slide7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8.xml"/><Relationship Id="rId74" Type="http://schemas.openxmlformats.org/officeDocument/2006/relationships/slide" Target="slides/slide39.xml"/><Relationship Id="rId128" Type="http://schemas.openxmlformats.org/officeDocument/2006/relationships/slide" Target="slides/slide93.xml"/><Relationship Id="rId149" Type="http://schemas.openxmlformats.org/officeDocument/2006/relationships/slide" Target="slides/slide114.xml"/><Relationship Id="rId5" Type="http://schemas.openxmlformats.org/officeDocument/2006/relationships/slideMaster" Target="slideMasters/slideMaster5.xml"/><Relationship Id="rId95" Type="http://schemas.openxmlformats.org/officeDocument/2006/relationships/slide" Target="slides/slide60.xml"/><Relationship Id="rId160" Type="http://schemas.openxmlformats.org/officeDocument/2006/relationships/slide" Target="slides/slide125.xml"/><Relationship Id="rId22" Type="http://schemas.openxmlformats.org/officeDocument/2006/relationships/slideMaster" Target="slideMasters/slideMaster22.xml"/><Relationship Id="rId43" Type="http://schemas.openxmlformats.org/officeDocument/2006/relationships/slide" Target="slides/slide8.xml"/><Relationship Id="rId64" Type="http://schemas.openxmlformats.org/officeDocument/2006/relationships/slide" Target="slides/slide29.xml"/><Relationship Id="rId118" Type="http://schemas.openxmlformats.org/officeDocument/2006/relationships/slide" Target="slides/slide83.xml"/><Relationship Id="rId139" Type="http://schemas.openxmlformats.org/officeDocument/2006/relationships/slide" Target="slides/slide104.xml"/><Relationship Id="rId85" Type="http://schemas.openxmlformats.org/officeDocument/2006/relationships/slide" Target="slides/slide50.xml"/><Relationship Id="rId150" Type="http://schemas.openxmlformats.org/officeDocument/2006/relationships/slide" Target="slides/slide115.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3.xml"/><Relationship Id="rId129" Type="http://schemas.openxmlformats.org/officeDocument/2006/relationships/slide" Target="slides/slide94.xml"/><Relationship Id="rId54" Type="http://schemas.openxmlformats.org/officeDocument/2006/relationships/slide" Target="slides/slide19.xml"/><Relationship Id="rId75" Type="http://schemas.openxmlformats.org/officeDocument/2006/relationships/slide" Target="slides/slide40.xml"/><Relationship Id="rId96" Type="http://schemas.openxmlformats.org/officeDocument/2006/relationships/slide" Target="slides/slide61.xml"/><Relationship Id="rId140" Type="http://schemas.openxmlformats.org/officeDocument/2006/relationships/slide" Target="slides/slide105.xml"/><Relationship Id="rId161"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4.xml"/><Relationship Id="rId114" Type="http://schemas.openxmlformats.org/officeDocument/2006/relationships/slide" Target="slides/slide79.xml"/><Relationship Id="rId119" Type="http://schemas.openxmlformats.org/officeDocument/2006/relationships/slide" Target="slides/slide84.xml"/><Relationship Id="rId44" Type="http://schemas.openxmlformats.org/officeDocument/2006/relationships/slide" Target="slides/slide9.xml"/><Relationship Id="rId60" Type="http://schemas.openxmlformats.org/officeDocument/2006/relationships/slide" Target="slides/slide25.xml"/><Relationship Id="rId65" Type="http://schemas.openxmlformats.org/officeDocument/2006/relationships/slide" Target="slides/slide30.xml"/><Relationship Id="rId81" Type="http://schemas.openxmlformats.org/officeDocument/2006/relationships/slide" Target="slides/slide46.xml"/><Relationship Id="rId86" Type="http://schemas.openxmlformats.org/officeDocument/2006/relationships/slide" Target="slides/slide51.xml"/><Relationship Id="rId130" Type="http://schemas.openxmlformats.org/officeDocument/2006/relationships/slide" Target="slides/slide95.xml"/><Relationship Id="rId135" Type="http://schemas.openxmlformats.org/officeDocument/2006/relationships/slide" Target="slides/slide100.xml"/><Relationship Id="rId151" Type="http://schemas.openxmlformats.org/officeDocument/2006/relationships/slide" Target="slides/slide116.xml"/><Relationship Id="rId156" Type="http://schemas.openxmlformats.org/officeDocument/2006/relationships/slide" Target="slides/slide121.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4.xml"/><Relationship Id="rId109" Type="http://schemas.openxmlformats.org/officeDocument/2006/relationships/slide" Target="slides/slide74.xml"/><Relationship Id="rId34" Type="http://schemas.openxmlformats.org/officeDocument/2006/relationships/slideMaster" Target="slideMasters/slideMaster34.xml"/><Relationship Id="rId50" Type="http://schemas.openxmlformats.org/officeDocument/2006/relationships/slide" Target="slides/slide15.xml"/><Relationship Id="rId55" Type="http://schemas.openxmlformats.org/officeDocument/2006/relationships/slide" Target="slides/slide20.xml"/><Relationship Id="rId76" Type="http://schemas.openxmlformats.org/officeDocument/2006/relationships/slide" Target="slides/slide41.xml"/><Relationship Id="rId97" Type="http://schemas.openxmlformats.org/officeDocument/2006/relationships/slide" Target="slides/slide62.xml"/><Relationship Id="rId104" Type="http://schemas.openxmlformats.org/officeDocument/2006/relationships/slide" Target="slides/slide69.xml"/><Relationship Id="rId120" Type="http://schemas.openxmlformats.org/officeDocument/2006/relationships/slide" Target="slides/slide85.xml"/><Relationship Id="rId125" Type="http://schemas.openxmlformats.org/officeDocument/2006/relationships/slide" Target="slides/slide90.xml"/><Relationship Id="rId141" Type="http://schemas.openxmlformats.org/officeDocument/2006/relationships/slide" Target="slides/slide106.xml"/><Relationship Id="rId146" Type="http://schemas.openxmlformats.org/officeDocument/2006/relationships/slide" Target="slides/slide111.xml"/><Relationship Id="rId167"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36.xml"/><Relationship Id="rId92" Type="http://schemas.openxmlformats.org/officeDocument/2006/relationships/slide" Target="slides/slide57.xml"/><Relationship Id="rId162" Type="http://schemas.openxmlformats.org/officeDocument/2006/relationships/slide" Target="slides/slide12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5.xml"/><Relationship Id="rId45" Type="http://schemas.openxmlformats.org/officeDocument/2006/relationships/slide" Target="slides/slide10.xml"/><Relationship Id="rId66" Type="http://schemas.openxmlformats.org/officeDocument/2006/relationships/slide" Target="slides/slide31.xml"/><Relationship Id="rId87" Type="http://schemas.openxmlformats.org/officeDocument/2006/relationships/slide" Target="slides/slide52.xml"/><Relationship Id="rId110" Type="http://schemas.openxmlformats.org/officeDocument/2006/relationships/slide" Target="slides/slide75.xml"/><Relationship Id="rId115" Type="http://schemas.openxmlformats.org/officeDocument/2006/relationships/slide" Target="slides/slide80.xml"/><Relationship Id="rId131" Type="http://schemas.openxmlformats.org/officeDocument/2006/relationships/slide" Target="slides/slide96.xml"/><Relationship Id="rId136" Type="http://schemas.openxmlformats.org/officeDocument/2006/relationships/slide" Target="slides/slide101.xml"/><Relationship Id="rId157" Type="http://schemas.openxmlformats.org/officeDocument/2006/relationships/slide" Target="slides/slide122.xml"/><Relationship Id="rId61" Type="http://schemas.openxmlformats.org/officeDocument/2006/relationships/slide" Target="slides/slide26.xml"/><Relationship Id="rId82" Type="http://schemas.openxmlformats.org/officeDocument/2006/relationships/slide" Target="slides/slide47.xml"/><Relationship Id="rId152" Type="http://schemas.openxmlformats.org/officeDocument/2006/relationships/slide" Target="slides/slide117.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21.xml"/><Relationship Id="rId77" Type="http://schemas.openxmlformats.org/officeDocument/2006/relationships/slide" Target="slides/slide42.xml"/><Relationship Id="rId100" Type="http://schemas.openxmlformats.org/officeDocument/2006/relationships/slide" Target="slides/slide65.xml"/><Relationship Id="rId105" Type="http://schemas.openxmlformats.org/officeDocument/2006/relationships/slide" Target="slides/slide70.xml"/><Relationship Id="rId126" Type="http://schemas.openxmlformats.org/officeDocument/2006/relationships/slide" Target="slides/slide91.xml"/><Relationship Id="rId147" Type="http://schemas.openxmlformats.org/officeDocument/2006/relationships/slide" Target="slides/slide112.xml"/><Relationship Id="rId168"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16.xml"/><Relationship Id="rId72" Type="http://schemas.openxmlformats.org/officeDocument/2006/relationships/slide" Target="slides/slide37.xml"/><Relationship Id="rId93" Type="http://schemas.openxmlformats.org/officeDocument/2006/relationships/slide" Target="slides/slide58.xml"/><Relationship Id="rId98" Type="http://schemas.openxmlformats.org/officeDocument/2006/relationships/slide" Target="slides/slide63.xml"/><Relationship Id="rId121" Type="http://schemas.openxmlformats.org/officeDocument/2006/relationships/slide" Target="slides/slide86.xml"/><Relationship Id="rId142" Type="http://schemas.openxmlformats.org/officeDocument/2006/relationships/slide" Target="slides/slide107.xml"/><Relationship Id="rId163" Type="http://schemas.openxmlformats.org/officeDocument/2006/relationships/slide" Target="slides/slide12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1.xml"/><Relationship Id="rId67" Type="http://schemas.openxmlformats.org/officeDocument/2006/relationships/slide" Target="slides/slide32.xml"/><Relationship Id="rId116" Type="http://schemas.openxmlformats.org/officeDocument/2006/relationships/slide" Target="slides/slide81.xml"/><Relationship Id="rId137" Type="http://schemas.openxmlformats.org/officeDocument/2006/relationships/slide" Target="slides/slide102.xml"/><Relationship Id="rId158" Type="http://schemas.openxmlformats.org/officeDocument/2006/relationships/slide" Target="slides/slide123.xml"/><Relationship Id="rId20" Type="http://schemas.openxmlformats.org/officeDocument/2006/relationships/slideMaster" Target="slideMasters/slideMaster20.xml"/><Relationship Id="rId41" Type="http://schemas.openxmlformats.org/officeDocument/2006/relationships/slide" Target="slides/slide6.xml"/><Relationship Id="rId62" Type="http://schemas.openxmlformats.org/officeDocument/2006/relationships/slide" Target="slides/slide27.xml"/><Relationship Id="rId83" Type="http://schemas.openxmlformats.org/officeDocument/2006/relationships/slide" Target="slides/slide48.xml"/><Relationship Id="rId88" Type="http://schemas.openxmlformats.org/officeDocument/2006/relationships/slide" Target="slides/slide53.xml"/><Relationship Id="rId111" Type="http://schemas.openxmlformats.org/officeDocument/2006/relationships/slide" Target="slides/slide76.xml"/><Relationship Id="rId132" Type="http://schemas.openxmlformats.org/officeDocument/2006/relationships/slide" Target="slides/slide97.xml"/><Relationship Id="rId153" Type="http://schemas.openxmlformats.org/officeDocument/2006/relationships/slide" Target="slides/slide118.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 Target="slides/slide1.xml"/><Relationship Id="rId57" Type="http://schemas.openxmlformats.org/officeDocument/2006/relationships/slide" Target="slides/slide22.xml"/><Relationship Id="rId106" Type="http://schemas.openxmlformats.org/officeDocument/2006/relationships/slide" Target="slides/slide71.xml"/><Relationship Id="rId127" Type="http://schemas.openxmlformats.org/officeDocument/2006/relationships/slide" Target="slides/slide9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7.xml"/><Relationship Id="rId73" Type="http://schemas.openxmlformats.org/officeDocument/2006/relationships/slide" Target="slides/slide38.xml"/><Relationship Id="rId78" Type="http://schemas.openxmlformats.org/officeDocument/2006/relationships/slide" Target="slides/slide43.xml"/><Relationship Id="rId94" Type="http://schemas.openxmlformats.org/officeDocument/2006/relationships/slide" Target="slides/slide59.xml"/><Relationship Id="rId99" Type="http://schemas.openxmlformats.org/officeDocument/2006/relationships/slide" Target="slides/slide64.xml"/><Relationship Id="rId101" Type="http://schemas.openxmlformats.org/officeDocument/2006/relationships/slide" Target="slides/slide66.xml"/><Relationship Id="rId122" Type="http://schemas.openxmlformats.org/officeDocument/2006/relationships/slide" Target="slides/slide87.xml"/><Relationship Id="rId143" Type="http://schemas.openxmlformats.org/officeDocument/2006/relationships/slide" Target="slides/slide108.xml"/><Relationship Id="rId148" Type="http://schemas.openxmlformats.org/officeDocument/2006/relationships/slide" Target="slides/slide113.xml"/><Relationship Id="rId164" Type="http://schemas.openxmlformats.org/officeDocument/2006/relationships/slide" Target="slides/slide129.xml"/><Relationship Id="rId169" Type="http://schemas.openxmlformats.org/officeDocument/2006/relationships/slide" Target="slides/slide13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2.xml"/><Relationship Id="rId68" Type="http://schemas.openxmlformats.org/officeDocument/2006/relationships/slide" Target="slides/slide33.xml"/><Relationship Id="rId89" Type="http://schemas.openxmlformats.org/officeDocument/2006/relationships/slide" Target="slides/slide54.xml"/><Relationship Id="rId112" Type="http://schemas.openxmlformats.org/officeDocument/2006/relationships/slide" Target="slides/slide77.xml"/><Relationship Id="rId133" Type="http://schemas.openxmlformats.org/officeDocument/2006/relationships/slide" Target="slides/slide98.xml"/><Relationship Id="rId154" Type="http://schemas.openxmlformats.org/officeDocument/2006/relationships/slide" Target="slides/slide119.xml"/><Relationship Id="rId16" Type="http://schemas.openxmlformats.org/officeDocument/2006/relationships/slideMaster" Target="slideMasters/slideMaster16.xml"/><Relationship Id="rId37" Type="http://schemas.openxmlformats.org/officeDocument/2006/relationships/slide" Target="slides/slide2.xml"/><Relationship Id="rId58" Type="http://schemas.openxmlformats.org/officeDocument/2006/relationships/slide" Target="slides/slide23.xml"/><Relationship Id="rId79" Type="http://schemas.openxmlformats.org/officeDocument/2006/relationships/slide" Target="slides/slide44.xml"/><Relationship Id="rId102" Type="http://schemas.openxmlformats.org/officeDocument/2006/relationships/slide" Target="slides/slide67.xml"/><Relationship Id="rId123" Type="http://schemas.openxmlformats.org/officeDocument/2006/relationships/slide" Target="slides/slide88.xml"/><Relationship Id="rId144" Type="http://schemas.openxmlformats.org/officeDocument/2006/relationships/slide" Target="slides/slide109.xml"/><Relationship Id="rId90" Type="http://schemas.openxmlformats.org/officeDocument/2006/relationships/slide" Target="slides/slide55.xml"/><Relationship Id="rId165" Type="http://schemas.openxmlformats.org/officeDocument/2006/relationships/slide" Target="slides/slide130.xml"/><Relationship Id="rId27" Type="http://schemas.openxmlformats.org/officeDocument/2006/relationships/slideMaster" Target="slideMasters/slideMaster27.xml"/><Relationship Id="rId48" Type="http://schemas.openxmlformats.org/officeDocument/2006/relationships/slide" Target="slides/slide13.xml"/><Relationship Id="rId69" Type="http://schemas.openxmlformats.org/officeDocument/2006/relationships/slide" Target="slides/slide34.xml"/><Relationship Id="rId113" Type="http://schemas.openxmlformats.org/officeDocument/2006/relationships/slide" Target="slides/slide78.xml"/><Relationship Id="rId134" Type="http://schemas.openxmlformats.org/officeDocument/2006/relationships/slide" Target="slides/slide99.xml"/><Relationship Id="rId80" Type="http://schemas.openxmlformats.org/officeDocument/2006/relationships/slide" Target="slides/slide45.xml"/><Relationship Id="rId155" Type="http://schemas.openxmlformats.org/officeDocument/2006/relationships/slide" Target="slides/slide120.xml"/><Relationship Id="rId17" Type="http://schemas.openxmlformats.org/officeDocument/2006/relationships/slideMaster" Target="slideMasters/slideMaster17.xml"/><Relationship Id="rId38" Type="http://schemas.openxmlformats.org/officeDocument/2006/relationships/slide" Target="slides/slide3.xml"/><Relationship Id="rId59" Type="http://schemas.openxmlformats.org/officeDocument/2006/relationships/slide" Target="slides/slide24.xml"/><Relationship Id="rId103" Type="http://schemas.openxmlformats.org/officeDocument/2006/relationships/slide" Target="slides/slide68.xml"/><Relationship Id="rId124" Type="http://schemas.openxmlformats.org/officeDocument/2006/relationships/slide" Target="slides/slide89.xml"/><Relationship Id="rId70" Type="http://schemas.openxmlformats.org/officeDocument/2006/relationships/slide" Target="slides/slide35.xml"/><Relationship Id="rId91" Type="http://schemas.openxmlformats.org/officeDocument/2006/relationships/slide" Target="slides/slide56.xml"/><Relationship Id="rId145" Type="http://schemas.openxmlformats.org/officeDocument/2006/relationships/slide" Target="slides/slide110.xml"/><Relationship Id="rId166" Type="http://schemas.openxmlformats.org/officeDocument/2006/relationships/slide" Target="slides/slide1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EEC70B-4A85-8B4D-B214-CF401386D928}" type="datetimeFigureOut">
              <a:rPr lang="en-US" smtClean="0"/>
              <a:t>8/22/24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EF8870-0D80-EB46-A624-35084CC4C115}" type="slidenum">
              <a:rPr lang="en-US" smtClean="0"/>
              <a:t>‹#›</a:t>
            </a:fld>
            <a:endParaRPr lang="en-US"/>
          </a:p>
        </p:txBody>
      </p:sp>
    </p:spTree>
    <p:extLst>
      <p:ext uri="{BB962C8B-B14F-4D97-AF65-F5344CB8AC3E}">
        <p14:creationId xmlns:p14="http://schemas.microsoft.com/office/powerpoint/2010/main" val="7210490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st-takla.org/Bibles/BibleSearch/showVerses.php?book=69&amp;chapter=1&amp;vmin=14&amp;vmax=14"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st-takla.org/Bibles/BibleSearch/showVerses.php?book=72&amp;chapter=2&amp;vmin=17&amp;vmax=17" TargetMode="External"/><Relationship Id="rId5" Type="http://schemas.openxmlformats.org/officeDocument/2006/relationships/hyperlink" Target="https://st-takla.org/Bibles/BibleSearch/showVerses.php?book=72&amp;chapter=2&amp;vmin=16&amp;vmax=16" TargetMode="External"/><Relationship Id="rId4" Type="http://schemas.openxmlformats.org/officeDocument/2006/relationships/hyperlink" Target="https://st-takla.org/Bibles/BibleSearch/showVerses.php?book=72&amp;chapter=2&amp;vmin=15&amp;vmax=15"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200" kern="1200" dirty="0">
                <a:solidFill>
                  <a:schemeClr val="tx1"/>
                </a:solidFill>
                <a:effectLst/>
                <a:latin typeface="+mn-lt"/>
                <a:ea typeface="+mn-ea"/>
                <a:cs typeface="+mn-cs"/>
              </a:rPr>
              <a:t>المعارك الكبرى لها دائمًا خاتمة - وفي بعض الأحيان تتعلق بك!</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04716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Rectangle 2"/>
          <p:cNvSpPr>
            <a:spLocks noGrp="1" noRot="1" noChangeAspect="1" noChangeArrowheads="1" noTextEdit="1"/>
          </p:cNvSpPr>
          <p:nvPr>
            <p:ph type="sldImg"/>
          </p:nvPr>
        </p:nvSpPr>
        <p:spPr>
          <a:ln/>
        </p:spPr>
      </p:sp>
      <p:sp>
        <p:nvSpPr>
          <p:cNvPr id="1113090" name="Rectangle 3"/>
          <p:cNvSpPr>
            <a:spLocks noGrp="1" noChangeArrowheads="1"/>
          </p:cNvSpPr>
          <p:nvPr>
            <p:ph type="body" idx="1"/>
          </p:nvPr>
        </p:nvSpPr>
        <p:spPr>
          <a:xfrm>
            <a:off x="914400" y="4343400"/>
            <a:ext cx="5029200" cy="4572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Arial"/>
              <a:ea typeface="ＭＳ Ｐゴシック" charset="0"/>
              <a:cs typeface="Arial"/>
            </a:endParaRPr>
          </a:p>
          <a:p>
            <a:pPr algn="r" rtl="1"/>
            <a:r>
              <a:rPr lang="ar-EG" dirty="0">
                <a:latin typeface="Arial"/>
                <a:ea typeface="ＭＳ Ｐゴシック" charset="0"/>
                <a:cs typeface="Arial"/>
              </a:rPr>
              <a:t>يقول أتباع العقيدة الألفية أيضًا أن المسيح ربط الشيطان أثناء خدمته وفقًا لمرقس ٣: ٢٧</a:t>
            </a:r>
            <a:endParaRPr lang="en-US" dirty="0">
              <a:latin typeface="Arial"/>
              <a:ea typeface="ＭＳ Ｐゴシック" charset="0"/>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r>
              <a:rPr lang="en-US" dirty="0"/>
              <a:t>NS-07-1Cor1-9-slide 197</a:t>
            </a:r>
          </a:p>
          <a:p>
            <a:r>
              <a:rPr lang="en-US" dirty="0"/>
              <a:t>NS-22-Rev20-22-slide 1</a:t>
            </a:r>
          </a:p>
          <a:p>
            <a:r>
              <a:rPr lang="en-US" dirty="0"/>
              <a:t>SA-15-Inheritance-87</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434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p:cNvSpPr>
            <a:spLocks noGrp="1" noRot="1" noChangeAspect="1" noChangeArrowheads="1" noTextEdit="1"/>
          </p:cNvSpPr>
          <p:nvPr>
            <p:ph type="sldImg"/>
          </p:nvPr>
        </p:nvSpPr>
        <p:spPr>
          <a:ln/>
        </p:spPr>
      </p:sp>
      <p:sp>
        <p:nvSpPr>
          <p:cNvPr id="1116162" name="Rectangle 3"/>
          <p:cNvSpPr>
            <a:spLocks noGrp="1" noChangeArrowheads="1"/>
          </p:cNvSpPr>
          <p:nvPr>
            <p:ph type="body" idx="1"/>
          </p:nvPr>
        </p:nvSpPr>
        <p:spPr>
          <a:xfrm>
            <a:off x="914400" y="4343400"/>
            <a:ext cx="5029200" cy="6485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EG" dirty="0">
                <a:latin typeface="Arial"/>
                <a:ea typeface="ＭＳ Ｐゴシック" charset="0"/>
                <a:cs typeface="Arial"/>
              </a:rPr>
              <a:t>أيضا لوقا 22: 3 (دخل الشيطان في يهوذا) ، 1 تسالونيكي 2: 18 ("أردنا كثيرًا أن نأتي إليكم ، وأنا ، بولس ، حاولنا مرارًا وتكرارًا ، لكن الشيطان منعنا")</a:t>
            </a:r>
            <a:endParaRPr lang="en-US" dirty="0">
              <a:latin typeface="Arial"/>
              <a:ea typeface="ＭＳ Ｐゴシック" charset="0"/>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0A05EE-6FF6-5D40-AB7D-48DD218E771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11042" name="Rectangle 2"/>
          <p:cNvSpPr>
            <a:spLocks noGrp="1" noRot="1" noChangeAspect="1" noChangeArrowheads="1"/>
          </p:cNvSpPr>
          <p:nvPr>
            <p:ph type="sldImg"/>
          </p:nvPr>
        </p:nvSpPr>
        <p:spPr>
          <a:solidFill>
            <a:srgbClr val="FFFFFF"/>
          </a:solidFill>
          <a:ln/>
        </p:spPr>
      </p:sp>
      <p:sp>
        <p:nvSpPr>
          <p:cNvPr id="1111043"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dirty="0">
              <a:latin typeface="Arial"/>
              <a:cs typeface="Arial"/>
            </a:endParaRPr>
          </a:p>
          <a:p>
            <a:pPr algn="r" rtl="1"/>
            <a:r>
              <a:rPr lang="ar-EG" dirty="0">
                <a:latin typeface="Arial"/>
                <a:cs typeface="Arial"/>
              </a:rPr>
              <a:t>لاحظ أن الشيطان ليس ممنوعًا من خداع الأمم فحسب ، لكنه مقيد تمامًا ومختوم. يقول اللاهوتيون الألفيون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dirty="0">
              <a:latin typeface="Arial"/>
              <a:ea typeface="ＭＳ Ｐゴシック" charset="0"/>
              <a:cs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pPr algn="r" rtl="1"/>
            <a:r>
              <a:rPr lang="ar-EG" dirty="0">
                <a:latin typeface="Times New Roman" charset="0"/>
                <a:ea typeface="ＭＳ Ｐゴシック" charset="0"/>
                <a:cs typeface="ＭＳ Ｐゴシック" charset="0"/>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6999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5" name="Rectangle 1026"/>
          <p:cNvSpPr>
            <a:spLocks noGrp="1" noRot="1" noChangeAspect="1" noChangeArrowheads="1"/>
          </p:cNvSpPr>
          <p:nvPr>
            <p:ph type="sldImg"/>
          </p:nvPr>
        </p:nvSpPr>
        <p:spPr>
          <a:solidFill>
            <a:srgbClr val="FFFFFF"/>
          </a:solidFill>
          <a:ln/>
        </p:spPr>
      </p:sp>
      <p:sp>
        <p:nvSpPr>
          <p:cNvPr id="1122306"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EG" dirty="0">
                <a:latin typeface="Arial" pitchFamily="34" charset="0"/>
                <a:cs typeface="+mn-cs"/>
              </a:rPr>
              <a:t>هذا هو المكان الوحيد في الكتاب المقدس حيث نجد الطول الفعلي لعصر الملكوت بألف عام - ويذكره ست مرات في ست آيات.</a:t>
            </a:r>
          </a:p>
          <a:p>
            <a:pPr algn="r" rtl="1"/>
            <a:r>
              <a:rPr lang="ar-EG" dirty="0">
                <a:latin typeface="Arial" pitchFamily="34" charset="0"/>
                <a:cs typeface="+mn-cs"/>
              </a:rPr>
              <a:t>سيحكم المؤمنون مع المسيح 1000 سنة!</a:t>
            </a:r>
            <a:endParaRPr lang="en-US" dirty="0">
              <a:latin typeface="Arial" pitchFamily="34" charset="0"/>
              <a:cs typeface="+mn-cs"/>
            </a:endParaRPr>
          </a:p>
          <a:p>
            <a:endParaRPr lang="en-US" dirty="0">
              <a:latin typeface="Arial" pitchFamily="34" charset="0"/>
              <a:cs typeface="Arial" pitchFamily="34" charset="0"/>
            </a:endParaRPr>
          </a:p>
          <a:p>
            <a:r>
              <a:rPr lang="en-US" dirty="0">
                <a:latin typeface="Arial" pitchFamily="34" charset="0"/>
                <a:cs typeface="Arial" pitchFamily="34" charset="0"/>
              </a:rPr>
              <a:t>The 1000 years are bracketed with two resurrections, contrary to the popular belief that there will exist one, general resurrection of everyone at the same time.</a:t>
            </a:r>
            <a:endParaRPr lang="en-US" baseline="0" dirty="0">
              <a:latin typeface="Arial"/>
              <a:ea typeface="ＭＳ Ｐゴシック" charset="0"/>
              <a:cs typeface="Arial"/>
            </a:endParaRPr>
          </a:p>
          <a:p>
            <a:endParaRPr lang="en-US" baseline="0" dirty="0">
              <a:latin typeface="Arial"/>
              <a:ea typeface="ＭＳ Ｐゴシック" charset="0"/>
              <a:cs typeface="Arial"/>
            </a:endParaRPr>
          </a:p>
          <a:p>
            <a:r>
              <a:rPr lang="en-US" baseline="0" dirty="0">
                <a:latin typeface="Arial"/>
                <a:ea typeface="ＭＳ Ｐゴシック" charset="0"/>
                <a:cs typeface="Arial"/>
              </a:rPr>
              <a:t>Sadly, many destroy this wonderful truth of the reign of the saints by seeing the first resurrection as "spiritual" (variously defined!) in verse 4 but the second resurrection as physical in the very next verse. But the word "resurrection" in the Bible always refers to the body, not the spirit.</a:t>
            </a:r>
          </a:p>
          <a:p>
            <a:endParaRPr lang="en-US" baseline="0" dirty="0">
              <a:latin typeface="Arial"/>
              <a:ea typeface="ＭＳ Ｐゴシック" charset="0"/>
              <a:cs typeface="Arial"/>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latin typeface="Arial"/>
                <a:ea typeface="ＭＳ Ｐゴシック" charset="0"/>
                <a:cs typeface="Arial"/>
              </a:rPr>
              <a:t>In fact, Paul warns against such spiritualizing of the resurrection in </a:t>
            </a:r>
            <a:r>
              <a:rPr lang="en-US" b="1" dirty="0">
                <a:solidFill>
                  <a:srgbClr val="006699"/>
                </a:solidFill>
                <a:effectLst/>
                <a:latin typeface="Helvetica Neue" panose="02000503000000020004" pitchFamily="2" charset="0"/>
              </a:rPr>
              <a:t>2Tim. 2:15-18</a:t>
            </a:r>
            <a:r>
              <a:rPr lang="en-US" dirty="0">
                <a:effectLst/>
                <a:latin typeface="Lucida Grande" panose="020B0600040502020204" pitchFamily="34" charset="0"/>
              </a:rPr>
              <a:t> ——  "Work hard so you can present yourself to God and receive his approval. Be a good worker, one who does not need to be ashamed and who correctly explains the word of truth. </a:t>
            </a:r>
            <a:r>
              <a:rPr lang="en-US" b="1" baseline="30000" dirty="0">
                <a:solidFill>
                  <a:srgbClr val="006699"/>
                </a:solidFill>
                <a:effectLst/>
                <a:latin typeface="Helvetica Neue" panose="02000503000000020004" pitchFamily="2" charset="0"/>
              </a:rPr>
              <a:t>16</a:t>
            </a:r>
            <a:r>
              <a:rPr lang="en-US" dirty="0">
                <a:effectLst/>
                <a:latin typeface="Lucida Grande" panose="020B0600040502020204" pitchFamily="34" charset="0"/>
              </a:rPr>
              <a:t> Avoid worthless, foolish talk that only leads to more godless behavior. </a:t>
            </a:r>
            <a:r>
              <a:rPr lang="en-US" b="1" baseline="30000" dirty="0">
                <a:solidFill>
                  <a:srgbClr val="006699"/>
                </a:solidFill>
                <a:effectLst/>
                <a:latin typeface="Helvetica Neue" panose="02000503000000020004" pitchFamily="2" charset="0"/>
              </a:rPr>
              <a:t>17</a:t>
            </a:r>
            <a:r>
              <a:rPr lang="en-US" dirty="0">
                <a:effectLst/>
                <a:latin typeface="Lucida Grande" panose="020B0600040502020204" pitchFamily="34" charset="0"/>
              </a:rPr>
              <a:t> This kind of talk spreads like cancer, as in the case of Hymenaeus and </a:t>
            </a:r>
            <a:r>
              <a:rPr lang="en-US" dirty="0" err="1">
                <a:effectLst/>
                <a:latin typeface="Lucida Grande" panose="020B0600040502020204" pitchFamily="34" charset="0"/>
              </a:rPr>
              <a:t>Philetus</a:t>
            </a:r>
            <a:r>
              <a:rPr lang="en-US" dirty="0">
                <a:effectLst/>
                <a:latin typeface="Lucida Grande" panose="020B0600040502020204" pitchFamily="34" charset="0"/>
              </a:rPr>
              <a:t>. </a:t>
            </a:r>
            <a:r>
              <a:rPr lang="en-US" b="1" baseline="30000" dirty="0">
                <a:solidFill>
                  <a:srgbClr val="006699"/>
                </a:solidFill>
                <a:effectLst/>
                <a:latin typeface="Helvetica Neue" panose="02000503000000020004" pitchFamily="2" charset="0"/>
              </a:rPr>
              <a:t>18</a:t>
            </a:r>
            <a:r>
              <a:rPr lang="en-US" dirty="0">
                <a:effectLst/>
                <a:latin typeface="Lucida Grande" panose="020B0600040502020204" pitchFamily="34" charset="0"/>
              </a:rPr>
              <a:t> They have left the path of truth, claiming that the resurrection of the dead has already occurred; in this way, they have turned some people away from the faith."</a:t>
            </a:r>
            <a:endParaRPr lang="en-US" baseline="0" dirty="0">
              <a:latin typeface="Arial"/>
              <a:ea typeface="ＭＳ Ｐゴシック" charset="0"/>
              <a:cs typeface="Arial"/>
            </a:endParaRPr>
          </a:p>
          <a:p>
            <a:r>
              <a:rPr lang="en-US" baseline="0" dirty="0">
                <a:latin typeface="Arial"/>
                <a:ea typeface="ＭＳ Ｐゴシック" charset="0"/>
                <a:cs typeface="Arial"/>
              </a:rPr>
              <a:t>___________</a:t>
            </a:r>
          </a:p>
          <a:p>
            <a:r>
              <a:rPr lang="en-US" dirty="0">
                <a:latin typeface="Arial"/>
                <a:ea typeface="ＭＳ Ｐゴシック" charset="0"/>
                <a:cs typeface="Arial"/>
              </a:rPr>
              <a:t>Common-476</a:t>
            </a:r>
          </a:p>
          <a:p>
            <a:r>
              <a:rPr lang="en-US" dirty="0">
                <a:latin typeface="Arial"/>
                <a:ea typeface="ＭＳ Ｐゴシック" charset="0"/>
                <a:cs typeface="Arial"/>
              </a:rPr>
              <a:t>ES-20-Resurrections&amp;Judgements-20</a:t>
            </a:r>
          </a:p>
          <a:p>
            <a:r>
              <a:rPr lang="en-US" dirty="0">
                <a:latin typeface="Arial"/>
                <a:ea typeface="ＭＳ Ｐゴシック" charset="0"/>
                <a:cs typeface="Arial"/>
              </a:rPr>
              <a:t>OS-17-Esther-146</a:t>
            </a:r>
          </a:p>
          <a:p>
            <a:r>
              <a:rPr lang="en-US" dirty="0">
                <a:latin typeface="Arial"/>
                <a:ea typeface="ＭＳ Ｐゴシック" charset="0"/>
                <a:cs typeface="Arial"/>
              </a:rPr>
              <a:t>NS-27-Rev20-22-slide 27</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dirty="0"/>
              <a:t>http://</a:t>
            </a:r>
            <a:r>
              <a:rPr lang="en-US" dirty="0" err="1"/>
              <a:t>en.wikipedia.org</a:t>
            </a:r>
            <a:r>
              <a:rPr lang="en-US" dirty="0"/>
              <a:t>/wiki/Alford%27s_Law</a:t>
            </a:r>
          </a:p>
          <a:p>
            <a:pPr algn="r" rtl="1"/>
            <a:r>
              <a:rPr lang="ar-EG" dirty="0"/>
              <a:t>تتضمن هذه المقالة أيضًا الاقتباس الأطول الذي استشهد به جورج إن إتش بيترز:</a:t>
            </a:r>
          </a:p>
          <a:p>
            <a:pPr algn="r" rtl="1"/>
            <a:r>
              <a:rPr lang="ar-EG" dirty="0"/>
              <a:t>"لقد توقع قراء هذا التعليق منذ وقت طويل أنني لا أستطيع الموافقة على تحريف كلماته عن معناها الواضح ومكانتها الزمنية في النبوءة ، بسبب أي اعتبارات للصعوبة ، أو أي خطر من التجاوزات التي تنطوي عليها العقيدة من الألفية قد يجلبها معه. أولئك الذين عاشوا بجوار الرسل ، والكنيسة بأكملها لمدة ثلاثمائة عام ، فهموها بالمعنى الحرفي الواضح ؛ ومن الغريب في هذه الأيام أن نرى المفسرين الذين هم من بين الأوائل تقديسًا للعصور القديمة ، وبغض النظر عن أكثر الأمثلة إقناعًا للإجماع التي تقدم تم ذكر القيامة ، حيث ظهرت أرواح معينة في البداية ، ولم تحيا بقية الأرواح إلا في نهاية فترة محددة بعد الأولى [</a:t>
            </a:r>
            <a:r>
              <a:rPr lang="en-US" dirty="0"/>
              <a:t>v. 5a] - </a:t>
            </a:r>
            <a:r>
              <a:rPr lang="ar-EG" dirty="0"/>
              <a:t>إذا كان في مثل هذا الممر قد يُفهم عمر القيامة الأولى على أنها تعني القيامة الروحية مع المسيح ، في حين أن الثانية تعني القيامة الحرفية من القبر - ثم هناك نهاية لكل معنى في اللغة ، ويتم محو الكتاب المقدس كشهادة محددة على أي شيء. إذا كانت القيامة الأولى روحية ، فكذلك هي القيامة الثانية ، التي أعتقد أنه لن يكون هناك من يصعب الحفاظ عليها بما يكفي. ولكن إذا كان الثاني حرفيًا ، فإن الأول ، الذي يشترك مع الكنيسة البدائية والعديد من أفضل المفسرين الحديثين ، أحافظ عليه وأتلقى كمقالة إيمان وأمل "</a:t>
            </a:r>
          </a:p>
          <a:p>
            <a:pPr algn="r" rtl="1"/>
            <a:r>
              <a:rPr lang="ar-EG" dirty="0"/>
              <a:t>- جورج إن إتش بيترز ، المملكة الثيوقراطية ، 3 مجلدات (</a:t>
            </a:r>
            <a:r>
              <a:rPr lang="en-US" dirty="0"/>
              <a:t>Grand Rapids: Kregel ، 1952) ، II: 291. </a:t>
            </a:r>
            <a:r>
              <a:rPr lang="ar-EG" dirty="0"/>
              <a:t>أشار بيترز أيضًا إلى بيان </a:t>
            </a:r>
            <a:r>
              <a:rPr lang="en-US" dirty="0"/>
              <a:t>Alford </a:t>
            </a:r>
            <a:r>
              <a:rPr lang="ar-EG" dirty="0"/>
              <a:t>في </a:t>
            </a:r>
            <a:r>
              <a:rPr lang="en-US" dirty="0"/>
              <a:t>II: 281 ، </a:t>
            </a:r>
            <a:r>
              <a:rPr lang="ar-EG" dirty="0"/>
              <a:t>الملاحظة 3.</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457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200" kern="1200" dirty="0">
                <a:solidFill>
                  <a:schemeClr val="tx1"/>
                </a:solidFill>
                <a:effectLst/>
                <a:latin typeface="+mn-lt"/>
                <a:ea typeface="+mn-ea"/>
                <a:cs typeface="+mn-cs"/>
              </a:rPr>
              <a:t>هل تعرف كيف تتعايش مع خاتمة الكتاب المقدس بعد عودة المسيح منتصراً؟ هل تعرف كيف يجب أن يؤثر ذلك عليك الآن؟</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5740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21B2DF-5DC1-4A4F-91D1-0F9C10CEBFAC}"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57122" name="Rectangle 2"/>
          <p:cNvSpPr>
            <a:spLocks noGrp="1" noRot="1" noChangeAspect="1" noChangeArrowheads="1"/>
          </p:cNvSpPr>
          <p:nvPr>
            <p:ph type="sldImg"/>
          </p:nvPr>
        </p:nvSpPr>
        <p:spPr>
          <a:solidFill>
            <a:srgbClr val="FFFFFF"/>
          </a:solidFill>
          <a:ln/>
        </p:spPr>
      </p:sp>
      <p:sp>
        <p:nvSpPr>
          <p:cNvPr id="115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477860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5" name="Rectangle 1026"/>
          <p:cNvSpPr>
            <a:spLocks noGrp="1" noRot="1" noChangeAspect="1" noChangeArrowheads="1"/>
          </p:cNvSpPr>
          <p:nvPr>
            <p:ph type="sldImg"/>
          </p:nvPr>
        </p:nvSpPr>
        <p:spPr>
          <a:solidFill>
            <a:srgbClr val="FFFFFF"/>
          </a:solidFill>
          <a:ln/>
        </p:spPr>
      </p:sp>
      <p:sp>
        <p:nvSpPr>
          <p:cNvPr id="1122306"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93475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380931" name="Rectangle 3"/>
          <p:cNvSpPr>
            <a:spLocks noGrp="1" noChangeArrowheads="1"/>
          </p:cNvSpPr>
          <p:nvPr>
            <p:ph type="body" idx="1"/>
          </p:nvPr>
        </p:nvSpPr>
        <p:spPr>
          <a:xfrm>
            <a:off x="914400" y="4343400"/>
            <a:ext cx="5029200" cy="4114800"/>
          </a:xfrm>
          <a:solidFill>
            <a:srgbClr val="FFFFFF"/>
          </a:solidFill>
          <a:ln>
            <a:solidFill>
              <a:srgbClr val="000000"/>
            </a:solidFill>
            <a:miter lim="800000"/>
          </a:ln>
        </p:spPr>
        <p:txBody>
          <a:bodyPr/>
          <a:lstStyle/>
          <a:p>
            <a:endParaRPr lang="en-US">
              <a:latin typeface="Times New Roman" pitchFamily="18" charset="0"/>
            </a:endParaRPr>
          </a:p>
        </p:txBody>
      </p:sp>
    </p:spTree>
    <p:extLst>
      <p:ext uri="{BB962C8B-B14F-4D97-AF65-F5344CB8AC3E}">
        <p14:creationId xmlns:p14="http://schemas.microsoft.com/office/powerpoint/2010/main" val="13122570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41</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Perhaps the atmosphere changed so dramatically after the Flood that it shortened human lifespans.</a:t>
            </a:r>
          </a:p>
          <a:p>
            <a:pPr eaLnBrk="1" hangingPunct="1">
              <a:defRPr/>
            </a:pPr>
            <a:r>
              <a:rPr lang="en-US" dirty="0">
                <a:cs typeface="+mn-cs"/>
              </a:rPr>
              <a:t>________________</a:t>
            </a:r>
          </a:p>
          <a:p>
            <a:pPr eaLnBrk="1" hangingPunct="1">
              <a:defRPr/>
            </a:pPr>
            <a:r>
              <a:rPr lang="en-US" dirty="0">
                <a:cs typeface="+mn-cs"/>
              </a:rPr>
              <a:t>OS-01-Gen4-20—slide 55</a:t>
            </a:r>
          </a:p>
          <a:p>
            <a:pPr eaLnBrk="1" hangingPunct="1">
              <a:defRPr/>
            </a:pPr>
            <a:r>
              <a:rPr lang="en-US" dirty="0">
                <a:cs typeface="+mn-cs"/>
              </a:rPr>
              <a:t>OS-23-Isaiah1-12—slide 110</a:t>
            </a:r>
          </a:p>
          <a:p>
            <a:pPr eaLnBrk="1" hangingPunct="1">
              <a:defRPr/>
            </a:pPr>
            <a:r>
              <a:rPr lang="en-US" dirty="0">
                <a:cs typeface="+mn-cs"/>
              </a:rPr>
              <a:t>OS-23-Isaiah60-66—slide 73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44</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46</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r>
              <a:rPr lang="ar-EG" dirty="0">
                <a:latin typeface="Arial" panose="020B0604020202020204" pitchFamily="34" charset="0"/>
                <a:ea typeface="ＭＳ Ｐゴシック" charset="0"/>
                <a:cs typeface="+mn-cs"/>
              </a:rPr>
              <a:t>يتفق الجميع على أن تحقيقًا جزئيًا للعهد لإبراهيم موجود الآن للكنيسة في الروح القدس الساكن وغفران الخطايا (إرميا 31: 31-34) - والإتمام النهائي سيكون في الحالة الأبدية.</a:t>
            </a:r>
          </a:p>
          <a:p>
            <a:pPr algn="r" rtl="1"/>
            <a:r>
              <a:rPr lang="ar-EG" dirty="0">
                <a:latin typeface="Arial" panose="020B0604020202020204" pitchFamily="34" charset="0"/>
                <a:ea typeface="ＭＳ Ｐゴシック" charset="0"/>
                <a:cs typeface="+mn-cs"/>
              </a:rPr>
              <a:t>يتعلق مجال الخلاف الرئيسي بالفترة الزمنية من الآن إلى الأبد. هل ستكون هناك أرض وعرش وبركة عالمية لإسرائيل القومية (العرقية) قبل المملكة الأبدية؟ يُظهر هذا الرسم البياني الآيات التي تعطي نعمًا مدويًا لهذا السؤال في إنجاز جزئي حالي وإشباع كامل في المستقبل بالمعنى الطبيعي للغة في الآيات المذكورة. لكن الملكوت المسياني سيكون على مرحلتين - الأولى في الألف سنة الأخيرة ، ثم بعد ذلك ، المرحلة الأبدية في أورشليم الجديدة بعد تدمير السماوات والأرض الحالية (رؤ 21-22). يا له من مستقبل رائع يبقى لأولئك الذين يثقون بيسوع!</a:t>
            </a:r>
            <a:r>
              <a:rPr lang="en-US" dirty="0">
                <a:latin typeface="Arial" panose="020B0604020202020204" pitchFamily="34" charset="0"/>
                <a:ea typeface="ＭＳ Ｐゴシック" charset="0"/>
                <a:cs typeface="Arial" panose="020B0604020202020204" pitchFamily="34" charset="0"/>
              </a:rPr>
              <a:t>____________</a:t>
            </a:r>
          </a:p>
          <a:p>
            <a:pPr algn="r" rtl="1" eaLnBrk="1" hangingPunct="1"/>
            <a:r>
              <a:rPr lang="en-US" altLang="zh-CN" b="1" dirty="0">
                <a:latin typeface="Arial" charset="0"/>
                <a:ea typeface="SimSun" charset="0"/>
                <a:cs typeface="SimSun" charset="0"/>
              </a:rPr>
              <a:t>Common English-7</a:t>
            </a:r>
          </a:p>
          <a:p>
            <a:pPr algn="r" rtl="1" eaLnBrk="1" hangingPunct="1"/>
            <a:r>
              <a:rPr lang="en-US" altLang="zh-CN" b="1" dirty="0">
                <a:latin typeface="Arial" charset="0"/>
                <a:ea typeface="SimSun" charset="0"/>
                <a:cs typeface="SimSun" charset="0"/>
              </a:rPr>
              <a:t>CH-02-Nature-103-p34a</a:t>
            </a:r>
          </a:p>
          <a:p>
            <a:pPr algn="r" rtl="1" eaLnBrk="1" hangingPunct="1"/>
            <a:r>
              <a:rPr lang="en-US" altLang="zh-CN" b="1" dirty="0">
                <a:latin typeface="Arial" charset="0"/>
                <a:ea typeface="SimSun" charset="0"/>
                <a:cs typeface="SimSun" charset="0"/>
              </a:rPr>
              <a:t>OS-00-Intro &amp; Biblical Theology-25 &amp; 90</a:t>
            </a:r>
          </a:p>
          <a:p>
            <a:pPr algn="r" rtl="1" eaLnBrk="1" hangingPunct="1"/>
            <a:r>
              <a:rPr lang="en-US" altLang="zh-CN" b="1" dirty="0">
                <a:latin typeface="Arial" charset="0"/>
                <a:ea typeface="SimSun" charset="0"/>
                <a:cs typeface="SimSun" charset="0"/>
              </a:rPr>
              <a:t>OS-02-Exodus-267-p22</a:t>
            </a:r>
          </a:p>
          <a:p>
            <a:pPr algn="r" rtl="1" eaLnBrk="1" hangingPunct="1"/>
            <a:r>
              <a:rPr lang="en-US" altLang="zh-CN" b="1" dirty="0">
                <a:latin typeface="Arial" charset="0"/>
                <a:ea typeface="SimSun" charset="0"/>
                <a:cs typeface="SimSun" charset="0"/>
              </a:rPr>
              <a:t>OS-05-Deut-248-p22</a:t>
            </a:r>
          </a:p>
          <a:p>
            <a:pPr algn="r" rtl="1" eaLnBrk="1" hangingPunct="1"/>
            <a:r>
              <a:rPr lang="en-US" altLang="zh-CN" b="1" dirty="0">
                <a:latin typeface="Arial" charset="0"/>
                <a:ea typeface="SimSun" charset="0"/>
                <a:cs typeface="SimSun" charset="0"/>
              </a:rPr>
              <a:t>OS-10-2Sam-96-p22</a:t>
            </a:r>
          </a:p>
          <a:p>
            <a:pPr algn="r" rtl="1" eaLnBrk="1" hangingPunct="1"/>
            <a:r>
              <a:rPr lang="en-US" altLang="zh-CN" b="1" dirty="0">
                <a:latin typeface="Arial" charset="0"/>
                <a:ea typeface="SimSun" charset="0"/>
                <a:cs typeface="SimSun" charset="0"/>
              </a:rPr>
              <a:t>OS-24-Jeremiah-174-p337</a:t>
            </a:r>
          </a:p>
          <a:p>
            <a:pPr algn="r" rtl="1" eaLnBrk="1" hangingPunct="1"/>
            <a:r>
              <a:rPr lang="en-US" altLang="zh-CN" b="1" dirty="0">
                <a:latin typeface="Arial" charset="0"/>
                <a:ea typeface="SimSun" charset="0"/>
                <a:cs typeface="SimSun" charset="0"/>
              </a:rPr>
              <a:t>OS-23-Isaiah-97-p337</a:t>
            </a:r>
          </a:p>
          <a:p>
            <a:pPr marL="0" marR="0" lvl="0" indent="0" algn="r" defTabSz="914400" rtl="1"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algn="r" rtl="1" eaLnBrk="1" hangingPunct="1"/>
            <a:r>
              <a:rPr lang="en-US" altLang="zh-CN" b="1" dirty="0">
                <a:latin typeface="Arial" charset="0"/>
                <a:ea typeface="SimSun" charset="0"/>
                <a:cs typeface="SimSun" charset="0"/>
              </a:rPr>
              <a:t>NS-19-Hebrews-342-p9g</a:t>
            </a:r>
          </a:p>
          <a:p>
            <a:pPr algn="r" rtl="1"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2034214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47</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53EB9-BA75-D84B-8575-B0F128243ED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normAutofit/>
          </a:bodyPr>
          <a:lstStyle/>
          <a:p>
            <a:endParaRPr lang="en-US" dirty="0">
              <a:latin typeface="Times New Roman" charset="0"/>
              <a:ea typeface="ＭＳ Ｐゴシック" charset="0"/>
              <a:cs typeface="ＭＳ Ｐゴシック" charset="0"/>
            </a:endParaRPr>
          </a:p>
          <a:p>
            <a:pPr algn="r" rtl="1"/>
            <a:r>
              <a:rPr lang="ar-JO" dirty="0">
                <a:latin typeface="Times New Roman" charset="0"/>
                <a:ea typeface="ＭＳ Ｐゴシック" charset="0"/>
                <a:cs typeface="ＭＳ Ｐゴシック" charset="0"/>
              </a:rPr>
              <a:t>في تفكيري، وجهة نظر </a:t>
            </a:r>
            <a:r>
              <a:rPr lang="ar-JO" dirty="0" err="1">
                <a:latin typeface="Times New Roman" charset="0"/>
                <a:ea typeface="ＭＳ Ｐゴシック" charset="0"/>
                <a:cs typeface="ＭＳ Ｐゴシック" charset="0"/>
              </a:rPr>
              <a:t>بريميل</a:t>
            </a:r>
            <a:r>
              <a:rPr lang="ar-JO" dirty="0">
                <a:latin typeface="Times New Roman" charset="0"/>
                <a:ea typeface="ＭＳ Ｐゴシック" charset="0"/>
                <a:cs typeface="ＭＳ Ｐゴシック" charset="0"/>
              </a:rPr>
              <a:t> هي الأكثر منطقية وتوراتية لأنها ترى </a:t>
            </a:r>
            <a:r>
              <a:rPr lang="ar-JO" dirty="0" err="1">
                <a:latin typeface="Times New Roman" charset="0"/>
                <a:ea typeface="ＭＳ Ｐゴシック" charset="0"/>
                <a:cs typeface="ＭＳ Ｐゴシック" charset="0"/>
              </a:rPr>
              <a:t>الإصحاحات</a:t>
            </a:r>
            <a:r>
              <a:rPr lang="ar-JO" dirty="0">
                <a:latin typeface="Times New Roman" charset="0"/>
                <a:ea typeface="ＭＳ Ｐゴシック" charset="0"/>
                <a:cs typeface="ＭＳ Ｐゴシック" charset="0"/>
              </a:rPr>
              <a:t> على أنها تسلسل زمني مباشر. كما أنه لا يرى أن ارتباط الشيطان ينطبق ببساطة على الأمم ولكن على جميع الأشخاص الذين يشكلون هذه الأمم.</a:t>
            </a:r>
          </a:p>
        </p:txBody>
      </p:sp>
    </p:spTree>
    <p:extLst>
      <p:ext uri="{BB962C8B-B14F-4D97-AF65-F5344CB8AC3E}">
        <p14:creationId xmlns:p14="http://schemas.microsoft.com/office/powerpoint/2010/main" val="13458414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49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49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endParaRPr lang="en-US">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EG" sz="1200" kern="1200" dirty="0">
                <a:solidFill>
                  <a:schemeClr val="tx1"/>
                </a:solidFill>
                <a:effectLst/>
                <a:latin typeface="+mn-lt"/>
                <a:ea typeface="+mn-ea"/>
                <a:cs typeface="+mn-cs"/>
              </a:rPr>
              <a:t>غالبًا ما تتضمن الخاتمة عملية متطهير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94127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5A967FE5-9DFD-0F4B-98F8-52D9E59C2C6D}" type="slidenum">
              <a:rPr lang="en-GB" sz="1200">
                <a:solidFill>
                  <a:prstClr val="white"/>
                </a:solidFill>
              </a:rPr>
              <a:pPr/>
              <a:t>50</a:t>
            </a:fld>
            <a:endParaRPr lang="en-GB" sz="1200">
              <a:solidFill>
                <a:prstClr val="white"/>
              </a:solidFill>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Ryrie, </a:t>
            </a:r>
            <a:r>
              <a:rPr lang="en-US" sz="1200" b="1" i="1" dirty="0"/>
              <a:t>Revelation</a:t>
            </a:r>
            <a:r>
              <a:rPr lang="en-US" sz="1200" b="1" dirty="0"/>
              <a:t>, 115</a:t>
            </a:r>
            <a:endParaRPr lang="en-US" dirty="0"/>
          </a:p>
        </p:txBody>
      </p:sp>
      <p:sp>
        <p:nvSpPr>
          <p:cNvPr id="4" name="Slide Number Placeholder 3"/>
          <p:cNvSpPr>
            <a:spLocks noGrp="1"/>
          </p:cNvSpPr>
          <p:nvPr>
            <p:ph type="sldNum" sz="quarter" idx="10"/>
          </p:nvPr>
        </p:nvSpPr>
        <p:spPr/>
        <p:txBody>
          <a:bodyPr/>
          <a:lstStyle/>
          <a:p>
            <a:fld id="{B2EF8870-0D80-EB46-A624-35084CC4C115}" type="slidenum">
              <a:rPr lang="en-US" smtClean="0"/>
              <a:t>59</a:t>
            </a:fld>
            <a:endParaRPr lang="en-US"/>
          </a:p>
        </p:txBody>
      </p:sp>
    </p:spTree>
    <p:extLst>
      <p:ext uri="{BB962C8B-B14F-4D97-AF65-F5344CB8AC3E}">
        <p14:creationId xmlns:p14="http://schemas.microsoft.com/office/powerpoint/2010/main" val="3229853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1"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FF3B5C9-D216-E346-97D9-F44BF777A79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36642" name="Rectangle 2"/>
          <p:cNvSpPr>
            <a:spLocks noGrp="1" noRot="1" noChangeAspect="1" noChangeArrowheads="1"/>
          </p:cNvSpPr>
          <p:nvPr>
            <p:ph type="sldImg"/>
          </p:nvPr>
        </p:nvSpPr>
        <p:spPr>
          <a:solidFill>
            <a:srgbClr val="FFFFFF"/>
          </a:solidFill>
          <a:ln/>
        </p:spPr>
      </p:sp>
      <p:sp>
        <p:nvSpPr>
          <p:cNvPr id="1136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9E04F3-FE16-9F48-954A-FBB8513926F3}"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38690" name="Rectangle 2"/>
          <p:cNvSpPr>
            <a:spLocks noGrp="1" noRot="1" noChangeAspect="1" noChangeArrowheads="1"/>
          </p:cNvSpPr>
          <p:nvPr>
            <p:ph type="sldImg"/>
          </p:nvPr>
        </p:nvSpPr>
        <p:spPr>
          <a:solidFill>
            <a:srgbClr val="FFFFFF"/>
          </a:solidFill>
          <a:ln/>
        </p:spPr>
      </p:sp>
      <p:sp>
        <p:nvSpPr>
          <p:cNvPr id="1138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pPr eaLnBrk="1" hangingPunct="1"/>
              <a:t>62</a:t>
            </a:fld>
            <a:endParaRPr lang="en-US" sz="1200"/>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3B5A1A-1685-6540-BEEB-7236DCEE63E4}" type="slidenum">
              <a:rPr lang="en-US" sz="1200"/>
              <a:pPr eaLnBrk="1" hangingPunct="1"/>
              <a:t>63</a:t>
            </a:fld>
            <a:endParaRPr lang="en-US" sz="1200"/>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PSALM 2</a:t>
            </a:r>
          </a:p>
          <a:p>
            <a:r>
              <a:rPr lang="en-US" sz="1200" b="0" i="0" u="none" strike="noStrike" kern="1200" baseline="0" dirty="0">
                <a:solidFill>
                  <a:schemeClr val="tx1"/>
                </a:solidFill>
                <a:latin typeface="+mn-lt"/>
                <a:ea typeface="+mn-ea"/>
                <a:cs typeface="+mn-cs"/>
              </a:rPr>
              <a:t>Why are the nations so angry? </a:t>
            </a:r>
          </a:p>
          <a:p>
            <a:r>
              <a:rPr lang="en-US" sz="1200" b="0" i="0" u="none" strike="noStrike" kern="1200" baseline="0" dirty="0">
                <a:solidFill>
                  <a:schemeClr val="tx1"/>
                </a:solidFill>
                <a:latin typeface="+mn-lt"/>
                <a:ea typeface="+mn-ea"/>
                <a:cs typeface="+mn-cs"/>
              </a:rPr>
              <a:t>		 Why do they waste their time with futile plans? </a:t>
            </a:r>
          </a:p>
          <a:p>
            <a:r>
              <a:rPr lang="en-US" sz="1200" b="1" i="0" u="none" strike="noStrike" kern="1200" baseline="30000" dirty="0">
                <a:solidFill>
                  <a:schemeClr val="tx1"/>
                </a:solidFill>
                <a:latin typeface="+mn-lt"/>
                <a:ea typeface="+mn-ea"/>
                <a:cs typeface="+mn-cs"/>
              </a:rPr>
              <a:t>2</a:t>
            </a:r>
            <a:r>
              <a:rPr lang="en-US" sz="1200" b="0" i="0" u="none" strike="noStrike" kern="1200" baseline="0" dirty="0">
                <a:solidFill>
                  <a:schemeClr val="tx1"/>
                </a:solidFill>
                <a:latin typeface="+mn-lt"/>
                <a:ea typeface="+mn-ea"/>
                <a:cs typeface="+mn-cs"/>
              </a:rPr>
              <a:t> 	 The kings of the earth prepare for battle; </a:t>
            </a:r>
          </a:p>
          <a:p>
            <a:r>
              <a:rPr lang="en-US" sz="1200" b="0" i="0" u="none" strike="noStrike" kern="1200" baseline="0" dirty="0">
                <a:solidFill>
                  <a:schemeClr val="tx1"/>
                </a:solidFill>
                <a:latin typeface="+mn-lt"/>
                <a:ea typeface="+mn-ea"/>
                <a:cs typeface="+mn-cs"/>
              </a:rPr>
              <a:t>		 the rulers plot together </a:t>
            </a:r>
          </a:p>
          <a:p>
            <a:r>
              <a:rPr lang="en-US" sz="1200" b="0" i="0" u="none" strike="noStrike" kern="1200" baseline="0" dirty="0">
                <a:solidFill>
                  <a:schemeClr val="tx1"/>
                </a:solidFill>
                <a:latin typeface="+mn-lt"/>
                <a:ea typeface="+mn-ea"/>
                <a:cs typeface="+mn-cs"/>
              </a:rPr>
              <a:t>	 against the LORD </a:t>
            </a:r>
          </a:p>
          <a:p>
            <a:r>
              <a:rPr lang="en-US" sz="1200" b="0" i="0" u="none" strike="noStrike" kern="1200" baseline="0" dirty="0">
                <a:solidFill>
                  <a:schemeClr val="tx1"/>
                </a:solidFill>
                <a:latin typeface="+mn-lt"/>
                <a:ea typeface="+mn-ea"/>
                <a:cs typeface="+mn-cs"/>
              </a:rPr>
              <a:t>		 and against his anointed one. </a:t>
            </a:r>
          </a:p>
          <a:p>
            <a:r>
              <a:rPr lang="en-US" sz="1200" b="1"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"Let us break their chains," they cry, </a:t>
            </a:r>
          </a:p>
          <a:p>
            <a:r>
              <a:rPr lang="en-US" sz="1200" b="0" i="0" u="none" strike="noStrike" kern="1200" baseline="0" dirty="0">
                <a:solidFill>
                  <a:schemeClr val="tx1"/>
                </a:solidFill>
                <a:latin typeface="+mn-lt"/>
                <a:ea typeface="+mn-ea"/>
                <a:cs typeface="+mn-cs"/>
              </a:rPr>
              <a:t>		 "and free ourselves from slavery to God."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Psa. 2:4</a:t>
            </a:r>
            <a:r>
              <a:rPr lang="en-US" sz="1200" b="0" i="0" u="none" strike="noStrike" kern="1200" baseline="0" dirty="0">
                <a:solidFill>
                  <a:schemeClr val="tx1"/>
                </a:solidFill>
                <a:latin typeface="+mn-lt"/>
                <a:ea typeface="+mn-ea"/>
                <a:cs typeface="+mn-cs"/>
              </a:rPr>
              <a:t>    	 But the one who rules in heaven laughs. </a:t>
            </a:r>
          </a:p>
          <a:p>
            <a:r>
              <a:rPr lang="en-US" sz="1200" b="0" i="0" u="none" strike="noStrike" kern="1200" baseline="0" dirty="0">
                <a:solidFill>
                  <a:schemeClr val="tx1"/>
                </a:solidFill>
                <a:latin typeface="+mn-lt"/>
                <a:ea typeface="+mn-ea"/>
                <a:cs typeface="+mn-cs"/>
              </a:rPr>
              <a:t>		 The Lord scoffs at them. </a:t>
            </a:r>
          </a:p>
          <a:p>
            <a:r>
              <a:rPr lang="en-US" sz="1200" b="1" i="0" u="none" strike="noStrike" kern="1200" baseline="30000" dirty="0">
                <a:solidFill>
                  <a:schemeClr val="tx1"/>
                </a:solidFill>
                <a:latin typeface="+mn-lt"/>
                <a:ea typeface="+mn-ea"/>
                <a:cs typeface="+mn-cs"/>
              </a:rPr>
              <a:t>5</a:t>
            </a:r>
            <a:r>
              <a:rPr lang="en-US" sz="1200" b="0" i="0" u="none" strike="noStrike" kern="1200" baseline="0" dirty="0">
                <a:solidFill>
                  <a:schemeClr val="tx1"/>
                </a:solidFill>
                <a:latin typeface="+mn-lt"/>
                <a:ea typeface="+mn-ea"/>
                <a:cs typeface="+mn-cs"/>
              </a:rPr>
              <a:t> 	 Then in anger he rebukes them, </a:t>
            </a:r>
          </a:p>
          <a:p>
            <a:r>
              <a:rPr lang="en-US" sz="1200" b="0" i="0" u="none" strike="noStrike" kern="1200" baseline="0" dirty="0">
                <a:solidFill>
                  <a:schemeClr val="tx1"/>
                </a:solidFill>
                <a:latin typeface="+mn-lt"/>
                <a:ea typeface="+mn-ea"/>
                <a:cs typeface="+mn-cs"/>
              </a:rPr>
              <a:t>		 terrifying them with his fierce fury. </a:t>
            </a:r>
          </a:p>
          <a:p>
            <a:r>
              <a:rPr lang="en-US" sz="1200" b="1"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For the Lord declares, "I have placed my chosen king on the throne </a:t>
            </a:r>
          </a:p>
          <a:p>
            <a:r>
              <a:rPr lang="en-US" sz="1200" b="0" i="0" u="none" strike="noStrike" kern="1200" baseline="0" dirty="0">
                <a:solidFill>
                  <a:schemeClr val="tx1"/>
                </a:solidFill>
                <a:latin typeface="+mn-lt"/>
                <a:ea typeface="+mn-ea"/>
                <a:cs typeface="+mn-cs"/>
              </a:rPr>
              <a:t>		 in Jerusalem, on my holy mountain."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Psa. 2:7</a:t>
            </a:r>
            <a:r>
              <a:rPr lang="en-US" sz="1200" b="0" i="0" u="none" strike="noStrike" kern="1200" baseline="0" dirty="0">
                <a:solidFill>
                  <a:schemeClr val="tx1"/>
                </a:solidFill>
                <a:latin typeface="+mn-lt"/>
                <a:ea typeface="+mn-ea"/>
                <a:cs typeface="+mn-cs"/>
              </a:rPr>
              <a:t>    	 The king proclaims the LORD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decree: </a:t>
            </a:r>
          </a:p>
          <a:p>
            <a:r>
              <a:rPr lang="en-US" sz="1200" b="0" i="0" u="none" strike="noStrike" kern="1200" baseline="0" dirty="0">
                <a:solidFill>
                  <a:schemeClr val="tx1"/>
                </a:solidFill>
                <a:latin typeface="+mn-lt"/>
                <a:ea typeface="+mn-ea"/>
                <a:cs typeface="+mn-cs"/>
              </a:rPr>
              <a:t>	 "The LORD said to me, </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You are my son. </a:t>
            </a:r>
          </a:p>
          <a:p>
            <a:r>
              <a:rPr lang="en-US" sz="1200" b="0" i="0" u="none" strike="noStrike" kern="1200" baseline="0" dirty="0">
                <a:solidFill>
                  <a:schemeClr val="tx1"/>
                </a:solidFill>
                <a:latin typeface="+mn-lt"/>
                <a:ea typeface="+mn-ea"/>
                <a:cs typeface="+mn-cs"/>
              </a:rPr>
              <a:t>		 Today I have become your Father. </a:t>
            </a:r>
          </a:p>
          <a:p>
            <a:r>
              <a:rPr lang="en-US" sz="1200" b="1"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Only ask, and I will give you the nations as your inheritance, </a:t>
            </a:r>
          </a:p>
          <a:p>
            <a:r>
              <a:rPr lang="en-US" sz="1200" b="0" i="0" u="none" strike="noStrike" kern="1200" baseline="0" dirty="0">
                <a:solidFill>
                  <a:schemeClr val="tx1"/>
                </a:solidFill>
                <a:latin typeface="+mn-lt"/>
                <a:ea typeface="+mn-ea"/>
                <a:cs typeface="+mn-cs"/>
              </a:rPr>
              <a:t>		 the whole earth as your possession. </a:t>
            </a:r>
          </a:p>
          <a:p>
            <a:r>
              <a:rPr lang="en-US" sz="1200" b="1"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You will break them with an iron rod </a:t>
            </a:r>
          </a:p>
          <a:p>
            <a:r>
              <a:rPr lang="en-US" sz="1200" b="0" i="0" u="none" strike="noStrike" kern="1200" baseline="0" dirty="0">
                <a:solidFill>
                  <a:schemeClr val="tx1"/>
                </a:solidFill>
                <a:latin typeface="+mn-lt"/>
                <a:ea typeface="+mn-ea"/>
                <a:cs typeface="+mn-cs"/>
              </a:rPr>
              <a:t>		 and smash them like clay pots.</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Psa. 2:10</a:t>
            </a:r>
            <a:r>
              <a:rPr lang="en-US" sz="1200" b="0" i="0" u="none" strike="noStrike" kern="1200" baseline="0" dirty="0">
                <a:solidFill>
                  <a:schemeClr val="tx1"/>
                </a:solidFill>
                <a:latin typeface="+mn-lt"/>
                <a:ea typeface="+mn-ea"/>
                <a:cs typeface="+mn-cs"/>
              </a:rPr>
              <a:t>    	 Now then, you kings, act wisely! </a:t>
            </a:r>
          </a:p>
          <a:p>
            <a:r>
              <a:rPr lang="en-US" sz="1200" b="0" i="0" u="none" strike="noStrike" kern="1200" baseline="0" dirty="0">
                <a:solidFill>
                  <a:schemeClr val="tx1"/>
                </a:solidFill>
                <a:latin typeface="+mn-lt"/>
                <a:ea typeface="+mn-ea"/>
                <a:cs typeface="+mn-cs"/>
              </a:rPr>
              <a:t>		 Be warned, you rulers of the earth! </a:t>
            </a:r>
          </a:p>
          <a:p>
            <a:r>
              <a:rPr lang="en-US" sz="1200" b="1" i="0" u="none" strike="noStrike" kern="1200" baseline="30000" dirty="0">
                <a:solidFill>
                  <a:schemeClr val="tx1"/>
                </a:solidFill>
                <a:latin typeface="+mn-lt"/>
                <a:ea typeface="+mn-ea"/>
                <a:cs typeface="+mn-cs"/>
              </a:rPr>
              <a:t>11</a:t>
            </a:r>
            <a:r>
              <a:rPr lang="en-US" sz="1200" b="0" i="0" u="none" strike="noStrike" kern="1200" baseline="0" dirty="0">
                <a:solidFill>
                  <a:schemeClr val="tx1"/>
                </a:solidFill>
                <a:latin typeface="+mn-lt"/>
                <a:ea typeface="+mn-ea"/>
                <a:cs typeface="+mn-cs"/>
              </a:rPr>
              <a:t> 	 Serve the LORD with reverent fear, </a:t>
            </a:r>
          </a:p>
          <a:p>
            <a:r>
              <a:rPr lang="en-US" sz="1200" b="0" i="0" u="none" strike="noStrike" kern="1200" baseline="0" dirty="0">
                <a:solidFill>
                  <a:schemeClr val="tx1"/>
                </a:solidFill>
                <a:latin typeface="+mn-lt"/>
                <a:ea typeface="+mn-ea"/>
                <a:cs typeface="+mn-cs"/>
              </a:rPr>
              <a:t>		 and rejoice with trembling. </a:t>
            </a:r>
          </a:p>
          <a:p>
            <a:r>
              <a:rPr lang="en-US" sz="1200" b="1" i="0" u="none" strike="noStrike" kern="1200" baseline="30000" dirty="0">
                <a:solidFill>
                  <a:schemeClr val="tx1"/>
                </a:solidFill>
                <a:latin typeface="+mn-lt"/>
                <a:ea typeface="+mn-ea"/>
                <a:cs typeface="+mn-cs"/>
              </a:rPr>
              <a:t>12</a:t>
            </a:r>
            <a:r>
              <a:rPr lang="en-US" sz="1200" b="0" i="0" u="none" strike="noStrike" kern="1200" baseline="0" dirty="0">
                <a:solidFill>
                  <a:schemeClr val="tx1"/>
                </a:solidFill>
                <a:latin typeface="+mn-lt"/>
                <a:ea typeface="+mn-ea"/>
                <a:cs typeface="+mn-cs"/>
              </a:rPr>
              <a:t> 	 Submit to God</a:t>
            </a:r>
            <a:r>
              <a:rPr lang="fr-F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s royal son, or he will become angry, </a:t>
            </a:r>
          </a:p>
          <a:p>
            <a:r>
              <a:rPr lang="en-US" sz="1200" b="0" i="0" u="none" strike="noStrike" kern="1200" baseline="0" dirty="0">
                <a:solidFill>
                  <a:schemeClr val="tx1"/>
                </a:solidFill>
                <a:latin typeface="+mn-lt"/>
                <a:ea typeface="+mn-ea"/>
                <a:cs typeface="+mn-cs"/>
              </a:rPr>
              <a:t>		 and you will be destroyed in the midst of all your activities— </a:t>
            </a:r>
          </a:p>
          <a:p>
            <a:r>
              <a:rPr lang="en-US" sz="1200" b="0" i="0" u="none" strike="noStrike" kern="1200" baseline="0" dirty="0">
                <a:solidFill>
                  <a:schemeClr val="tx1"/>
                </a:solidFill>
                <a:latin typeface="+mn-lt"/>
                <a:ea typeface="+mn-ea"/>
                <a:cs typeface="+mn-cs"/>
              </a:rPr>
              <a:t>	 for his anger flares up in an instant. </a:t>
            </a:r>
          </a:p>
          <a:p>
            <a:r>
              <a:rPr lang="en-US" sz="1200" b="0" i="0" u="none" strike="noStrike" kern="1200" baseline="0" dirty="0">
                <a:solidFill>
                  <a:schemeClr val="tx1"/>
                </a:solidFill>
                <a:latin typeface="+mn-lt"/>
                <a:ea typeface="+mn-ea"/>
                <a:cs typeface="+mn-cs"/>
              </a:rPr>
              <a:t>		 But what joy for all who take refuge in him!</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While Babylon was depicted by gold, even Babylon would fall to Christ’s kingdom!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3B5A1A-1685-6540-BEEB-7236DCEE63E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D3B5A1A-1685-6540-BEEB-7236DCEE63E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74466" name="Rectangle 1026"/>
          <p:cNvSpPr>
            <a:spLocks noGrp="1" noRot="1" noChangeAspect="1" noChangeArrowheads="1" noTextEdit="1"/>
          </p:cNvSpPr>
          <p:nvPr>
            <p:ph type="sldImg"/>
          </p:nvPr>
        </p:nvSpPr>
        <p:spPr>
          <a:ln/>
        </p:spPr>
      </p:sp>
      <p:sp>
        <p:nvSpPr>
          <p:cNvPr id="5744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The dream tells us that each of these kingdoms still survives in some form: Babylon mystery religion in the Catholic Church; Persian administration; Greek influence in democracy, philosophy, language, arts, and sports; and Roman influence in Romance languages, the government republic and the power of warfare.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976FC964-356E-1241-9B49-BED2822D946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should read these earlier passages first before getting to Rev 20 so we can know about this wonderful age to come of Christ's rule with the saints.</a:t>
            </a:r>
          </a:p>
          <a:p>
            <a:r>
              <a:rPr lang="en-US" dirty="0"/>
              <a:t>______</a:t>
            </a:r>
          </a:p>
          <a:p>
            <a:r>
              <a:rPr lang="en-US" dirty="0"/>
              <a:t>Common-477</a:t>
            </a:r>
          </a:p>
          <a:p>
            <a:r>
              <a:rPr lang="en-US" dirty="0"/>
              <a:t>NS-01-Matt1-14-slide 90</a:t>
            </a:r>
          </a:p>
          <a:p>
            <a:r>
              <a:rPr lang="en-US" dirty="0"/>
              <a:t>NS-27-Rev20-22-slide 47</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5765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69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4064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71</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271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19995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61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651B3FD-C4BE-F34E-922F-556FA0AF087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61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2BAD5611-037D-4B40-B31F-378BC16991C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61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16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p:txBody>
      </p:sp>
    </p:spTree>
    <p:extLst>
      <p:ext uri="{BB962C8B-B14F-4D97-AF65-F5344CB8AC3E}">
        <p14:creationId xmlns:p14="http://schemas.microsoft.com/office/powerpoint/2010/main" val="270208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821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1821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861078E-B14C-8543-8DDB-5BA8F13D5C2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821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1CA65BB-4CB9-3441-8A05-104619BA9D82}"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821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821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OS-23-Isaiah11</a:t>
            </a:r>
          </a:p>
          <a:p>
            <a:r>
              <a:rPr lang="en-US" dirty="0">
                <a:latin typeface="Times New Roman" charset="0"/>
                <a:ea typeface="ＭＳ Ｐゴシック" charset="0"/>
                <a:cs typeface="ＭＳ Ｐゴシック" charset="0"/>
              </a:rPr>
              <a:t>NS-06-Rom5-8-slide 133</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4577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0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12640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285649EC-E72A-EF4A-BB9E-69C65A381EE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640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376B51C7-DB3D-DB4D-B22D-720EB88D32F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640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126406"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9526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7C648F4F-E98F-4A48-B466-B964BB6E822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77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9526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F413DD5-3BE3-4C0C-855D-9D55D0FCA500}"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77</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952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39527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2045185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80</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B9993E4-D7EB-F949-832B-ED90B436AA03}" type="slidenum">
              <a:rPr lang="en-GB" sz="1200">
                <a:solidFill>
                  <a:prstClr val="white"/>
                </a:solidFill>
              </a:rPr>
              <a:pPr/>
              <a:t>81</a:t>
            </a:fld>
            <a:endParaRPr lang="en-GB" sz="1200">
              <a:solidFill>
                <a:prstClr val="white"/>
              </a:solidFill>
            </a:endParaRPr>
          </a:p>
        </p:txBody>
      </p:sp>
      <p:sp>
        <p:nvSpPr>
          <p:cNvPr id="1096706" name="Rectangle 2"/>
          <p:cNvSpPr>
            <a:spLocks noGrp="1" noRot="1" noChangeAspect="1" noChangeArrowheads="1"/>
          </p:cNvSpPr>
          <p:nvPr>
            <p:ph type="sldImg"/>
          </p:nvPr>
        </p:nvSpPr>
        <p:spPr>
          <a:solidFill>
            <a:srgbClr val="FFFFFF"/>
          </a:solidFill>
          <a:ln/>
        </p:spPr>
      </p:sp>
      <p:sp>
        <p:nvSpPr>
          <p:cNvPr id="109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AF87B-3F9F-384E-B310-8342FB0E3034}"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74882" name="Rectangle 1026"/>
          <p:cNvSpPr>
            <a:spLocks noGrp="1" noRot="1" noChangeAspect="1" noChangeArrowheads="1"/>
          </p:cNvSpPr>
          <p:nvPr>
            <p:ph type="sldImg"/>
          </p:nvPr>
        </p:nvSpPr>
        <p:spPr>
          <a:solidFill>
            <a:srgbClr val="FFFFFF"/>
          </a:solidFill>
          <a:ln/>
        </p:spPr>
      </p:sp>
      <p:sp>
        <p:nvSpPr>
          <p:cNvPr id="12748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2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E431359-5A1C-D04D-B66E-9C26300C52B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2834" name="Rectangle 1026"/>
          <p:cNvSpPr>
            <a:spLocks noGrp="1" noRot="1" noChangeAspect="1" noChangeArrowheads="1"/>
          </p:cNvSpPr>
          <p:nvPr>
            <p:ph type="sldImg"/>
          </p:nvPr>
        </p:nvSpPr>
        <p:spPr>
          <a:solidFill>
            <a:srgbClr val="FFFFFF"/>
          </a:solidFill>
          <a:ln/>
        </p:spPr>
      </p:sp>
      <p:sp>
        <p:nvSpPr>
          <p:cNvPr id="1272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8C7E5D3-DD58-F941-B20C-BAB3CD9B1A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76930" name="Rectangle 1026"/>
          <p:cNvSpPr>
            <a:spLocks noGrp="1" noRot="1" noChangeAspect="1" noChangeArrowheads="1"/>
          </p:cNvSpPr>
          <p:nvPr>
            <p:ph type="sldImg"/>
          </p:nvPr>
        </p:nvSpPr>
        <p:spPr>
          <a:solidFill>
            <a:srgbClr val="FFFFFF"/>
          </a:solidFill>
          <a:ln/>
        </p:spPr>
      </p:sp>
      <p:sp>
        <p:nvSpPr>
          <p:cNvPr id="12769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EG" sz="1200" kern="1200" dirty="0">
                <a:solidFill>
                  <a:schemeClr val="tx1"/>
                </a:solidFill>
                <a:effectLst/>
                <a:latin typeface="+mn-lt"/>
                <a:ea typeface="+mn-ea"/>
                <a:cs typeface="+mn-cs"/>
              </a:rPr>
              <a:t>بينما سيكون الشيطان مقيدًا ، فإن طبيعتنا الخاطئة لن تكون مقيدة! نعطي الشيطان الكثير من الفضل ، وكأنه مسؤول عن كل الخطايا. لكن أعدائنا ثلاثة: العالم والجسد والشيطان. خلال الألفية ، ستبقى الطبيعة القديمة لمن هم في أجساد مميتة على قيد الحياة وبصحة جيدة. تقول رسالة يعقوب 1: 14 </a:t>
            </a:r>
            <a:r>
              <a:rPr lang="ar-EG" sz="1200" b="1" i="0" u="none" strike="noStrike" kern="1200" dirty="0">
                <a:solidFill>
                  <a:schemeClr val="tx1"/>
                </a:solidFill>
                <a:effectLst/>
                <a:latin typeface="+mn-lt"/>
                <a:ea typeface="+mn-ea"/>
                <a:cs typeface="+mn-cs"/>
                <a:hlinkClick r:id="rId3"/>
              </a:rPr>
              <a:t>14</a:t>
            </a:r>
            <a:r>
              <a:rPr lang="ar-EG" sz="1200" b="1" i="0" kern="1200" dirty="0">
                <a:solidFill>
                  <a:schemeClr val="tx1"/>
                </a:solidFill>
                <a:effectLst/>
                <a:latin typeface="+mn-lt"/>
                <a:ea typeface="+mn-ea"/>
                <a:cs typeface="+mn-cs"/>
              </a:rPr>
              <a:t> وَلكِنَّ كُلَّ وَاحِدٍ يُجَرَّبُ إِذَا انْجَذَبَ وَانْخَدَعَ مِنْ شَهْوَتِهِ.</a:t>
            </a:r>
          </a:p>
          <a:p>
            <a:pPr algn="r" rtl="1"/>
            <a:r>
              <a:rPr lang="ar-EG" sz="1200" kern="1200" dirty="0">
                <a:solidFill>
                  <a:schemeClr val="tx1"/>
                </a:solidFill>
                <a:effectLst/>
                <a:latin typeface="+mn-lt"/>
                <a:ea typeface="+mn-ea"/>
                <a:cs typeface="+mn-cs"/>
              </a:rPr>
              <a:t>أيضًا ، تقول رسالة يوحنا الأولى 2: 15-17</a:t>
            </a:r>
          </a:p>
          <a:p>
            <a:pPr algn="r" rtl="1"/>
            <a:r>
              <a:rPr lang="ar-EG" sz="1200" b="1" i="0" u="none" strike="noStrike" kern="1200" dirty="0">
                <a:solidFill>
                  <a:schemeClr val="tx1"/>
                </a:solidFill>
                <a:effectLst/>
                <a:latin typeface="+mn-lt"/>
                <a:ea typeface="+mn-ea"/>
                <a:cs typeface="+mn-cs"/>
                <a:hlinkClick r:id="rId4"/>
              </a:rPr>
              <a:t>15</a:t>
            </a:r>
            <a:r>
              <a:rPr lang="ar-EG" sz="1200" b="1" i="0" kern="1200" dirty="0">
                <a:solidFill>
                  <a:schemeClr val="tx1"/>
                </a:solidFill>
                <a:effectLst/>
                <a:latin typeface="+mn-lt"/>
                <a:ea typeface="+mn-ea"/>
                <a:cs typeface="+mn-cs"/>
              </a:rPr>
              <a:t> لاَ تُحِبُّوا الْعَالَمَ وَلاَ الأَشْيَاءَ الَّتِي فِي الْعَالَمِ. إِنْ أَحَبَّ أَحَدٌ الْعَالَمَ فَلَيْسَتْ فِيهِ مَحَبَّةُ الآبِ.</a:t>
            </a:r>
            <a:br>
              <a:rPr lang="ar-EG" dirty="0"/>
            </a:br>
            <a:r>
              <a:rPr lang="ar-EG" sz="1200" b="1" i="0" u="none" strike="noStrike" kern="1200" dirty="0">
                <a:solidFill>
                  <a:schemeClr val="tx1"/>
                </a:solidFill>
                <a:effectLst/>
                <a:latin typeface="+mn-lt"/>
                <a:ea typeface="+mn-ea"/>
                <a:cs typeface="+mn-cs"/>
                <a:hlinkClick r:id="rId5"/>
              </a:rPr>
              <a:t>16</a:t>
            </a:r>
            <a:r>
              <a:rPr lang="ar-EG" sz="1200" b="1" i="0" kern="1200" dirty="0">
                <a:solidFill>
                  <a:schemeClr val="tx1"/>
                </a:solidFill>
                <a:effectLst/>
                <a:latin typeface="+mn-lt"/>
                <a:ea typeface="+mn-ea"/>
                <a:cs typeface="+mn-cs"/>
              </a:rPr>
              <a:t> لأَنَّ كُلَّ مَا فِي الْعَالَمِ: شَهْوَةَ الْجَسَدِ، وَشَهْوَةَ الْعُيُونِ، وَتَعَظُّمَ الْمَعِيشَةِ، لَيْسَ مِنَ الآبِ بَلْ مِنَ الْعَالَمِ.</a:t>
            </a:r>
            <a:br>
              <a:rPr lang="ar-EG" dirty="0"/>
            </a:br>
            <a:r>
              <a:rPr lang="ar-EG" sz="1200" b="1" i="0" u="none" strike="noStrike" kern="1200" dirty="0">
                <a:solidFill>
                  <a:schemeClr val="tx1"/>
                </a:solidFill>
                <a:effectLst/>
                <a:latin typeface="+mn-lt"/>
                <a:ea typeface="+mn-ea"/>
                <a:cs typeface="+mn-cs"/>
                <a:hlinkClick r:id="rId6"/>
              </a:rPr>
              <a:t>17</a:t>
            </a:r>
            <a:r>
              <a:rPr lang="ar-EG" sz="1200" b="1" i="0" kern="1200" dirty="0">
                <a:solidFill>
                  <a:schemeClr val="tx1"/>
                </a:solidFill>
                <a:effectLst/>
                <a:latin typeface="+mn-lt"/>
                <a:ea typeface="+mn-ea"/>
                <a:cs typeface="+mn-cs"/>
              </a:rPr>
              <a:t> وَالْعَالَمُ يَمْضِي وَشَهْوَتُهُ، وَأَمَّا الَّذِي يَصْنَعُ مَشِيئَةَ اللهِ فَيَثْبُتُ إِلَى الأَبَدِ.</a:t>
            </a:r>
          </a:p>
          <a:p>
            <a:pPr marL="0" marR="0" lvl="0" indent="0" algn="r" defTabSz="457200" rtl="1" eaLnBrk="1" fontAlgn="auto" latinLnBrk="0" hangingPunct="1">
              <a:lnSpc>
                <a:spcPct val="100000"/>
              </a:lnSpc>
              <a:spcBef>
                <a:spcPts val="0"/>
              </a:spcBef>
              <a:spcAft>
                <a:spcPts val="0"/>
              </a:spcAft>
              <a:buClrTx/>
              <a:buSzTx/>
              <a:buFontTx/>
              <a:buNone/>
              <a:tabLst/>
              <a:defRPr/>
            </a:pPr>
            <a:r>
              <a:rPr lang="ar-EG" sz="1200" kern="1200" dirty="0">
                <a:solidFill>
                  <a:schemeClr val="tx1"/>
                </a:solidFill>
                <a:effectLst/>
                <a:latin typeface="+mn-lt"/>
                <a:ea typeface="+mn-ea"/>
                <a:cs typeface="+mn-cs"/>
              </a:rPr>
              <a:t>. لاحظ أن الشيطان لم يذكر هنا حتى!</a:t>
            </a:r>
            <a:endParaRPr lang="en-SG"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530684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r>
              <a:rPr lang="en-US">
                <a:latin typeface="Arial"/>
                <a:cs typeface="Arial"/>
              </a:rPr>
              <a:t>Yes, I do not remember this either!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14690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"Explicit passages, illustrations, and parables all agree that no unbeliever can enter the millennium. Couple this with the fact that all present-day believers will receive new bodies at the rapture, and this leaves us with the question, "Who will populate the millennium with natural bodies?" A puzzling dilemma."</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above diagram is oversimplified because after believers go up into the air they will come back down again to rule and reign with Christ on the earth. But it illustrates my point: where do the natural-bodied people come from? Or, to put it another way, if we are the rulers during the millennium, then who are the subjects?"</a:t>
            </a:r>
          </a:p>
          <a:p>
            <a:endParaRPr lang="en-U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solidFill>
                  <a:srgbClr val="2D2DB9"/>
                </a:solidFill>
              </a:rPr>
              <a:t>Adapted from http://</a:t>
            </a:r>
            <a:r>
              <a:rPr lang="en-US" sz="1200" b="1" dirty="0" err="1">
                <a:solidFill>
                  <a:srgbClr val="2D2DB9"/>
                </a:solidFill>
              </a:rPr>
              <a:t>www.rapturesolution.com</a:t>
            </a:r>
            <a:r>
              <a:rPr lang="en-US" sz="1200" b="1" dirty="0">
                <a:solidFill>
                  <a:srgbClr val="2D2DB9"/>
                </a:solidFill>
              </a:rPr>
              <a:t>/</a:t>
            </a:r>
            <a:r>
              <a:rPr lang="en-US" sz="1200" b="1" dirty="0" err="1">
                <a:solidFill>
                  <a:srgbClr val="2D2DB9"/>
                </a:solidFill>
              </a:rPr>
              <a:t>beechick</a:t>
            </a:r>
            <a:r>
              <a:rPr lang="en-US" sz="1200" b="1" dirty="0">
                <a:solidFill>
                  <a:srgbClr val="2D2DB9"/>
                </a:solidFill>
              </a:rPr>
              <a:t>/Book/</a:t>
            </a:r>
            <a:r>
              <a:rPr lang="en-US" sz="1200" b="1" dirty="0" err="1">
                <a:solidFill>
                  <a:srgbClr val="2D2DB9"/>
                </a:solidFill>
              </a:rPr>
              <a:t>Mill.htm</a:t>
            </a:r>
            <a:endParaRPr lang="en-US" sz="1200" b="1" dirty="0">
              <a:solidFill>
                <a:srgbClr val="2D2DB9"/>
              </a:solidFill>
            </a:endParaRPr>
          </a:p>
          <a:p>
            <a:endParaRPr lang="en-US" dirty="0"/>
          </a:p>
        </p:txBody>
      </p:sp>
      <p:sp>
        <p:nvSpPr>
          <p:cNvPr id="4" name="Slide Number Placeholder 3"/>
          <p:cNvSpPr>
            <a:spLocks noGrp="1"/>
          </p:cNvSpPr>
          <p:nvPr>
            <p:ph type="sldNum" sz="quarter" idx="10"/>
          </p:nvPr>
        </p:nvSpPr>
        <p:spPr/>
        <p:txBody>
          <a:bodyPr/>
          <a:lstStyle/>
          <a:p>
            <a:fld id="{B2EF8870-0D80-EB46-A624-35084CC4C115}" type="slidenum">
              <a:rPr lang="en-US" smtClean="0">
                <a:solidFill>
                  <a:prstClr val="black"/>
                </a:solidFill>
                <a:latin typeface="Calibri"/>
              </a:rPr>
              <a:pPr/>
              <a:t>96</a:t>
            </a:fld>
            <a:endParaRPr lang="en-US">
              <a:solidFill>
                <a:prstClr val="black"/>
              </a:solidFill>
              <a:latin typeface="Calibri"/>
            </a:endParaRPr>
          </a:p>
        </p:txBody>
      </p:sp>
    </p:spTree>
    <p:extLst>
      <p:ext uri="{BB962C8B-B14F-4D97-AF65-F5344CB8AC3E}">
        <p14:creationId xmlns:p14="http://schemas.microsoft.com/office/powerpoint/2010/main" val="9979989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xfrm>
            <a:off x="3886200" y="8864820"/>
            <a:ext cx="29718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37313438" indent="-36863690">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49748" eaLnBrk="0" fontAlgn="base" hangingPunct="0">
              <a:spcBef>
                <a:spcPct val="0"/>
              </a:spcBef>
              <a:spcAft>
                <a:spcPct val="0"/>
              </a:spcAft>
              <a:defRPr sz="2400">
                <a:solidFill>
                  <a:schemeClr val="tx1"/>
                </a:solidFill>
                <a:latin typeface="Times New Roman" charset="0"/>
                <a:ea typeface="ＭＳ Ｐゴシック" charset="0"/>
              </a:defRPr>
            </a:lvl6pPr>
            <a:lvl7pPr marL="899495" eaLnBrk="0" fontAlgn="base" hangingPunct="0">
              <a:spcBef>
                <a:spcPct val="0"/>
              </a:spcBef>
              <a:spcAft>
                <a:spcPct val="0"/>
              </a:spcAft>
              <a:defRPr sz="2400">
                <a:solidFill>
                  <a:schemeClr val="tx1"/>
                </a:solidFill>
                <a:latin typeface="Times New Roman" charset="0"/>
                <a:ea typeface="ＭＳ Ｐゴシック" charset="0"/>
              </a:defRPr>
            </a:lvl7pPr>
            <a:lvl8pPr marL="1349243" eaLnBrk="0" fontAlgn="base" hangingPunct="0">
              <a:spcBef>
                <a:spcPct val="0"/>
              </a:spcBef>
              <a:spcAft>
                <a:spcPct val="0"/>
              </a:spcAft>
              <a:defRPr sz="2400">
                <a:solidFill>
                  <a:schemeClr val="tx1"/>
                </a:solidFill>
                <a:latin typeface="Times New Roman" charset="0"/>
                <a:ea typeface="ＭＳ Ｐゴシック" charset="0"/>
              </a:defRPr>
            </a:lvl8pPr>
            <a:lvl9pPr marL="1798991"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BCD1384-30E3-AA43-AB9F-4C587EB21D3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xfrm>
            <a:off x="914400" y="4343400"/>
            <a:ext cx="5029200" cy="27918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6E381BC-C9AA-C54B-AA05-E84D49A84922}"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bwMode="auto">
          <a:xfrm>
            <a:off x="914400" y="4343400"/>
            <a:ext cx="5029200" cy="1756508"/>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dirty="0" err="1">
              <a:latin typeface="Arial"/>
              <a:ea typeface="ＭＳ Ｐゴシック" charset="0"/>
              <a:cs typeface="Arial"/>
            </a:endParaRPr>
          </a:p>
          <a:p>
            <a:pPr algn="r" rtl="1" eaLnBrk="1" hangingPunct="1">
              <a:spcBef>
                <a:spcPct val="0"/>
              </a:spcBef>
            </a:pPr>
            <a:r>
              <a:rPr lang="ar-EG" dirty="0">
                <a:latin typeface="Arial"/>
                <a:ea typeface="ＭＳ Ｐゴシック" charset="0"/>
                <a:cs typeface="Arial"/>
              </a:rPr>
              <a:t>يعتقد مؤمني </a:t>
            </a:r>
            <a:r>
              <a:rPr lang="ar-SA" dirty="0">
                <a:latin typeface="Arial"/>
                <a:ea typeface="ＭＳ Ｐゴシック" charset="0"/>
                <a:cs typeface="Arial"/>
              </a:rPr>
              <a:t>ما بعد الضيق</a:t>
            </a:r>
            <a:r>
              <a:rPr lang="en-US" dirty="0">
                <a:latin typeface="Arial"/>
                <a:ea typeface="ＭＳ Ｐゴシック" charset="0"/>
                <a:cs typeface="Arial"/>
              </a:rPr>
              <a:t> </a:t>
            </a:r>
            <a:r>
              <a:rPr lang="ar-SA" dirty="0">
                <a:latin typeface="Arial"/>
                <a:ea typeface="ＭＳ Ｐゴシック" charset="0"/>
                <a:cs typeface="Arial"/>
              </a:rPr>
              <a:t> </a:t>
            </a:r>
            <a:r>
              <a:rPr lang="ar-EG" dirty="0">
                <a:latin typeface="Arial"/>
                <a:ea typeface="ＭＳ Ｐゴシック" charset="0"/>
                <a:cs typeface="Arial"/>
              </a:rPr>
              <a:t>أن المسيحيين سيعيشون خلال الضيقة ويؤخذون في السحب عند عودة المسيح في نهاية تلك الفترة مع الأجساد الخالدة يعودون على الفور إلى الأرض ليحكموا في الألفية. هذا لا يفسر كيف يمكن أن يوجد بشر في ذلك الوقت - أناس يمكن أن يموتوا (إشعياء 65: 20) ، أناس ما زالوا لديهم طبيعة خاطئة وبالتالي سيتبعون تمرد الشيطان الأخير (20: 7-10). يجب أن يكون هناك أناس وثقوا بالمسيح في الضيقة ويبقون على الأرض في النهاية في أجسادهم الفانية والذين يبقون بعد ذلك على الأرض في الألفية ، ولديهم أطفال ، ويموتون مع طول العمر (إشعياء 65: 20).</a:t>
            </a:r>
            <a:endParaRPr lang="en-US" dirty="0">
              <a:latin typeface="Arial"/>
              <a:ea typeface="ＭＳ Ｐゴシック" charset="0"/>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ar-SA" dirty="0">
                <a:latin typeface="Times New Roman" charset="0"/>
                <a:ea typeface="ＭＳ Ｐゴシック" charset="0"/>
                <a:cs typeface="ＭＳ Ｐゴシック" charset="0"/>
              </a:rPr>
              <a:t>يتم تلخيص التقسيمات الرئيسية الثلاثة لسفر الرؤيا في 1: 19
يتم تربيع 3 دورات رئيسية للحكم باللون الأزرق
تظهر المقاطع المكونة من 4 أقواس بين قوسين داخل المخطوطات.  فهي لا تقدم التسلسل الزمني ولكنها تضيف معلومات مهمة لا ترتبط بحكم معين.
</a:t>
            </a:r>
            <a:r>
              <a:rPr lang="en-US" dirty="0">
                <a:latin typeface="Times New Roman" charset="0"/>
                <a:ea typeface="ＭＳ Ｐゴシック" charset="0"/>
                <a:cs typeface="ＭＳ Ｐゴシック" charset="0"/>
              </a:rPr>
              <a:t>NTS Rev 1 </a:t>
            </a:r>
            <a:r>
              <a:rPr lang="ar-SA" dirty="0">
                <a:latin typeface="Times New Roman" charset="0"/>
                <a:ea typeface="ＭＳ Ｐゴシック" charset="0"/>
                <a:cs typeface="ＭＳ Ｐゴシック" charset="0"/>
              </a:rPr>
              <a:t>الشريحة </a:t>
            </a:r>
            <a:r>
              <a:rPr lang="en-US" dirty="0">
                <a:latin typeface="Times New Roman" charset="0"/>
                <a:ea typeface="ＭＳ Ｐゴシック" charset="0"/>
                <a:cs typeface="ＭＳ Ｐゴシック" charset="0"/>
              </a:rPr>
              <a:t>180</a:t>
            </a:r>
            <a:r>
              <a:rPr lang="ar-SA" dirty="0">
                <a:latin typeface="Times New Roman" charset="0"/>
                <a:ea typeface="ＭＳ Ｐゴシック" charset="0"/>
                <a:cs typeface="ＭＳ Ｐゴシック" charset="0"/>
              </a:rPr>
              <a:t>
</a:t>
            </a:r>
            <a:r>
              <a:rPr lang="ar-SA" dirty="0" err="1">
                <a:latin typeface="Times New Roman" charset="0"/>
                <a:ea typeface="ＭＳ Ｐゴシック" charset="0"/>
                <a:cs typeface="ＭＳ Ｐゴシック" charset="0"/>
              </a:rPr>
              <a:t>إيش</a:t>
            </a:r>
            <a:r>
              <a:rPr lang="ar-SA" dirty="0">
                <a:latin typeface="Times New Roman" charset="0"/>
                <a:ea typeface="ＭＳ Ｐゴシック" charset="0"/>
                <a:cs typeface="ＭＳ Ｐゴシック" charset="0"/>
              </a:rPr>
              <a:t> 07.13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315788-7ED4-1D43-B954-DDB9E6EEC39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CCE432-AC0C-154F-B378-A4AD199A08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defRPr/>
            </a:pPr>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510266-23D5-3040-93E0-45C8F3CD9C3B}"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6370" name="Rectangle 1026"/>
          <p:cNvSpPr>
            <a:spLocks noGrp="1" noRot="1" noChangeAspect="1" noChangeArrowheads="1"/>
          </p:cNvSpPr>
          <p:nvPr>
            <p:ph type="sldImg"/>
          </p:nvPr>
        </p:nvSpPr>
        <p:spPr>
          <a:solidFill>
            <a:srgbClr val="FFFFFF"/>
          </a:solidFill>
          <a:ln/>
        </p:spPr>
      </p:sp>
      <p:sp>
        <p:nvSpPr>
          <p:cNvPr id="186371"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102</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102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ea typeface="ＭＳ Ｐゴシック" charset="0"/>
                <a:cs typeface="Arial" panose="020B0604020202020204" pitchFamily="34" charset="0"/>
              </a:rPr>
              <a:t>NS-22-Rev20-22-slide 137</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103</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1C9534BA-B744-5240-85DE-2F0481120BBA}" type="slidenum">
              <a:rPr lang="en-GB" sz="1200">
                <a:solidFill>
                  <a:srgbClr val="FFFFFF"/>
                </a:solidFill>
              </a:rPr>
              <a:pPr/>
              <a:t>104</a:t>
            </a:fld>
            <a:endParaRPr lang="en-GB" sz="1200">
              <a:solidFill>
                <a:srgbClr val="FFFFFF"/>
              </a:solidFill>
            </a:endParaRPr>
          </a:p>
        </p:txBody>
      </p:sp>
      <p:sp>
        <p:nvSpPr>
          <p:cNvPr id="172034" name="Rectangle 2"/>
          <p:cNvSpPr>
            <a:spLocks noGrp="1" noRot="1" noChangeAspect="1" noChangeArrowheads="1"/>
          </p:cNvSpPr>
          <p:nvPr>
            <p:ph type="sldImg"/>
          </p:nvPr>
        </p:nvSpPr>
        <p:spPr>
          <a:solidFill>
            <a:srgbClr val="FFFFFF"/>
          </a:solidFill>
          <a:ln/>
        </p:spPr>
      </p:sp>
      <p:sp>
        <p:nvSpPr>
          <p:cNvPr id="172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108</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4BA5EF5-8374-DC4E-AD92-7D2DDED06594}" type="slidenum">
              <a:rPr lang="en-GB" sz="1200">
                <a:solidFill>
                  <a:prstClr val="white"/>
                </a:solidFill>
              </a:rPr>
              <a:pPr/>
              <a:t>109</a:t>
            </a:fld>
            <a:endParaRPr lang="en-GB" sz="1200">
              <a:solidFill>
                <a:prstClr val="white"/>
              </a:solidFill>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___________________</a:t>
            </a:r>
          </a:p>
          <a:p>
            <a:r>
              <a:rPr lang="en-US" dirty="0"/>
              <a:t>ES-03-Reincarnation&amp;SpiritsInPrison-44</a:t>
            </a:r>
          </a:p>
          <a:p>
            <a:r>
              <a:rPr lang="en-US" dirty="0"/>
              <a:t>OB-38-Salvation-44</a:t>
            </a:r>
          </a:p>
          <a:p>
            <a:r>
              <a:rPr lang="en-US" dirty="0"/>
              <a:t>NS-08-2Cor-267</a:t>
            </a:r>
          </a:p>
          <a:p>
            <a:r>
              <a:rPr lang="en-US" dirty="0"/>
              <a:t>NS-22-Rev20-22-slide 154</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2EF8870-0D80-EB46-A624-35084CC4C11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3842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1026"/>
          <p:cNvSpPr>
            <a:spLocks noGrp="1" noRot="1" noChangeAspect="1" noChangeArrowheads="1"/>
          </p:cNvSpPr>
          <p:nvPr>
            <p:ph type="sldImg"/>
          </p:nvPr>
        </p:nvSpPr>
        <p:spPr>
          <a:solidFill>
            <a:srgbClr val="FFFFFF"/>
          </a:solidFill>
          <a:ln/>
        </p:spPr>
      </p:sp>
      <p:sp>
        <p:nvSpPr>
          <p:cNvPr id="1118210"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99E445B-859C-FF43-BF0F-3915ED73CDE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21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2147" name="Rectangle 3"/>
          <p:cNvSpPr>
            <a:spLocks noGrp="1" noChangeArrowheads="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Sadly, some cartoons depict torture all in a day's work for Satan. He has horns, Mrs. Satan has horns, the dog has horns, and even the TV has horns—or at least an antenna!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The reality will be that Satan himself is not the master of hell but will begin to be punished in hell 1000 years before anyone else.</a:t>
            </a:r>
          </a:p>
          <a:p>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FD2552-E570-D645-91F0-38234A5749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7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77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r>
              <a:rPr lang="en-US" dirty="0"/>
              <a:t>We need to distinguish between popular views of hell that diminish it with the reality in the Bible that shows how awful it is. </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877C6E-0D72-734C-8FDD-1CEF6142B3B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911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91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3000D7-D90A-1D43-9FDD-B3B9BF91FEF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2C4735BD-8F4B-E34C-BA8B-AAE774032D73}" type="slidenum">
              <a:rPr lang="en-GB" sz="1200">
                <a:solidFill>
                  <a:prstClr val="white"/>
                </a:solidFill>
              </a:rPr>
              <a:pPr/>
              <a:t>120</a:t>
            </a:fld>
            <a:endParaRPr lang="en-GB" sz="1200">
              <a:solidFill>
                <a:prstClr val="white"/>
              </a:solidFill>
            </a:endParaRPr>
          </a:p>
        </p:txBody>
      </p:sp>
      <p:sp>
        <p:nvSpPr>
          <p:cNvPr id="1434626" name="Rectangle 2"/>
          <p:cNvSpPr>
            <a:spLocks noGrp="1" noRot="1" noChangeAspect="1" noChangeArrowheads="1" noTextEdit="1"/>
          </p:cNvSpPr>
          <p:nvPr>
            <p:ph type="sldImg"/>
          </p:nvPr>
        </p:nvSpPr>
        <p:spPr>
          <a:ln/>
        </p:spPr>
      </p:sp>
      <p:sp>
        <p:nvSpPr>
          <p:cNvPr id="1434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panose="020B0604020202020204" pitchFamily="34" charset="0"/>
                <a:ea typeface="ＭＳ Ｐゴシック" charset="0"/>
              </a:rPr>
              <a:t>NP NT Preaching (np) Arabic</a:t>
            </a:r>
            <a:endParaRPr lang="en-US" b="0"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AC1890-1DCB-3342-B32B-525541A88A8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6946" name="Rectangle 1026"/>
          <p:cNvSpPr>
            <a:spLocks noGrp="1" noRot="1" noChangeAspect="1" noChangeArrowheads="1"/>
          </p:cNvSpPr>
          <p:nvPr>
            <p:ph type="sldImg"/>
          </p:nvPr>
        </p:nvSpPr>
        <p:spPr>
          <a:solidFill>
            <a:srgbClr val="FFFFFF"/>
          </a:solidFill>
          <a:ln/>
        </p:spPr>
      </p:sp>
      <p:sp>
        <p:nvSpPr>
          <p:cNvPr id="11069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5BD09F-4C00-464E-9C59-7617A3AED2FA}"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08994" name="Rectangle 2"/>
          <p:cNvSpPr>
            <a:spLocks noGrp="1" noRot="1" noChangeAspect="1" noChangeArrowheads="1"/>
          </p:cNvSpPr>
          <p:nvPr>
            <p:ph type="sldImg"/>
          </p:nvPr>
        </p:nvSpPr>
        <p:spPr>
          <a:solidFill>
            <a:srgbClr val="FFFFFF"/>
          </a:solidFill>
          <a:ln/>
        </p:spPr>
      </p:sp>
      <p:sp>
        <p:nvSpPr>
          <p:cNvPr id="1108995" name="Rectangle 3"/>
          <p:cNvSpPr>
            <a:spLocks noGrp="1" noChangeArrowheads="1"/>
          </p:cNvSpPr>
          <p:nvPr>
            <p:ph type="body" idx="1"/>
          </p:nvPr>
        </p:nvSpPr>
        <p:spPr>
          <a:xfrm>
            <a:off x="914400" y="4343400"/>
            <a:ext cx="5029200" cy="1379538"/>
          </a:xfrm>
          <a:solidFill>
            <a:srgbClr val="FFFFFF"/>
          </a:solidFill>
          <a:ln>
            <a:solidFill>
              <a:srgbClr val="000000"/>
            </a:solidFill>
          </a:ln>
        </p:spPr>
        <p:txBody>
          <a:bodyPr/>
          <a:lstStyle/>
          <a:p>
            <a:endParaRPr lang="en-US" dirty="0">
              <a:latin typeface="Arial"/>
              <a:ea typeface="ＭＳ Ｐゴシック" charset="0"/>
              <a:cs typeface="Arial"/>
            </a:endParaRPr>
          </a:p>
          <a:p>
            <a:pPr algn="r" rtl="1"/>
            <a:r>
              <a:rPr lang="ar-EG" dirty="0">
                <a:latin typeface="Arial"/>
                <a:ea typeface="ＭＳ Ｐゴシック" charset="0"/>
                <a:cs typeface="Arial"/>
              </a:rPr>
              <a:t>لاحظ أن الشيطان ليس ممنوعًا من خداع الأمم فحسب ، لكنه مغلق تمامًا ومختوم. يقول اللاهوتيون العاملون (انظر الشريحة التالية) أن هذه حقيقة حاضرة. يزعمون أنه في الوقت الحاضر يخدع الأفراد وليس الأمم. سؤالي هو ، "كم عدد الأشخاص الذين خدعهم الشيطان في هذه الأمم؟" طبعا الإجابة الواضحة هي 100٪ (رغم أنهم يقولون إنه لا يستطيع خداع الأمم ؟!). يبدو لي أن كل الأمم اليوم يتم خداعها من قبل هذا الأب للأكاذيب.</a:t>
            </a:r>
            <a:endParaRPr lang="en-US" dirty="0">
              <a:latin typeface="Arial"/>
              <a:ea typeface="ＭＳ Ｐゴシック" charset="0"/>
              <a:cs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69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11186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2872999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6884746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37658834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8487802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823188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32927901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10668787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4244040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25150540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4113649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37257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100156168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15103749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18994708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ea typeface="ＭＳ Ｐゴシック"/>
              </a:rPr>
              <a:pPr>
                <a:defRPr/>
              </a:pPr>
              <a:t>‹#›</a:t>
            </a:fld>
            <a:endParaRPr lang="en-GB">
              <a:ea typeface="ＭＳ Ｐゴシック"/>
            </a:endParaRPr>
          </a:p>
        </p:txBody>
      </p:sp>
    </p:spTree>
    <p:extLst>
      <p:ext uri="{BB962C8B-B14F-4D97-AF65-F5344CB8AC3E}">
        <p14:creationId xmlns:p14="http://schemas.microsoft.com/office/powerpoint/2010/main" val="36529718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24359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6836028-C522-1A40-874D-FEC73A27FCDC}"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913381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D254D71C-6E42-C144-B2C0-46C8F1DBB921}"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981925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1E8E7076-3711-E146-BC50-18CD39C7F8F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7555515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CBD15051-643C-9A49-B5AE-B9A6F63B386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38285943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79C5C71-A982-1248-A1C7-FD55097E8E7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318671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80743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ADBCD457-935D-054B-9966-BED072776982}"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2520734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1C94B19A-8F28-594F-83A2-5BAAF61F1F4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7207069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7C3E935-AEB4-624D-A3CC-51A738F3014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5398928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A855E17-414E-4240-BBE3-810281488B29}"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0174890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959B40DD-B67F-7B49-92BE-BC3714C556D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166137142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DB6A3063-4485-F346-82A0-21C862C53C5B}"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63065889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EC48BA05-E461-604C-915E-647BC2A30EDE}"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1163897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BC9D5D6C-6CC6-E94B-8BC1-BD5738AE43FC}"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40311296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lgn="l">
              <a:defRPr sz="1800">
                <a:solidFill>
                  <a:srgbClr val="FFFFCC"/>
                </a:solidFill>
                <a:latin typeface="Arial" pitchFamily="-112" charset="0"/>
                <a:ea typeface="新細明體"/>
                <a:cs typeface="新細明體"/>
              </a:defRPr>
            </a:lvl1pPr>
          </a:lstStyle>
          <a:p>
            <a:pPr defTabSz="914400" eaLnBrk="0" fontAlgn="base" hangingPunct="0">
              <a:spcBef>
                <a:spcPct val="0"/>
              </a:spcBef>
              <a:spcAft>
                <a:spcPct val="0"/>
              </a:spcAft>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lgn="l">
              <a:defRPr sz="1800">
                <a:solidFill>
                  <a:srgbClr val="FFFFCC"/>
                </a:solidFill>
                <a:latin typeface="Arial" charset="0"/>
                <a:ea typeface="新細明體" charset="0"/>
                <a:cs typeface="新細明體" charset="0"/>
              </a:defRPr>
            </a:lvl1pPr>
          </a:lstStyle>
          <a:p>
            <a:pPr defTabSz="914400" eaLnBrk="0" fontAlgn="base" hangingPunct="0">
              <a:spcBef>
                <a:spcPct val="0"/>
              </a:spcBef>
              <a:spcAft>
                <a:spcPct val="0"/>
              </a:spcAft>
              <a:defRPr/>
            </a:pPr>
            <a:fld id="{027F7CAE-2FB2-A94C-9141-83EB67FEB483}" type="slidenum">
              <a:rPr lang="en-US" altLang="zh-TW"/>
              <a:pPr defTabSz="914400" eaLnBrk="0" fontAlgn="base" hangingPunct="0">
                <a:spcBef>
                  <a:spcPct val="0"/>
                </a:spcBef>
                <a:spcAft>
                  <a:spcPct val="0"/>
                </a:spcAft>
                <a:defRPr/>
              </a:pPr>
              <a:t>‹#›</a:t>
            </a:fld>
            <a:endParaRPr lang="en-US" altLang="zh-TW"/>
          </a:p>
        </p:txBody>
      </p:sp>
    </p:spTree>
    <p:extLst>
      <p:ext uri="{BB962C8B-B14F-4D97-AF65-F5344CB8AC3E}">
        <p14:creationId xmlns:p14="http://schemas.microsoft.com/office/powerpoint/2010/main" val="35889790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BC656437-2561-2146-A8F7-A6A7D85D7F8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8009754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2418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6817B16C-C039-F648-9216-6C8DE7E560B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37572821"/>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D320F64-9AD3-2A49-A355-2469C904E8A1}"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9558054"/>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B53CCF0-852A-874B-B7C6-F21680D320D2}"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09300996"/>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87FB4DB-2C9C-1249-9439-5B925A37142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8626421"/>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6E6850E8-D753-9045-949D-D85A376336AC}"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64432728"/>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EE16CA0E-5252-8E4F-8F19-F2F04A67EEB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22797310"/>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4447698-9889-7146-8889-E13CCC837F8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1952232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B92C4AF8-5A21-F14E-A629-D3ADFD4D097B}"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912648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1CB71C41-DC4D-4444-BA2F-F3531603B0C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74529098"/>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88A429FD-6CDE-AA47-8D37-2B54ED07C2CF}"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3653784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FBA9FF9-F3E4-2C46-A39C-B5CC88CF0DDD}" type="slidenum">
              <a:rPr lang="en-US"/>
              <a:pPr>
                <a:defRPr/>
              </a:pPr>
              <a:t>‹#›</a:t>
            </a:fld>
            <a:endParaRPr lang="en-US"/>
          </a:p>
        </p:txBody>
      </p:sp>
    </p:spTree>
    <p:extLst>
      <p:ext uri="{BB962C8B-B14F-4D97-AF65-F5344CB8AC3E}">
        <p14:creationId xmlns:p14="http://schemas.microsoft.com/office/powerpoint/2010/main" val="3658987120"/>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endParaRPr lang="en-US">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lgn="l">
              <a:defRPr sz="1800">
                <a:solidFill>
                  <a:srgbClr val="000000"/>
                </a:solidFill>
                <a:latin typeface="Arial" charset="0"/>
              </a:defRPr>
            </a:lvl1pPr>
          </a:lstStyle>
          <a:p>
            <a:pPr defTabSz="914400" eaLnBrk="0" fontAlgn="base" hangingPunct="0">
              <a:spcBef>
                <a:spcPct val="0"/>
              </a:spcBef>
              <a:spcAft>
                <a:spcPct val="0"/>
              </a:spcAft>
              <a:defRPr/>
            </a:pPr>
            <a:fld id="{41ED8B28-7DC0-924C-A960-BC2A4CD34974}"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37517730"/>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167047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193829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7533551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3817474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476134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758385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9750649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0800888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170205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pPr>
                <a:defRPr/>
              </a:pPr>
              <a:t>8/22/24</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pPr>
                <a:defRPr/>
              </a:pPr>
              <a:t>‹#›</a:t>
            </a:fld>
            <a:endParaRPr lang="en-US"/>
          </a:p>
        </p:txBody>
      </p:sp>
    </p:spTree>
    <p:extLst>
      <p:ext uri="{BB962C8B-B14F-4D97-AF65-F5344CB8AC3E}">
        <p14:creationId xmlns:p14="http://schemas.microsoft.com/office/powerpoint/2010/main" val="23010354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224554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8/22/24</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40068803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9217200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21708552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14951650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328369081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392733018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182872070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1741647942"/>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5067096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pPr>
                <a:defRPr/>
              </a:pPr>
              <a:t>8/22/24</a:t>
            </a:fld>
            <a:endParaRPr lang="en-US"/>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pPr>
                <a:defRPr/>
              </a:pPr>
              <a:t>‹#›</a:t>
            </a:fld>
            <a:endParaRPr lang="en-US"/>
          </a:p>
        </p:txBody>
      </p:sp>
    </p:spTree>
    <p:extLst>
      <p:ext uri="{BB962C8B-B14F-4D97-AF65-F5344CB8AC3E}">
        <p14:creationId xmlns:p14="http://schemas.microsoft.com/office/powerpoint/2010/main" val="277348109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651722043"/>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1550765438"/>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204846287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5567857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40685666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34146299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38727794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32931462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82103091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16195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pPr>
              <a:defRPr/>
            </a:pPr>
            <a:fld id="{215CD0A0-433C-F34E-BD83-51702654AD64}" type="datetime1">
              <a:rPr lang="en-US">
                <a:solidFill>
                  <a:srgbClr val="000000"/>
                </a:solidFill>
              </a:rPr>
              <a:pPr>
                <a:defRPr/>
              </a:pPr>
              <a:t>8/22/24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a:lvl1pPr>
          </a:lstStyle>
          <a:p>
            <a:pPr>
              <a:defRPr/>
            </a:pPr>
            <a:fld id="{2F009E76-FE5F-F44E-9AEA-2B7C209E37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15301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14632047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0588834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222813782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7543388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5023684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8427567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3765254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831786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1604989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839508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D102F0E6-BEBB-B841-B166-9BB7D58237B6}" type="datetime1">
              <a:rPr lang="en-US">
                <a:solidFill>
                  <a:srgbClr val="000000"/>
                </a:solidFill>
              </a:rPr>
              <a:pPr>
                <a:defRPr/>
              </a:pPr>
              <a:t>8/22/24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BE796FE9-C17F-3D4D-99F4-680DB43724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83393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53770452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9562916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9569796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7461192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2803843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595848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8/22/24</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39063789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285601430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313445111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FBD247-2CAD-4F3C-9E4F-3C74E6AC51CF}"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29810518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pPr>
              <a:defRPr/>
            </a:pPr>
            <a:fld id="{87413B2D-0F53-D34C-922A-F8A2CFE89CD5}" type="datetime1">
              <a:rPr lang="en-US">
                <a:solidFill>
                  <a:srgbClr val="000000"/>
                </a:solidFill>
              </a:rPr>
              <a:pPr>
                <a:defRPr/>
              </a:pPr>
              <a:t>8/22/24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4DD81CA0-64FE-A740-8B43-668E5D357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20847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FBD247-2CAD-4F3C-9E4F-3C74E6AC51CF}"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29838103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8FBD247-2CAD-4F3C-9E4F-3C74E6AC51CF}" type="datetimeFigureOut">
              <a:rPr lang="en-US" smtClean="0"/>
              <a:pPr/>
              <a:t>8/22/24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554977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8FBD247-2CAD-4F3C-9E4F-3C74E6AC51CF}" type="datetimeFigureOut">
              <a:rPr lang="en-US" smtClean="0"/>
              <a:pPr/>
              <a:t>8/22/24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40095250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FBD247-2CAD-4F3C-9E4F-3C74E6AC51CF}" type="datetimeFigureOut">
              <a:rPr lang="en-US" smtClean="0"/>
              <a:pPr/>
              <a:t>8/22/24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385588103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BD247-2CAD-4F3C-9E4F-3C74E6AC51CF}"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193657907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28FBD247-2CAD-4F3C-9E4F-3C74E6AC51CF}" type="datetimeFigureOut">
              <a:rPr lang="en-US" smtClean="0"/>
              <a:pPr/>
              <a:t>8/22/24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272535930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391576783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FBD247-2CAD-4F3C-9E4F-3C74E6AC51CF}" type="datetimeFigureOut">
              <a:rPr lang="en-US" smtClean="0"/>
              <a:pPr/>
              <a:t>8/22/24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10E7C2-63B5-47FA-B343-C6AEC749EB9E}" type="slidenum">
              <a:rPr lang="en-US" smtClean="0"/>
              <a:pPr/>
              <a:t>‹#›</a:t>
            </a:fld>
            <a:endParaRPr lang="en-US"/>
          </a:p>
        </p:txBody>
      </p:sp>
    </p:spTree>
    <p:extLst>
      <p:ext uri="{BB962C8B-B14F-4D97-AF65-F5344CB8AC3E}">
        <p14:creationId xmlns:p14="http://schemas.microsoft.com/office/powerpoint/2010/main" val="40828689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defTabSz="449263">
              <a:defRPr>
                <a:latin typeface="Arial" charset="0"/>
                <a:ea typeface="ＭＳ Ｐゴシック" charset="0"/>
                <a:cs typeface="ＭＳ Ｐゴシック" charset="0"/>
              </a:defRPr>
            </a:lvl1pPr>
          </a:lstStyle>
          <a:p>
            <a:pPr>
              <a:defRPr/>
            </a:pPr>
            <a:fld id="{C2187777-F2D1-4743-8E12-331A038982F1}" type="datetime1">
              <a:rPr lang="en-US"/>
              <a:pPr>
                <a:defRPr/>
              </a:pPr>
              <a:t>8/22/24</a:t>
            </a:fld>
            <a:endParaRPr lang="en-US"/>
          </a:p>
        </p:txBody>
      </p:sp>
      <p:sp>
        <p:nvSpPr>
          <p:cNvPr id="5" name="Rectangle 1029"/>
          <p:cNvSpPr>
            <a:spLocks noGrp="1" noChangeArrowheads="1"/>
          </p:cNvSpPr>
          <p:nvPr>
            <p:ph type="ftr" sz="quarter" idx="11"/>
          </p:nvPr>
        </p:nvSpPr>
        <p:spPr>
          <a:xfrm>
            <a:off x="3124200" y="6324600"/>
            <a:ext cx="2895600" cy="457200"/>
          </a:xfrm>
          <a:effectLst/>
        </p:spPr>
        <p:txBody>
          <a:bodyPr/>
          <a:lstStyle>
            <a:lvl1pPr defTabSz="449263">
              <a:defRPr>
                <a:latin typeface="Arial" pitchFamily="-111" charset="0"/>
                <a:ea typeface="+mn-ea"/>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43DD8C6-EE9A-42A7-8EE9-C99041DCDFD9}" type="slidenum">
              <a:rPr lang="en-US"/>
              <a:pPr>
                <a:defRPr/>
              </a:pPr>
              <a:t>‹#›</a:t>
            </a:fld>
            <a:endParaRPr lang="en-US"/>
          </a:p>
        </p:txBody>
      </p:sp>
    </p:spTree>
    <p:extLst>
      <p:ext uri="{BB962C8B-B14F-4D97-AF65-F5344CB8AC3E}">
        <p14:creationId xmlns:p14="http://schemas.microsoft.com/office/powerpoint/2010/main" val="136405314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3057109A-40C7-4819-83C7-B6BC47418062}"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7A19F0C-9CC4-433C-BC87-0F676A30BA34}" type="slidenum">
              <a:rPr lang="en-US"/>
              <a:pPr>
                <a:defRPr/>
              </a:pPr>
              <a:t>‹#›</a:t>
            </a:fld>
            <a:endParaRPr lang="en-US"/>
          </a:p>
        </p:txBody>
      </p:sp>
    </p:spTree>
    <p:extLst>
      <p:ext uri="{BB962C8B-B14F-4D97-AF65-F5344CB8AC3E}">
        <p14:creationId xmlns:p14="http://schemas.microsoft.com/office/powerpoint/2010/main" val="1307815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391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fld id="{892DEBB8-9DCB-9343-A455-8C3A77E1A058}" type="datetime1">
              <a:rPr lang="en-US">
                <a:solidFill>
                  <a:srgbClr val="000000"/>
                </a:solidFill>
              </a:rPr>
              <a:pPr>
                <a:defRPr/>
              </a:pPr>
              <a:t>8/22/24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75CB88D4-27BE-BA40-9D6E-BD29835429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22804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26A68436-80BC-41ED-B8EE-8558E6128F29}"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8ED970A4-8D8C-4E00-A16A-749EBB3D817A}" type="slidenum">
              <a:rPr lang="en-US"/>
              <a:pPr>
                <a:defRPr/>
              </a:pPr>
              <a:t>‹#›</a:t>
            </a:fld>
            <a:endParaRPr lang="en-US"/>
          </a:p>
        </p:txBody>
      </p:sp>
    </p:spTree>
    <p:extLst>
      <p:ext uri="{BB962C8B-B14F-4D97-AF65-F5344CB8AC3E}">
        <p14:creationId xmlns:p14="http://schemas.microsoft.com/office/powerpoint/2010/main" val="764846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A134F8CA-365E-443C-BA8B-0D43EED4A813}"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38E5E22-03A5-4081-8409-9DC0941D0805}" type="slidenum">
              <a:rPr lang="en-US"/>
              <a:pPr>
                <a:defRPr/>
              </a:pPr>
              <a:t>‹#›</a:t>
            </a:fld>
            <a:endParaRPr lang="en-US"/>
          </a:p>
        </p:txBody>
      </p:sp>
    </p:spTree>
    <p:extLst>
      <p:ext uri="{BB962C8B-B14F-4D97-AF65-F5344CB8AC3E}">
        <p14:creationId xmlns:p14="http://schemas.microsoft.com/office/powerpoint/2010/main" val="13375770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1DCB4390-6486-4795-80B1-D8D83745D2F8}" type="datetime1">
              <a:rPr lang="en-US"/>
              <a:pPr>
                <a:defRPr/>
              </a:pPr>
              <a:t>8/22/24</a:t>
            </a:fld>
            <a:endParaRPr lang="en-US"/>
          </a:p>
        </p:txBody>
      </p:sp>
      <p:sp>
        <p:nvSpPr>
          <p:cNvPr id="8"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9"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31B3E99-723E-4DB2-A8D7-83E0B81069EB}" type="slidenum">
              <a:rPr lang="en-US"/>
              <a:pPr>
                <a:defRPr/>
              </a:pPr>
              <a:t>‹#›</a:t>
            </a:fld>
            <a:endParaRPr lang="en-US"/>
          </a:p>
        </p:txBody>
      </p:sp>
    </p:spTree>
    <p:extLst>
      <p:ext uri="{BB962C8B-B14F-4D97-AF65-F5344CB8AC3E}">
        <p14:creationId xmlns:p14="http://schemas.microsoft.com/office/powerpoint/2010/main" val="109752646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F7E50521-27FB-4E63-8D88-10602DA5A6C9}" type="datetime1">
              <a:rPr lang="en-US"/>
              <a:pPr>
                <a:defRPr/>
              </a:pPr>
              <a:t>8/22/24</a:t>
            </a:fld>
            <a:endParaRPr lang="en-US"/>
          </a:p>
        </p:txBody>
      </p:sp>
      <p:sp>
        <p:nvSpPr>
          <p:cNvPr id="4"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5"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E2C77D19-E389-4BFC-8B82-EFE5DFB1AEA7}" type="slidenum">
              <a:rPr lang="en-US"/>
              <a:pPr>
                <a:defRPr/>
              </a:pPr>
              <a:t>‹#›</a:t>
            </a:fld>
            <a:endParaRPr lang="en-US"/>
          </a:p>
        </p:txBody>
      </p:sp>
    </p:spTree>
    <p:extLst>
      <p:ext uri="{BB962C8B-B14F-4D97-AF65-F5344CB8AC3E}">
        <p14:creationId xmlns:p14="http://schemas.microsoft.com/office/powerpoint/2010/main" val="178633414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772A409B-3416-4203-AA2D-309C3426FA96}" type="datetime1">
              <a:rPr lang="en-US"/>
              <a:pPr>
                <a:defRPr/>
              </a:pPr>
              <a:t>8/22/24</a:t>
            </a:fld>
            <a:endParaRPr lang="en-US"/>
          </a:p>
        </p:txBody>
      </p:sp>
      <p:sp>
        <p:nvSpPr>
          <p:cNvPr id="3"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4"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419E4F0-9DF5-453C-9C2D-61FC5731F2F5}" type="slidenum">
              <a:rPr lang="en-US"/>
              <a:pPr>
                <a:defRPr/>
              </a:pPr>
              <a:t>‹#›</a:t>
            </a:fld>
            <a:endParaRPr lang="en-US"/>
          </a:p>
        </p:txBody>
      </p:sp>
    </p:spTree>
    <p:extLst>
      <p:ext uri="{BB962C8B-B14F-4D97-AF65-F5344CB8AC3E}">
        <p14:creationId xmlns:p14="http://schemas.microsoft.com/office/powerpoint/2010/main" val="78523881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5833AB80-1B42-43F5-9C47-9773DF68ABB7}"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3DDA89C0-81B7-41CB-B15F-490346F26B0C}" type="slidenum">
              <a:rPr lang="en-US"/>
              <a:pPr>
                <a:defRPr/>
              </a:pPr>
              <a:t>‹#›</a:t>
            </a:fld>
            <a:endParaRPr lang="en-US"/>
          </a:p>
        </p:txBody>
      </p:sp>
    </p:spTree>
    <p:extLst>
      <p:ext uri="{BB962C8B-B14F-4D97-AF65-F5344CB8AC3E}">
        <p14:creationId xmlns:p14="http://schemas.microsoft.com/office/powerpoint/2010/main" val="401354489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B4173FFE-ABCB-41F1-A381-13155483B010}" type="datetime1">
              <a:rPr lang="en-US"/>
              <a:pPr>
                <a:defRPr/>
              </a:pPr>
              <a:t>8/22/24</a:t>
            </a:fld>
            <a:endParaRPr lang="en-US"/>
          </a:p>
        </p:txBody>
      </p:sp>
      <p:sp>
        <p:nvSpPr>
          <p:cNvPr id="6"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7"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677EE415-8A0A-44DE-8055-4D572902CE0D}" type="slidenum">
              <a:rPr lang="en-US"/>
              <a:pPr>
                <a:defRPr/>
              </a:pPr>
              <a:t>‹#›</a:t>
            </a:fld>
            <a:endParaRPr lang="en-US"/>
          </a:p>
        </p:txBody>
      </p:sp>
    </p:spTree>
    <p:extLst>
      <p:ext uri="{BB962C8B-B14F-4D97-AF65-F5344CB8AC3E}">
        <p14:creationId xmlns:p14="http://schemas.microsoft.com/office/powerpoint/2010/main" val="36235202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E1D4598B-7FD0-4E07-B6A0-D6A6715C9729}"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FDADC1FA-7A3C-433D-8D59-3C0F119F78B7}" type="slidenum">
              <a:rPr lang="en-US"/>
              <a:pPr>
                <a:defRPr/>
              </a:pPr>
              <a:t>‹#›</a:t>
            </a:fld>
            <a:endParaRPr lang="en-US"/>
          </a:p>
        </p:txBody>
      </p:sp>
    </p:spTree>
    <p:extLst>
      <p:ext uri="{BB962C8B-B14F-4D97-AF65-F5344CB8AC3E}">
        <p14:creationId xmlns:p14="http://schemas.microsoft.com/office/powerpoint/2010/main" val="352859887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defTabSz="449263">
              <a:defRPr>
                <a:latin typeface="Arial" charset="0"/>
                <a:ea typeface="ＭＳ Ｐゴシック" charset="0"/>
                <a:cs typeface="ＭＳ Ｐゴシック" charset="0"/>
              </a:defRPr>
            </a:lvl1pPr>
          </a:lstStyle>
          <a:p>
            <a:pPr>
              <a:defRPr/>
            </a:pPr>
            <a:fld id="{0ADF4C7E-976F-4D9E-941D-F76FCF845920}" type="datetime1">
              <a:rPr lang="en-US"/>
              <a:pPr>
                <a:defRPr/>
              </a:pPr>
              <a:t>8/22/24</a:t>
            </a:fld>
            <a:endParaRPr lang="en-US"/>
          </a:p>
        </p:txBody>
      </p:sp>
      <p:sp>
        <p:nvSpPr>
          <p:cNvPr id="5" name="Rectangle 1028"/>
          <p:cNvSpPr>
            <a:spLocks noGrp="1" noChangeArrowheads="1"/>
          </p:cNvSpPr>
          <p:nvPr>
            <p:ph type="ftr" sz="quarter" idx="11"/>
          </p:nvPr>
        </p:nvSpPr>
        <p:spPr/>
        <p:txBody>
          <a:bodyPr/>
          <a:lstStyle>
            <a:lvl1pPr defTabSz="449263">
              <a:defRPr>
                <a:latin typeface="Arial" pitchFamily="-111" charset="0"/>
                <a:ea typeface="+mn-ea"/>
              </a:defRPr>
            </a:lvl1pPr>
          </a:lstStyle>
          <a:p>
            <a:pPr>
              <a:defRPr/>
            </a:pPr>
            <a:endParaRPr lang="en-US"/>
          </a:p>
        </p:txBody>
      </p:sp>
      <p:sp>
        <p:nvSpPr>
          <p:cNvPr id="6" name="Rectangle 1029"/>
          <p:cNvSpPr>
            <a:spLocks noGrp="1" noChangeArrowheads="1"/>
          </p:cNvSpPr>
          <p:nvPr>
            <p:ph type="sldNum" sz="quarter" idx="12"/>
          </p:nvPr>
        </p:nvSpPr>
        <p:spPr/>
        <p:txBody>
          <a:bodyPr/>
          <a:lstStyle>
            <a:lvl1pPr defTabSz="449263">
              <a:defRPr>
                <a:latin typeface="Arial" charset="0"/>
                <a:ea typeface="ＭＳ Ｐゴシック" charset="0"/>
                <a:cs typeface="ＭＳ Ｐゴシック" charset="0"/>
              </a:defRPr>
            </a:lvl1pPr>
          </a:lstStyle>
          <a:p>
            <a:pPr>
              <a:defRPr/>
            </a:pPr>
            <a:fld id="{A2099451-6771-4300-BABF-6BB7BDE393A9}" type="slidenum">
              <a:rPr lang="en-US"/>
              <a:pPr>
                <a:defRPr/>
              </a:pPr>
              <a:t>‹#›</a:t>
            </a:fld>
            <a:endParaRPr lang="en-US"/>
          </a:p>
        </p:txBody>
      </p:sp>
    </p:spTree>
    <p:extLst>
      <p:ext uri="{BB962C8B-B14F-4D97-AF65-F5344CB8AC3E}">
        <p14:creationId xmlns:p14="http://schemas.microsoft.com/office/powerpoint/2010/main" val="20634255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defTabSz="449263">
              <a:defRPr>
                <a:latin typeface="Tahoma"/>
                <a:ea typeface="ＭＳ Ｐゴシック"/>
              </a:defRPr>
            </a:lvl1pPr>
          </a:lstStyle>
          <a:p>
            <a:pPr>
              <a:defRPr/>
            </a:pPr>
            <a:fld id="{332D6F24-FF86-9E44-9D13-289E1D238263}" type="datetimeFigureOut">
              <a:rPr lang="en-US"/>
              <a:pPr>
                <a:defRPr/>
              </a:pPr>
              <a:t>8/22/24</a:t>
            </a:fld>
            <a:endParaRPr lang="en-US"/>
          </a:p>
        </p:txBody>
      </p:sp>
      <p:sp>
        <p:nvSpPr>
          <p:cNvPr id="5" name="Rectangle 5"/>
          <p:cNvSpPr>
            <a:spLocks noGrp="1" noChangeArrowheads="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a:defRPr>
                <a:latin typeface="Tahoma"/>
                <a:ea typeface="ＭＳ Ｐゴシック"/>
              </a:defRPr>
            </a:lvl1pPr>
          </a:lstStyle>
          <a:p>
            <a:pPr>
              <a:defRPr/>
            </a:pPr>
            <a:fld id="{F94BCE1B-5F1D-4070-898B-B6FB893B1426}" type="slidenum">
              <a:rPr lang="en-US"/>
              <a:pPr>
                <a:defRPr/>
              </a:pPr>
              <a:t>‹#›</a:t>
            </a:fld>
            <a:endParaRPr lang="en-US"/>
          </a:p>
        </p:txBody>
      </p:sp>
    </p:spTree>
    <p:extLst>
      <p:ext uri="{BB962C8B-B14F-4D97-AF65-F5344CB8AC3E}">
        <p14:creationId xmlns:p14="http://schemas.microsoft.com/office/powerpoint/2010/main" val="21739317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pPr>
              <a:defRPr/>
            </a:pPr>
            <a:fld id="{F4797E9D-63DE-414A-8363-C05706E5B051}" type="datetime1">
              <a:rPr lang="en-US">
                <a:solidFill>
                  <a:srgbClr val="000000"/>
                </a:solidFill>
              </a:rPr>
              <a:pPr>
                <a:defRPr/>
              </a:pPr>
              <a:t>8/22/24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a:lvl1pPr>
          </a:lstStyle>
          <a:p>
            <a:pPr>
              <a:defRPr/>
            </a:pPr>
            <a:fld id="{3A08D51E-D265-A44A-AA13-F30873A0F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43584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153A2D7A-5457-1E4C-9B70-4C1D903DB347}" type="datetimeFigureOut">
              <a:rPr lang="en-US"/>
              <a:pPr>
                <a:defRPr/>
              </a:pPr>
              <a:t>8/22/24</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51C7AE2F-F64D-4D35-ABFE-224E37F8C266}" type="slidenum">
              <a:rPr lang="en-US"/>
              <a:pPr>
                <a:defRPr/>
              </a:pPr>
              <a:t>‹#›</a:t>
            </a:fld>
            <a:endParaRPr lang="en-US"/>
          </a:p>
        </p:txBody>
      </p:sp>
    </p:spTree>
    <p:extLst>
      <p:ext uri="{BB962C8B-B14F-4D97-AF65-F5344CB8AC3E}">
        <p14:creationId xmlns:p14="http://schemas.microsoft.com/office/powerpoint/2010/main" val="154391430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89573BD3-015B-714C-ADC3-E9F54F4D0C90}" type="datetimeFigureOut">
              <a:rPr lang="en-US"/>
              <a:pPr>
                <a:defRPr/>
              </a:pPr>
              <a:t>8/22/24</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970ABB97-231B-467B-82ED-BFF790DD5B8A}" type="slidenum">
              <a:rPr lang="en-US"/>
              <a:pPr>
                <a:defRPr/>
              </a:pPr>
              <a:t>‹#›</a:t>
            </a:fld>
            <a:endParaRPr lang="en-US"/>
          </a:p>
        </p:txBody>
      </p:sp>
    </p:spTree>
    <p:extLst>
      <p:ext uri="{BB962C8B-B14F-4D97-AF65-F5344CB8AC3E}">
        <p14:creationId xmlns:p14="http://schemas.microsoft.com/office/powerpoint/2010/main" val="178785343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56424A05-3AB3-5642-B525-AE9B37B0D89B}" type="datetimeFigureOut">
              <a:rPr lang="en-US"/>
              <a:pPr>
                <a:defRPr/>
              </a:pPr>
              <a:t>8/22/24</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0A46AC3C-4816-4323-820E-55F750781B3C}" type="slidenum">
              <a:rPr lang="en-US"/>
              <a:pPr>
                <a:defRPr/>
              </a:pPr>
              <a:t>‹#›</a:t>
            </a:fld>
            <a:endParaRPr lang="en-US"/>
          </a:p>
        </p:txBody>
      </p:sp>
    </p:spTree>
    <p:extLst>
      <p:ext uri="{BB962C8B-B14F-4D97-AF65-F5344CB8AC3E}">
        <p14:creationId xmlns:p14="http://schemas.microsoft.com/office/powerpoint/2010/main" val="4664295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a:defRPr>
                <a:latin typeface="Tahoma"/>
                <a:ea typeface="ＭＳ Ｐゴシック"/>
              </a:defRPr>
            </a:lvl1pPr>
          </a:lstStyle>
          <a:p>
            <a:pPr>
              <a:defRPr/>
            </a:pPr>
            <a:fld id="{6AA2BAA1-48BE-6B42-AAE5-713666CFC88F}" type="datetimeFigureOut">
              <a:rPr lang="en-US"/>
              <a:pPr>
                <a:defRPr/>
              </a:pPr>
              <a:t>8/22/24</a:t>
            </a:fld>
            <a:endParaRPr lang="en-US"/>
          </a:p>
        </p:txBody>
      </p:sp>
      <p:sp>
        <p:nvSpPr>
          <p:cNvPr id="8" name="Footer Placeholder 7"/>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a:defRPr>
                <a:latin typeface="Tahoma"/>
                <a:ea typeface="ＭＳ Ｐゴシック"/>
              </a:defRPr>
            </a:lvl1pPr>
          </a:lstStyle>
          <a:p>
            <a:pPr>
              <a:defRPr/>
            </a:pPr>
            <a:fld id="{65D6B4AB-12D9-42CA-9DCF-117784AC3C05}" type="slidenum">
              <a:rPr lang="en-US"/>
              <a:pPr>
                <a:defRPr/>
              </a:pPr>
              <a:t>‹#›</a:t>
            </a:fld>
            <a:endParaRPr lang="en-US"/>
          </a:p>
        </p:txBody>
      </p:sp>
    </p:spTree>
    <p:extLst>
      <p:ext uri="{BB962C8B-B14F-4D97-AF65-F5344CB8AC3E}">
        <p14:creationId xmlns:p14="http://schemas.microsoft.com/office/powerpoint/2010/main" val="397007061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a:defRPr>
                <a:latin typeface="Tahoma"/>
                <a:ea typeface="ＭＳ Ｐゴシック"/>
              </a:defRPr>
            </a:lvl1pPr>
          </a:lstStyle>
          <a:p>
            <a:pPr>
              <a:defRPr/>
            </a:pPr>
            <a:fld id="{2DAB8F8D-1C07-664E-8094-383465A142E3}" type="datetimeFigureOut">
              <a:rPr lang="en-US"/>
              <a:pPr>
                <a:defRPr/>
              </a:pPr>
              <a:t>8/22/24</a:t>
            </a:fld>
            <a:endParaRPr lang="en-US"/>
          </a:p>
        </p:txBody>
      </p:sp>
      <p:sp>
        <p:nvSpPr>
          <p:cNvPr id="4" name="Footer Placeholder 3"/>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a:defRPr>
                <a:latin typeface="Tahoma"/>
                <a:ea typeface="ＭＳ Ｐゴシック"/>
              </a:defRPr>
            </a:lvl1pPr>
          </a:lstStyle>
          <a:p>
            <a:pPr>
              <a:defRPr/>
            </a:pPr>
            <a:fld id="{F22A54D3-4551-477C-94E7-6653822EE70D}" type="slidenum">
              <a:rPr lang="en-US"/>
              <a:pPr>
                <a:defRPr/>
              </a:pPr>
              <a:t>‹#›</a:t>
            </a:fld>
            <a:endParaRPr lang="en-US"/>
          </a:p>
        </p:txBody>
      </p:sp>
    </p:spTree>
    <p:extLst>
      <p:ext uri="{BB962C8B-B14F-4D97-AF65-F5344CB8AC3E}">
        <p14:creationId xmlns:p14="http://schemas.microsoft.com/office/powerpoint/2010/main" val="60759020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a:defRPr>
                <a:latin typeface="Tahoma"/>
                <a:ea typeface="ＭＳ Ｐゴシック"/>
              </a:defRPr>
            </a:lvl1pPr>
          </a:lstStyle>
          <a:p>
            <a:pPr>
              <a:defRPr/>
            </a:pPr>
            <a:fld id="{613BF142-A47C-4842-B857-C6130FF1AA97}" type="datetimeFigureOut">
              <a:rPr lang="en-US"/>
              <a:pPr>
                <a:defRPr/>
              </a:pPr>
              <a:t>8/22/24</a:t>
            </a:fld>
            <a:endParaRPr lang="en-US"/>
          </a:p>
        </p:txBody>
      </p:sp>
      <p:sp>
        <p:nvSpPr>
          <p:cNvPr id="3" name="Footer Placeholder 2"/>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a:defRPr>
                <a:latin typeface="Tahoma"/>
                <a:ea typeface="ＭＳ Ｐゴシック"/>
              </a:defRPr>
            </a:lvl1pPr>
          </a:lstStyle>
          <a:p>
            <a:pPr>
              <a:defRPr/>
            </a:pPr>
            <a:fld id="{E0372C8D-14FF-4A5B-A9A3-AFC4B4068172}" type="slidenum">
              <a:rPr lang="en-US"/>
              <a:pPr>
                <a:defRPr/>
              </a:pPr>
              <a:t>‹#›</a:t>
            </a:fld>
            <a:endParaRPr lang="en-US"/>
          </a:p>
        </p:txBody>
      </p:sp>
    </p:spTree>
    <p:extLst>
      <p:ext uri="{BB962C8B-B14F-4D97-AF65-F5344CB8AC3E}">
        <p14:creationId xmlns:p14="http://schemas.microsoft.com/office/powerpoint/2010/main" val="216543726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08FC2AA4-A2E4-474C-B4B4-05EC8D3A2759}" type="datetimeFigureOut">
              <a:rPr lang="en-US"/>
              <a:pPr>
                <a:defRPr/>
              </a:pPr>
              <a:t>8/22/24</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83C7E7EE-67D0-4923-A44D-1F5B0654FE76}" type="slidenum">
              <a:rPr lang="en-US"/>
              <a:pPr>
                <a:defRPr/>
              </a:pPr>
              <a:t>‹#›</a:t>
            </a:fld>
            <a:endParaRPr lang="en-US"/>
          </a:p>
        </p:txBody>
      </p:sp>
    </p:spTree>
    <p:extLst>
      <p:ext uri="{BB962C8B-B14F-4D97-AF65-F5344CB8AC3E}">
        <p14:creationId xmlns:p14="http://schemas.microsoft.com/office/powerpoint/2010/main" val="31949842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a:defRPr>
                <a:latin typeface="Tahoma"/>
                <a:ea typeface="ＭＳ Ｐゴシック"/>
              </a:defRPr>
            </a:lvl1pPr>
          </a:lstStyle>
          <a:p>
            <a:pPr>
              <a:defRPr/>
            </a:pPr>
            <a:fld id="{14A36807-C93E-A049-8588-0453D398753E}" type="datetimeFigureOut">
              <a:rPr lang="en-US"/>
              <a:pPr>
                <a:defRPr/>
              </a:pPr>
              <a:t>8/22/24</a:t>
            </a:fld>
            <a:endParaRPr lang="en-US"/>
          </a:p>
        </p:txBody>
      </p:sp>
      <p:sp>
        <p:nvSpPr>
          <p:cNvPr id="6" name="Footer Placeholder 5"/>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a:defRPr>
                <a:latin typeface="Tahoma"/>
                <a:ea typeface="ＭＳ Ｐゴシック"/>
              </a:defRPr>
            </a:lvl1pPr>
          </a:lstStyle>
          <a:p>
            <a:pPr>
              <a:defRPr/>
            </a:pPr>
            <a:fld id="{EC91CE72-C738-467D-AA0C-1CA2619BAB2F}" type="slidenum">
              <a:rPr lang="en-US"/>
              <a:pPr>
                <a:defRPr/>
              </a:pPr>
              <a:t>‹#›</a:t>
            </a:fld>
            <a:endParaRPr lang="en-US"/>
          </a:p>
        </p:txBody>
      </p:sp>
    </p:spTree>
    <p:extLst>
      <p:ext uri="{BB962C8B-B14F-4D97-AF65-F5344CB8AC3E}">
        <p14:creationId xmlns:p14="http://schemas.microsoft.com/office/powerpoint/2010/main" val="1064968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66A7BCB9-4C8A-574D-91DE-382818C0AFD2}" type="datetimeFigureOut">
              <a:rPr lang="en-US"/>
              <a:pPr>
                <a:defRPr/>
              </a:pPr>
              <a:t>8/22/24</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107F01D-EC44-45A4-9F95-347054C78C75}" type="slidenum">
              <a:rPr lang="en-US"/>
              <a:pPr>
                <a:defRPr/>
              </a:pPr>
              <a:t>‹#›</a:t>
            </a:fld>
            <a:endParaRPr lang="en-US"/>
          </a:p>
        </p:txBody>
      </p:sp>
    </p:spTree>
    <p:extLst>
      <p:ext uri="{BB962C8B-B14F-4D97-AF65-F5344CB8AC3E}">
        <p14:creationId xmlns:p14="http://schemas.microsoft.com/office/powerpoint/2010/main" val="153188783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a:defRPr>
                <a:latin typeface="Tahoma"/>
                <a:ea typeface="ＭＳ Ｐゴシック"/>
              </a:defRPr>
            </a:lvl1pPr>
          </a:lstStyle>
          <a:p>
            <a:pPr>
              <a:defRPr/>
            </a:pPr>
            <a:fld id="{BAED0FB5-2F0D-A145-956D-7849E2AD26B4}" type="datetimeFigureOut">
              <a:rPr lang="en-US"/>
              <a:pPr>
                <a:defRPr/>
              </a:pPr>
              <a:t>8/22/24</a:t>
            </a:fld>
            <a:endParaRPr lang="en-US"/>
          </a:p>
        </p:txBody>
      </p:sp>
      <p:sp>
        <p:nvSpPr>
          <p:cNvPr id="5" name="Footer Placeholder 4"/>
          <p:cNvSpPr>
            <a:spLocks noGrp="1"/>
          </p:cNvSpPr>
          <p:nvPr>
            <p:ph type="ftr" sz="quarter" idx="11"/>
          </p:nvPr>
        </p:nvSpPr>
        <p:spPr/>
        <p:txBody>
          <a:bodyPr/>
          <a:lstStyle>
            <a:lvl1pPr defTabSz="449263">
              <a:defRPr>
                <a:latin typeface="Tahoma"/>
                <a:ea typeface="ＭＳ Ｐゴシック"/>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a:defRPr>
                <a:latin typeface="Tahoma"/>
                <a:ea typeface="ＭＳ Ｐゴシック"/>
              </a:defRPr>
            </a:lvl1pPr>
          </a:lstStyle>
          <a:p>
            <a:pPr>
              <a:defRPr/>
            </a:pPr>
            <a:fld id="{4F7D2423-A25F-42CD-9C85-342CBAAA804E}" type="slidenum">
              <a:rPr lang="en-US"/>
              <a:pPr>
                <a:defRPr/>
              </a:pPr>
              <a:t>‹#›</a:t>
            </a:fld>
            <a:endParaRPr lang="en-US"/>
          </a:p>
        </p:txBody>
      </p:sp>
    </p:spTree>
    <p:extLst>
      <p:ext uri="{BB962C8B-B14F-4D97-AF65-F5344CB8AC3E}">
        <p14:creationId xmlns:p14="http://schemas.microsoft.com/office/powerpoint/2010/main" val="1554903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pPr>
              <a:defRPr/>
            </a:pPr>
            <a:fld id="{31BA5B4F-FC53-4F45-84A6-DAB4BC6E210E}" type="datetime1">
              <a:rPr lang="en-US">
                <a:solidFill>
                  <a:srgbClr val="000000"/>
                </a:solidFill>
              </a:rPr>
              <a:pPr>
                <a:defRPr/>
              </a:pPr>
              <a:t>8/22/24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a:lvl1pPr>
          </a:lstStyle>
          <a:p>
            <a:pPr>
              <a:defRPr/>
            </a:pPr>
            <a:fld id="{9465AFE0-8C85-6E46-95F7-73251F800E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0988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buFont typeface="Times New Roman" charset="0"/>
              <a:buNone/>
              <a:defRPr>
                <a:latin typeface="Times New Roman" charset="0"/>
                <a:ea typeface="ＭＳ Ｐゴシック"/>
                <a:cs typeface="ＭＳ Ｐゴシック" charset="0"/>
              </a:defRPr>
            </a:lvl1pPr>
          </a:lstStyle>
          <a:p>
            <a:pPr>
              <a:defRPr/>
            </a:pPr>
            <a:fld id="{D91A8625-AF82-429B-8F2C-93AC01B6EA2B}" type="slidenum">
              <a:rPr lang="en-GB"/>
              <a:pPr>
                <a:defRPr/>
              </a:pPr>
              <a:t>‹#›</a:t>
            </a:fld>
            <a:endParaRPr lang="en-GB"/>
          </a:p>
        </p:txBody>
      </p:sp>
    </p:spTree>
    <p:extLst>
      <p:ext uri="{BB962C8B-B14F-4D97-AF65-F5344CB8AC3E}">
        <p14:creationId xmlns:p14="http://schemas.microsoft.com/office/powerpoint/2010/main" val="12500934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F9DA466-E174-2A4D-8BC1-1A923183E86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1544655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37F128A-71A8-F24C-8708-21CF8B31CF7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5685595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422CEAE-B996-1D47-BB7C-1226F26CFBA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4575580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567AAB86-A719-5442-9A85-2170EB61ED5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766129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A1A0198-DB20-264E-A485-FF6ADE1A8A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7876043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0F328DE-0AD9-5845-8C5F-E564C17435C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450206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EF025A2-6608-CF48-A17A-EAB1BD0F8F7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501586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0A4977EF-8F63-8F4E-9DC6-FE240416BF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998406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3C281F8-BAF1-7A42-BFE2-FE6E4C3DFC5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534432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fld id="{E791AE75-74AB-4042-B1D0-69FE49FECA6B}" type="datetime1">
              <a:rPr lang="en-US">
                <a:solidFill>
                  <a:srgbClr val="000000"/>
                </a:solidFill>
              </a:rPr>
              <a:pPr>
                <a:defRPr/>
              </a:pPr>
              <a:t>8/22/24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a:lvl1pPr>
          </a:lstStyle>
          <a:p>
            <a:pPr>
              <a:defRPr/>
            </a:pPr>
            <a:fld id="{2E469526-C79A-EB43-9448-42A4E0F19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259481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98609C-63CA-274F-A3BB-B6FB5699CC2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7918661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131668DD-B9AB-264A-A414-D9BC5CF1761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211700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262002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439992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417102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608252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40151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44596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5391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11503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E62E8BD-F2F6-584B-88FC-96D9C1537D4B}" type="datetime1">
              <a:rPr lang="en-US">
                <a:solidFill>
                  <a:srgbClr val="000000"/>
                </a:solidFill>
              </a:rPr>
              <a:pPr>
                <a:defRPr/>
              </a:pPr>
              <a:t>8/22/24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51A0C98E-AB82-7F4D-AFBF-12B28B8B1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519564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92814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537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5987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7036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5479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26387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18656178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07D3BED5-78D5-3241-A251-15E6F4A93E4E}" type="slidenum">
              <a:rPr lang="en-US"/>
              <a:pPr>
                <a:defRPr/>
              </a:pPr>
              <a:t>‹#›</a:t>
            </a:fld>
            <a:endParaRPr lang="en-US"/>
          </a:p>
        </p:txBody>
      </p:sp>
    </p:spTree>
    <p:extLst>
      <p:ext uri="{BB962C8B-B14F-4D97-AF65-F5344CB8AC3E}">
        <p14:creationId xmlns:p14="http://schemas.microsoft.com/office/powerpoint/2010/main" val="22967289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4CEC7284-A84E-BA48-90E5-27E689D32B0E}" type="slidenum">
              <a:rPr lang="en-US"/>
              <a:pPr>
                <a:defRPr/>
              </a:pPr>
              <a:t>‹#›</a:t>
            </a:fld>
            <a:endParaRPr lang="en-US"/>
          </a:p>
        </p:txBody>
      </p:sp>
    </p:spTree>
    <p:extLst>
      <p:ext uri="{BB962C8B-B14F-4D97-AF65-F5344CB8AC3E}">
        <p14:creationId xmlns:p14="http://schemas.microsoft.com/office/powerpoint/2010/main" val="11225677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183C077A-AC38-FB48-BF78-3F04B571B617}" type="slidenum">
              <a:rPr lang="en-US"/>
              <a:pPr>
                <a:defRPr/>
              </a:pPr>
              <a:t>‹#›</a:t>
            </a:fld>
            <a:endParaRPr lang="en-US"/>
          </a:p>
        </p:txBody>
      </p:sp>
    </p:spTree>
    <p:extLst>
      <p:ext uri="{BB962C8B-B14F-4D97-AF65-F5344CB8AC3E}">
        <p14:creationId xmlns:p14="http://schemas.microsoft.com/office/powerpoint/2010/main" val="1686006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pPr>
              <a:defRPr/>
            </a:pPr>
            <a:fld id="{8B228763-04AD-B949-89F5-7C8A910475ED}" type="datetime1">
              <a:rPr lang="en-US">
                <a:solidFill>
                  <a:srgbClr val="000000"/>
                </a:solidFill>
              </a:rPr>
              <a:pPr>
                <a:defRPr/>
              </a:pPr>
              <a:t>8/22/24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a:lvl1pPr>
          </a:lstStyle>
          <a:p>
            <a:pPr>
              <a:defRPr/>
            </a:pPr>
            <a:fld id="{C77933B1-D411-094F-BDF1-F5B4A589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34498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449E2C69-64A5-A84E-800B-B5D9836E2418}" type="slidenum">
              <a:rPr lang="en-US"/>
              <a:pPr>
                <a:defRPr/>
              </a:pPr>
              <a:t>‹#›</a:t>
            </a:fld>
            <a:endParaRPr lang="en-US"/>
          </a:p>
        </p:txBody>
      </p:sp>
    </p:spTree>
    <p:extLst>
      <p:ext uri="{BB962C8B-B14F-4D97-AF65-F5344CB8AC3E}">
        <p14:creationId xmlns:p14="http://schemas.microsoft.com/office/powerpoint/2010/main" val="399659323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58284B6D-5524-5E45-A2D0-71900CC0DFD2}" type="slidenum">
              <a:rPr lang="en-US"/>
              <a:pPr>
                <a:defRPr/>
              </a:pPr>
              <a:t>‹#›</a:t>
            </a:fld>
            <a:endParaRPr lang="en-US"/>
          </a:p>
        </p:txBody>
      </p:sp>
    </p:spTree>
    <p:extLst>
      <p:ext uri="{BB962C8B-B14F-4D97-AF65-F5344CB8AC3E}">
        <p14:creationId xmlns:p14="http://schemas.microsoft.com/office/powerpoint/2010/main" val="19645210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defTabSz="449263" eaLnBrk="1" hangingPunct="1">
              <a:defRPr/>
            </a:lvl1pPr>
          </a:lstStyle>
          <a:p>
            <a:pPr>
              <a:defRPr/>
            </a:pPr>
            <a:fld id="{93B7421A-EC84-9C4F-AB19-8D0EA7A59AE0}" type="slidenum">
              <a:rPr lang="en-US"/>
              <a:pPr>
                <a:defRPr/>
              </a:pPr>
              <a:t>‹#›</a:t>
            </a:fld>
            <a:endParaRPr lang="en-US"/>
          </a:p>
        </p:txBody>
      </p:sp>
    </p:spTree>
    <p:extLst>
      <p:ext uri="{BB962C8B-B14F-4D97-AF65-F5344CB8AC3E}">
        <p14:creationId xmlns:p14="http://schemas.microsoft.com/office/powerpoint/2010/main" val="26963982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defTabSz="449263" eaLnBrk="1" hangingPunct="1">
              <a:defRPr/>
            </a:lvl1pPr>
          </a:lstStyle>
          <a:p>
            <a:pPr>
              <a:defRPr/>
            </a:pPr>
            <a:fld id="{0691BB65-81DC-8244-BF2E-071C41E6B0CD}" type="slidenum">
              <a:rPr lang="en-US"/>
              <a:pPr>
                <a:defRPr/>
              </a:pPr>
              <a:t>‹#›</a:t>
            </a:fld>
            <a:endParaRPr lang="en-US"/>
          </a:p>
        </p:txBody>
      </p:sp>
    </p:spTree>
    <p:extLst>
      <p:ext uri="{BB962C8B-B14F-4D97-AF65-F5344CB8AC3E}">
        <p14:creationId xmlns:p14="http://schemas.microsoft.com/office/powerpoint/2010/main" val="16350893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2CEDF07B-789E-444B-B3C0-5F949412B614}" type="slidenum">
              <a:rPr lang="en-US"/>
              <a:pPr>
                <a:defRPr/>
              </a:pPr>
              <a:t>‹#›</a:t>
            </a:fld>
            <a:endParaRPr lang="en-US"/>
          </a:p>
        </p:txBody>
      </p:sp>
    </p:spTree>
    <p:extLst>
      <p:ext uri="{BB962C8B-B14F-4D97-AF65-F5344CB8AC3E}">
        <p14:creationId xmlns:p14="http://schemas.microsoft.com/office/powerpoint/2010/main" val="16804315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defTabSz="449263" eaLnBrk="1" hangingPunct="1">
              <a:defRPr/>
            </a:lvl1pPr>
          </a:lstStyle>
          <a:p>
            <a:pPr>
              <a:defRPr/>
            </a:pPr>
            <a:fld id="{E138590E-EBC0-524B-988A-F237AB577A42}" type="slidenum">
              <a:rPr lang="en-US"/>
              <a:pPr>
                <a:defRPr/>
              </a:pPr>
              <a:t>‹#›</a:t>
            </a:fld>
            <a:endParaRPr lang="en-US"/>
          </a:p>
        </p:txBody>
      </p:sp>
    </p:spTree>
    <p:extLst>
      <p:ext uri="{BB962C8B-B14F-4D97-AF65-F5344CB8AC3E}">
        <p14:creationId xmlns:p14="http://schemas.microsoft.com/office/powerpoint/2010/main" val="213217947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D6C13EFE-34CE-3F42-B9E8-8CF5F60E90BF}" type="slidenum">
              <a:rPr lang="en-US"/>
              <a:pPr>
                <a:defRPr/>
              </a:pPr>
              <a:t>‹#›</a:t>
            </a:fld>
            <a:endParaRPr lang="en-US"/>
          </a:p>
        </p:txBody>
      </p:sp>
    </p:spTree>
    <p:extLst>
      <p:ext uri="{BB962C8B-B14F-4D97-AF65-F5344CB8AC3E}">
        <p14:creationId xmlns:p14="http://schemas.microsoft.com/office/powerpoint/2010/main" val="42218803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1" hangingPunct="1">
              <a:defRPr/>
            </a:lvl1pPr>
          </a:lstStyle>
          <a:p>
            <a:pPr>
              <a:defRPr/>
            </a:pPr>
            <a:fld id="{76FC800B-5B03-F647-B928-A4290552463B}" type="slidenum">
              <a:rPr lang="en-US"/>
              <a:pPr>
                <a:defRPr/>
              </a:pPr>
              <a:t>‹#›</a:t>
            </a:fld>
            <a:endParaRPr lang="en-US"/>
          </a:p>
        </p:txBody>
      </p:sp>
    </p:spTree>
    <p:extLst>
      <p:ext uri="{BB962C8B-B14F-4D97-AF65-F5344CB8AC3E}">
        <p14:creationId xmlns:p14="http://schemas.microsoft.com/office/powerpoint/2010/main" val="103733772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defTabSz="449263" eaLnBrk="1" hangingPunct="1">
              <a:defRPr/>
            </a:lvl1pPr>
          </a:lstStyle>
          <a:p>
            <a:pPr>
              <a:defRPr/>
            </a:pPr>
            <a:fld id="{DA66410A-9636-DA47-86E9-0CBA0CE8BFB2}" type="slidenum">
              <a:rPr lang="en-US"/>
              <a:pPr>
                <a:defRPr/>
              </a:pPr>
              <a:t>‹#›</a:t>
            </a:fld>
            <a:endParaRPr lang="en-US"/>
          </a:p>
        </p:txBody>
      </p:sp>
    </p:spTree>
    <p:extLst>
      <p:ext uri="{BB962C8B-B14F-4D97-AF65-F5344CB8AC3E}">
        <p14:creationId xmlns:p14="http://schemas.microsoft.com/office/powerpoint/2010/main" val="20789824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defTabSz="449263"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defTabSz="449263"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defTabSz="449263" eaLnBrk="1" hangingPunct="1">
              <a:defRPr/>
            </a:lvl1pPr>
          </a:lstStyle>
          <a:p>
            <a:pPr>
              <a:defRPr/>
            </a:pPr>
            <a:fld id="{318DD597-017E-ED40-9404-C022A19E58C4}" type="slidenum">
              <a:rPr lang="en-US"/>
              <a:pPr>
                <a:defRPr/>
              </a:pPr>
              <a:t>‹#›</a:t>
            </a:fld>
            <a:endParaRPr lang="en-US"/>
          </a:p>
        </p:txBody>
      </p:sp>
    </p:spTree>
    <p:extLst>
      <p:ext uri="{BB962C8B-B14F-4D97-AF65-F5344CB8AC3E}">
        <p14:creationId xmlns:p14="http://schemas.microsoft.com/office/powerpoint/2010/main" val="3962572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2E9540C9-6D4B-064D-97F1-3FBEA459A9A8}" type="datetime1">
              <a:rPr lang="en-US">
                <a:solidFill>
                  <a:srgbClr val="000000"/>
                </a:solidFill>
              </a:rPr>
              <a:pPr>
                <a:defRPr/>
              </a:pPr>
              <a:t>8/22/24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9E91C519-8ED6-5F40-B9F6-FE5C282CA0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94185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670951"/>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5852401"/>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8806405"/>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0338008"/>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090479"/>
      </p:ext>
    </p:extLst>
  </p:cSld>
  <p:clrMapOvr>
    <a:masterClrMapping/>
  </p:clrMapOvr>
  <p:transition spd="med">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3802800"/>
      </p:ext>
    </p:extLst>
  </p:cSld>
  <p:clrMapOvr>
    <a:masterClrMapping/>
  </p:clrMapOvr>
  <p:transition spd="med">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4328356"/>
      </p:ext>
    </p:extLst>
  </p:cSld>
  <p:clrMapOvr>
    <a:masterClrMapping/>
  </p:clrMapOvr>
  <p:transition spd="med">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254689"/>
      </p:ext>
    </p:extLst>
  </p:cSld>
  <p:clrMapOvr>
    <a:masterClrMapping/>
  </p:clrMapOvr>
  <p:transition spd="med">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047743"/>
      </p:ext>
    </p:extLst>
  </p:cSld>
  <p:clrMapOvr>
    <a:masterClrMapping/>
  </p:clrMapOvr>
  <p:transition spd="med">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4598283"/>
      </p:ext>
    </p:extLst>
  </p:cSld>
  <p:clrMapOvr>
    <a:masterClrMapping/>
  </p:clrMapOvr>
  <p:transition spd="med">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pPr>
              <a:defRPr/>
            </a:pPr>
            <a:fld id="{3323CD22-1C30-3948-A956-3BBF39549ABA}" type="datetime1">
              <a:rPr lang="en-US">
                <a:solidFill>
                  <a:srgbClr val="000000"/>
                </a:solidFill>
              </a:rPr>
              <a:pPr>
                <a:defRPr/>
              </a:pPr>
              <a:t>8/22/24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a:lvl1pPr>
          </a:lstStyle>
          <a:p>
            <a:pPr>
              <a:defRPr/>
            </a:pPr>
            <a:fld id="{579CDA90-990D-564C-8AC3-875E2D19BD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481970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7465616"/>
      </p:ext>
    </p:extLst>
  </p:cSld>
  <p:clrMapOvr>
    <a:masterClrMapping/>
  </p:clrMapOvr>
  <p:transition spd="med">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04F2A3-044C-1640-BD94-AF62B846A725}" type="slidenum">
              <a:rPr lang="en-US"/>
              <a:pPr>
                <a:defRPr/>
              </a:pPr>
              <a:t>‹#›</a:t>
            </a:fld>
            <a:endParaRPr lang="en-US"/>
          </a:p>
        </p:txBody>
      </p:sp>
    </p:spTree>
    <p:extLst>
      <p:ext uri="{BB962C8B-B14F-4D97-AF65-F5344CB8AC3E}">
        <p14:creationId xmlns:p14="http://schemas.microsoft.com/office/powerpoint/2010/main" val="2767094680"/>
      </p:ext>
    </p:extLst>
  </p:cSld>
  <p:clrMapOvr>
    <a:masterClrMapping/>
  </p:clrMapOvr>
  <p:transition spd="med">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B41FD8-285A-9F4D-AA0A-F8CE85AE326F}" type="slidenum">
              <a:rPr lang="en-US"/>
              <a:pPr>
                <a:defRPr/>
              </a:pPr>
              <a:t>‹#›</a:t>
            </a:fld>
            <a:endParaRPr lang="en-US"/>
          </a:p>
        </p:txBody>
      </p:sp>
    </p:spTree>
    <p:extLst>
      <p:ext uri="{BB962C8B-B14F-4D97-AF65-F5344CB8AC3E}">
        <p14:creationId xmlns:p14="http://schemas.microsoft.com/office/powerpoint/2010/main" val="3050042217"/>
      </p:ext>
    </p:extLst>
  </p:cSld>
  <p:clrMapOvr>
    <a:masterClrMapping/>
  </p:clrMapOvr>
  <p:transition spd="med">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967FB6-214B-5C40-B526-4C6E5B34AC1A}" type="slidenum">
              <a:rPr lang="en-US"/>
              <a:pPr>
                <a:defRPr/>
              </a:pPr>
              <a:t>‹#›</a:t>
            </a:fld>
            <a:endParaRPr lang="en-US"/>
          </a:p>
        </p:txBody>
      </p:sp>
    </p:spTree>
    <p:extLst>
      <p:ext uri="{BB962C8B-B14F-4D97-AF65-F5344CB8AC3E}">
        <p14:creationId xmlns:p14="http://schemas.microsoft.com/office/powerpoint/2010/main" val="4216136628"/>
      </p:ext>
    </p:extLst>
  </p:cSld>
  <p:clrMapOvr>
    <a:masterClrMapping/>
  </p:clrMapOvr>
  <p:transition spd="med">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F6A1770-B5CC-6E4A-B03E-99C74CF5EAED}" type="slidenum">
              <a:rPr lang="en-US"/>
              <a:pPr>
                <a:defRPr/>
              </a:pPr>
              <a:t>‹#›</a:t>
            </a:fld>
            <a:endParaRPr lang="en-US"/>
          </a:p>
        </p:txBody>
      </p:sp>
    </p:spTree>
    <p:extLst>
      <p:ext uri="{BB962C8B-B14F-4D97-AF65-F5344CB8AC3E}">
        <p14:creationId xmlns:p14="http://schemas.microsoft.com/office/powerpoint/2010/main" val="3124178790"/>
      </p:ext>
    </p:extLst>
  </p:cSld>
  <p:clrMapOvr>
    <a:masterClrMapping/>
  </p:clrMapOvr>
  <p:transition spd="med">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850B4B-8CB7-F249-84EE-50B4660696C6}" type="slidenum">
              <a:rPr lang="en-US"/>
              <a:pPr>
                <a:defRPr/>
              </a:pPr>
              <a:t>‹#›</a:t>
            </a:fld>
            <a:endParaRPr lang="en-US"/>
          </a:p>
        </p:txBody>
      </p:sp>
    </p:spTree>
    <p:extLst>
      <p:ext uri="{BB962C8B-B14F-4D97-AF65-F5344CB8AC3E}">
        <p14:creationId xmlns:p14="http://schemas.microsoft.com/office/powerpoint/2010/main" val="1276170758"/>
      </p:ext>
    </p:extLst>
  </p:cSld>
  <p:clrMapOvr>
    <a:masterClrMapping/>
  </p:clrMapOvr>
  <p:transition spd="med">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813E3C-276C-8F4B-9357-1B0AF86D19C1}" type="slidenum">
              <a:rPr lang="en-US"/>
              <a:pPr>
                <a:defRPr/>
              </a:pPr>
              <a:t>‹#›</a:t>
            </a:fld>
            <a:endParaRPr lang="en-US"/>
          </a:p>
        </p:txBody>
      </p:sp>
    </p:spTree>
    <p:extLst>
      <p:ext uri="{BB962C8B-B14F-4D97-AF65-F5344CB8AC3E}">
        <p14:creationId xmlns:p14="http://schemas.microsoft.com/office/powerpoint/2010/main" val="2775874739"/>
      </p:ext>
    </p:extLst>
  </p:cSld>
  <p:clrMapOvr>
    <a:masterClrMapping/>
  </p:clrMapOvr>
  <p:transition spd="med">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4EDAE8-D57D-0D4F-B18C-B48687D768E8}" type="slidenum">
              <a:rPr lang="en-US"/>
              <a:pPr>
                <a:defRPr/>
              </a:pPr>
              <a:t>‹#›</a:t>
            </a:fld>
            <a:endParaRPr lang="en-US"/>
          </a:p>
        </p:txBody>
      </p:sp>
    </p:spTree>
    <p:extLst>
      <p:ext uri="{BB962C8B-B14F-4D97-AF65-F5344CB8AC3E}">
        <p14:creationId xmlns:p14="http://schemas.microsoft.com/office/powerpoint/2010/main" val="1985291098"/>
      </p:ext>
    </p:extLst>
  </p:cSld>
  <p:clrMapOvr>
    <a:masterClrMapping/>
  </p:clrMapOvr>
  <p:transition spd="med">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000962-0FF4-F24E-97B1-00F8679F0CC0}" type="slidenum">
              <a:rPr lang="en-US"/>
              <a:pPr>
                <a:defRPr/>
              </a:pPr>
              <a:t>‹#›</a:t>
            </a:fld>
            <a:endParaRPr lang="en-US"/>
          </a:p>
        </p:txBody>
      </p:sp>
    </p:spTree>
    <p:extLst>
      <p:ext uri="{BB962C8B-B14F-4D97-AF65-F5344CB8AC3E}">
        <p14:creationId xmlns:p14="http://schemas.microsoft.com/office/powerpoint/2010/main" val="2078740964"/>
      </p:ext>
    </p:extLst>
  </p:cSld>
  <p:clrMapOvr>
    <a:masterClrMapping/>
  </p:clrMapOvr>
  <p:transition spd="med">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A4AD4-1A9C-9943-ACD1-0ABECAB3CC3B}" type="slidenum">
              <a:rPr lang="en-US"/>
              <a:pPr>
                <a:defRPr/>
              </a:pPr>
              <a:t>‹#›</a:t>
            </a:fld>
            <a:endParaRPr lang="en-US"/>
          </a:p>
        </p:txBody>
      </p:sp>
    </p:spTree>
    <p:extLst>
      <p:ext uri="{BB962C8B-B14F-4D97-AF65-F5344CB8AC3E}">
        <p14:creationId xmlns:p14="http://schemas.microsoft.com/office/powerpoint/2010/main" val="3704304106"/>
      </p:ext>
    </p:extLst>
  </p:cSld>
  <p:clrMapOvr>
    <a:masterClrMapping/>
  </p:clrMapOvr>
  <p:transition spd="med">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32488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BBFEF4-BA12-AF49-9B31-1F93F5AA6FA2}" type="slidenum">
              <a:rPr lang="en-US"/>
              <a:pPr>
                <a:defRPr/>
              </a:pPr>
              <a:t>‹#›</a:t>
            </a:fld>
            <a:endParaRPr lang="en-US"/>
          </a:p>
        </p:txBody>
      </p:sp>
    </p:spTree>
    <p:extLst>
      <p:ext uri="{BB962C8B-B14F-4D97-AF65-F5344CB8AC3E}">
        <p14:creationId xmlns:p14="http://schemas.microsoft.com/office/powerpoint/2010/main" val="1871282428"/>
      </p:ext>
    </p:extLst>
  </p:cSld>
  <p:clrMapOvr>
    <a:masterClrMapping/>
  </p:clrMapOvr>
  <p:transition spd="med">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EB20DC-49BD-6C46-90BF-A0EF2ED43138}" type="slidenum">
              <a:rPr lang="en-US"/>
              <a:pPr>
                <a:defRPr/>
              </a:pPr>
              <a:t>‹#›</a:t>
            </a:fld>
            <a:endParaRPr lang="en-US"/>
          </a:p>
        </p:txBody>
      </p:sp>
    </p:spTree>
    <p:extLst>
      <p:ext uri="{BB962C8B-B14F-4D97-AF65-F5344CB8AC3E}">
        <p14:creationId xmlns:p14="http://schemas.microsoft.com/office/powerpoint/2010/main" val="3408869670"/>
      </p:ext>
    </p:extLst>
  </p:cSld>
  <p:clrMapOvr>
    <a:masterClrMapping/>
  </p:clrMapOvr>
  <p:transition spd="med">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427537964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145E82-D1B0-1642-880D-56C12432F821}" type="slidenum">
              <a:rPr lang="en-US"/>
              <a:pPr>
                <a:defRPr/>
              </a:pPr>
              <a:t>‹#›</a:t>
            </a:fld>
            <a:endParaRPr lang="en-US"/>
          </a:p>
        </p:txBody>
      </p:sp>
    </p:spTree>
    <p:extLst>
      <p:ext uri="{BB962C8B-B14F-4D97-AF65-F5344CB8AC3E}">
        <p14:creationId xmlns:p14="http://schemas.microsoft.com/office/powerpoint/2010/main" val="183075943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49F616D-C46A-C84F-8849-DDA4BE511FDF}" type="slidenum">
              <a:rPr lang="en-US"/>
              <a:pPr>
                <a:defRPr/>
              </a:pPr>
              <a:t>‹#›</a:t>
            </a:fld>
            <a:endParaRPr lang="en-US"/>
          </a:p>
        </p:txBody>
      </p:sp>
    </p:spTree>
    <p:extLst>
      <p:ext uri="{BB962C8B-B14F-4D97-AF65-F5344CB8AC3E}">
        <p14:creationId xmlns:p14="http://schemas.microsoft.com/office/powerpoint/2010/main" val="38002193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AB3F326-90CC-E04E-A9AE-B801A2640194}" type="slidenum">
              <a:rPr lang="en-US"/>
              <a:pPr>
                <a:defRPr/>
              </a:pPr>
              <a:t>‹#›</a:t>
            </a:fld>
            <a:endParaRPr lang="en-US"/>
          </a:p>
        </p:txBody>
      </p:sp>
    </p:spTree>
    <p:extLst>
      <p:ext uri="{BB962C8B-B14F-4D97-AF65-F5344CB8AC3E}">
        <p14:creationId xmlns:p14="http://schemas.microsoft.com/office/powerpoint/2010/main" val="495081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C790C172-CAAF-5F48-9A2B-11BED8D5B7DD}" type="slidenum">
              <a:rPr lang="en-US"/>
              <a:pPr>
                <a:defRPr/>
              </a:pPr>
              <a:t>‹#›</a:t>
            </a:fld>
            <a:endParaRPr lang="en-US"/>
          </a:p>
        </p:txBody>
      </p:sp>
    </p:spTree>
    <p:extLst>
      <p:ext uri="{BB962C8B-B14F-4D97-AF65-F5344CB8AC3E}">
        <p14:creationId xmlns:p14="http://schemas.microsoft.com/office/powerpoint/2010/main" val="19921886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12946BD-02A1-154A-A3B8-0EF23E6D880F}" type="slidenum">
              <a:rPr lang="en-US"/>
              <a:pPr>
                <a:defRPr/>
              </a:pPr>
              <a:t>‹#›</a:t>
            </a:fld>
            <a:endParaRPr lang="en-US"/>
          </a:p>
        </p:txBody>
      </p:sp>
    </p:spTree>
    <p:extLst>
      <p:ext uri="{BB962C8B-B14F-4D97-AF65-F5344CB8AC3E}">
        <p14:creationId xmlns:p14="http://schemas.microsoft.com/office/powerpoint/2010/main" val="424087909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853989E0-BEE6-9C44-8F04-A997EA94510E}" type="slidenum">
              <a:rPr lang="en-US"/>
              <a:pPr>
                <a:defRPr/>
              </a:pPr>
              <a:t>‹#›</a:t>
            </a:fld>
            <a:endParaRPr lang="en-US"/>
          </a:p>
        </p:txBody>
      </p:sp>
    </p:spTree>
    <p:extLst>
      <p:ext uri="{BB962C8B-B14F-4D97-AF65-F5344CB8AC3E}">
        <p14:creationId xmlns:p14="http://schemas.microsoft.com/office/powerpoint/2010/main" val="185801206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5FF66E8-D771-4940-BB04-EF237300025D}" type="slidenum">
              <a:rPr lang="en-US"/>
              <a:pPr>
                <a:defRPr/>
              </a:pPr>
              <a:t>‹#›</a:t>
            </a:fld>
            <a:endParaRPr lang="en-US"/>
          </a:p>
        </p:txBody>
      </p:sp>
    </p:spTree>
    <p:extLst>
      <p:ext uri="{BB962C8B-B14F-4D97-AF65-F5344CB8AC3E}">
        <p14:creationId xmlns:p14="http://schemas.microsoft.com/office/powerpoint/2010/main" val="4154868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321127129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7CC73E0F-0333-CD47-B1F3-2669806CA34B}" type="slidenum">
              <a:rPr lang="en-US"/>
              <a:pPr>
                <a:defRPr/>
              </a:pPr>
              <a:t>‹#›</a:t>
            </a:fld>
            <a:endParaRPr lang="en-US"/>
          </a:p>
        </p:txBody>
      </p:sp>
    </p:spTree>
    <p:extLst>
      <p:ext uri="{BB962C8B-B14F-4D97-AF65-F5344CB8AC3E}">
        <p14:creationId xmlns:p14="http://schemas.microsoft.com/office/powerpoint/2010/main" val="30694779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5803E60C-FA5E-2B4E-BA78-24DA3DE389C5}" type="slidenum">
              <a:rPr lang="en-US"/>
              <a:pPr>
                <a:defRPr/>
              </a:pPr>
              <a:t>‹#›</a:t>
            </a:fld>
            <a:endParaRPr lang="en-US"/>
          </a:p>
        </p:txBody>
      </p:sp>
    </p:spTree>
    <p:extLst>
      <p:ext uri="{BB962C8B-B14F-4D97-AF65-F5344CB8AC3E}">
        <p14:creationId xmlns:p14="http://schemas.microsoft.com/office/powerpoint/2010/main" val="249009874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BE20A4F0-FBC2-7647-9502-E2772441CF4D}" type="slidenum">
              <a:rPr lang="en-US"/>
              <a:pPr>
                <a:defRPr/>
              </a:pPr>
              <a:t>‹#›</a:t>
            </a:fld>
            <a:endParaRPr lang="en-US"/>
          </a:p>
        </p:txBody>
      </p:sp>
    </p:spTree>
    <p:extLst>
      <p:ext uri="{BB962C8B-B14F-4D97-AF65-F5344CB8AC3E}">
        <p14:creationId xmlns:p14="http://schemas.microsoft.com/office/powerpoint/2010/main" val="136996159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AC0F5B04-0A0A-4D3B-9CB0-4722B18F0223}" type="datetimeFigureOut">
              <a:rPr lang="en-US"/>
              <a:pPr>
                <a:defRPr/>
              </a:pPr>
              <a:t>8/22/24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defTabSz="914400" fontAlgn="auto">
              <a:spcBef>
                <a:spcPts val="0"/>
              </a:spcBef>
              <a:spcAft>
                <a:spcPts val="0"/>
              </a:spcAft>
              <a:defRPr sz="1800">
                <a:solidFill>
                  <a:prstClr val="black"/>
                </a:solidFill>
                <a:latin typeface="Calibri"/>
              </a:defRPr>
            </a:lvl1pPr>
          </a:lstStyle>
          <a:p>
            <a:pPr>
              <a:defRPr/>
            </a:pPr>
            <a:fld id="{EFCE27B8-3505-AA40-A4EF-A1A011F9A4F9}" type="slidenum">
              <a:rPr lang="en-US"/>
              <a:pPr>
                <a:defRPr/>
              </a:pPr>
              <a:t>‹#›</a:t>
            </a:fld>
            <a:endParaRPr lang="en-US"/>
          </a:p>
        </p:txBody>
      </p:sp>
    </p:spTree>
    <p:extLst>
      <p:ext uri="{BB962C8B-B14F-4D97-AF65-F5344CB8AC3E}">
        <p14:creationId xmlns:p14="http://schemas.microsoft.com/office/powerpoint/2010/main" val="388085452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673A44F5-51A0-493A-B68E-A971CB8BC85D}" type="slidenum">
              <a:rPr lang="en-GB"/>
              <a:pPr>
                <a:defRPr/>
              </a:pPr>
              <a:t>‹#›</a:t>
            </a:fld>
            <a:endParaRPr lang="en-GB"/>
          </a:p>
        </p:txBody>
      </p:sp>
    </p:spTree>
    <p:extLst>
      <p:ext uri="{BB962C8B-B14F-4D97-AF65-F5344CB8AC3E}">
        <p14:creationId xmlns:p14="http://schemas.microsoft.com/office/powerpoint/2010/main" val="168176978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B6C6F699-BA16-4425-8D64-991A9EB35803}" type="slidenum">
              <a:rPr lang="en-GB"/>
              <a:pPr>
                <a:defRPr/>
              </a:pPr>
              <a:t>‹#›</a:t>
            </a:fld>
            <a:endParaRPr lang="en-GB"/>
          </a:p>
        </p:txBody>
      </p:sp>
    </p:spTree>
    <p:extLst>
      <p:ext uri="{BB962C8B-B14F-4D97-AF65-F5344CB8AC3E}">
        <p14:creationId xmlns:p14="http://schemas.microsoft.com/office/powerpoint/2010/main" val="23217706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3"/>
          <p:cNvSpPr>
            <a:spLocks noGrp="1" noChangeArrowheads="1"/>
          </p:cNvSpPr>
          <p:nvPr>
            <p:ph type="sldNum" idx="10"/>
          </p:nvPr>
        </p:nvSpPr>
        <p:spPr>
          <a:ln/>
        </p:spPr>
        <p:txBody>
          <a:bodyPr/>
          <a:lstStyle>
            <a:lvl1pPr>
              <a:defRPr/>
            </a:lvl1pPr>
          </a:lstStyle>
          <a:p>
            <a:pPr>
              <a:defRPr/>
            </a:pPr>
            <a:fld id="{C87F9130-CAF9-4C47-B984-56909F79C867}" type="slidenum">
              <a:rPr lang="en-GB"/>
              <a:pPr>
                <a:defRPr/>
              </a:pPr>
              <a:t>‹#›</a:t>
            </a:fld>
            <a:endParaRPr lang="en-GB"/>
          </a:p>
        </p:txBody>
      </p:sp>
    </p:spTree>
    <p:extLst>
      <p:ext uri="{BB962C8B-B14F-4D97-AF65-F5344CB8AC3E}">
        <p14:creationId xmlns:p14="http://schemas.microsoft.com/office/powerpoint/2010/main" val="135611693"/>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457200" y="1600200"/>
            <a:ext cx="4037013"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600200"/>
            <a:ext cx="4038600" cy="452437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13"/>
          <p:cNvSpPr>
            <a:spLocks noGrp="1" noChangeArrowheads="1"/>
          </p:cNvSpPr>
          <p:nvPr>
            <p:ph type="sldNum" idx="10"/>
          </p:nvPr>
        </p:nvSpPr>
        <p:spPr>
          <a:ln/>
        </p:spPr>
        <p:txBody>
          <a:bodyPr/>
          <a:lstStyle>
            <a:lvl1pPr>
              <a:defRPr/>
            </a:lvl1pPr>
          </a:lstStyle>
          <a:p>
            <a:pPr>
              <a:defRPr/>
            </a:pPr>
            <a:fld id="{9A8289C3-6342-48E8-ACBC-42ADE106FE96}" type="slidenum">
              <a:rPr lang="en-GB"/>
              <a:pPr>
                <a:defRPr/>
              </a:pPr>
              <a:t>‹#›</a:t>
            </a:fld>
            <a:endParaRPr lang="en-GB"/>
          </a:p>
        </p:txBody>
      </p:sp>
    </p:spTree>
    <p:extLst>
      <p:ext uri="{BB962C8B-B14F-4D97-AF65-F5344CB8AC3E}">
        <p14:creationId xmlns:p14="http://schemas.microsoft.com/office/powerpoint/2010/main" val="193369927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13"/>
          <p:cNvSpPr>
            <a:spLocks noGrp="1" noChangeArrowheads="1"/>
          </p:cNvSpPr>
          <p:nvPr>
            <p:ph type="sldNum" idx="10"/>
          </p:nvPr>
        </p:nvSpPr>
        <p:spPr>
          <a:ln/>
        </p:spPr>
        <p:txBody>
          <a:bodyPr/>
          <a:lstStyle>
            <a:lvl1pPr>
              <a:defRPr/>
            </a:lvl1pPr>
          </a:lstStyle>
          <a:p>
            <a:pPr>
              <a:defRPr/>
            </a:pPr>
            <a:fld id="{8CD74E33-65C7-4C9E-B2FF-D89AA92D61EB}" type="slidenum">
              <a:rPr lang="en-GB"/>
              <a:pPr>
                <a:defRPr/>
              </a:pPr>
              <a:t>‹#›</a:t>
            </a:fld>
            <a:endParaRPr lang="en-GB"/>
          </a:p>
        </p:txBody>
      </p:sp>
    </p:spTree>
    <p:extLst>
      <p:ext uri="{BB962C8B-B14F-4D97-AF65-F5344CB8AC3E}">
        <p14:creationId xmlns:p14="http://schemas.microsoft.com/office/powerpoint/2010/main" val="249733557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13"/>
          <p:cNvSpPr>
            <a:spLocks noGrp="1" noChangeArrowheads="1"/>
          </p:cNvSpPr>
          <p:nvPr>
            <p:ph type="sldNum" idx="10"/>
          </p:nvPr>
        </p:nvSpPr>
        <p:spPr>
          <a:ln/>
        </p:spPr>
        <p:txBody>
          <a:bodyPr/>
          <a:lstStyle>
            <a:lvl1pPr>
              <a:defRPr/>
            </a:lvl1pPr>
          </a:lstStyle>
          <a:p>
            <a:pPr>
              <a:defRPr/>
            </a:pPr>
            <a:fld id="{D047A38E-87E2-4CC7-BC59-1C5886093463}" type="slidenum">
              <a:rPr lang="en-GB"/>
              <a:pPr>
                <a:defRPr/>
              </a:pPr>
              <a:t>‹#›</a:t>
            </a:fld>
            <a:endParaRPr lang="en-GB"/>
          </a:p>
        </p:txBody>
      </p:sp>
    </p:spTree>
    <p:extLst>
      <p:ext uri="{BB962C8B-B14F-4D97-AF65-F5344CB8AC3E}">
        <p14:creationId xmlns:p14="http://schemas.microsoft.com/office/powerpoint/2010/main" val="1490319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3294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390740248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sldNum" idx="10"/>
          </p:nvPr>
        </p:nvSpPr>
        <p:spPr>
          <a:ln/>
        </p:spPr>
        <p:txBody>
          <a:bodyPr/>
          <a:lstStyle>
            <a:lvl1pPr>
              <a:defRPr/>
            </a:lvl1pPr>
          </a:lstStyle>
          <a:p>
            <a:pPr>
              <a:defRPr/>
            </a:pPr>
            <a:fld id="{0BFBCD6A-3C9F-4CAD-A528-6BDEDF9A533B}" type="slidenum">
              <a:rPr lang="en-GB"/>
              <a:pPr>
                <a:defRPr/>
              </a:pPr>
              <a:t>‹#›</a:t>
            </a:fld>
            <a:endParaRPr lang="en-GB"/>
          </a:p>
        </p:txBody>
      </p:sp>
    </p:spTree>
    <p:extLst>
      <p:ext uri="{BB962C8B-B14F-4D97-AF65-F5344CB8AC3E}">
        <p14:creationId xmlns:p14="http://schemas.microsoft.com/office/powerpoint/2010/main" val="22988021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2210FF1A-D217-4EF3-86FD-296117F3E11D}" type="slidenum">
              <a:rPr lang="en-GB"/>
              <a:pPr>
                <a:defRPr/>
              </a:pPr>
              <a:t>‹#›</a:t>
            </a:fld>
            <a:endParaRPr lang="en-GB"/>
          </a:p>
        </p:txBody>
      </p:sp>
    </p:spTree>
    <p:extLst>
      <p:ext uri="{BB962C8B-B14F-4D97-AF65-F5344CB8AC3E}">
        <p14:creationId xmlns:p14="http://schemas.microsoft.com/office/powerpoint/2010/main" val="24683109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3"/>
          <p:cNvSpPr>
            <a:spLocks noGrp="1" noChangeArrowheads="1"/>
          </p:cNvSpPr>
          <p:nvPr>
            <p:ph type="sldNum" idx="10"/>
          </p:nvPr>
        </p:nvSpPr>
        <p:spPr>
          <a:ln/>
        </p:spPr>
        <p:txBody>
          <a:bodyPr/>
          <a:lstStyle>
            <a:lvl1pPr>
              <a:defRPr/>
            </a:lvl1pPr>
          </a:lstStyle>
          <a:p>
            <a:pPr>
              <a:defRPr/>
            </a:pPr>
            <a:fld id="{6A665EE9-0EC2-4687-8266-1B07405387D7}" type="slidenum">
              <a:rPr lang="en-GB"/>
              <a:pPr>
                <a:defRPr/>
              </a:pPr>
              <a:t>‹#›</a:t>
            </a:fld>
            <a:endParaRPr lang="en-GB"/>
          </a:p>
        </p:txBody>
      </p:sp>
    </p:spTree>
    <p:extLst>
      <p:ext uri="{BB962C8B-B14F-4D97-AF65-F5344CB8AC3E}">
        <p14:creationId xmlns:p14="http://schemas.microsoft.com/office/powerpoint/2010/main" val="31305755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82B2606D-A2F1-4C43-9FE6-03C4DA634DF0}" type="slidenum">
              <a:rPr lang="en-GB"/>
              <a:pPr>
                <a:defRPr/>
              </a:pPr>
              <a:t>‹#›</a:t>
            </a:fld>
            <a:endParaRPr lang="en-GB"/>
          </a:p>
        </p:txBody>
      </p:sp>
    </p:spTree>
    <p:extLst>
      <p:ext uri="{BB962C8B-B14F-4D97-AF65-F5344CB8AC3E}">
        <p14:creationId xmlns:p14="http://schemas.microsoft.com/office/powerpoint/2010/main" val="427450392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457200" y="274638"/>
            <a:ext cx="6019800" cy="5849937"/>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13"/>
          <p:cNvSpPr>
            <a:spLocks noGrp="1" noChangeArrowheads="1"/>
          </p:cNvSpPr>
          <p:nvPr>
            <p:ph type="sldNum" idx="10"/>
          </p:nvPr>
        </p:nvSpPr>
        <p:spPr>
          <a:ln/>
        </p:spPr>
        <p:txBody>
          <a:bodyPr/>
          <a:lstStyle>
            <a:lvl1pPr>
              <a:defRPr/>
            </a:lvl1pPr>
          </a:lstStyle>
          <a:p>
            <a:pPr>
              <a:defRPr/>
            </a:pPr>
            <a:fld id="{5C6A76DD-67F9-4550-BF66-E99B3EE7A56B}" type="slidenum">
              <a:rPr lang="en-GB"/>
              <a:pPr>
                <a:defRPr/>
              </a:pPr>
              <a:t>‹#›</a:t>
            </a:fld>
            <a:endParaRPr lang="en-GB"/>
          </a:p>
        </p:txBody>
      </p:sp>
    </p:spTree>
    <p:extLst>
      <p:ext uri="{BB962C8B-B14F-4D97-AF65-F5344CB8AC3E}">
        <p14:creationId xmlns:p14="http://schemas.microsoft.com/office/powerpoint/2010/main" val="343181624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1A02D3-BE65-9945-AF71-5BD95FD7D2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329316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3616756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5782044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27980733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5307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3729376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32065138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19395832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2882043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176241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3726679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086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13263425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4218073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7686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3987180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699631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03281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83221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0590280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020427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256135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59344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67989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325776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8/22/24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4970971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7691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560128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8585833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5950732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591852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399920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3835727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380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38215036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2712255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5691553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347678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32D9FF-CBC7-5E49-9B2D-E33A9AA8CC45}" type="slidenum">
              <a:rPr lang="en-US"/>
              <a:pPr>
                <a:defRPr/>
              </a:pPr>
              <a:t>‹#›</a:t>
            </a:fld>
            <a:endParaRPr lang="en-US"/>
          </a:p>
        </p:txBody>
      </p:sp>
    </p:spTree>
    <p:extLst>
      <p:ext uri="{BB962C8B-B14F-4D97-AF65-F5344CB8AC3E}">
        <p14:creationId xmlns:p14="http://schemas.microsoft.com/office/powerpoint/2010/main" val="16204584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387D24-038E-E84D-8E3B-2589BE43AAED}" type="slidenum">
              <a:rPr lang="en-US"/>
              <a:pPr>
                <a:defRPr/>
              </a:pPr>
              <a:t>‹#›</a:t>
            </a:fld>
            <a:endParaRPr lang="en-US"/>
          </a:p>
        </p:txBody>
      </p:sp>
    </p:spTree>
    <p:extLst>
      <p:ext uri="{BB962C8B-B14F-4D97-AF65-F5344CB8AC3E}">
        <p14:creationId xmlns:p14="http://schemas.microsoft.com/office/powerpoint/2010/main" val="29210334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7AA8B4-2B30-3A4F-BE29-0DB4C69E5FCE}" type="slidenum">
              <a:rPr lang="en-US"/>
              <a:pPr>
                <a:defRPr/>
              </a:pPr>
              <a:t>‹#›</a:t>
            </a:fld>
            <a:endParaRPr lang="en-US"/>
          </a:p>
        </p:txBody>
      </p:sp>
    </p:spTree>
    <p:extLst>
      <p:ext uri="{BB962C8B-B14F-4D97-AF65-F5344CB8AC3E}">
        <p14:creationId xmlns:p14="http://schemas.microsoft.com/office/powerpoint/2010/main" val="23870259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608290-FC8D-2A44-896C-7914F0B566AD}" type="slidenum">
              <a:rPr lang="en-US"/>
              <a:pPr>
                <a:defRPr/>
              </a:pPr>
              <a:t>‹#›</a:t>
            </a:fld>
            <a:endParaRPr lang="en-US"/>
          </a:p>
        </p:txBody>
      </p:sp>
    </p:spTree>
    <p:extLst>
      <p:ext uri="{BB962C8B-B14F-4D97-AF65-F5344CB8AC3E}">
        <p14:creationId xmlns:p14="http://schemas.microsoft.com/office/powerpoint/2010/main" val="39172174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54EB0A-7A42-5247-8075-40E2C889D6E4}" type="slidenum">
              <a:rPr lang="en-US"/>
              <a:pPr>
                <a:defRPr/>
              </a:pPr>
              <a:t>‹#›</a:t>
            </a:fld>
            <a:endParaRPr lang="en-US"/>
          </a:p>
        </p:txBody>
      </p:sp>
    </p:spTree>
    <p:extLst>
      <p:ext uri="{BB962C8B-B14F-4D97-AF65-F5344CB8AC3E}">
        <p14:creationId xmlns:p14="http://schemas.microsoft.com/office/powerpoint/2010/main" val="2080440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6E2F2C-AE3F-C44B-B812-75866A3033F5}" type="slidenum">
              <a:rPr lang="en-US"/>
              <a:pPr>
                <a:defRPr/>
              </a:pPr>
              <a:t>‹#›</a:t>
            </a:fld>
            <a:endParaRPr lang="en-US"/>
          </a:p>
        </p:txBody>
      </p:sp>
    </p:spTree>
    <p:extLst>
      <p:ext uri="{BB962C8B-B14F-4D97-AF65-F5344CB8AC3E}">
        <p14:creationId xmlns:p14="http://schemas.microsoft.com/office/powerpoint/2010/main" val="2663042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14046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FA46C-B7DB-234B-AADD-64FB31DA95F5}" type="slidenum">
              <a:rPr lang="en-US"/>
              <a:pPr>
                <a:defRPr/>
              </a:pPr>
              <a:t>‹#›</a:t>
            </a:fld>
            <a:endParaRPr lang="en-US"/>
          </a:p>
        </p:txBody>
      </p:sp>
    </p:spTree>
    <p:extLst>
      <p:ext uri="{BB962C8B-B14F-4D97-AF65-F5344CB8AC3E}">
        <p14:creationId xmlns:p14="http://schemas.microsoft.com/office/powerpoint/2010/main" val="21465792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DD33D1-BEC8-F547-A5C0-B8CFAF747FBB}" type="slidenum">
              <a:rPr lang="en-US"/>
              <a:pPr>
                <a:defRPr/>
              </a:pPr>
              <a:t>‹#›</a:t>
            </a:fld>
            <a:endParaRPr lang="en-US"/>
          </a:p>
        </p:txBody>
      </p:sp>
    </p:spTree>
    <p:extLst>
      <p:ext uri="{BB962C8B-B14F-4D97-AF65-F5344CB8AC3E}">
        <p14:creationId xmlns:p14="http://schemas.microsoft.com/office/powerpoint/2010/main" val="11480090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50C409-4E56-C746-BBA2-F421336434A6}" type="slidenum">
              <a:rPr lang="en-US"/>
              <a:pPr>
                <a:defRPr/>
              </a:pPr>
              <a:t>‹#›</a:t>
            </a:fld>
            <a:endParaRPr lang="en-US"/>
          </a:p>
        </p:txBody>
      </p:sp>
    </p:spTree>
    <p:extLst>
      <p:ext uri="{BB962C8B-B14F-4D97-AF65-F5344CB8AC3E}">
        <p14:creationId xmlns:p14="http://schemas.microsoft.com/office/powerpoint/2010/main" val="39114719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70E13E-2F8D-CA46-AC4F-DA7FCB6289AE}" type="slidenum">
              <a:rPr lang="en-US"/>
              <a:pPr>
                <a:defRPr/>
              </a:pPr>
              <a:t>‹#›</a:t>
            </a:fld>
            <a:endParaRPr lang="en-US"/>
          </a:p>
        </p:txBody>
      </p:sp>
    </p:spTree>
    <p:extLst>
      <p:ext uri="{BB962C8B-B14F-4D97-AF65-F5344CB8AC3E}">
        <p14:creationId xmlns:p14="http://schemas.microsoft.com/office/powerpoint/2010/main" val="3430759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5BE2B3-EF1A-0042-A11E-6ADC83A6FC66}" type="slidenum">
              <a:rPr lang="en-US"/>
              <a:pPr>
                <a:defRPr/>
              </a:pPr>
              <a:t>‹#›</a:t>
            </a:fld>
            <a:endParaRPr lang="en-US"/>
          </a:p>
        </p:txBody>
      </p:sp>
    </p:spTree>
    <p:extLst>
      <p:ext uri="{BB962C8B-B14F-4D97-AF65-F5344CB8AC3E}">
        <p14:creationId xmlns:p14="http://schemas.microsoft.com/office/powerpoint/2010/main" val="28630958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8916D56-D424-FC40-A065-828783449D72}" type="slidenum">
              <a:rPr lang="en-US"/>
              <a:pPr>
                <a:defRPr/>
              </a:pPr>
              <a:t>‹#›</a:t>
            </a:fld>
            <a:endParaRPr lang="en-US"/>
          </a:p>
        </p:txBody>
      </p:sp>
    </p:spTree>
    <p:extLst>
      <p:ext uri="{BB962C8B-B14F-4D97-AF65-F5344CB8AC3E}">
        <p14:creationId xmlns:p14="http://schemas.microsoft.com/office/powerpoint/2010/main" val="41364470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948BDB6-852F-D44B-8C4A-9F8770279452}" type="slidenum">
              <a:rPr lang="en-US"/>
              <a:pPr>
                <a:defRPr/>
              </a:pPr>
              <a:t>‹#›</a:t>
            </a:fld>
            <a:endParaRPr lang="en-US"/>
          </a:p>
        </p:txBody>
      </p:sp>
    </p:spTree>
    <p:extLst>
      <p:ext uri="{BB962C8B-B14F-4D97-AF65-F5344CB8AC3E}">
        <p14:creationId xmlns:p14="http://schemas.microsoft.com/office/powerpoint/2010/main" val="38665204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7577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75780" name="Rectangle 4"/>
          <p:cNvSpPr>
            <a:spLocks noGrp="1" noChangeArrowheads="1"/>
          </p:cNvSpPr>
          <p:nvPr>
            <p:ph type="dt" sz="half" idx="2"/>
          </p:nvPr>
        </p:nvSpPr>
        <p:spPr/>
        <p:txBody>
          <a:bodyPr/>
          <a:lstStyle>
            <a:lvl1pPr>
              <a:defRPr/>
            </a:lvl1pPr>
          </a:lstStyle>
          <a:p>
            <a:endParaRPr lang="en-US">
              <a:solidFill>
                <a:srgbClr val="FFFF66"/>
              </a:solidFill>
              <a:latin typeface="Century Gothic"/>
            </a:endParaRPr>
          </a:p>
        </p:txBody>
      </p:sp>
      <p:sp>
        <p:nvSpPr>
          <p:cNvPr id="75781" name="Rectangle 5"/>
          <p:cNvSpPr>
            <a:spLocks noGrp="1" noChangeArrowheads="1"/>
          </p:cNvSpPr>
          <p:nvPr>
            <p:ph type="ftr" sz="quarter" idx="3"/>
          </p:nvPr>
        </p:nvSpPr>
        <p:spPr/>
        <p:txBody>
          <a:bodyPr/>
          <a:lstStyle>
            <a:lvl1pPr>
              <a:defRPr/>
            </a:lvl1pPr>
          </a:lstStyle>
          <a:p>
            <a:endParaRPr lang="en-US">
              <a:solidFill>
                <a:srgbClr val="FFFF66"/>
              </a:solidFill>
              <a:latin typeface="Century Gothic"/>
            </a:endParaRPr>
          </a:p>
        </p:txBody>
      </p:sp>
      <p:sp>
        <p:nvSpPr>
          <p:cNvPr id="75782" name="Rectangle 6"/>
          <p:cNvSpPr>
            <a:spLocks noGrp="1" noChangeArrowheads="1"/>
          </p:cNvSpPr>
          <p:nvPr>
            <p:ph type="sldNum" sz="quarter" idx="4"/>
          </p:nvPr>
        </p:nvSpPr>
        <p:spPr/>
        <p:txBody>
          <a:bodyPr/>
          <a:lstStyle>
            <a:lvl1pPr>
              <a:defRPr/>
            </a:lvl1pPr>
          </a:lstStyle>
          <a:p>
            <a:fld id="{FEF94FA9-1288-A04F-A6CE-16090481F953}"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430949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fld id="{578EB060-CD04-5C48-81BF-7255F65A4758}"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36655318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fld id="{019BA329-DC04-494D-86CE-ED8B4E5CE4F5}"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2478047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54981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7" name="Slide Number Placeholder 6"/>
          <p:cNvSpPr>
            <a:spLocks noGrp="1"/>
          </p:cNvSpPr>
          <p:nvPr>
            <p:ph type="sldNum" sz="quarter" idx="12"/>
          </p:nvPr>
        </p:nvSpPr>
        <p:spPr/>
        <p:txBody>
          <a:bodyPr/>
          <a:lstStyle>
            <a:lvl1pPr>
              <a:defRPr/>
            </a:lvl1pPr>
          </a:lstStyle>
          <a:p>
            <a:fld id="{3A450778-EEEC-7947-8E35-A213993DA29E}"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134579380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8" name="Footer Placeholder 7"/>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9" name="Slide Number Placeholder 8"/>
          <p:cNvSpPr>
            <a:spLocks noGrp="1"/>
          </p:cNvSpPr>
          <p:nvPr>
            <p:ph type="sldNum" sz="quarter" idx="12"/>
          </p:nvPr>
        </p:nvSpPr>
        <p:spPr/>
        <p:txBody>
          <a:bodyPr/>
          <a:lstStyle>
            <a:lvl1pPr>
              <a:defRPr/>
            </a:lvl1pPr>
          </a:lstStyle>
          <a:p>
            <a:fld id="{B2CC6509-C390-3546-9051-C115E6AC3594}"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39468336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4" name="Footer Placeholder 3"/>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5" name="Slide Number Placeholder 4"/>
          <p:cNvSpPr>
            <a:spLocks noGrp="1"/>
          </p:cNvSpPr>
          <p:nvPr>
            <p:ph type="sldNum" sz="quarter" idx="12"/>
          </p:nvPr>
        </p:nvSpPr>
        <p:spPr/>
        <p:txBody>
          <a:bodyPr/>
          <a:lstStyle>
            <a:lvl1pPr>
              <a:defRPr/>
            </a:lvl1pPr>
          </a:lstStyle>
          <a:p>
            <a:fld id="{019F4AFD-3C9D-2F4C-BE53-C74ACE04D52E}"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237209934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3" name="Footer Placeholder 2"/>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4" name="Slide Number Placeholder 3"/>
          <p:cNvSpPr>
            <a:spLocks noGrp="1"/>
          </p:cNvSpPr>
          <p:nvPr>
            <p:ph type="sldNum" sz="quarter" idx="12"/>
          </p:nvPr>
        </p:nvSpPr>
        <p:spPr/>
        <p:txBody>
          <a:bodyPr/>
          <a:lstStyle>
            <a:lvl1pPr>
              <a:defRPr/>
            </a:lvl1pPr>
          </a:lstStyle>
          <a:p>
            <a:fld id="{35032DF0-8B3C-2747-882E-49616A2B2221}"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17780519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7" name="Slide Number Placeholder 6"/>
          <p:cNvSpPr>
            <a:spLocks noGrp="1"/>
          </p:cNvSpPr>
          <p:nvPr>
            <p:ph type="sldNum" sz="quarter" idx="12"/>
          </p:nvPr>
        </p:nvSpPr>
        <p:spPr/>
        <p:txBody>
          <a:bodyPr/>
          <a:lstStyle>
            <a:lvl1pPr>
              <a:defRPr/>
            </a:lvl1pPr>
          </a:lstStyle>
          <a:p>
            <a:fld id="{220F48A4-3FE8-8E4A-AC8A-70019636E772}"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36548971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6" name="Footer Placeholder 5"/>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7" name="Slide Number Placeholder 6"/>
          <p:cNvSpPr>
            <a:spLocks noGrp="1"/>
          </p:cNvSpPr>
          <p:nvPr>
            <p:ph type="sldNum" sz="quarter" idx="12"/>
          </p:nvPr>
        </p:nvSpPr>
        <p:spPr/>
        <p:txBody>
          <a:bodyPr/>
          <a:lstStyle>
            <a:lvl1pPr>
              <a:defRPr/>
            </a:lvl1pPr>
          </a:lstStyle>
          <a:p>
            <a:fld id="{2F7575DA-E43F-8946-B60E-C1DCDC10F5C3}"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3171018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fld id="{999E81B1-F47D-2345-B832-B08A8ACBED7F}"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31269396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66"/>
              </a:solidFill>
              <a:latin typeface="Century Gothic"/>
            </a:endParaRPr>
          </a:p>
        </p:txBody>
      </p:sp>
      <p:sp>
        <p:nvSpPr>
          <p:cNvPr id="5" name="Footer Placeholder 4"/>
          <p:cNvSpPr>
            <a:spLocks noGrp="1"/>
          </p:cNvSpPr>
          <p:nvPr>
            <p:ph type="ftr" sz="quarter" idx="11"/>
          </p:nvPr>
        </p:nvSpPr>
        <p:spPr/>
        <p:txBody>
          <a:bodyPr/>
          <a:lstStyle>
            <a:lvl1pPr>
              <a:defRPr/>
            </a:lvl1pPr>
          </a:lstStyle>
          <a:p>
            <a:endParaRPr lang="en-US">
              <a:solidFill>
                <a:srgbClr val="FFFF66"/>
              </a:solidFill>
              <a:latin typeface="Century Gothic"/>
            </a:endParaRPr>
          </a:p>
        </p:txBody>
      </p:sp>
      <p:sp>
        <p:nvSpPr>
          <p:cNvPr id="6" name="Slide Number Placeholder 5"/>
          <p:cNvSpPr>
            <a:spLocks noGrp="1"/>
          </p:cNvSpPr>
          <p:nvPr>
            <p:ph type="sldNum" sz="quarter" idx="12"/>
          </p:nvPr>
        </p:nvSpPr>
        <p:spPr/>
        <p:txBody>
          <a:bodyPr/>
          <a:lstStyle>
            <a:lvl1pPr>
              <a:defRPr/>
            </a:lvl1pPr>
          </a:lstStyle>
          <a:p>
            <a:fld id="{F2E5A5B1-9E11-1842-AFF3-8F93580B5DD8}" type="slidenum">
              <a:rPr lang="en-US">
                <a:solidFill>
                  <a:srgbClr val="FFFF66"/>
                </a:solidFill>
                <a:latin typeface="Century Gothic"/>
              </a:rPr>
              <a:pPr/>
              <a:t>‹#›</a:t>
            </a:fld>
            <a:endParaRPr lang="en-US">
              <a:solidFill>
                <a:srgbClr val="FFFF66"/>
              </a:solidFill>
              <a:latin typeface="Century Gothic"/>
            </a:endParaRPr>
          </a:p>
        </p:txBody>
      </p:sp>
    </p:spTree>
    <p:extLst>
      <p:ext uri="{BB962C8B-B14F-4D97-AF65-F5344CB8AC3E}">
        <p14:creationId xmlns:p14="http://schemas.microsoft.com/office/powerpoint/2010/main" val="20945866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22A208-916D-A04B-AA93-4A372FE554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05007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724519-D82D-034F-B344-938601A40C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8232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5708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F6B4D47-C801-5945-B387-E2FF6714360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22495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D6B3785-0E49-8F44-A49B-FAFC4DB98E5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7198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54227715-1A4F-7A42-9777-67D68A211D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27801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4405BB6-3605-3B48-81AB-6DDFC3F151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28164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E585822-7233-FF4E-9EE4-4C4BD76B75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73907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7BBD24C-C9B1-3843-A349-596F9BEE4F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26374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FF1B89-2065-9B4D-B19E-44921CCA70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35344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D68E68E-FBF6-FD4F-96F1-021FCE26B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3510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14D68DE-9E3C-6E4F-B9D0-184756FA24A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40028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3490767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image" Target="../media/image4.jpeg"/><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0.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1.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theme" Target="../theme/theme12.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theme" Target="../theme/theme14.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theme" Target="../theme/theme15.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6.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7.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slideLayout" Target="../slideLayouts/slideLayout175.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image" Target="../media/image2.jpeg"/><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theme" Target="../theme/theme19.xml"/><Relationship Id="rId2" Type="http://schemas.openxmlformats.org/officeDocument/2006/relationships/slideLayout" Target="../slideLayouts/slideLayout177.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4.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theme" Target="../theme/theme20.xml"/><Relationship Id="rId2" Type="http://schemas.openxmlformats.org/officeDocument/2006/relationships/slideLayout" Target="../slideLayouts/slideLayout188.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5.xml"/><Relationship Id="rId13" Type="http://schemas.openxmlformats.org/officeDocument/2006/relationships/image" Target="../media/image2.jpeg"/><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21.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5.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2.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3.xml"/><Relationship Id="rId1" Type="http://schemas.openxmlformats.org/officeDocument/2006/relationships/slideLayout" Target="../slideLayouts/slideLayout22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3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2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7.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9.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0.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31.xml"/><Relationship Id="rId1" Type="http://schemas.openxmlformats.org/officeDocument/2006/relationships/slideLayout" Target="../slideLayouts/slideLayout282.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2.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3.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05.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0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7.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3.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8.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725616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6"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pPr>
            <a:endParaRPr lang="en-US">
              <a:solidFill>
                <a:srgbClr val="FFFF66"/>
              </a:solidFill>
              <a:latin typeface="Century Gothic"/>
              <a:ea typeface="ＭＳ Ｐゴシック" charset="0"/>
              <a:cs typeface="ＭＳ Ｐゴシック" charset="0"/>
            </a:endParaRPr>
          </a:p>
        </p:txBody>
      </p:sp>
      <p:sp>
        <p:nvSpPr>
          <p:cNvPr id="74757"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pPr>
            <a:endParaRPr lang="en-US">
              <a:solidFill>
                <a:srgbClr val="FFFF66"/>
              </a:solidFill>
              <a:latin typeface="Century Gothic"/>
              <a:ea typeface="ＭＳ Ｐゴシック" charset="0"/>
              <a:cs typeface="ＭＳ Ｐゴシック" charset="0"/>
            </a:endParaRPr>
          </a:p>
        </p:txBody>
      </p:sp>
      <p:sp>
        <p:nvSpPr>
          <p:cNvPr id="74758"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12599886"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pPr>
            <a:fld id="{493C00FA-E7CD-F44D-93A1-CD8BE4282B54}" type="slidenum">
              <a:rPr lang="en-US" smtClean="0">
                <a:solidFill>
                  <a:srgbClr val="FFFF66"/>
                </a:solidFill>
                <a:latin typeface="Century Gothic"/>
                <a:ea typeface="ＭＳ Ｐゴシック" charset="0"/>
                <a:cs typeface="ＭＳ Ｐゴシック" charset="0"/>
              </a:rPr>
              <a:pPr defTabSz="914400" eaLnBrk="0" fontAlgn="base" hangingPunct="0">
                <a:spcBef>
                  <a:spcPct val="0"/>
                </a:spcBef>
                <a:spcAft>
                  <a:spcPct val="0"/>
                </a:spcAft>
              </a:pPr>
              <a:t>‹#›</a:t>
            </a:fld>
            <a:endParaRPr lang="en-US">
              <a:solidFill>
                <a:srgbClr val="FFFF66"/>
              </a:solidFill>
              <a:latin typeface="Century Gothic"/>
              <a:ea typeface="ＭＳ Ｐゴシック" charset="0"/>
              <a:cs typeface="ＭＳ Ｐゴシック" charset="0"/>
            </a:endParaRPr>
          </a:p>
        </p:txBody>
      </p:sp>
    </p:spTree>
    <p:extLst>
      <p:ext uri="{BB962C8B-B14F-4D97-AF65-F5344CB8AC3E}">
        <p14:creationId xmlns:p14="http://schemas.microsoft.com/office/powerpoint/2010/main" val="735972303"/>
      </p:ext>
    </p:extLst>
  </p:cSld>
  <p:clrMap bg1="dk2" tx1="lt1" bg2="dk1" tx2="lt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sldNum="0"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Century Gothic" charset="0"/>
          <a:ea typeface="ＭＳ Ｐゴシック" charset="0"/>
          <a:cs typeface="ＭＳ Ｐゴシック" charset="0"/>
        </a:defRPr>
      </a:lvl2pPr>
      <a:lvl3pPr algn="ctr" rtl="0" fontAlgn="base">
        <a:spcBef>
          <a:spcPct val="0"/>
        </a:spcBef>
        <a:spcAft>
          <a:spcPct val="0"/>
        </a:spcAft>
        <a:defRPr sz="4400">
          <a:solidFill>
            <a:schemeClr val="tx2"/>
          </a:solidFill>
          <a:latin typeface="Century Gothic" charset="0"/>
          <a:ea typeface="ＭＳ Ｐゴシック" charset="0"/>
          <a:cs typeface="ＭＳ Ｐゴシック" charset="0"/>
        </a:defRPr>
      </a:lvl3pPr>
      <a:lvl4pPr algn="ctr" rtl="0" fontAlgn="base">
        <a:spcBef>
          <a:spcPct val="0"/>
        </a:spcBef>
        <a:spcAft>
          <a:spcPct val="0"/>
        </a:spcAft>
        <a:defRPr sz="4400">
          <a:solidFill>
            <a:schemeClr val="tx2"/>
          </a:solidFill>
          <a:latin typeface="Century Gothic" charset="0"/>
          <a:ea typeface="ＭＳ Ｐゴシック" charset="0"/>
          <a:cs typeface="ＭＳ Ｐゴシック" charset="0"/>
        </a:defRPr>
      </a:lvl4pPr>
      <a:lvl5pPr algn="ctr" rtl="0" fontAlgn="base">
        <a:spcBef>
          <a:spcPct val="0"/>
        </a:spcBef>
        <a:spcAft>
          <a:spcPct val="0"/>
        </a:spcAft>
        <a:defRPr sz="4400">
          <a:solidFill>
            <a:schemeClr val="tx2"/>
          </a:solidFill>
          <a:latin typeface="Century Gothic"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Century Gothic"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defTabSz="914400"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pPr>
            <a:fld id="{7E1F2292-2036-ED42-BE53-06CAC58EBAA5}" type="slidenum">
              <a:rPr lang="en-US" smtClean="0">
                <a:solidFill>
                  <a:srgbClr val="000000"/>
                </a:solidFill>
                <a:latin typeface="Arial" charset="0"/>
                <a:ea typeface="ＭＳ Ｐゴシック" charset="0"/>
                <a:cs typeface="ＭＳ Ｐゴシック" charset="0"/>
              </a:rPr>
              <a:pPr defTabSz="914400" fontAlgn="base">
                <a:spcBef>
                  <a:spcPct val="0"/>
                </a:spcBef>
                <a:spcAft>
                  <a:spcPct val="0"/>
                </a:spcAft>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99719387"/>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0787170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883081934"/>
      </p:ext>
    </p:extLst>
  </p:cSld>
  <p:clrMap bg1="lt1" tx1="dk1" bg2="lt2" tx2="dk2" accent1="accent1" accent2="accent2" accent3="accent3" accent4="accent4" accent5="accent5" accent6="accent6" hlink="hlink" folHlink="folHlink"/>
  <p:sldLayoutIdLst>
    <p:sldLayoutId id="2147484181" r:id="rId1"/>
    <p:sldLayoutId id="214748418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9874" name="Group 2"/>
          <p:cNvGrpSpPr>
            <a:grpSpLocks/>
          </p:cNvGrpSpPr>
          <p:nvPr/>
        </p:nvGrpSpPr>
        <p:grpSpPr bwMode="auto">
          <a:xfrm>
            <a:off x="457200" y="992188"/>
            <a:ext cx="8153400" cy="1600200"/>
            <a:chOff x="288" y="625"/>
            <a:chExt cx="5136" cy="1008"/>
          </a:xfrm>
        </p:grpSpPr>
        <p:sp>
          <p:nvSpPr>
            <p:cNvPr id="79877"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78"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79"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a:solidFill>
                  <a:srgbClr val="FFFFCC"/>
                </a:solidFill>
                <a:latin typeface="Times New Roman" charset="0"/>
                <a:ea typeface="ＭＳ Ｐゴシック" charset="0"/>
                <a:cs typeface="ＭＳ Ｐゴシック" charset="0"/>
              </a:endParaRPr>
            </a:p>
          </p:txBody>
        </p:sp>
        <p:sp>
          <p:nvSpPr>
            <p:cNvPr id="79880"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Arial" charset="0"/>
                <a:ea typeface="新細明體" charset="0"/>
                <a:cs typeface="新細明體" charset="0"/>
              </a:endParaRPr>
            </a:p>
          </p:txBody>
        </p:sp>
      </p:grpSp>
      <p:sp>
        <p:nvSpPr>
          <p:cNvPr id="798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798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912361359"/>
      </p:ext>
    </p:extLst>
  </p:cSld>
  <p:clrMap bg1="dk2" tx1="lt1" bg2="dk1" tx2="lt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5972888"/>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fontAlgn="base">
              <a:spcBef>
                <a:spcPct val="0"/>
              </a:spcBef>
              <a:spcAft>
                <a:spcPct val="0"/>
              </a:spcAft>
            </a:pPr>
            <a:fld id="{8BA6D373-8BE0-3D42-BAFE-1BEA5E1A247A}" type="datetimeFigureOut">
              <a:rPr lang="en-US" smtClean="0">
                <a:solidFill>
                  <a:srgbClr val="000000"/>
                </a:solidFill>
                <a:latin typeface="Arial"/>
                <a:ea typeface="ＭＳ Ｐゴシック" charset="0"/>
                <a:cs typeface="ＭＳ Ｐゴシック"/>
              </a:rPr>
              <a:pPr defTabSz="914400" fontAlgn="base">
                <a:spcBef>
                  <a:spcPct val="0"/>
                </a:spcBef>
                <a:spcAft>
                  <a:spcPct val="0"/>
                </a:spcAft>
              </a:pPr>
              <a:t>8/22/24</a:t>
            </a:fld>
            <a:endParaRPr lang="en-US">
              <a:solidFill>
                <a:srgbClr val="000000"/>
              </a:solidFill>
              <a:latin typeface="Arial"/>
              <a:ea typeface="ＭＳ Ｐゴシック" charset="0"/>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fontAlgn="base">
              <a:spcBef>
                <a:spcPct val="0"/>
              </a:spcBef>
              <a:spcAft>
                <a:spcPct val="0"/>
              </a:spcAft>
            </a:pPr>
            <a:endParaRPr lang="en-US">
              <a:solidFill>
                <a:srgbClr val="000000"/>
              </a:solidFill>
              <a:latin typeface="Arial"/>
              <a:ea typeface="ＭＳ Ｐゴシック" charset="0"/>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fontAlgn="base">
              <a:spcBef>
                <a:spcPct val="0"/>
              </a:spcBef>
              <a:spcAft>
                <a:spcPct val="0"/>
              </a:spcAft>
            </a:pPr>
            <a:fld id="{44304AD0-CBFA-C841-AA24-4A7DABF4A149}" type="slidenum">
              <a:rPr lang="en-US" smtClean="0">
                <a:solidFill>
                  <a:srgbClr val="000000"/>
                </a:solidFill>
                <a:latin typeface="Arial"/>
                <a:ea typeface="ＭＳ Ｐゴシック" charset="0"/>
                <a:cs typeface="ＭＳ Ｐゴシック"/>
              </a:rPr>
              <a:pPr defTabSz="914400" fontAlgn="base">
                <a:spcBef>
                  <a:spcPct val="0"/>
                </a:spcBef>
                <a:spcAft>
                  <a:spcPct val="0"/>
                </a:spcAft>
              </a:pPr>
              <a:t>‹#›</a:t>
            </a:fld>
            <a:endParaRPr lang="en-US">
              <a:solidFill>
                <a:srgbClr val="000000"/>
              </a:solidFill>
              <a:latin typeface="Arial"/>
              <a:ea typeface="ＭＳ Ｐゴシック" charset="0"/>
              <a:cs typeface="ＭＳ Ｐゴシック"/>
            </a:endParaRPr>
          </a:p>
        </p:txBody>
      </p:sp>
    </p:spTree>
    <p:extLst>
      <p:ext uri="{BB962C8B-B14F-4D97-AF65-F5344CB8AC3E}">
        <p14:creationId xmlns:p14="http://schemas.microsoft.com/office/powerpoint/2010/main" val="1224599196"/>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986666964"/>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1397232151"/>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pPr defTabSz="914400" fontAlgn="base">
              <a:spcAft>
                <a:spcPct val="0"/>
              </a:spcAft>
            </a:pPr>
            <a:fld id="{C028FD83-1C87-FF4C-A638-BCE5B165E080}" type="datetimeFigureOut">
              <a:rPr lang="en-US" smtClean="0">
                <a:solidFill>
                  <a:srgbClr val="000000"/>
                </a:solidFill>
                <a:latin typeface="Arial"/>
                <a:ea typeface="ＭＳ Ｐゴシック" charset="0"/>
                <a:cs typeface="ＭＳ Ｐゴシック" charset="0"/>
              </a:rPr>
              <a:pPr defTabSz="914400" fontAlgn="base">
                <a:spcAft>
                  <a:spcPct val="0"/>
                </a:spcAft>
              </a:pPr>
              <a:t>8/22/24</a:t>
            </a:fld>
            <a:endParaRPr lang="en-US">
              <a:solidFill>
                <a:srgbClr val="000000"/>
              </a:solidFill>
              <a:latin typeface="Arial"/>
              <a:ea typeface="ＭＳ Ｐゴシック" charset="0"/>
              <a:cs typeface="ＭＳ Ｐゴシック" charset="0"/>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pPr defTabSz="914400" fontAlgn="base">
              <a:spcAft>
                <a:spcPct val="0"/>
              </a:spcAft>
            </a:pPr>
            <a:endParaRPr lang="en-US">
              <a:solidFill>
                <a:srgbClr val="000000"/>
              </a:solidFill>
              <a:latin typeface="Arial"/>
              <a:ea typeface="ＭＳ Ｐゴシック" charset="0"/>
              <a:cs typeface="ＭＳ Ｐゴシック" charset="0"/>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pPr defTabSz="914400" fontAlgn="base">
              <a:spcAft>
                <a:spcPct val="0"/>
              </a:spcAft>
            </a:pPr>
            <a:fld id="{7CFC9A5A-7D04-2A48-B7BF-DB5E21C5C841}" type="slidenum">
              <a:rPr lang="en-US" smtClean="0">
                <a:solidFill>
                  <a:srgbClr val="000000"/>
                </a:solidFill>
                <a:latin typeface="Arial"/>
                <a:ea typeface="ＭＳ Ｐゴシック" charset="0"/>
                <a:cs typeface="ＭＳ Ｐゴシック" charset="0"/>
              </a:rPr>
              <a:pPr defTabSz="914400" fontAlgn="base">
                <a:spcAft>
                  <a:spcPct val="0"/>
                </a:spcAft>
              </a:pPr>
              <a:t>‹#›</a:t>
            </a:fld>
            <a:endParaRPr lang="en-US">
              <a:solidFill>
                <a:srgbClr val="000000"/>
              </a:solidFill>
              <a:latin typeface="Arial"/>
              <a:ea typeface="ＭＳ Ｐゴシック" charset="0"/>
              <a:cs typeface="ＭＳ Ｐゴシック" charset="0"/>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8007322"/>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97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defTabSz="914400" fontAlgn="base">
              <a:spcBef>
                <a:spcPct val="0"/>
              </a:spcBef>
              <a:spcAft>
                <a:spcPct val="0"/>
              </a:spcAft>
              <a:defRPr/>
            </a:pPr>
            <a:fld id="{A8495853-52CF-1247-AF35-CC9FD7E6E28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4966935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8FBD247-2CAD-4F3C-9E4F-3C74E6AC51CF}" type="datetimeFigureOut">
              <a:rPr lang="en-US" smtClean="0"/>
              <a:pPr/>
              <a:t>8/22/24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10E7C2-63B5-47FA-B343-C6AEC749EB9E}" type="slidenum">
              <a:rPr lang="en-US" smtClean="0"/>
              <a:pPr/>
              <a:t>‹#›</a:t>
            </a:fld>
            <a:endParaRPr lang="en-US"/>
          </a:p>
        </p:txBody>
      </p:sp>
    </p:spTree>
    <p:extLst>
      <p:ext uri="{BB962C8B-B14F-4D97-AF65-F5344CB8AC3E}">
        <p14:creationId xmlns:p14="http://schemas.microsoft.com/office/powerpoint/2010/main" val="3238579041"/>
      </p:ext>
    </p:extLst>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468313" y="381000"/>
            <a:ext cx="8280400" cy="1219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l" rtl="0">
              <a:spcBef>
                <a:spcPct val="50000"/>
              </a:spcBef>
              <a:defRPr sz="1200" b="1" smtClean="0">
                <a:solidFill>
                  <a:srgbClr val="000000"/>
                </a:solidFill>
              </a:defRPr>
            </a:lvl1pPr>
          </a:lstStyle>
          <a:p>
            <a:pPr>
              <a:defRPr/>
            </a:pPr>
            <a:fld id="{F2FBA30B-A1EC-46D8-A5E0-B4321953C422}" type="datetime1">
              <a:rPr lang="en-US"/>
              <a:pPr>
                <a:defRPr/>
              </a:pPr>
              <a:t>8/22/24</a:t>
            </a:fld>
            <a:endParaRPr lang="en-US"/>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rtl="0">
              <a:spcBef>
                <a:spcPct val="50000"/>
              </a:spcBef>
              <a:defRPr sz="1200" b="1" smtClean="0">
                <a:solidFill>
                  <a:srgbClr val="000000"/>
                </a:solidFill>
              </a:defRPr>
            </a:lvl1pPr>
          </a:lstStyle>
          <a:p>
            <a:pPr>
              <a:defRPr/>
            </a:pPr>
            <a:endParaRPr lang="en-US"/>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rtl="0">
              <a:spcBef>
                <a:spcPct val="50000"/>
              </a:spcBef>
              <a:defRPr sz="1200" b="1" smtClean="0">
                <a:solidFill>
                  <a:srgbClr val="000000"/>
                </a:solidFill>
              </a:defRPr>
            </a:lvl1pPr>
          </a:lstStyle>
          <a:p>
            <a:pPr>
              <a:defRPr/>
            </a:pPr>
            <a:fld id="{6E12BFDD-597E-412A-B2D4-11296F1A4070}" type="slidenum">
              <a:rPr lang="en-US"/>
              <a:pPr>
                <a:defRPr/>
              </a:pPr>
              <a:t>‹#›</a:t>
            </a:fld>
            <a:endParaRPr lang="en-US"/>
          </a:p>
        </p:txBody>
      </p:sp>
      <p:sp>
        <p:nvSpPr>
          <p:cNvPr id="28678" name="Rectangle 1030"/>
          <p:cNvSpPr>
            <a:spLocks noGrp="1" noChangeArrowheads="1"/>
          </p:cNvSpPr>
          <p:nvPr>
            <p:ph type="body" idx="1"/>
          </p:nvPr>
        </p:nvSpPr>
        <p:spPr bwMode="auto">
          <a:xfrm>
            <a:off x="547688" y="1828800"/>
            <a:ext cx="8118475" cy="426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008897"/>
      </p:ext>
    </p:extLst>
  </p:cSld>
  <p:clrMap bg1="lt1" tx1="dk1" bg2="lt2" tx2="dk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MS PGothic" pitchFamily="34"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2pPr>
      <a:lvl3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3pPr>
      <a:lvl4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4pPr>
      <a:lvl5pPr algn="l" rtl="0" eaLnBrk="0" fontAlgn="base" hangingPunct="0">
        <a:lnSpc>
          <a:spcPct val="90000"/>
        </a:lnSpc>
        <a:spcBef>
          <a:spcPct val="20000"/>
        </a:spcBef>
        <a:spcAft>
          <a:spcPct val="0"/>
        </a:spcAft>
        <a:defRPr sz="4400" b="1">
          <a:solidFill>
            <a:schemeClr val="tx2"/>
          </a:solidFill>
          <a:latin typeface="Arial" charset="0"/>
          <a:ea typeface="MS PGothic" pitchFamily="34" charset="-128"/>
          <a:cs typeface="Arial" pitchFamily="34" charset="0"/>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Arial"/>
          <a:ea typeface="MS PGothic" pitchFamily="34"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MS PGothic" pitchFamily="34"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Arial"/>
          <a:ea typeface="MS PGothic" pitchFamily="34" charset="-128"/>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Arial"/>
          <a:ea typeface="MS PGothic" pitchFamily="34"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ext uri="{91240B29-F687-4f45-9708-019B960494DF}"/>
            <a:ext uri="{FAA26D3D-D897-4be2-8F04-BA451C77F1D7}"/>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l" rtl="0" eaLnBrk="0" hangingPunct="0">
              <a:defRPr sz="1400" smtClean="0">
                <a:solidFill>
                  <a:srgbClr val="000000"/>
                </a:solidFill>
                <a:latin typeface="Tahoma" pitchFamily="34" charset="0"/>
              </a:defRPr>
            </a:lvl1pPr>
          </a:lstStyle>
          <a:p>
            <a:pPr>
              <a:defRPr/>
            </a:pPr>
            <a:fld id="{0D7116FA-9081-4177-AC90-153FAF27A64A}" type="datetime1">
              <a:rPr lang="en-US"/>
              <a:pPr>
                <a:defRPr/>
              </a:pPr>
              <a:t>8/22/24</a:t>
            </a:fld>
            <a:endParaRPr lang="en-US"/>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rtl="0" eaLnBrk="0" hangingPunct="0">
              <a:defRPr sz="1400" smtClean="0">
                <a:solidFill>
                  <a:srgbClr val="000000"/>
                </a:solidFill>
                <a:latin typeface="Tahoma" pitchFamily="34" charset="0"/>
              </a:defRPr>
            </a:lvl1pPr>
          </a:lstStyle>
          <a:p>
            <a:pPr>
              <a:defRPr/>
            </a:pPr>
            <a:endParaRPr lang="en-US"/>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rtl="0" eaLnBrk="0" hangingPunct="0">
              <a:defRPr sz="1400" smtClean="0">
                <a:solidFill>
                  <a:srgbClr val="000000"/>
                </a:solidFill>
                <a:latin typeface="Tahoma" pitchFamily="34" charset="0"/>
              </a:defRPr>
            </a:lvl1pPr>
          </a:lstStyle>
          <a:p>
            <a:pPr>
              <a:defRPr/>
            </a:pPr>
            <a:fld id="{E7B70A82-58E7-4D99-972F-5883E185DA7F}" type="slidenum">
              <a:rPr lang="en-US"/>
              <a:pPr>
                <a:defRPr/>
              </a:pPr>
              <a:t>‹#›</a:t>
            </a:fld>
            <a:endParaRPr lang="en-US"/>
          </a:p>
        </p:txBody>
      </p:sp>
    </p:spTree>
    <p:extLst>
      <p:ext uri="{BB962C8B-B14F-4D97-AF65-F5344CB8AC3E}">
        <p14:creationId xmlns:p14="http://schemas.microsoft.com/office/powerpoint/2010/main" val="664930819"/>
      </p:ext>
    </p:extLst>
  </p:cSld>
  <p:clrMap bg1="lt1" tx1="dk1" bg2="lt2" tx2="dk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r" rtl="0" eaLnBrk="0" fontAlgn="base" hangingPunct="0">
        <a:spcBef>
          <a:spcPct val="0"/>
        </a:spcBef>
        <a:spcAft>
          <a:spcPct val="0"/>
        </a:spcAft>
        <a:defRPr sz="4400" i="1">
          <a:solidFill>
            <a:schemeClr val="tx2"/>
          </a:solidFill>
          <a:latin typeface="+mj-lt"/>
          <a:ea typeface="MS PGothic" pitchFamily="34" charset="-128"/>
          <a:cs typeface="+mj-cs"/>
        </a:defRPr>
      </a:lvl1pPr>
      <a:lvl2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2pPr>
      <a:lvl3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3pPr>
      <a:lvl4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4pPr>
      <a:lvl5pPr algn="r" rtl="0" eaLnBrk="0" fontAlgn="base" hangingPunct="0">
        <a:spcBef>
          <a:spcPct val="0"/>
        </a:spcBef>
        <a:spcAft>
          <a:spcPct val="0"/>
        </a:spcAft>
        <a:defRPr sz="4400" i="1">
          <a:solidFill>
            <a:schemeClr val="tx2"/>
          </a:solidFill>
          <a:latin typeface="Tahoma" charset="0"/>
          <a:ea typeface="MS PGothic" pitchFamily="34" charset="-128"/>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800040"/>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800040"/>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800040"/>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2362200" y="304800"/>
            <a:ext cx="6246813" cy="14462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2362200" y="1981200"/>
            <a:ext cx="64754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rtl="0">
              <a:buClr>
                <a:srgbClr val="000000"/>
              </a:buClr>
              <a:buSzPct val="100000"/>
              <a:buFont typeface="Times New Roman" pitchFamily="18" charset="0"/>
              <a:buNone/>
              <a:defRPr sz="1400" smtClean="0">
                <a:solidFill>
                  <a:srgbClr val="000000"/>
                </a:solidFill>
                <a:latin typeface="Times New Roman" pitchFamily="18" charset="0"/>
              </a:defRPr>
            </a:lvl1pPr>
          </a:lstStyle>
          <a:p>
            <a:pPr>
              <a:defRPr/>
            </a:pPr>
            <a:fld id="{E88111B0-1E54-4963-ACC6-56AAED1D6A70}" type="slidenum">
              <a:rPr lang="en-GB"/>
              <a:pPr>
                <a:defRPr/>
              </a:pPr>
              <a:t>‹#›</a:t>
            </a:fld>
            <a:endParaRPr lang="en-GB"/>
          </a:p>
        </p:txBody>
      </p:sp>
    </p:spTree>
    <p:extLst>
      <p:ext uri="{BB962C8B-B14F-4D97-AF65-F5344CB8AC3E}">
        <p14:creationId xmlns:p14="http://schemas.microsoft.com/office/powerpoint/2010/main" val="1955478516"/>
      </p:ext>
    </p:extLst>
  </p:cSld>
  <p:clrMap bg1="lt1" tx1="dk1" bg2="lt2" tx2="dk2" accent1="accent1" accent2="accent2" accent3="accent3" accent4="accent4" accent5="accent5" accent6="accent6" hlink="hlink" folHlink="folHlink"/>
  <p:sldLayoutIdLst>
    <p:sldLayoutId id="214748434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mj-lt"/>
          <a:ea typeface="MS PGothic" pitchFamily="34" charset="-128"/>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pitchFamily="2" charset="2"/>
        <a:buChar char=""/>
        <a:defRPr sz="3200">
          <a:solidFill>
            <a:srgbClr val="000000"/>
          </a:solidFill>
          <a:latin typeface="+mn-lt"/>
          <a:ea typeface="MS PGothic" pitchFamily="34" charset="-128"/>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pitchFamily="2" charset="2"/>
        <a:buChar char=""/>
        <a:defRPr sz="2800">
          <a:solidFill>
            <a:srgbClr val="000000"/>
          </a:solidFill>
          <a:latin typeface="+mn-lt"/>
          <a:ea typeface="MS PGothic" pitchFamily="34" charset="-128"/>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pitchFamily="2" charset="2"/>
        <a:buChar char=""/>
        <a:defRPr sz="2400">
          <a:solidFill>
            <a:srgbClr val="000000"/>
          </a:solidFill>
          <a:latin typeface="+mn-lt"/>
          <a:ea typeface="MS PGothic" pitchFamily="34" charset="-128"/>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solidFill>
                <a:srgbClr val="000000"/>
              </a:solidFil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881809AF-DD62-7C41-97BB-AAEB47244C86}"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3014231950"/>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788596"/>
      </p:ext>
    </p:extLst>
  </p:cSld>
  <p:clrMap bg1="dk2" tx1="lt1" bg2="dk1" tx2="lt2" accent1="accent1" accent2="accent2" accent3="accent3" accent4="accent4" accent5="accent5" accent6="accent6" hlink="hlink" folHlink="folHlink"/>
  <p:sldLayoutIdLst>
    <p:sldLayoutId id="2147484354"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569882"/>
      </p:ext>
    </p:extLst>
  </p:cSld>
  <p:clrMap bg1="lt1" tx1="dk1" bg2="lt2" tx2="dk2" accent1="accent1" accent2="accent2" accent3="accent3" accent4="accent4" accent5="accent5" accent6="accent6" hlink="hlink" folHlink="folHlink"/>
  <p:sldLayoutIdLst>
    <p:sldLayoutId id="2147484356" r:id="rId1"/>
    <p:sldLayoutId id="2147484357" r:id="rId2"/>
    <p:sldLayoutId id="2147484358" r:id="rId3"/>
    <p:sldLayoutId id="2147484359" r:id="rId4"/>
    <p:sldLayoutId id="2147484360" r:id="rId5"/>
    <p:sldLayoutId id="2147484361" r:id="rId6"/>
    <p:sldLayoutId id="2147484362" r:id="rId7"/>
    <p:sldLayoutId id="2147484363" r:id="rId8"/>
    <p:sldLayoutId id="2147484364" r:id="rId9"/>
    <p:sldLayoutId id="2147484365" r:id="rId10"/>
    <p:sldLayoutId id="2147484366" r:id="rId11"/>
    <p:sldLayoutId id="2147484367" r:id="rId12"/>
    <p:sldLayoutId id="214748436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955422493"/>
      </p:ext>
    </p:extLst>
  </p:cSld>
  <p:clrMap bg1="lt1" tx1="dk1" bg2="lt2" tx2="dk2" accent1="accent1" accent2="accent2" accent3="accent3" accent4="accent4" accent5="accent5" accent6="accent6" hlink="hlink" folHlink="folHlink"/>
  <p:sldLayoutIdLst>
    <p:sldLayoutId id="214748437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09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000000"/>
                </a:solidFill>
                <a:latin typeface="Times New Roman" charset="0"/>
              </a:defRPr>
            </a:lvl1pPr>
          </a:lstStyle>
          <a:p>
            <a:pPr fontAlgn="base">
              <a:spcBef>
                <a:spcPct val="0"/>
              </a:spcBef>
              <a:spcAft>
                <a:spcPct val="0"/>
              </a:spcAft>
              <a:defRPr/>
            </a:pPr>
            <a:fld id="{DBFA246B-482E-054E-AD70-3413A1D07EF0}"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86885408"/>
      </p:ext>
    </p:extLst>
  </p:cSld>
  <p:clrMap bg1="lt1" tx1="dk1" bg2="lt2" tx2="dk2" accent1="accent1" accent2="accent2" accent3="accent3" accent4="accent4" accent5="accent5" accent6="accent6" hlink="hlink" folHlink="folHlink"/>
  <p:sldLayoutIdLst>
    <p:sldLayoutId id="2147484372" r:id="rId1"/>
    <p:sldLayoutId id="2147484373" r:id="rId2"/>
    <p:sldLayoutId id="2147484374" r:id="rId3"/>
    <p:sldLayoutId id="2147484375" r:id="rId4"/>
    <p:sldLayoutId id="2147484376" r:id="rId5"/>
    <p:sldLayoutId id="2147484377" r:id="rId6"/>
    <p:sldLayoutId id="2147484378" r:id="rId7"/>
    <p:sldLayoutId id="2147484379" r:id="rId8"/>
    <p:sldLayoutId id="2147484380" r:id="rId9"/>
    <p:sldLayoutId id="2147484381" r:id="rId10"/>
    <p:sldLayoutId id="2147484382" r:id="rId11"/>
    <p:sldLayoutId id="2147484383" r:id="rId12"/>
    <p:sldLayoutId id="214748438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7459FFFE-7C25-C541-A64A-3A8622D6DF6D}"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61664206"/>
      </p:ext>
    </p:extLst>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 id="2147484391" r:id="rId6"/>
    <p:sldLayoutId id="2147484392" r:id="rId7"/>
    <p:sldLayoutId id="2147484393" r:id="rId8"/>
    <p:sldLayoutId id="2147484394" r:id="rId9"/>
    <p:sldLayoutId id="2147484395" r:id="rId10"/>
    <p:sldLayoutId id="2147484396"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charset="0"/>
              </a:defRPr>
            </a:lvl1pPr>
          </a:lstStyle>
          <a:p>
            <a:pPr defTabSz="914400" fontAlgn="base">
              <a:spcAft>
                <a:spcPct val="0"/>
              </a:spcAft>
              <a:defRPr/>
            </a:pPr>
            <a:fld id="{0EDC7366-57B4-5847-A312-0DD4D67231F9}" type="datetime1">
              <a:rPr lang="en-US">
                <a:solidFill>
                  <a:srgbClr val="000000"/>
                </a:solidFill>
                <a:ea typeface="ＭＳ Ｐゴシック" charset="0"/>
                <a:cs typeface="ＭＳ Ｐゴシック" charset="0"/>
              </a:rPr>
              <a:pPr defTabSz="914400" fontAlgn="base">
                <a:spcAft>
                  <a:spcPct val="0"/>
                </a:spcAft>
                <a:defRPr/>
              </a:pPr>
              <a:t>8/22/24</a:t>
            </a:fld>
            <a:endParaRPr lang="en-US">
              <a:solidFill>
                <a:srgbClr val="000000"/>
              </a:solidFill>
              <a:ea typeface="ＭＳ Ｐゴシック" charset="0"/>
              <a:cs typeface="ＭＳ Ｐゴシック" charset="0"/>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11" charset="0"/>
                <a:ea typeface="+mn-ea"/>
                <a:cs typeface="+mn-cs"/>
              </a:defRPr>
            </a:lvl1pPr>
          </a:lstStyle>
          <a:p>
            <a:pPr defTabSz="914400" fontAlgn="base">
              <a:spcAft>
                <a:spcPct val="0"/>
              </a:spcAft>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atin typeface="Arial" charset="0"/>
              </a:defRPr>
            </a:lvl1pPr>
          </a:lstStyle>
          <a:p>
            <a:pPr defTabSz="914400" fontAlgn="base">
              <a:spcAft>
                <a:spcPct val="0"/>
              </a:spcAft>
              <a:defRPr/>
            </a:pPr>
            <a:fld id="{6B6B39A6-10A3-814D-8147-7711B3565625}" type="slidenum">
              <a:rPr lang="en-US">
                <a:solidFill>
                  <a:srgbClr val="000000"/>
                </a:solidFill>
                <a:ea typeface="ＭＳ Ｐゴシック" charset="0"/>
                <a:cs typeface="ＭＳ Ｐゴシック" charset="0"/>
              </a:rPr>
              <a:pPr defTabSz="914400" fontAlgn="base">
                <a:spcAft>
                  <a:spcPct val="0"/>
                </a:spcAft>
                <a:defRPr/>
              </a:pPr>
              <a:t>‹#›</a:t>
            </a:fld>
            <a:endParaRPr lang="en-US">
              <a:solidFill>
                <a:srgbClr val="000000"/>
              </a:solidFill>
              <a:ea typeface="ＭＳ Ｐゴシック" charset="0"/>
              <a:cs typeface="ＭＳ Ｐゴシック" charset="0"/>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59348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Arial"/>
          <a:ea typeface="ＭＳ Ｐゴシック" pitchFamily="-111" charset="-128"/>
          <a:cs typeface="Arial"/>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Arial"/>
          <a:ea typeface="ＭＳ Ｐゴシック" pitchFamily="-112" charset="-128"/>
          <a:cs typeface="Arial"/>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Arial"/>
          <a:ea typeface="ＭＳ Ｐゴシック" charset="0"/>
          <a:cs typeface="Arial"/>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Arial"/>
          <a:ea typeface="Geneva" charset="-128"/>
          <a:cs typeface="Arial"/>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Arial"/>
          <a:ea typeface="ＭＳ Ｐゴシック" charset="-128"/>
          <a:cs typeface="Arial"/>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5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75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175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459FFFE-7C25-C541-A64A-3A8622D6DF6D}" type="slidenum">
              <a:rPr lang="en-US"/>
              <a:pPr>
                <a:defRPr/>
              </a:pPr>
              <a:t>‹#›</a:t>
            </a:fld>
            <a:endParaRPr lang="en-US"/>
          </a:p>
        </p:txBody>
      </p:sp>
    </p:spTree>
    <p:extLst>
      <p:ext uri="{BB962C8B-B14F-4D97-AF65-F5344CB8AC3E}">
        <p14:creationId xmlns:p14="http://schemas.microsoft.com/office/powerpoint/2010/main" val="2873056834"/>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ransition spd="med">
    <p:randomBar dir="vert"/>
  </p:transition>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pitchFamily="-112"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2pPr>
      <a:lvl3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3pPr>
      <a:lvl4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4pPr>
      <a:lvl5pPr algn="ctr" rtl="0" eaLnBrk="0" fontAlgn="base" hangingPunct="0">
        <a:spcBef>
          <a:spcPct val="0"/>
        </a:spcBef>
        <a:spcAft>
          <a:spcPct val="0"/>
        </a:spcAft>
        <a:defRPr sz="4400">
          <a:solidFill>
            <a:srgbClr val="FFFFFF"/>
          </a:solidFill>
          <a:latin typeface="Arial" charset="0"/>
          <a:ea typeface="ＭＳ Ｐゴシック" pitchFamily="-112" charset="-128"/>
          <a:cs typeface="Arial"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12"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2541746559"/>
      </p:ext>
    </p:extLst>
  </p:cSld>
  <p:clrMap bg1="lt1" tx1="dk1" bg2="lt2" tx2="dk2" accent1="accent1" accent2="accent2" accent3="accent3" accent4="accent4" accent5="accent5" accent6="accent6" hlink="hlink" folHlink="folHlink"/>
  <p:sldLayoutIdLst>
    <p:sldLayoutId id="2147484422"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8626"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836983254"/>
      </p:ext>
    </p:extLst>
  </p:cSld>
  <p:clrMap bg1="lt1" tx1="dk1" bg2="lt2" tx2="dk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3399"/>
        </a:solidFill>
        <a:effectLst/>
      </p:bgPr>
    </p:bg>
    <p:spTree>
      <p:nvGrpSpPr>
        <p:cNvPr id="1" name=""/>
        <p:cNvGrpSpPr/>
        <p:nvPr/>
      </p:nvGrpSpPr>
      <p:grpSpPr>
        <a:xfrm>
          <a:off x="0" y="0"/>
          <a:ext cx="0" cy="0"/>
          <a:chOff x="0" y="0"/>
          <a:chExt cx="0" cy="0"/>
        </a:xfrm>
      </p:grpSpPr>
      <p:grpSp>
        <p:nvGrpSpPr>
          <p:cNvPr id="10242" name="Group 1"/>
          <p:cNvGrpSpPr>
            <a:grpSpLocks/>
          </p:cNvGrpSpPr>
          <p:nvPr/>
        </p:nvGrpSpPr>
        <p:grpSpPr bwMode="auto">
          <a:xfrm>
            <a:off x="0" y="0"/>
            <a:ext cx="9139238" cy="6848475"/>
            <a:chOff x="0" y="0"/>
            <a:chExt cx="5757" cy="4314"/>
          </a:xfrm>
        </p:grpSpPr>
        <p:grpSp>
          <p:nvGrpSpPr>
            <p:cNvPr id="10248" name="Group 2"/>
            <p:cNvGrpSpPr>
              <a:grpSpLocks/>
            </p:cNvGrpSpPr>
            <p:nvPr/>
          </p:nvGrpSpPr>
          <p:grpSpPr bwMode="auto">
            <a:xfrm>
              <a:off x="1728" y="2230"/>
              <a:ext cx="4026" cy="2084"/>
              <a:chOff x="1728" y="2230"/>
              <a:chExt cx="4026" cy="2084"/>
            </a:xfrm>
          </p:grpSpPr>
          <p:sp>
            <p:nvSpPr>
              <p:cNvPr id="185355" name="AutoShape 3"/>
              <p:cNvSpPr>
                <a:spLocks noChangeArrowheads="1"/>
              </p:cNvSpPr>
              <p:nvPr/>
            </p:nvSpPr>
            <p:spPr bwMode="auto">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82"/>
                  <a:gd name="T148" fmla="*/ 0 h 1671"/>
                  <a:gd name="T149" fmla="*/ 2882 w 2882"/>
                  <a:gd name="T150" fmla="*/ 1671 h 167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rgbClr val="003399"/>
                  </a:gs>
                  <a:gs pos="100000">
                    <a:srgbClr val="002E8B"/>
                  </a:gs>
                </a:gsLst>
                <a:lin ang="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6" name="AutoShape 4"/>
              <p:cNvSpPr>
                <a:spLocks noChangeArrowheads="1"/>
              </p:cNvSpPr>
              <p:nvPr/>
            </p:nvSpPr>
            <p:spPr bwMode="auto">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59"/>
                  <a:gd name="T184" fmla="*/ 0 h 811"/>
                  <a:gd name="T185" fmla="*/ 1259 w 1259"/>
                  <a:gd name="T186" fmla="*/ 811 h 8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rgbClr val="003399"/>
                  </a:gs>
                  <a:gs pos="100000">
                    <a:srgbClr val="002E8B"/>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7" name="AutoShape 5"/>
              <p:cNvSpPr>
                <a:spLocks noChangeArrowheads="1"/>
              </p:cNvSpPr>
              <p:nvPr/>
            </p:nvSpPr>
            <p:spPr bwMode="auto">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49"/>
                  <a:gd name="T124" fmla="*/ 0 h 969"/>
                  <a:gd name="T125" fmla="*/ 2849 w 2849"/>
                  <a:gd name="T126" fmla="*/ 969 h 9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rgbClr val="002A7D"/>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8" name="AutoShape 6"/>
              <p:cNvSpPr>
                <a:spLocks noChangeArrowheads="1"/>
              </p:cNvSpPr>
              <p:nvPr/>
            </p:nvSpPr>
            <p:spPr bwMode="auto">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07"/>
                  <a:gd name="T172" fmla="*/ 0 h 2085"/>
                  <a:gd name="T173" fmla="*/ 3007 w 3007"/>
                  <a:gd name="T174" fmla="*/ 2085 h 20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rgbClr val="003399"/>
              </a:soli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9" name="AutoShape 7"/>
              <p:cNvSpPr>
                <a:spLocks noChangeArrowheads="1"/>
              </p:cNvSpPr>
              <p:nvPr/>
            </p:nvSpPr>
            <p:spPr bwMode="auto">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48"/>
                  <a:gd name="T133" fmla="*/ 0 h 539"/>
                  <a:gd name="T134" fmla="*/ 1248 w 1248"/>
                  <a:gd name="T135" fmla="*/ 539 h 53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rgbClr val="002D86"/>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85353" name="AutoShape 8"/>
            <p:cNvSpPr>
              <a:spLocks noChangeArrowheads="1"/>
            </p:cNvSpPr>
            <p:nvPr/>
          </p:nvSpPr>
          <p:spPr bwMode="auto">
            <a:xfrm>
              <a:off x="3322" y="1341"/>
              <a:ext cx="1825" cy="1537"/>
            </a:xfrm>
            <a:custGeom>
              <a:avLst/>
              <a:gdLst>
                <a:gd name="T0" fmla="*/ 2 w 2296"/>
                <a:gd name="T1" fmla="*/ 3762 h 1469"/>
                <a:gd name="T2" fmla="*/ 2 w 2296"/>
                <a:gd name="T3" fmla="*/ 3593 h 1469"/>
                <a:gd name="T4" fmla="*/ 3 w 2296"/>
                <a:gd name="T5" fmla="*/ 3400 h 1469"/>
                <a:gd name="T6" fmla="*/ 3 w 2296"/>
                <a:gd name="T7" fmla="*/ 3185 h 1469"/>
                <a:gd name="T8" fmla="*/ 4 w 2296"/>
                <a:gd name="T9" fmla="*/ 2953 h 1469"/>
                <a:gd name="T10" fmla="*/ 4 w 2296"/>
                <a:gd name="T11" fmla="*/ 2688 h 1469"/>
                <a:gd name="T12" fmla="*/ 4 w 2296"/>
                <a:gd name="T13" fmla="*/ 2373 h 1469"/>
                <a:gd name="T14" fmla="*/ 4 w 2296"/>
                <a:gd name="T15" fmla="*/ 1989 h 1469"/>
                <a:gd name="T16" fmla="*/ 4 w 2296"/>
                <a:gd name="T17" fmla="*/ 1623 h 1469"/>
                <a:gd name="T18" fmla="*/ 4 w 2296"/>
                <a:gd name="T19" fmla="*/ 1292 h 1469"/>
                <a:gd name="T20" fmla="*/ 4 w 2296"/>
                <a:gd name="T21" fmla="*/ 982 h 1469"/>
                <a:gd name="T22" fmla="*/ 3 w 2296"/>
                <a:gd name="T23" fmla="*/ 559 h 1469"/>
                <a:gd name="T24" fmla="*/ 3 w 2296"/>
                <a:gd name="T25" fmla="*/ 327 h 1469"/>
                <a:gd name="T26" fmla="*/ 2 w 2296"/>
                <a:gd name="T27" fmla="*/ 151 h 1469"/>
                <a:gd name="T28" fmla="*/ 2 w 2296"/>
                <a:gd name="T29" fmla="*/ 10 h 1469"/>
                <a:gd name="T30" fmla="*/ 2 w 2296"/>
                <a:gd name="T31" fmla="*/ 0 h 1469"/>
                <a:gd name="T32" fmla="*/ 3 w 2296"/>
                <a:gd name="T33" fmla="*/ 424 h 1469"/>
                <a:gd name="T34" fmla="*/ 3 w 2296"/>
                <a:gd name="T35" fmla="*/ 905 h 1469"/>
                <a:gd name="T36" fmla="*/ 4 w 2296"/>
                <a:gd name="T37" fmla="*/ 1161 h 1469"/>
                <a:gd name="T38" fmla="*/ 4 w 2296"/>
                <a:gd name="T39" fmla="*/ 1424 h 1469"/>
                <a:gd name="T40" fmla="*/ 4 w 2296"/>
                <a:gd name="T41" fmla="*/ 1698 h 1469"/>
                <a:gd name="T42" fmla="*/ 4 w 2296"/>
                <a:gd name="T43" fmla="*/ 1989 h 1469"/>
                <a:gd name="T44" fmla="*/ 4 w 2296"/>
                <a:gd name="T45" fmla="*/ 2254 h 1469"/>
                <a:gd name="T46" fmla="*/ 4 w 2296"/>
                <a:gd name="T47" fmla="*/ 2493 h 1469"/>
                <a:gd name="T48" fmla="*/ 4 w 2296"/>
                <a:gd name="T49" fmla="*/ 2688 h 1469"/>
                <a:gd name="T50" fmla="*/ 3 w 2296"/>
                <a:gd name="T51" fmla="*/ 2843 h 1469"/>
                <a:gd name="T52" fmla="*/ 3 w 2296"/>
                <a:gd name="T53" fmla="*/ 2997 h 1469"/>
                <a:gd name="T54" fmla="*/ 2 w 2296"/>
                <a:gd name="T55" fmla="*/ 3224 h 1469"/>
                <a:gd name="T56" fmla="*/ 2 w 2296"/>
                <a:gd name="T57" fmla="*/ 3436 h 1469"/>
                <a:gd name="T58" fmla="*/ 2 w 2296"/>
                <a:gd name="T59" fmla="*/ 3655 h 1469"/>
                <a:gd name="T60" fmla="*/ 2 w 2296"/>
                <a:gd name="T61" fmla="*/ 3789 h 1469"/>
                <a:gd name="T62" fmla="*/ 2 w 2296"/>
                <a:gd name="T63" fmla="*/ 3916 h 1469"/>
                <a:gd name="T64" fmla="*/ 2 w 2296"/>
                <a:gd name="T65" fmla="*/ 4083 h 1469"/>
                <a:gd name="T66" fmla="*/ 2 w 2296"/>
                <a:gd name="T67" fmla="*/ 4274 h 1469"/>
                <a:gd name="T68" fmla="*/ 0 w 2296"/>
                <a:gd name="T69" fmla="*/ 4478 h 1469"/>
                <a:gd name="T70" fmla="*/ 2 w 2296"/>
                <a:gd name="T71" fmla="*/ 4711 h 1469"/>
                <a:gd name="T72" fmla="*/ 2 w 2296"/>
                <a:gd name="T73" fmla="*/ 4904 h 1469"/>
                <a:gd name="T74" fmla="*/ 2 w 2296"/>
                <a:gd name="T75" fmla="*/ 5064 h 1469"/>
                <a:gd name="T76" fmla="*/ 2 w 2296"/>
                <a:gd name="T77" fmla="*/ 5212 h 1469"/>
                <a:gd name="T78" fmla="*/ 2 w 2296"/>
                <a:gd name="T79" fmla="*/ 5019 h 1469"/>
                <a:gd name="T80" fmla="*/ 2 w 2296"/>
                <a:gd name="T81" fmla="*/ 4829 h 1469"/>
                <a:gd name="T82" fmla="*/ 2 w 2296"/>
                <a:gd name="T83" fmla="*/ 4632 h 1469"/>
                <a:gd name="T84" fmla="*/ 2 w 2296"/>
                <a:gd name="T85" fmla="*/ 4470 h 1469"/>
                <a:gd name="T86" fmla="*/ 2 w 2296"/>
                <a:gd name="T87" fmla="*/ 4287 h 1469"/>
                <a:gd name="T88" fmla="*/ 2 w 2296"/>
                <a:gd name="T89" fmla="*/ 4135 h 1469"/>
                <a:gd name="T90" fmla="*/ 2 w 2296"/>
                <a:gd name="T91" fmla="*/ 3976 h 1469"/>
                <a:gd name="T92" fmla="*/ 2 w 2296"/>
                <a:gd name="T93" fmla="*/ 3863 h 14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296"/>
                <a:gd name="T142" fmla="*/ 0 h 1469"/>
                <a:gd name="T143" fmla="*/ 2296 w 2296"/>
                <a:gd name="T144" fmla="*/ 1469 h 14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rgbClr val="002B82"/>
                </a:gs>
                <a:gs pos="100000">
                  <a:srgbClr val="003399"/>
                </a:gs>
              </a:gsLst>
              <a:lin ang="27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sp>
          <p:nvSpPr>
            <p:cNvPr id="185354" name="AutoShape 9"/>
            <p:cNvSpPr>
              <a:spLocks noChangeArrowheads="1"/>
            </p:cNvSpPr>
            <p:nvPr/>
          </p:nvSpPr>
          <p:spPr bwMode="auto">
            <a:xfrm>
              <a:off x="0" y="0"/>
              <a:ext cx="5758" cy="1776"/>
            </a:xfrm>
            <a:custGeom>
              <a:avLst/>
              <a:gdLst>
                <a:gd name="T0" fmla="*/ 0 w 5740"/>
                <a:gd name="T1" fmla="*/ 0 h 1906"/>
                <a:gd name="T2" fmla="*/ 0 w 5740"/>
                <a:gd name="T3" fmla="*/ 264 h 1906"/>
                <a:gd name="T4" fmla="*/ 6265 w 5740"/>
                <a:gd name="T5" fmla="*/ 264 h 1906"/>
                <a:gd name="T6" fmla="*/ 6265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 name="T18" fmla="*/ 0 w 5740"/>
                <a:gd name="T19" fmla="*/ 0 h 1906"/>
                <a:gd name="T20" fmla="*/ 5740 w 5740"/>
                <a:gd name="T21" fmla="*/ 1906 h 1906"/>
              </a:gdLst>
              <a:ahLst/>
              <a:cxnLst>
                <a:cxn ang="T12">
                  <a:pos x="T0" y="T1"/>
                </a:cxn>
                <a:cxn ang="T13">
                  <a:pos x="T2" y="T3"/>
                </a:cxn>
                <a:cxn ang="T14">
                  <a:pos x="T4" y="T5"/>
                </a:cxn>
                <a:cxn ang="T15">
                  <a:pos x="T6" y="T7"/>
                </a:cxn>
                <a:cxn ang="T16">
                  <a:pos x="T8" y="T9"/>
                </a:cxn>
                <a:cxn ang="T17">
                  <a:pos x="T10" y="T11"/>
                </a:cxn>
              </a:cxnLst>
              <a:rect l="T18" t="T19" r="T20" b="T21"/>
              <a:pathLst>
                <a:path w="5740" h="1906">
                  <a:moveTo>
                    <a:pt x="0" y="0"/>
                  </a:moveTo>
                  <a:lnTo>
                    <a:pt x="0" y="1906"/>
                  </a:lnTo>
                  <a:lnTo>
                    <a:pt x="5740" y="1906"/>
                  </a:lnTo>
                  <a:lnTo>
                    <a:pt x="5740" y="0"/>
                  </a:lnTo>
                  <a:lnTo>
                    <a:pt x="0" y="0"/>
                  </a:lnTo>
                  <a:close/>
                </a:path>
              </a:pathLst>
            </a:custGeom>
            <a:gradFill rotWithShape="0">
              <a:gsLst>
                <a:gs pos="0">
                  <a:srgbClr val="000514"/>
                </a:gs>
                <a:gs pos="100000">
                  <a:srgbClr val="003399"/>
                </a:gs>
              </a:gsLst>
              <a:lin ang="5400000" scaled="1"/>
            </a:gradFill>
            <a:ln>
              <a:noFill/>
            </a:ln>
            <a:extLst>
              <a:ext uri="{91240B29-F687-4f45-9708-019B960494DF}"/>
            </a:extLst>
          </p:spPr>
          <p:txBody>
            <a:bodyPr wrap="none" anchor="ctr"/>
            <a:lstStyle/>
            <a:p>
              <a:pPr algn="l" rtl="0">
                <a:defRPr/>
              </a:pPr>
              <a:endParaRPr lang="en-US" b="1" i="0" dirty="0">
                <a:latin typeface="Arial" panose="020B0604020202020204" pitchFamily="34" charset="0"/>
                <a:ea typeface="ＭＳ Ｐゴシック" charset="0"/>
                <a:cs typeface="ＭＳ Ｐゴシック" charset="0"/>
              </a:endParaRPr>
            </a:p>
          </p:txBody>
        </p:sp>
      </p:grpSp>
      <p:sp>
        <p:nvSpPr>
          <p:cNvPr id="10243" name="Rectangle 10"/>
          <p:cNvSpPr>
            <a:spLocks noGrp="1" noChangeArrowheads="1"/>
          </p:cNvSpPr>
          <p:nvPr>
            <p:ph type="title"/>
          </p:nvPr>
        </p:nvSpPr>
        <p:spPr bwMode="auto">
          <a:xfrm>
            <a:off x="457200" y="274638"/>
            <a:ext cx="8228013" cy="1141412"/>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10244" name="Rectangle 11"/>
          <p:cNvSpPr>
            <a:spLocks noGrp="1" noChangeArrowheads="1"/>
          </p:cNvSpPr>
          <p:nvPr>
            <p:ph type="body" idx="1"/>
          </p:nvPr>
        </p:nvSpPr>
        <p:spPr bwMode="auto">
          <a:xfrm>
            <a:off x="457200" y="1600200"/>
            <a:ext cx="8228013" cy="4524375"/>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197637" name="Text Box 12"/>
          <p:cNvSpPr txBox="1">
            <a:spLocks noChangeArrowheads="1"/>
          </p:cNvSpPr>
          <p:nvPr/>
        </p:nvSpPr>
        <p:spPr bwMode="auto">
          <a:xfrm>
            <a:off x="457200" y="6249988"/>
            <a:ext cx="2133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
        <p:nvSpPr>
          <p:cNvPr id="18445" name="Rectangle 13"/>
          <p:cNvSpPr>
            <a:spLocks noGrp="1" noChangeArrowheads="1"/>
          </p:cNvSpPr>
          <p:nvPr>
            <p:ph type="sldNum"/>
          </p:nvPr>
        </p:nvSpPr>
        <p:spPr bwMode="auto">
          <a:xfrm>
            <a:off x="6553200" y="6248400"/>
            <a:ext cx="2132013" cy="47466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rtl="0">
              <a:buClr>
                <a:srgbClr val="FFFFFF"/>
              </a:buClr>
              <a:buSzPct val="100000"/>
              <a:buFont typeface="Times New Roman" charset="0"/>
              <a:buNone/>
              <a:defRPr sz="1200">
                <a:solidFill>
                  <a:srgbClr val="FFFFFF"/>
                </a:solidFill>
                <a:latin typeface="Times New Roman" charset="0"/>
                <a:ea typeface="ＭＳ Ｐゴシック" charset="0"/>
                <a:cs typeface="ＭＳ Ｐゴシック" charset="0"/>
              </a:defRPr>
            </a:lvl1pPr>
          </a:lstStyle>
          <a:p>
            <a:pPr>
              <a:defRPr/>
            </a:pPr>
            <a:fld id="{2E40C801-3719-4149-BCEA-A980A20DBC49}" type="slidenum">
              <a:rPr lang="en-GB"/>
              <a:pPr>
                <a:defRPr/>
              </a:pPr>
              <a:t>‹#›</a:t>
            </a:fld>
            <a:endParaRPr lang="en-GB"/>
          </a:p>
        </p:txBody>
      </p:sp>
      <p:sp>
        <p:nvSpPr>
          <p:cNvPr id="197639" name="Text Box 14"/>
          <p:cNvSpPr txBox="1">
            <a:spLocks noChangeArrowheads="1"/>
          </p:cNvSpPr>
          <p:nvPr/>
        </p:nvSpPr>
        <p:spPr bwMode="auto">
          <a:xfrm>
            <a:off x="3124200" y="6248400"/>
            <a:ext cx="2895600" cy="476250"/>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latin typeface="Arial" panose="020B0604020202020204" pitchFamily="34" charset="0"/>
            </a:endParaRPr>
          </a:p>
        </p:txBody>
      </p:sp>
    </p:spTree>
    <p:extLst>
      <p:ext uri="{BB962C8B-B14F-4D97-AF65-F5344CB8AC3E}">
        <p14:creationId xmlns:p14="http://schemas.microsoft.com/office/powerpoint/2010/main" val="251969925"/>
      </p:ext>
    </p:extLst>
  </p:cSld>
  <p:clrMap bg1="lt1" tx1="dk1" bg2="lt2" tx2="dk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xStyles>
    <p:titleStyle>
      <a:lvl1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i="0">
          <a:solidFill>
            <a:srgbClr val="E5E5FF"/>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E5E5FF"/>
        </a:buClr>
        <a:buSzPct val="100000"/>
        <a:buFont typeface="Times New Roman" pitchFamily="18" charset="0"/>
        <a:defRPr sz="4400" b="1">
          <a:solidFill>
            <a:srgbClr val="E5E5FF"/>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E5E5FF"/>
        </a:buClr>
        <a:buSzPct val="100000"/>
        <a:buFont typeface="Times New Roman" pitchFamily="16" charset="0"/>
        <a:defRPr sz="4400" b="1">
          <a:solidFill>
            <a:srgbClr val="E5E5FF"/>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CC00"/>
        </a:buClr>
        <a:buSzPct val="70000"/>
        <a:buFont typeface="Wingdings" pitchFamily="2" charset="2"/>
        <a:buChar char=""/>
        <a:defRPr sz="3200" b="1" i="0">
          <a:solidFill>
            <a:srgbClr val="FFFFFF"/>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A886E0"/>
        </a:buClr>
        <a:buSzPct val="70000"/>
        <a:buFont typeface="Wingdings" pitchFamily="2" charset="2"/>
        <a:buChar char=""/>
        <a:defRPr sz="2800" b="1" i="0">
          <a:solidFill>
            <a:srgbClr val="FFFFFF"/>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E5E5FF"/>
        </a:buClr>
        <a:buSzPct val="70000"/>
        <a:buFont typeface="Wingdings" pitchFamily="2" charset="2"/>
        <a:buChar char=""/>
        <a:defRPr sz="2400" b="1" i="0">
          <a:solidFill>
            <a:srgbClr val="FFFFFF"/>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A886E0"/>
        </a:buClr>
        <a:buSzPct val="70000"/>
        <a:buFont typeface="Wingdings" pitchFamily="2" charset="2"/>
        <a:buChar char=""/>
        <a:defRPr sz="2000" b="1" i="0">
          <a:solidFill>
            <a:srgbClr val="FFFFFF"/>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A886E0"/>
        </a:buClr>
        <a:buSzPct val="7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35CDFB2D-0F4B-2840-B608-83E7AB72ECF5}" type="slidenum">
              <a:rPr lang="en-US" smtClean="0">
                <a:solidFill>
                  <a:srgbClr val="000000"/>
                </a:solidFill>
                <a:latin typeface="Times New Roman" charset="0"/>
                <a:ea typeface="ＭＳ Ｐゴシック" charset="0"/>
                <a:cs typeface="ＭＳ Ｐゴシック" charset="0"/>
              </a:rPr>
              <a:pPr defTabSz="914400" eaLnBrk="0" fontAlgn="base" hangingPunct="0">
                <a:spcBef>
                  <a:spcPct val="0"/>
                </a:spcBef>
                <a:spcAft>
                  <a:spcPct val="0"/>
                </a:spcAft>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349575"/>
      </p:ext>
    </p:extLst>
  </p:cSld>
  <p:clrMap bg1="lt1" tx1="dk1" bg2="lt2" tx2="dk2" accent1="accent1" accent2="accent2" accent3="accent3" accent4="accent4" accent5="accent5" accent6="accent6" hlink="hlink" folHlink="folHlink"/>
  <p:sldLayoutIdLst>
    <p:sldLayoutId id="2147484448" r:id="rId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0"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2360496317"/>
      </p:ext>
    </p:extLst>
  </p:cSld>
  <p:clrMap bg1="lt1" tx1="dk1" bg2="lt2" tx2="dk2" accent1="accent1" accent2="accent2" accent3="accent3" accent4="accent4" accent5="accent5" accent6="accent6" hlink="hlink" folHlink="folHlink"/>
  <p:sldLayoutIdLst>
    <p:sldLayoutId id="214748445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76482" name="Group 2"/>
          <p:cNvGrpSpPr>
            <a:grpSpLocks/>
          </p:cNvGrpSpPr>
          <p:nvPr/>
        </p:nvGrpSpPr>
        <p:grpSpPr bwMode="auto">
          <a:xfrm>
            <a:off x="0" y="0"/>
            <a:ext cx="9145588" cy="6845300"/>
            <a:chOff x="0" y="0"/>
            <a:chExt cx="5761" cy="4312"/>
          </a:xfrm>
        </p:grpSpPr>
        <p:sp>
          <p:nvSpPr>
            <p:cNvPr id="276485"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useBgFill="1">
          <p:nvSpPr>
            <p:cNvPr id="276486"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76483"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76484"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655890"/>
      </p:ext>
    </p:extLst>
  </p:cSld>
  <p:clrMap bg1="dk2" tx1="lt1" bg2="dk1" tx2="lt2" accent1="accent1" accent2="accent2" accent3="accent3" accent4="accent4" accent5="accent5" accent6="accent6" hlink="hlink" folHlink="folHlink"/>
  <p:sldLayoutIdLst>
    <p:sldLayoutId id="214748370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069092948"/>
      </p:ext>
    </p:extLst>
  </p:cSld>
  <p:clrMap bg1="dk2" tx1="lt1" bg2="dk1"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11713730"/>
      </p:ext>
    </p:extLst>
  </p:cSld>
  <p:clrMap bg1="lt1" tx1="dk1" bg2="lt2" tx2="dk2" accent1="accent1" accent2="accent2" accent3="accent3" accent4="accent4" accent5="accent5" accent6="accent6" hlink="hlink" folHlink="folHlink"/>
  <p:sldLayoutIdLst>
    <p:sldLayoutId id="2147483717" r:id="rId1"/>
    <p:sldLayoutId id="214748371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50778814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223978253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AD584AC9-0C89-1849-B7A4-3DFAC25191F5}"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78678651"/>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1.xml"/><Relationship Id="rId1" Type="http://schemas.openxmlformats.org/officeDocument/2006/relationships/slideLayout" Target="../slideLayouts/slideLayout11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06.xml"/></Relationships>
</file>

<file path=ppt/slides/_rels/slide10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4.xml"/><Relationship Id="rId1" Type="http://schemas.openxmlformats.org/officeDocument/2006/relationships/slideLayout" Target="../slideLayouts/slideLayout64.xml"/></Relationships>
</file>

<file path=ppt/slides/_rels/slide10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5.xml"/><Relationship Id="rId1" Type="http://schemas.openxmlformats.org/officeDocument/2006/relationships/slideLayout" Target="../slideLayouts/slideLayout64.xml"/><Relationship Id="rId4" Type="http://schemas.openxmlformats.org/officeDocument/2006/relationships/image" Target="../media/image96.png"/></Relationships>
</file>

<file path=ppt/slides/_rels/slide10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7.xml"/><Relationship Id="rId1" Type="http://schemas.openxmlformats.org/officeDocument/2006/relationships/slideLayout" Target="../slideLayouts/slideLayout114.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30.xml"/></Relationships>
</file>

<file path=ppt/slides/_rels/slide11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8.xml"/><Relationship Id="rId1" Type="http://schemas.openxmlformats.org/officeDocument/2006/relationships/slideLayout" Target="../slideLayouts/slideLayout41.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9.xml"/><Relationship Id="rId1" Type="http://schemas.openxmlformats.org/officeDocument/2006/relationships/slideLayout" Target="../slideLayouts/slideLayout30.xml"/></Relationships>
</file>

<file path=ppt/slides/_rels/slide1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0.xml"/><Relationship Id="rId1" Type="http://schemas.openxmlformats.org/officeDocument/2006/relationships/slideLayout" Target="../slideLayouts/slideLayout89.xml"/></Relationships>
</file>

<file path=ppt/slides/_rels/slide11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71.xml"/><Relationship Id="rId1" Type="http://schemas.openxmlformats.org/officeDocument/2006/relationships/slideLayout" Target="../slideLayouts/slideLayout8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80.xml"/></Relationships>
</file>

<file path=ppt/slides/_rels/slide1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4.xml"/><Relationship Id="rId1" Type="http://schemas.openxmlformats.org/officeDocument/2006/relationships/slideLayout" Target="../slideLayouts/slideLayout5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76.xml"/><Relationship Id="rId1" Type="http://schemas.openxmlformats.org/officeDocument/2006/relationships/themeOverride" Target="../theme/themeOverride1.xml"/><Relationship Id="rId5" Type="http://schemas.openxmlformats.org/officeDocument/2006/relationships/image" Target="../media/image19.jpeg"/><Relationship Id="rId4" Type="http://schemas.openxmlformats.org/officeDocument/2006/relationships/image" Target="../media/image1.jpeg"/></Relationships>
</file>

<file path=ppt/slides/_rels/slide1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5.xml"/><Relationship Id="rId1" Type="http://schemas.openxmlformats.org/officeDocument/2006/relationships/slideLayout" Target="../slideLayouts/slideLayout157.xml"/></Relationships>
</file>

<file path=ppt/slides/_rels/slide134.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6.xml"/><Relationship Id="rId1" Type="http://schemas.openxmlformats.org/officeDocument/2006/relationships/slideLayout" Target="../slideLayouts/slideLayout163.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st-takla.org/Bibles/BibleSearch/showVerses.php?book=61&amp;chapter=2&amp;vmin=15&amp;vmax=15" TargetMode="External"/><Relationship Id="rId5" Type="http://schemas.openxmlformats.org/officeDocument/2006/relationships/hyperlink" Target="https://st-takla.org/Bibles/BibleSearch/showVerses.php?book=50&amp;chapter=12&amp;vmin=29&amp;vmax=29" TargetMode="Externa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4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hyperlink" Target="https://st-takla.org/Bibles/BibleSearch/showVerses.php?book=70&amp;chapter=5&amp;vmin=9&amp;vmax=9" TargetMode="Externa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st-takla.org/Bibles/BibleSearch/showVerses.php?book=76&amp;chapter=12&amp;vmin=9&amp;vmax=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76.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9.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43.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4.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22.xml"/><Relationship Id="rId5" Type="http://schemas.openxmlformats.org/officeDocument/2006/relationships/image" Target="../media/image48.jpeg"/><Relationship Id="rId4" Type="http://schemas.openxmlformats.org/officeDocument/2006/relationships/image" Target="../media/image47.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20.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04.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232.xml"/><Relationship Id="rId4" Type="http://schemas.openxmlformats.org/officeDocument/2006/relationships/image" Target="../media/image49.emf"/></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00.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5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st-takla.org/Bibles/BibleSearch/showVerses.php?book=22&amp;chapter=50&amp;vmin=10&amp;vmax=10" TargetMode="External"/><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5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hyperlink" Target="https://st-takla.org/Bibles/BibleSearch/showVerses.php?book=76&amp;chapter=5&amp;vmin=10&amp;vmax=10"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hyperlink" Target="https://st-takla.org/Bibles/BibleSearch/showVerses.php?book=76&amp;chapter=5&amp;vmin=10&amp;vmax=10"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66.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77.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66.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84.xml"/><Relationship Id="rId4" Type="http://schemas.openxmlformats.org/officeDocument/2006/relationships/image" Target="../media/image6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52.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7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6.xml"/><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28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9.xml"/><Relationship Id="rId1" Type="http://schemas.openxmlformats.org/officeDocument/2006/relationships/slideLayout" Target="../slideLayouts/slideLayout300.xml"/></Relationships>
</file>

<file path=ppt/slides/_rels/slide7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00.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8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8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41.xml"/><Relationship Id="rId4" Type="http://schemas.openxmlformats.org/officeDocument/2006/relationships/image" Target="../media/image78.jpeg"/></Relationships>
</file>

<file path=ppt/slides/_rels/slide8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9.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5.xml"/></Relationships>
</file>

<file path=ppt/slides/_rels/slide9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0.xml"/><Relationship Id="rId1" Type="http://schemas.openxmlformats.org/officeDocument/2006/relationships/slideLayout" Target="../slideLayouts/slideLayout1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68300"/>
            <a:ext cx="9144000" cy="6106160"/>
          </a:xfrm>
          <a:prstGeom prst="rect">
            <a:avLst/>
          </a:prstGeom>
        </p:spPr>
      </p:pic>
      <p:sp>
        <p:nvSpPr>
          <p:cNvPr id="2" name="Title 1"/>
          <p:cNvSpPr>
            <a:spLocks noGrp="1"/>
          </p:cNvSpPr>
          <p:nvPr>
            <p:ph type="title"/>
          </p:nvPr>
        </p:nvSpPr>
        <p:spPr>
          <a:xfrm>
            <a:off x="0" y="15301"/>
            <a:ext cx="9144000" cy="1132162"/>
          </a:xfrm>
        </p:spPr>
        <p:txBody>
          <a:bodyPr/>
          <a:lstStyle/>
          <a:p>
            <a:r>
              <a:rPr lang="ar-JO" sz="6000" b="1" dirty="0">
                <a:effectLst>
                  <a:glow rad="165100">
                    <a:schemeClr val="tx1"/>
                  </a:glow>
                </a:effectLst>
                <a:latin typeface="Arial" panose="020B0604020202020204" pitchFamily="34" charset="0"/>
                <a:cs typeface="Arial" panose="020B0604020202020204" pitchFamily="34" charset="0"/>
              </a:rPr>
              <a:t>ليأتِ ملكوتك</a:t>
            </a:r>
            <a:endParaRPr lang="en-US" sz="6000" b="1" dirty="0">
              <a:effectLst>
                <a:glow rad="165100">
                  <a:schemeClr val="tx1"/>
                </a:glow>
              </a:effectLst>
              <a:latin typeface="Arial" panose="020B0604020202020204" pitchFamily="34" charset="0"/>
              <a:cs typeface="Arial" panose="020B0604020202020204" pitchFamily="34" charset="0"/>
            </a:endParaRPr>
          </a:p>
        </p:txBody>
      </p:sp>
      <p:sp>
        <p:nvSpPr>
          <p:cNvPr id="5" name="Text Box 1028"/>
          <p:cNvSpPr txBox="1">
            <a:spLocks noChangeArrowheads="1"/>
          </p:cNvSpPr>
          <p:nvPr/>
        </p:nvSpPr>
        <p:spPr bwMode="auto">
          <a:xfrm>
            <a:off x="0" y="6491288"/>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د. ريك جريفيث</a:t>
            </a: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BibleStudyDownloads.org</a:t>
            </a:r>
          </a:p>
        </p:txBody>
      </p:sp>
      <p:sp>
        <p:nvSpPr>
          <p:cNvPr id="6" name="Title 1"/>
          <p:cNvSpPr txBox="1">
            <a:spLocks/>
          </p:cNvSpPr>
          <p:nvPr/>
        </p:nvSpPr>
        <p:spPr bwMode="auto">
          <a:xfrm>
            <a:off x="0" y="5600361"/>
            <a:ext cx="9144000" cy="756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رؤيا</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a:t>
            </a: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20</a:t>
            </a:r>
            <a:r>
              <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a:t>
            </a:r>
          </a:p>
        </p:txBody>
      </p:sp>
    </p:spTree>
    <p:extLst>
      <p:ext uri="{BB962C8B-B14F-4D97-AF65-F5344CB8AC3E}">
        <p14:creationId xmlns:p14="http://schemas.microsoft.com/office/powerpoint/2010/main" val="466193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1334074"/>
            <a:ext cx="8128000" cy="5080000"/>
          </a:xfrm>
          <a:prstGeom prst="rect">
            <a:avLst/>
          </a:prstGeom>
        </p:spPr>
      </p:pic>
      <p:sp>
        <p:nvSpPr>
          <p:cNvPr id="2" name="Title 1"/>
          <p:cNvSpPr>
            <a:spLocks noGrp="1"/>
          </p:cNvSpPr>
          <p:nvPr>
            <p:ph type="title"/>
          </p:nvPr>
        </p:nvSpPr>
        <p:spPr>
          <a:xfrm>
            <a:off x="0" y="15300"/>
            <a:ext cx="9144000" cy="1493459"/>
          </a:xfrm>
        </p:spPr>
        <p:txBody>
          <a:bodyPr/>
          <a:lstStyle/>
          <a:p>
            <a:pPr rtl="1"/>
            <a:br>
              <a:rPr lang="ar-EG" b="1" dirty="0">
                <a:effectLst>
                  <a:glow rad="165100">
                    <a:schemeClr val="tx1"/>
                  </a:glow>
                </a:effectLst>
              </a:rPr>
            </a:br>
            <a:r>
              <a:rPr lang="ar-EG" b="1" dirty="0">
                <a:effectLst>
                  <a:glow rad="165100">
                    <a:schemeClr val="tx1"/>
                  </a:glow>
                </a:effectLst>
              </a:rPr>
              <a:t>الألفية</a:t>
            </a:r>
            <a:br>
              <a:rPr lang="ar-EG" b="1" dirty="0">
                <a:effectLst>
                  <a:glow rad="165100">
                    <a:schemeClr val="tx1"/>
                  </a:glow>
                </a:effectLst>
              </a:rPr>
            </a:br>
            <a:r>
              <a:rPr lang="ar-EG" b="1" dirty="0">
                <a:effectLst>
                  <a:glow rad="165100">
                    <a:schemeClr val="tx1"/>
                  </a:glow>
                </a:effectLst>
              </a:rPr>
              <a:t>رؤيا ٢٠: ١-١٠</a:t>
            </a:r>
            <a:br>
              <a:rPr lang="ar-EG" b="1" dirty="0">
                <a:effectLst>
                  <a:glow rad="165100">
                    <a:schemeClr val="tx1"/>
                  </a:glow>
                </a:effectLst>
              </a:rPr>
            </a:br>
            <a:endParaRPr lang="en-US" b="1" dirty="0">
              <a:effectLst>
                <a:glow rad="165100">
                  <a:schemeClr val="tx1"/>
                </a:glow>
              </a:effectLst>
            </a:endParaRPr>
          </a:p>
        </p:txBody>
      </p:sp>
      <p:grpSp>
        <p:nvGrpSpPr>
          <p:cNvPr id="10" name="Group 9"/>
          <p:cNvGrpSpPr/>
          <p:nvPr/>
        </p:nvGrpSpPr>
        <p:grpSpPr>
          <a:xfrm>
            <a:off x="0" y="2487567"/>
            <a:ext cx="2946400" cy="2444029"/>
            <a:chOff x="0" y="2487567"/>
            <a:chExt cx="2946400" cy="2444029"/>
          </a:xfrm>
        </p:grpSpPr>
        <p:sp>
          <p:nvSpPr>
            <p:cNvPr id="7" name="Cloud 6"/>
            <p:cNvSpPr/>
            <p:nvPr/>
          </p:nvSpPr>
          <p:spPr bwMode="auto">
            <a:xfrm>
              <a:off x="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Title 1"/>
            <p:cNvSpPr txBox="1">
              <a:spLocks/>
            </p:cNvSpPr>
            <p:nvPr/>
          </p:nvSpPr>
          <p:spPr bwMode="auto">
            <a:xfrm>
              <a:off x="0"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الشيطان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١-٣</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grpSp>
        <p:nvGrpSpPr>
          <p:cNvPr id="11" name="Group 10"/>
          <p:cNvGrpSpPr/>
          <p:nvPr/>
        </p:nvGrpSpPr>
        <p:grpSpPr>
          <a:xfrm>
            <a:off x="3106872" y="2487567"/>
            <a:ext cx="2946794" cy="2444029"/>
            <a:chOff x="3106872" y="2487567"/>
            <a:chExt cx="2946794" cy="2444029"/>
          </a:xfrm>
        </p:grpSpPr>
        <p:sp>
          <p:nvSpPr>
            <p:cNvPr id="8" name="Cloud 7"/>
            <p:cNvSpPr/>
            <p:nvPr/>
          </p:nvSpPr>
          <p:spPr bwMode="auto">
            <a:xfrm>
              <a:off x="3106872" y="2487567"/>
              <a:ext cx="2946400" cy="2444029"/>
            </a:xfrm>
            <a:prstGeom prst="cloud">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Title 1"/>
            <p:cNvSpPr txBox="1">
              <a:spLocks/>
            </p:cNvSpPr>
            <p:nvPr/>
          </p:nvSpPr>
          <p:spPr bwMode="auto">
            <a:xfrm>
              <a:off x="3107266"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القديسين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٤-٦</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grpSp>
        <p:nvGrpSpPr>
          <p:cNvPr id="12" name="Group 11"/>
          <p:cNvGrpSpPr/>
          <p:nvPr/>
        </p:nvGrpSpPr>
        <p:grpSpPr>
          <a:xfrm>
            <a:off x="6197600" y="2487567"/>
            <a:ext cx="2963333" cy="2444029"/>
            <a:chOff x="6197600" y="2487567"/>
            <a:chExt cx="2963333" cy="2444029"/>
          </a:xfrm>
        </p:grpSpPr>
        <p:sp>
          <p:nvSpPr>
            <p:cNvPr id="9" name="Cloud 8"/>
            <p:cNvSpPr/>
            <p:nvPr/>
          </p:nvSpPr>
          <p:spPr bwMode="auto">
            <a:xfrm>
              <a:off x="619760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Title 1"/>
            <p:cNvSpPr txBox="1">
              <a:spLocks/>
            </p:cNvSpPr>
            <p:nvPr/>
          </p:nvSpPr>
          <p:spPr bwMode="auto">
            <a:xfrm>
              <a:off x="6214533"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المذنبين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٧-١٠</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spTree>
    <p:extLst>
      <p:ext uri="{BB962C8B-B14F-4D97-AF65-F5344CB8AC3E}">
        <p14:creationId xmlns:p14="http://schemas.microsoft.com/office/powerpoint/2010/main" val="1473803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5" name="Picture 1" descr="gog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52550" y="26988"/>
            <a:ext cx="7791450" cy="683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p:nvPr>
        </p:nvSpPr>
        <p:spPr>
          <a:xfrm>
            <a:off x="0" y="6115050"/>
            <a:ext cx="9178925" cy="762000"/>
          </a:xfrm>
          <a:solidFill>
            <a:srgbClr val="000000"/>
          </a:solidFill>
        </p:spPr>
        <p:txBody>
          <a:bodyPr anchor="ctr"/>
          <a:lstStyle/>
          <a:p>
            <a:pPr algn="ctr" rtl="1" eaLnBrk="1" hangingPunct="1"/>
            <a:r>
              <a:rPr lang="ar-EG" b="1" i="0" dirty="0">
                <a:solidFill>
                  <a:srgbClr val="FFFFFF"/>
                </a:solidFill>
                <a:latin typeface="Arial" panose="020B0604020202020204" pitchFamily="34" charset="0"/>
                <a:ea typeface="新細明體" charset="0"/>
                <a:cs typeface="Arial" panose="020B0604020202020204" pitchFamily="34" charset="0"/>
              </a:rPr>
              <a:t>متى سيحدث غزو جوج؟</a:t>
            </a:r>
            <a:endParaRPr lang="en-US" b="1" i="0" dirty="0">
              <a:solidFill>
                <a:srgbClr val="FFFFFF"/>
              </a:solidFill>
              <a:latin typeface="Arial" panose="020B0604020202020204" pitchFamily="34" charset="0"/>
              <a:ea typeface="新細明體" charset="0"/>
              <a:cs typeface="Arial" panose="020B0604020202020204" pitchFamily="34" charset="0"/>
            </a:endParaRPr>
          </a:p>
        </p:txBody>
      </p:sp>
      <p:sp>
        <p:nvSpPr>
          <p:cNvPr id="20485" name="Rectangle 5"/>
          <p:cNvSpPr>
            <a:spLocks noChangeArrowheads="1"/>
          </p:cNvSpPr>
          <p:nvPr/>
        </p:nvSpPr>
        <p:spPr bwMode="auto">
          <a:xfrm>
            <a:off x="893440" y="2057400"/>
            <a:ext cx="7927032"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الممر رمزي بالكامل</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قبل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وسط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نهاية الضيقة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بين نهاية الضيقة والألفية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بعد الألفية</a:t>
            </a:r>
          </a:p>
          <a:p>
            <a:pPr marL="533400" marR="0" lvl="0" indent="-533400" algn="r" defTabSz="914400" rtl="1" eaLnBrk="1" fontAlgn="base" latinLnBrk="0" hangingPunct="1">
              <a:lnSpc>
                <a:spcPct val="100000"/>
              </a:lnSpc>
              <a:spcBef>
                <a:spcPct val="20000"/>
              </a:spcBef>
              <a:spcAft>
                <a:spcPct val="0"/>
              </a:spcAft>
              <a:buClr>
                <a:srgbClr val="FFFFCC"/>
              </a:buClr>
              <a:buSzTx/>
              <a:buFontTx/>
              <a:buAutoNum type="arabicPeriod"/>
              <a:tabLst/>
              <a:defRPr/>
            </a:pPr>
            <a:r>
              <a:rPr kumimoji="0" lang="ar-EG"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rPr>
              <a:t>مزيج من وجهات النظر الرابعة والسادسة</a:t>
            </a:r>
            <a:endParaRPr kumimoji="0" lang="en-US" sz="2800" b="1" i="0" u="none" strike="noStrike" kern="1200" cap="none" spc="0" normalizeH="0" baseline="0" noProof="0" dirty="0">
              <a:ln>
                <a:noFill/>
              </a:ln>
              <a:solidFill>
                <a:srgbClr val="FFFFCC"/>
              </a:solidFill>
              <a:effectLst>
                <a:glow rad="190500">
                  <a:srgbClr val="000000">
                    <a:alpha val="75000"/>
                  </a:srgbClr>
                </a:glow>
              </a:effectLst>
              <a:uLnTx/>
              <a:uFillTx/>
              <a:latin typeface="Arial" panose="020B0604020202020204" pitchFamily="34" charset="0"/>
              <a:ea typeface="新細明體" charset="0"/>
              <a:cs typeface="Arial" panose="020B0604020202020204" pitchFamily="34" charset="0"/>
            </a:endParaRPr>
          </a:p>
        </p:txBody>
      </p:sp>
      <p:sp>
        <p:nvSpPr>
          <p:cNvPr id="123909" name="Rectangle 2"/>
          <p:cNvSpPr txBox="1">
            <a:spLocks noChangeArrowheads="1"/>
          </p:cNvSpPr>
          <p:nvPr/>
        </p:nvSpPr>
        <p:spPr bwMode="auto">
          <a:xfrm>
            <a:off x="-34925" y="404813"/>
            <a:ext cx="4822825" cy="762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rPr>
              <a:t>وجهات نظر مختلفة: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新細明體" charset="0"/>
              <a:cs typeface="Arial" panose="020B0604020202020204" pitchFamily="34" charset="0"/>
            </a:endParaRPr>
          </a:p>
        </p:txBody>
      </p:sp>
      <p:sp>
        <p:nvSpPr>
          <p:cNvPr id="7" name="Text Box 1041"/>
          <p:cNvSpPr txBox="1">
            <a:spLocks noChangeArrowheads="1"/>
          </p:cNvSpPr>
          <p:nvPr/>
        </p:nvSpPr>
        <p:spPr bwMode="auto">
          <a:xfrm>
            <a:off x="8431844" y="28751"/>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27299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485">
                                            <p:txEl>
                                              <p:pRg st="0" end="0"/>
                                            </p:txEl>
                                          </p:spTgt>
                                        </p:tgtEl>
                                        <p:attrNameLst>
                                          <p:attrName>style.visibility</p:attrName>
                                        </p:attrNameLst>
                                      </p:cBhvr>
                                      <p:to>
                                        <p:strVal val="visible"/>
                                      </p:to>
                                    </p:set>
                                    <p:animEffect transition="in" filter="wipe(right)">
                                      <p:cBhvr>
                                        <p:cTn id="7" dur="500"/>
                                        <p:tgtEl>
                                          <p:spTgt spid="204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0485">
                                            <p:txEl>
                                              <p:pRg st="1" end="1"/>
                                            </p:txEl>
                                          </p:spTgt>
                                        </p:tgtEl>
                                        <p:attrNameLst>
                                          <p:attrName>style.visibility</p:attrName>
                                        </p:attrNameLst>
                                      </p:cBhvr>
                                      <p:to>
                                        <p:strVal val="visible"/>
                                      </p:to>
                                    </p:set>
                                    <p:animEffect transition="in" filter="wipe(right)">
                                      <p:cBhvr>
                                        <p:cTn id="12" dur="500"/>
                                        <p:tgtEl>
                                          <p:spTgt spid="2048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20485">
                                            <p:txEl>
                                              <p:pRg st="2" end="2"/>
                                            </p:txEl>
                                          </p:spTgt>
                                        </p:tgtEl>
                                        <p:attrNameLst>
                                          <p:attrName>style.visibility</p:attrName>
                                        </p:attrNameLst>
                                      </p:cBhvr>
                                      <p:to>
                                        <p:strVal val="visible"/>
                                      </p:to>
                                    </p:set>
                                    <p:animEffect transition="in" filter="wipe(right)">
                                      <p:cBhvr>
                                        <p:cTn id="17" dur="500"/>
                                        <p:tgtEl>
                                          <p:spTgt spid="2048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0485">
                                            <p:txEl>
                                              <p:pRg st="3" end="3"/>
                                            </p:txEl>
                                          </p:spTgt>
                                        </p:tgtEl>
                                        <p:attrNameLst>
                                          <p:attrName>style.visibility</p:attrName>
                                        </p:attrNameLst>
                                      </p:cBhvr>
                                      <p:to>
                                        <p:strVal val="visible"/>
                                      </p:to>
                                    </p:set>
                                    <p:animEffect transition="in" filter="wipe(right)">
                                      <p:cBhvr>
                                        <p:cTn id="22" dur="500"/>
                                        <p:tgtEl>
                                          <p:spTgt spid="2048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20485">
                                            <p:txEl>
                                              <p:pRg st="4" end="4"/>
                                            </p:txEl>
                                          </p:spTgt>
                                        </p:tgtEl>
                                        <p:attrNameLst>
                                          <p:attrName>style.visibility</p:attrName>
                                        </p:attrNameLst>
                                      </p:cBhvr>
                                      <p:to>
                                        <p:strVal val="visible"/>
                                      </p:to>
                                    </p:set>
                                    <p:animEffect transition="in" filter="wipe(right)">
                                      <p:cBhvr>
                                        <p:cTn id="27" dur="500"/>
                                        <p:tgtEl>
                                          <p:spTgt spid="2048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0485">
                                            <p:txEl>
                                              <p:pRg st="5" end="5"/>
                                            </p:txEl>
                                          </p:spTgt>
                                        </p:tgtEl>
                                        <p:attrNameLst>
                                          <p:attrName>style.visibility</p:attrName>
                                        </p:attrNameLst>
                                      </p:cBhvr>
                                      <p:to>
                                        <p:strVal val="visible"/>
                                      </p:to>
                                    </p:set>
                                    <p:animEffect transition="in" filter="wipe(right)">
                                      <p:cBhvr>
                                        <p:cTn id="32" dur="500"/>
                                        <p:tgtEl>
                                          <p:spTgt spid="2048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485">
                                            <p:txEl>
                                              <p:pRg st="6" end="6"/>
                                            </p:txEl>
                                          </p:spTgt>
                                        </p:tgtEl>
                                        <p:attrNameLst>
                                          <p:attrName>style.visibility</p:attrName>
                                        </p:attrNameLst>
                                      </p:cBhvr>
                                      <p:to>
                                        <p:strVal val="visible"/>
                                      </p:to>
                                    </p:set>
                                    <p:animEffect transition="in" filter="wipe(right)">
                                      <p:cBhvr>
                                        <p:cTn id="37" dur="500"/>
                                        <p:tgtEl>
                                          <p:spTgt spid="2048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build="p"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28002" name="Rectangle 1026"/>
          <p:cNvSpPr>
            <a:spLocks noChangeArrowheads="1"/>
          </p:cNvSpPr>
          <p:nvPr/>
        </p:nvSpPr>
        <p:spPr bwMode="auto">
          <a:xfrm>
            <a:off x="0" y="476250"/>
            <a:ext cx="9144000" cy="338138"/>
          </a:xfrm>
          <a:prstGeom prst="rect">
            <a:avLst/>
          </a:prstGeom>
          <a:solidFill>
            <a:srgbClr val="99CC00">
              <a:alpha val="43921"/>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4437" name="Text Box 1029"/>
          <p:cNvSpPr txBox="1">
            <a:spLocks noChangeArrowheads="1"/>
          </p:cNvSpPr>
          <p:nvPr/>
        </p:nvSpPr>
        <p:spPr bwMode="auto">
          <a:xfrm>
            <a:off x="0" y="1437026"/>
            <a:ext cx="9144000" cy="5262979"/>
          </a:xfrm>
          <a:prstGeom prst="rect">
            <a:avLst/>
          </a:prstGeom>
          <a:solidFill>
            <a:srgbClr val="CCCCFF">
              <a:alpha val="5803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٣٨: ٢</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جوج = الأمير</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ماجوج = الأرض</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٣٨: ١٦</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جوج ضد إسرائيل</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٣٩: ١٧-٢٠</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وليمة الجثث</a:t>
            </a: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حزقيال ٣٨-٣٩ ؛ رؤ٩: ١٦؛ ١٦: ١٦ ؛ ١٩: ١٩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تناسب الأحداث قبل استعادة</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الهيكل الألفي (حزقيال ٤٠)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4438" name="Text Box 1030"/>
          <p:cNvSpPr txBox="1">
            <a:spLocks noChangeArrowheads="1"/>
          </p:cNvSpPr>
          <p:nvPr/>
        </p:nvSpPr>
        <p:spPr bwMode="auto">
          <a:xfrm>
            <a:off x="0" y="1361275"/>
            <a:ext cx="4145280" cy="4893647"/>
          </a:xfrm>
          <a:prstGeom prst="rect">
            <a:avLst/>
          </a:prstGeom>
          <a:solidFill>
            <a:srgbClr val="99FFCC">
              <a:alpha val="3686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٢٠: 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جوج وماجوج = 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٢٠: ٨</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جوج وماجوج ضد المسيح</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٢٠: ١٠</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ألقى الشيطان في بحيرة النار</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رؤيا٢٠: ٧-١٠</a:t>
            </a: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تتناسب الأحداث بعد الألفية </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٢٠: ١-٦</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8005" name="Rectangle 1031"/>
          <p:cNvSpPr>
            <a:spLocks noGrp="1" noChangeArrowheads="1"/>
          </p:cNvSpPr>
          <p:nvPr>
            <p:ph type="title"/>
          </p:nvPr>
        </p:nvSpPr>
        <p:spPr>
          <a:xfrm>
            <a:off x="0" y="448441"/>
            <a:ext cx="9144000" cy="954088"/>
          </a:xfrm>
          <a:solidFill>
            <a:srgbClr val="000090"/>
          </a:solidFill>
        </p:spPr>
        <p:txBody>
          <a:bodyPr anchor="t">
            <a:spAutoFit/>
          </a:bodyPr>
          <a:lstStyle/>
          <a:p>
            <a:pPr rtl="1" eaLnBrk="1" hangingPunct="1"/>
            <a:r>
              <a:rPr lang="ar-EG" sz="2800" b="1" dirty="0">
                <a:latin typeface="Arial" panose="020B0604020202020204" pitchFamily="34" charset="0"/>
                <a:ea typeface="ＭＳ Ｐゴシック" charset="0"/>
                <a:cs typeface="Arial" panose="020B0604020202020204" pitchFamily="34" charset="0"/>
              </a:rPr>
              <a:t>أسباب اختلاف جوج وماجوج لحزقيال عن جوج وماجوج يوحنا</a:t>
            </a:r>
            <a:br>
              <a:rPr lang="ar-EG" sz="2800" b="1" dirty="0">
                <a:latin typeface="Arial" panose="020B0604020202020204" pitchFamily="34" charset="0"/>
                <a:ea typeface="ＭＳ Ｐゴシック" charset="0"/>
                <a:cs typeface="Arial" panose="020B0604020202020204" pitchFamily="34" charset="0"/>
              </a:rPr>
            </a:br>
            <a:r>
              <a:rPr lang="ar-EG" sz="2800" b="1" dirty="0">
                <a:latin typeface="Arial" panose="020B0604020202020204" pitchFamily="34" charset="0"/>
                <a:ea typeface="ＭＳ Ｐゴシック" charset="0"/>
                <a:cs typeface="Arial" panose="020B0604020202020204" pitchFamily="34" charset="0"/>
              </a:rPr>
              <a:t> في رؤيا ٢٠: ٧-</a:t>
            </a:r>
            <a:r>
              <a:rPr lang="ar-EG" sz="2800" b="1" i="1" dirty="0">
                <a:latin typeface="Arial" panose="020B0604020202020204" pitchFamily="34" charset="0"/>
                <a:ea typeface="ＭＳ Ｐゴシック" charset="0"/>
                <a:cs typeface="Arial" panose="020B0604020202020204" pitchFamily="34" charset="0"/>
              </a:rPr>
              <a:t>١٠</a:t>
            </a:r>
            <a:endParaRPr lang="en-US" sz="2800" b="1" i="1" dirty="0">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31844" y="-653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rPr>
              <a:t>436</a:t>
            </a:r>
            <a:endParaRPr kumimoji="0" lang="en-US" sz="2400" b="1" i="0" u="none" strike="noStrike" kern="1200" cap="none" spc="0" normalizeH="0" baseline="0" noProof="0" dirty="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734935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fade">
                                      <p:cBhvr>
                                        <p:cTn id="7" dur="2000"/>
                                        <p:tgtEl>
                                          <p:spTgt spid="274437"/>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274438"/>
                                        </p:tgtEl>
                                        <p:attrNameLst>
                                          <p:attrName>style.visibility</p:attrName>
                                        </p:attrNameLst>
                                      </p:cBhvr>
                                      <p:to>
                                        <p:strVal val="visible"/>
                                      </p:to>
                                    </p:set>
                                    <p:anim calcmode="lin" valueType="num">
                                      <p:cBhvr additive="base">
                                        <p:cTn id="11" dur="2000" fill="hold"/>
                                        <p:tgtEl>
                                          <p:spTgt spid="274438"/>
                                        </p:tgtEl>
                                        <p:attrNameLst>
                                          <p:attrName>ppt_x</p:attrName>
                                        </p:attrNameLst>
                                      </p:cBhvr>
                                      <p:tavLst>
                                        <p:tav tm="0">
                                          <p:val>
                                            <p:strVal val="#ppt_x"/>
                                          </p:val>
                                        </p:tav>
                                        <p:tav tm="100000">
                                          <p:val>
                                            <p:strVal val="#ppt_x"/>
                                          </p:val>
                                        </p:tav>
                                      </p:tavLst>
                                    </p:anim>
                                    <p:anim calcmode="lin" valueType="num">
                                      <p:cBhvr additive="base">
                                        <p:cTn id="12" dur="2000" fill="hold"/>
                                        <p:tgtEl>
                                          <p:spTgt spid="27443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7" grpId="0" animBg="1"/>
      <p:bldP spid="274438"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sp>
        <p:nvSpPr>
          <p:cNvPr id="23" name="AutoShape 2">
            <a:extLst>
              <a:ext uri="{FF2B5EF4-FFF2-40B4-BE49-F238E27FC236}">
                <a16:creationId xmlns:a16="http://schemas.microsoft.com/office/drawing/2014/main" id="{AB16F651-853E-F849-BF88-3E5199D87072}"/>
              </a:ext>
            </a:extLst>
          </p:cNvPr>
          <p:cNvSpPr>
            <a:spLocks noChangeArrowheads="1"/>
          </p:cNvSpPr>
          <p:nvPr/>
        </p:nvSpPr>
        <p:spPr bwMode="auto">
          <a:xfrm>
            <a:off x="-31750" y="4522416"/>
            <a:ext cx="8185150" cy="2348284"/>
          </a:xfrm>
          <a:prstGeom prst="upArrowCallout">
            <a:avLst>
              <a:gd name="adj1" fmla="val 63690"/>
              <a:gd name="adj2" fmla="val 63690"/>
              <a:gd name="adj3" fmla="val 11259"/>
              <a:gd name="adj4" fmla="val 57822"/>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 Box 22">
            <a:extLst>
              <a:ext uri="{FF2B5EF4-FFF2-40B4-BE49-F238E27FC236}">
                <a16:creationId xmlns:a16="http://schemas.microsoft.com/office/drawing/2014/main" id="{446F8ACF-B9C2-414D-8EB2-2C68E58F39D1}"/>
              </a:ext>
            </a:extLst>
          </p:cNvPr>
          <p:cNvSpPr txBox="1">
            <a:spLocks noChangeArrowheads="1"/>
          </p:cNvSpPr>
          <p:nvPr/>
        </p:nvSpPr>
        <p:spPr bwMode="auto">
          <a:xfrm>
            <a:off x="-1" y="5492750"/>
            <a:ext cx="8101013" cy="144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a:t>
            </a:r>
            <a:r>
              <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رميا ٣٠ : 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آه! لأن ذلك اليوم عظيم وليس مثله</a:t>
            </a:r>
            <a:r>
              <a:rPr lang="ar-JO" altLang="ja-JP" sz="3200" dirty="0">
                <a:solidFill>
                  <a:srgbClr val="FFFFFF"/>
                </a:solidFill>
                <a:latin typeface="Arial" panose="020B0604020202020204" pitchFamily="34" charset="0"/>
                <a:cs typeface="Arial" panose="020B0604020202020204" pitchFamily="34" charset="0"/>
              </a:rPr>
              <a:t>،</a:t>
            </a:r>
            <a:r>
              <a:rPr kumimoji="0" lang="ar-SA" altLang="ja-JP" sz="3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وهو وقت ضيق على يعقوب، ولكنه سيخلص منه.</a:t>
            </a:r>
            <a:endParaRPr kumimoji="0" lang="ar-SA" altLang="ja-JP"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a:solidFill>
                  <a:schemeClr val="bg1"/>
                </a:solidFill>
                <a:latin typeface="Arial" pitchFamily="34" charset="0"/>
                <a:cs typeface="Arial" pitchFamily="34" charset="0"/>
              </a:rPr>
              <a:t>نظرة عامة على المستقبل</a:t>
            </a:r>
            <a:endParaRPr lang="en-US" sz="5400" b="1">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يوم الرب </a:t>
            </a:r>
            <a:endParaRPr kumimoji="0" lang="en-GB"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3" name="Text Box 14">
            <a:extLst>
              <a:ext uri="{FF2B5EF4-FFF2-40B4-BE49-F238E27FC236}">
                <a16:creationId xmlns:a16="http://schemas.microsoft.com/office/drawing/2014/main" id="{D982A667-27DC-3F3C-C24C-F0E7978375F1}"/>
              </a:ext>
            </a:extLst>
          </p:cNvPr>
          <p:cNvSpPr txBox="1">
            <a:spLocks noChangeArrowheads="1"/>
          </p:cNvSpPr>
          <p:nvPr/>
        </p:nvSpPr>
        <p:spPr bwMode="auto">
          <a:xfrm>
            <a:off x="66294" y="-992867"/>
            <a:ext cx="2688855" cy="894733"/>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العرش العظيم الأبيض</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٢٠ : ١٤-١٥</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Tree>
    <p:extLst>
      <p:ext uri="{BB962C8B-B14F-4D97-AF65-F5344CB8AC3E}">
        <p14:creationId xmlns:p14="http://schemas.microsoft.com/office/powerpoint/2010/main" val="158038520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par>
                          <p:cTn id="119" fill="hold">
                            <p:stCondLst>
                              <p:cond delay="500"/>
                            </p:stCondLst>
                            <p:childTnLst>
                              <p:par>
                                <p:cTn id="120" presetID="9" presetClass="entr" fill="hold" nodeType="afterEffect">
                                  <p:stCondLst>
                                    <p:cond delay="0"/>
                                  </p:stCondLst>
                                  <p:childTnLst>
                                    <p:set>
                                      <p:cBhvr additive="repl">
                                        <p:cTn id="121" dur="1" fill="hold">
                                          <p:stCondLst>
                                            <p:cond delay="0"/>
                                          </p:stCondLst>
                                        </p:cTn>
                                        <p:tgtEl>
                                          <p:spTgt spid="3"/>
                                        </p:tgtEl>
                                        <p:attrNameLst>
                                          <p:attrName>style.visibility</p:attrName>
                                        </p:attrNameLst>
                                      </p:cBhvr>
                                      <p:to>
                                        <p:strVal val="visible"/>
                                      </p:to>
                                    </p:set>
                                    <p:animEffect transition="in" filter="dissolve">
                                      <p:cBhvr additive="repl">
                                        <p:cTn id="1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3"/>
          <p:cNvSpPr>
            <a:spLocks noChangeArrowheads="1"/>
          </p:cNvSpPr>
          <p:nvPr/>
        </p:nvSpPr>
        <p:spPr bwMode="auto">
          <a:xfrm>
            <a:off x="-36513" y="0"/>
            <a:ext cx="9144001"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pic>
        <p:nvPicPr>
          <p:cNvPr id="171012" name="Picture 2" descr="29 Dragon Thrown Into Lake of Fi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9001" y="0"/>
            <a:ext cx="54832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6002" name="Rectangle 2"/>
          <p:cNvSpPr>
            <a:spLocks noGrp="1" noChangeArrowheads="1"/>
          </p:cNvSpPr>
          <p:nvPr>
            <p:ph type="ctrTitle"/>
          </p:nvPr>
        </p:nvSpPr>
        <p:spPr>
          <a:xfrm>
            <a:off x="5244225" y="0"/>
            <a:ext cx="3880197" cy="6858000"/>
          </a:xfrm>
          <a:effectLst/>
        </p:spPr>
        <p:txBody>
          <a:bodyPr anchor="t"/>
          <a:lstStyle/>
          <a:p>
            <a:pPr>
              <a:defRPr/>
            </a:pPr>
            <a:r>
              <a:rPr lang="ar-JO" sz="3600" b="1" dirty="0">
                <a:effectLst>
                  <a:glow rad="165100">
                    <a:schemeClr val="tx1"/>
                  </a:glow>
                </a:effectLst>
                <a:latin typeface="Arial" panose="020B0604020202020204" pitchFamily="34" charset="0"/>
                <a:ea typeface="ＭＳ Ｐゴシック" charset="0"/>
                <a:cs typeface="Arial" panose="020B0604020202020204" pitchFamily="34" charset="0"/>
              </a:rPr>
              <a:t>فنزلت نار من عند الله من السماء وأكلتهم.</a:t>
            </a:r>
            <a:br>
              <a:rPr lang="ar-JO" sz="3600"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65100">
                    <a:schemeClr val="tx1"/>
                  </a:glow>
                </a:effectLst>
                <a:latin typeface="Arial" panose="020B0604020202020204" pitchFamily="34" charset="0"/>
                <a:ea typeface="ＭＳ Ｐゴシック" charset="0"/>
                <a:cs typeface="Arial" panose="020B0604020202020204" pitchFamily="34" charset="0"/>
              </a:rPr>
              <a:t>10 وإبليس الذي كان يضلهم طرح في بحيرة النار والكبريت، حيث الوحش والنبي الكذاب.</a:t>
            </a:r>
            <a:br>
              <a:rPr lang="ar-JO" sz="3600"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65100">
                    <a:schemeClr val="tx1"/>
                  </a:glow>
                </a:effectLst>
                <a:latin typeface="Arial" panose="020B0604020202020204" pitchFamily="34" charset="0"/>
                <a:ea typeface="ＭＳ Ｐゴシック" charset="0"/>
                <a:cs typeface="Arial" panose="020B0604020202020204" pitchFamily="34" charset="0"/>
              </a:rPr>
              <a:t>(20: 9ب-10: أ)</a:t>
            </a:r>
            <a:endParaRPr lang="en-US" sz="4000" b="1"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769645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3" y="2619487"/>
            <a:ext cx="9144000" cy="4238513"/>
          </a:xfrm>
          <a:prstGeom prst="rect">
            <a:avLst/>
          </a:prstGeom>
        </p:spPr>
      </p:pic>
      <p:sp>
        <p:nvSpPr>
          <p:cNvPr id="896002" name="Rectangle 2"/>
          <p:cNvSpPr>
            <a:spLocks noGrp="1" noChangeArrowheads="1"/>
          </p:cNvSpPr>
          <p:nvPr>
            <p:ph type="ctrTitle"/>
          </p:nvPr>
        </p:nvSpPr>
        <p:spPr>
          <a:xfrm>
            <a:off x="5317066" y="0"/>
            <a:ext cx="3807355" cy="6858000"/>
          </a:xfrm>
          <a:effectLst/>
        </p:spPr>
        <p:txBody>
          <a:bodyPr anchor="t"/>
          <a:lstStyle/>
          <a:p>
            <a:pPr>
              <a:defRPr/>
            </a:pPr>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وسيعذبون نهاراً وليلاً إلى أبد الآبدين.</a:t>
            </a:r>
            <a:b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65100">
                    <a:schemeClr val="tx1"/>
                  </a:glow>
                </a:effectLst>
                <a:latin typeface="Arial" panose="020B0604020202020204" pitchFamily="34" charset="0"/>
                <a:ea typeface="ＭＳ Ｐゴシック" charset="0"/>
                <a:cs typeface="Arial" panose="020B0604020202020204" pitchFamily="34" charset="0"/>
              </a:rPr>
              <a:t>(20: 10ب)</a:t>
            </a:r>
            <a:endParaRPr lang="en-US" dirty="0">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37066" y="2232409"/>
            <a:ext cx="5080000" cy="3276600"/>
          </a:xfrm>
          <a:prstGeom prst="rect">
            <a:avLst/>
          </a:prstGeom>
        </p:spPr>
      </p:pic>
    </p:spTree>
    <p:extLst>
      <p:ext uri="{BB962C8B-B14F-4D97-AF65-F5344CB8AC3E}">
        <p14:creationId xmlns:p14="http://schemas.microsoft.com/office/powerpoint/2010/main" val="41302512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3" name="Picture 3" descr="Rev 19 horse-white-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5" y="-26988"/>
            <a:ext cx="92598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0"/>
            <a:ext cx="2592388" cy="2636838"/>
          </a:xfrm>
        </p:spPr>
        <p:txBody>
          <a:bodyPr/>
          <a:lstStyle/>
          <a:p>
            <a:pPr rtl="1">
              <a:defRPr/>
            </a:pPr>
            <a:r>
              <a:rPr lang="ar-JO" sz="4000" b="1" dirty="0">
                <a:effectLst>
                  <a:outerShdw blurRad="38100" dist="38100" dir="2700000" algn="tl">
                    <a:srgbClr val="000000">
                      <a:alpha val="43137"/>
                    </a:srgbClr>
                  </a:outerShdw>
                </a:effectLst>
              </a:rPr>
              <a:t>سيفوز </a:t>
            </a:r>
            <a:r>
              <a:rPr lang="ar-EG" sz="4000" b="1" dirty="0">
                <a:effectLst>
                  <a:outerShdw blurRad="38100" dist="38100" dir="2700000" algn="tl">
                    <a:srgbClr val="000000">
                      <a:alpha val="43137"/>
                    </a:srgbClr>
                  </a:outerShdw>
                </a:effectLst>
              </a:rPr>
              <a:t>المسيح  في المعركة الأخيرة</a:t>
            </a:r>
            <a:endParaRPr lang="en-US" sz="4000" b="1" dirty="0">
              <a:effectLst>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70402073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039" y="-21712"/>
            <a:ext cx="9327169" cy="7001836"/>
          </a:xfrm>
          <a:prstGeom prst="rect">
            <a:avLst/>
          </a:prstGeom>
        </p:spPr>
      </p:pic>
      <p:sp>
        <p:nvSpPr>
          <p:cNvPr id="2" name="Title 1"/>
          <p:cNvSpPr>
            <a:spLocks noGrp="1"/>
          </p:cNvSpPr>
          <p:nvPr>
            <p:ph type="title"/>
          </p:nvPr>
        </p:nvSpPr>
        <p:spPr>
          <a:xfrm>
            <a:off x="-42607" y="5104102"/>
            <a:ext cx="9144000" cy="1753897"/>
          </a:xfrm>
        </p:spPr>
        <p:txBody>
          <a:bodyPr/>
          <a:lstStyle/>
          <a:p>
            <a:pPr marL="419100" indent="-419100"/>
            <a:r>
              <a:rPr lang="ar-JO" sz="3600" b="1" dirty="0">
                <a:effectLst>
                  <a:glow rad="165100">
                    <a:schemeClr val="tx1"/>
                  </a:glow>
                </a:effectLst>
              </a:rPr>
              <a:t>1. سوف </a:t>
            </a:r>
            <a:r>
              <a:rPr lang="ar-JO" sz="3600" b="1" dirty="0">
                <a:solidFill>
                  <a:srgbClr val="FFFF00"/>
                </a:solidFill>
                <a:effectLst>
                  <a:glow rad="165100">
                    <a:schemeClr val="tx1"/>
                  </a:glow>
                </a:effectLst>
              </a:rPr>
              <a:t>تحكم</a:t>
            </a:r>
            <a:r>
              <a:rPr lang="ar-JO" sz="3600" b="1" dirty="0">
                <a:effectLst>
                  <a:glow rad="165100">
                    <a:schemeClr val="tx1"/>
                  </a:glow>
                </a:effectLst>
              </a:rPr>
              <a:t> الأرض مع المسيح لمدة 1000 سنة،     حتى الموقف الأخير للشيطان </a:t>
            </a:r>
            <a:br>
              <a:rPr lang="ar-JO" sz="3600" b="1" dirty="0">
                <a:effectLst>
                  <a:glow rad="165100">
                    <a:schemeClr val="tx1"/>
                  </a:glow>
                </a:effectLst>
              </a:rPr>
            </a:br>
            <a:r>
              <a:rPr lang="ar-JO" sz="3600" b="1" dirty="0">
                <a:effectLst>
                  <a:glow rad="165100">
                    <a:schemeClr val="tx1"/>
                  </a:glow>
                </a:effectLst>
              </a:rPr>
              <a:t>(20: 1-10).</a:t>
            </a:r>
            <a:endParaRPr lang="en-US" sz="3600" b="1" dirty="0">
              <a:effectLst>
                <a:glow rad="165100">
                  <a:schemeClr val="tx1"/>
                </a:glow>
              </a:effectLst>
            </a:endParaRPr>
          </a:p>
        </p:txBody>
      </p:sp>
    </p:spTree>
    <p:extLst>
      <p:ext uri="{BB962C8B-B14F-4D97-AF65-F5344CB8AC3E}">
        <p14:creationId xmlns:p14="http://schemas.microsoft.com/office/powerpoint/2010/main" val="24740182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33" y="0"/>
            <a:ext cx="9160934" cy="6858001"/>
          </a:xfrm>
          <a:prstGeom prst="rect">
            <a:avLst/>
          </a:prstGeom>
        </p:spPr>
      </p:pic>
      <p:sp>
        <p:nvSpPr>
          <p:cNvPr id="2" name="Title 1"/>
          <p:cNvSpPr>
            <a:spLocks noGrp="1"/>
          </p:cNvSpPr>
          <p:nvPr>
            <p:ph type="title"/>
          </p:nvPr>
        </p:nvSpPr>
        <p:spPr>
          <a:xfrm>
            <a:off x="-42607" y="5104102"/>
            <a:ext cx="9144000" cy="1753897"/>
          </a:xfrm>
        </p:spPr>
        <p:txBody>
          <a:bodyPr/>
          <a:lstStyle/>
          <a:p>
            <a:pPr marL="419100" indent="-419100"/>
            <a:r>
              <a:rPr lang="ar-JO" sz="3600" b="1" dirty="0">
                <a:effectLst>
                  <a:glow rad="165100">
                    <a:schemeClr val="tx1"/>
                  </a:glow>
                </a:effectLst>
              </a:rPr>
              <a:t>2. سوف </a:t>
            </a:r>
            <a:r>
              <a:rPr lang="ar-JO" sz="3600" b="1" dirty="0">
                <a:solidFill>
                  <a:srgbClr val="FFFF00"/>
                </a:solidFill>
                <a:effectLst>
                  <a:glow rad="165100">
                    <a:schemeClr val="tx1"/>
                  </a:glow>
                </a:effectLst>
              </a:rPr>
              <a:t>يدين</a:t>
            </a:r>
            <a:r>
              <a:rPr lang="ar-JO" sz="3600" b="1" dirty="0">
                <a:effectLst>
                  <a:glow rad="165100">
                    <a:schemeClr val="tx1"/>
                  </a:glow>
                </a:effectLst>
              </a:rPr>
              <a:t> المسيح جميع الشعوب ويهزم عدوه الأخير الموت (20: 11-15)</a:t>
            </a:r>
            <a:endParaRPr lang="en-US" sz="3600" b="1" dirty="0">
              <a:effectLst>
                <a:glow rad="165100">
                  <a:schemeClr val="tx1"/>
                </a:glow>
              </a:effectLst>
            </a:endParaRPr>
          </a:p>
        </p:txBody>
      </p:sp>
    </p:spTree>
    <p:extLst>
      <p:ext uri="{BB962C8B-B14F-4D97-AF65-F5344CB8AC3E}">
        <p14:creationId xmlns:p14="http://schemas.microsoft.com/office/powerpoint/2010/main" val="21603358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00667"/>
            <a:ext cx="9199044" cy="5757333"/>
          </a:xfrm>
          <a:prstGeom prst="rect">
            <a:avLst/>
          </a:prstGeom>
        </p:spPr>
      </p:pic>
      <p:sp>
        <p:nvSpPr>
          <p:cNvPr id="906242" name="Rectangle 2"/>
          <p:cNvSpPr>
            <a:spLocks noGrp="1" noChangeArrowheads="1"/>
          </p:cNvSpPr>
          <p:nvPr>
            <p:ph type="ctrTitle"/>
          </p:nvPr>
        </p:nvSpPr>
        <p:spPr>
          <a:xfrm>
            <a:off x="-16933" y="33864"/>
            <a:ext cx="9199044" cy="1456269"/>
          </a:xfrm>
          <a:effectLst>
            <a:outerShdw blurRad="63500" dist="35921" dir="2700000" algn="ctr" rotWithShape="0">
              <a:schemeClr val="tx2">
                <a:alpha val="74998"/>
              </a:schemeClr>
            </a:outerShdw>
          </a:effectLst>
        </p:spPr>
        <p:txBody>
          <a:bodyPr anchor="t"/>
          <a:lstStyle/>
          <a:p>
            <a:pPr>
              <a:defRPr/>
            </a:pPr>
            <a:r>
              <a:rPr lang="ar-JO" altLang="ja-JP" sz="32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t>ثم رأيت عرشاً عظيماً أبيض والجالس عليه، الذي من وجهه هربت الأرض والسماء، ولم يوجد لهما موضع.</a:t>
            </a:r>
            <a:br>
              <a:rPr lang="ar-JO" altLang="ja-JP" sz="32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br>
            <a:r>
              <a:rPr lang="ar-JO" altLang="ja-JP" sz="32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t>(20: 11)</a:t>
            </a:r>
            <a:endParaRPr lang="en-US" sz="4000"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6457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6242" name="Rectangle 2"/>
          <p:cNvSpPr>
            <a:spLocks noGrp="1" noChangeArrowheads="1"/>
          </p:cNvSpPr>
          <p:nvPr>
            <p:ph type="ctrTitle"/>
          </p:nvPr>
        </p:nvSpPr>
        <p:spPr>
          <a:xfrm>
            <a:off x="-16933" y="440256"/>
            <a:ext cx="9199044" cy="1710269"/>
          </a:xfrm>
          <a:effectLst>
            <a:outerShdw blurRad="63500" dist="35921" dir="2700000" algn="ctr" rotWithShape="0">
              <a:schemeClr val="tx2">
                <a:alpha val="74998"/>
              </a:schemeClr>
            </a:outerShdw>
          </a:effectLst>
        </p:spPr>
        <p:txBody>
          <a:bodyPr anchor="t"/>
          <a:lstStyle/>
          <a:p>
            <a:pPr>
              <a:defRPr/>
            </a:pPr>
            <a:r>
              <a:rPr lang="ar-JO" altLang="ja-JP" sz="36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t>ورأيت الأموات صغاراً وكباراً واقفين أمام الله.</a:t>
            </a:r>
            <a:br>
              <a:rPr lang="ar-JO" altLang="ja-JP" sz="36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br>
            <a:r>
              <a:rPr lang="ar-JO" altLang="ja-JP" sz="3600" b="1"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rPr>
              <a:t>(20: 12أ)</a:t>
            </a:r>
            <a:endParaRPr lang="en-US" dirty="0">
              <a:solidFill>
                <a:schemeClr val="bg1"/>
              </a:solidFill>
              <a:effectLst>
                <a:glow rad="165100">
                  <a:schemeClr val="tx1">
                    <a:alpha val="99000"/>
                  </a:schemeClr>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2903220"/>
            <a:ext cx="9144000" cy="3954780"/>
          </a:xfrm>
          <a:prstGeom prst="rect">
            <a:avLst/>
          </a:prstGeom>
        </p:spPr>
      </p:pic>
    </p:spTree>
    <p:extLst>
      <p:ext uri="{BB962C8B-B14F-4D97-AF65-F5344CB8AC3E}">
        <p14:creationId xmlns:p14="http://schemas.microsoft.com/office/powerpoint/2010/main" val="2074392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1334074"/>
            <a:ext cx="8128000" cy="5080000"/>
          </a:xfrm>
          <a:prstGeom prst="rect">
            <a:avLst/>
          </a:prstGeom>
        </p:spPr>
      </p:pic>
      <p:sp>
        <p:nvSpPr>
          <p:cNvPr id="2" name="Title 1"/>
          <p:cNvSpPr>
            <a:spLocks noGrp="1"/>
          </p:cNvSpPr>
          <p:nvPr>
            <p:ph type="title"/>
          </p:nvPr>
        </p:nvSpPr>
        <p:spPr>
          <a:xfrm>
            <a:off x="0" y="344557"/>
            <a:ext cx="9144000" cy="802906"/>
          </a:xfrm>
        </p:spPr>
        <p:txBody>
          <a:bodyPr/>
          <a:lstStyle/>
          <a:p>
            <a:pPr rtl="1"/>
            <a:r>
              <a:rPr lang="ar-SA" b="1" dirty="0">
                <a:effectLst>
                  <a:glow rad="165100">
                    <a:schemeClr val="tx1"/>
                  </a:glow>
                </a:effectLst>
              </a:rPr>
              <a:t>الألفية</a:t>
            </a:r>
            <a:br>
              <a:rPr lang="ar-SA" b="1" dirty="0">
                <a:effectLst>
                  <a:glow rad="165100">
                    <a:schemeClr val="tx1"/>
                  </a:glow>
                </a:effectLst>
              </a:rPr>
            </a:br>
            <a:r>
              <a:rPr lang="ar-EG" b="1" dirty="0">
                <a:effectLst>
                  <a:glow rad="165100">
                    <a:schemeClr val="tx1"/>
                  </a:glow>
                </a:effectLst>
              </a:rPr>
              <a:t>رؤيا ٢٠: ١-١٠</a:t>
            </a:r>
            <a:endParaRPr lang="en-US" b="1" dirty="0">
              <a:effectLst>
                <a:glow rad="165100">
                  <a:schemeClr val="tx1"/>
                </a:glow>
              </a:effectLst>
            </a:endParaRPr>
          </a:p>
        </p:txBody>
      </p:sp>
      <p:grpSp>
        <p:nvGrpSpPr>
          <p:cNvPr id="10" name="Group 9"/>
          <p:cNvGrpSpPr/>
          <p:nvPr/>
        </p:nvGrpSpPr>
        <p:grpSpPr>
          <a:xfrm>
            <a:off x="0" y="2487567"/>
            <a:ext cx="2946400" cy="2444029"/>
            <a:chOff x="0" y="2487567"/>
            <a:chExt cx="2946400" cy="2444029"/>
          </a:xfrm>
        </p:grpSpPr>
        <p:sp>
          <p:nvSpPr>
            <p:cNvPr id="7" name="Cloud 6"/>
            <p:cNvSpPr/>
            <p:nvPr/>
          </p:nvSpPr>
          <p:spPr bwMode="auto">
            <a:xfrm>
              <a:off x="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Title 1"/>
            <p:cNvSpPr txBox="1">
              <a:spLocks/>
            </p:cNvSpPr>
            <p:nvPr/>
          </p:nvSpPr>
          <p:spPr bwMode="auto">
            <a:xfrm>
              <a:off x="0"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الشيطان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١-٣</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spTree>
    <p:extLst>
      <p:ext uri="{BB962C8B-B14F-4D97-AF65-F5344CB8AC3E}">
        <p14:creationId xmlns:p14="http://schemas.microsoft.com/office/powerpoint/2010/main" val="2721027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Rectangle 3"/>
          <p:cNvSpPr>
            <a:spLocks noGrp="1" noChangeArrowheads="1"/>
          </p:cNvSpPr>
          <p:nvPr>
            <p:ph type="title"/>
          </p:nvPr>
        </p:nvSpPr>
        <p:spPr>
          <a:xfrm>
            <a:off x="0" y="0"/>
            <a:ext cx="8442476" cy="2057400"/>
          </a:xfrm>
          <a:effectLst>
            <a:outerShdw blurRad="63500" dist="107763" dir="2700000" algn="ctr" rotWithShape="0">
              <a:srgbClr val="000000">
                <a:alpha val="74998"/>
              </a:srgbClr>
            </a:outerShdw>
          </a:effectLst>
        </p:spPr>
        <p:txBody>
          <a:bodyPr/>
          <a:lstStyle/>
          <a:p>
            <a:pPr eaLnBrk="1" hangingPunct="1">
              <a:defRPr/>
            </a:pPr>
            <a:r>
              <a:rPr lang="ar-JO" sz="4000" b="1" dirty="0">
                <a:latin typeface="Arial" charset="0"/>
                <a:ea typeface="ＭＳ Ｐゴシック" charset="0"/>
              </a:rPr>
              <a:t>هل سيظهر غير المؤمنين فقط أمام            العرش العظيم الأبيض (20: 14-15)</a:t>
            </a:r>
            <a:endParaRPr lang="en-US" b="1" dirty="0">
              <a:latin typeface="Arial" charset="0"/>
              <a:ea typeface="ＭＳ Ｐゴシック" charset="0"/>
            </a:endParaRPr>
          </a:p>
        </p:txBody>
      </p:sp>
      <p:sp>
        <p:nvSpPr>
          <p:cNvPr id="5" name="Text Box 1041"/>
          <p:cNvSpPr txBox="1">
            <a:spLocks noChangeArrowheads="1"/>
          </p:cNvSpPr>
          <p:nvPr/>
        </p:nvSpPr>
        <p:spPr bwMode="auto">
          <a:xfrm>
            <a:off x="8431844" y="28751"/>
            <a:ext cx="7889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440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س2</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pic>
        <p:nvPicPr>
          <p:cNvPr id="6" name="Picture 5" descr="rev 20 White Throne-0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985818"/>
            <a:ext cx="4876800" cy="3657600"/>
          </a:xfrm>
          <a:prstGeom prst="rect">
            <a:avLst/>
          </a:prstGeom>
        </p:spPr>
      </p:pic>
      <p:sp>
        <p:nvSpPr>
          <p:cNvPr id="7" name="Rectangle 3"/>
          <p:cNvSpPr txBox="1">
            <a:spLocks noChangeArrowheads="1"/>
          </p:cNvSpPr>
          <p:nvPr/>
        </p:nvSpPr>
        <p:spPr bwMode="auto">
          <a:xfrm>
            <a:off x="4959048" y="2152951"/>
            <a:ext cx="4088189" cy="433009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457200" marR="0" lvl="0" indent="-457200" algn="r" defTabSz="914400" rtl="1" eaLnBrk="1" fontAlgn="base" latinLnBrk="0" hangingPunct="1">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E3EBF1"/>
                </a:solidFill>
                <a:effectLst/>
                <a:uLnTx/>
                <a:uFillTx/>
                <a:latin typeface="Arial" charset="0"/>
                <a:ea typeface="ＭＳ Ｐゴシック" charset="0"/>
                <a:cs typeface="Arial"/>
              </a:rPr>
              <a:t>يحتاج البشر في الألفية إلى الدينونة</a:t>
            </a:r>
            <a:endParaRPr kumimoji="0" lang="en-US" sz="32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a:p>
            <a:pPr marL="457200" marR="0" lvl="0" indent="-457200" algn="r" defTabSz="914400" rtl="1" eaLnBrk="1" fontAlgn="base" latinLnBrk="0" hangingPunct="1">
              <a:lnSpc>
                <a:spcPct val="100000"/>
              </a:lnSpc>
              <a:spcBef>
                <a:spcPct val="0"/>
              </a:spcBef>
              <a:spcAft>
                <a:spcPct val="0"/>
              </a:spcAft>
              <a:buClrTx/>
              <a:buSzTx/>
              <a:buFont typeface="Arial"/>
              <a:buChar char="•"/>
              <a:tabLst/>
              <a:defRPr/>
            </a:pPr>
            <a:r>
              <a:rPr kumimoji="0" lang="ar-JO" sz="3200" b="1" i="0" u="none" strike="noStrike" kern="1200" cap="none" spc="0" normalizeH="0" baseline="0" noProof="0" dirty="0">
                <a:ln>
                  <a:noFill/>
                </a:ln>
                <a:solidFill>
                  <a:srgbClr val="E3EBF1"/>
                </a:solidFill>
                <a:effectLst/>
                <a:uLnTx/>
                <a:uFillTx/>
                <a:latin typeface="Arial" charset="0"/>
                <a:ea typeface="ＭＳ Ｐゴシック" charset="0"/>
                <a:cs typeface="Arial"/>
              </a:rPr>
              <a:t>يبدو غريباً أن لا أحد منهم مكتوب في سفر الحياة</a:t>
            </a:r>
            <a:endParaRPr kumimoji="0" lang="en-US" sz="32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a:p>
            <a:pPr marL="457200" marR="0" lvl="0" indent="-457200" algn="l" defTabSz="914400" rtl="0" eaLnBrk="1" fontAlgn="base" latinLnBrk="0" hangingPunct="1">
              <a:lnSpc>
                <a:spcPct val="100000"/>
              </a:lnSpc>
              <a:spcBef>
                <a:spcPct val="0"/>
              </a:spcBef>
              <a:spcAft>
                <a:spcPct val="0"/>
              </a:spcAft>
              <a:buClrTx/>
              <a:buSzTx/>
              <a:buFont typeface="Arial"/>
              <a:buChar char="•"/>
              <a:tabLst/>
              <a:defRPr/>
            </a:pPr>
            <a:endParaRPr kumimoji="0" lang="en-US" sz="32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a:p>
            <a:pPr marL="457200" marR="0" lvl="0" indent="-457200" algn="l" defTabSz="914400" rtl="0" eaLnBrk="1" fontAlgn="base" latinLnBrk="0" hangingPunct="1">
              <a:lnSpc>
                <a:spcPct val="100000"/>
              </a:lnSpc>
              <a:spcBef>
                <a:spcPct val="0"/>
              </a:spcBef>
              <a:spcAft>
                <a:spcPct val="0"/>
              </a:spcAft>
              <a:buClrTx/>
              <a:buSzTx/>
              <a:buFont typeface="Arial"/>
              <a:buChar char="•"/>
              <a:tabLst/>
              <a:defRPr/>
            </a:pPr>
            <a:endPar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1771206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b="1" dirty="0">
                <a:latin typeface="Arial" charset="0"/>
                <a:ea typeface="ＭＳ Ｐゴシック" charset="0"/>
              </a:rPr>
              <a:t>رؤيا ٢٠ : ١٢</a:t>
            </a:r>
            <a:br>
              <a:rPr lang="ar-SA" b="1" dirty="0">
                <a:latin typeface="Arial" charset="0"/>
                <a:ea typeface="ＭＳ Ｐゴシック" charset="0"/>
              </a:rPr>
            </a:br>
            <a:br>
              <a:rPr lang="en-US" sz="2800" b="1" dirty="0">
                <a:latin typeface="Arial" charset="0"/>
                <a:ea typeface="ＭＳ Ｐゴシック" charset="0"/>
              </a:rPr>
            </a:br>
            <a:r>
              <a:rPr lang="ar-SA" sz="5400" b="1" dirty="0">
                <a:latin typeface="Arial" charset="0"/>
                <a:ea typeface="ＭＳ Ｐゴシック" charset="0"/>
              </a:rPr>
              <a:t> </a:t>
            </a:r>
            <a:r>
              <a:rPr lang="ar-JO" sz="5400" b="1" dirty="0">
                <a:latin typeface="Arial" charset="0"/>
                <a:ea typeface="ＭＳ Ｐゴシック" charset="0"/>
              </a:rPr>
              <a:t>وانفتحت أسفار</a:t>
            </a:r>
            <a:endParaRPr lang="ar-SA" sz="5400" b="1" dirty="0">
              <a:latin typeface="Arial" charset="0"/>
              <a:ea typeface="ＭＳ Ｐゴシック" charset="0"/>
            </a:endParaRP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187314769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Arial" panose="020B0604020202020204" pitchFamily="34"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Arial" panose="020B0604020202020204" pitchFamily="34" charset="0"/>
              </a:rPr>
              <a:t>رؤيا ٢٠ : ١١</a:t>
            </a:r>
            <a:br>
              <a:rPr lang="ar-SA" altLang="ja-JP" sz="3600" b="1" dirty="0">
                <a:solidFill>
                  <a:schemeClr val="bg1"/>
                </a:solidFill>
                <a:latin typeface="Arial" charset="0"/>
                <a:ea typeface="ＭＳ Ｐゴシック" charset="0"/>
                <a:cs typeface="Arial" panose="020B0604020202020204" pitchFamily="34" charset="0"/>
              </a:rPr>
            </a:br>
            <a:br>
              <a:rPr lang="en-US" altLang="ja-JP" sz="3600" b="1" dirty="0">
                <a:solidFill>
                  <a:schemeClr val="bg1"/>
                </a:solidFill>
                <a:latin typeface="Arial" charset="0"/>
                <a:ea typeface="ＭＳ Ｐゴシック" charset="0"/>
                <a:cs typeface="Arial" panose="020B0604020202020204" pitchFamily="34" charset="0"/>
              </a:rPr>
            </a:br>
            <a:r>
              <a:rPr lang="ar-SA" altLang="ja-JP" sz="3600" b="1" dirty="0">
                <a:solidFill>
                  <a:schemeClr val="bg1"/>
                </a:solidFill>
                <a:latin typeface="Arial" charset="0"/>
                <a:ea typeface="ＭＳ Ｐゴシック" charset="0"/>
                <a:cs typeface="Arial" panose="020B0604020202020204" pitchFamily="34" charset="0"/>
              </a:rPr>
              <a:t> </a:t>
            </a:r>
            <a:r>
              <a:rPr lang="ar-JO" altLang="ja-JP" b="1" dirty="0">
                <a:solidFill>
                  <a:schemeClr val="bg1"/>
                </a:solidFill>
                <a:latin typeface="Arial" charset="0"/>
                <a:ea typeface="ＭＳ Ｐゴシック" charset="0"/>
                <a:cs typeface="Arial" panose="020B0604020202020204" pitchFamily="34" charset="0"/>
              </a:rPr>
              <a:t>ثم رأيت عرشاً عظيماً أبيض</a:t>
            </a:r>
            <a:endParaRPr lang="ar-SA" altLang="ja-JP" sz="3600" b="1" dirty="0">
              <a:solidFill>
                <a:schemeClr val="bg1"/>
              </a:solidFill>
              <a:latin typeface="Arial" charset="0"/>
              <a:ea typeface="ＭＳ Ｐゴシック" charset="0"/>
              <a:cs typeface="Arial" panose="020B0604020202020204" pitchFamily="34"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91713618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20v15 Lake Of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98659" name="Rectangle 3"/>
          <p:cNvSpPr>
            <a:spLocks noGrp="1" noChangeArrowheads="1"/>
          </p:cNvSpPr>
          <p:nvPr>
            <p:ph type="title"/>
          </p:nvPr>
        </p:nvSpPr>
        <p:spPr>
          <a:xfrm>
            <a:off x="0" y="287867"/>
            <a:ext cx="9130022" cy="2057400"/>
          </a:xfrm>
          <a:effectLst>
            <a:outerShdw blurRad="63500" dist="107763" dir="2700000" algn="ctr" rotWithShape="0">
              <a:srgbClr val="000000">
                <a:alpha val="74998"/>
              </a:srgbClr>
            </a:outerShdw>
          </a:effectLst>
        </p:spPr>
        <p:txBody>
          <a:bodyPr/>
          <a:lstStyle/>
          <a:p>
            <a:pPr eaLnBrk="1" hangingPunct="1">
              <a:defRPr/>
            </a:pPr>
            <a:r>
              <a:rPr lang="ar-JO" sz="3600" b="1" dirty="0">
                <a:latin typeface="Arial" charset="0"/>
                <a:ea typeface="ＭＳ Ｐゴシック" charset="0"/>
              </a:rPr>
              <a:t>وطرح الموت والهاوية في بحيرة النار، هذا هو الموت الثاني (20: 14)</a:t>
            </a:r>
            <a:endParaRPr lang="en-US" sz="4000" b="1" dirty="0">
              <a:latin typeface="Arial" charset="0"/>
              <a:ea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a:cs typeface="Arial"/>
              </a:rPr>
              <a:t>438</a:t>
            </a:r>
            <a:endParaRPr lang="en-US" b="1" dirty="0">
              <a:solidFill>
                <a:srgbClr val="000000"/>
              </a:solidFill>
              <a:latin typeface="Arial"/>
              <a:cs typeface="Arial"/>
            </a:endParaRPr>
          </a:p>
        </p:txBody>
      </p:sp>
    </p:spTree>
    <p:extLst>
      <p:ext uri="{BB962C8B-B14F-4D97-AF65-F5344CB8AC3E}">
        <p14:creationId xmlns:p14="http://schemas.microsoft.com/office/powerpoint/2010/main" val="18734756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v15 thrown into lake of fir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8751"/>
            <a:ext cx="9095778" cy="6829249"/>
          </a:xfrm>
          <a:prstGeom prst="rect">
            <a:avLst/>
          </a:prstGeom>
        </p:spPr>
      </p:pic>
      <p:sp>
        <p:nvSpPr>
          <p:cNvPr id="198659" name="Rectangle 3"/>
          <p:cNvSpPr>
            <a:spLocks noGrp="1" noChangeArrowheads="1"/>
          </p:cNvSpPr>
          <p:nvPr>
            <p:ph type="title"/>
          </p:nvPr>
        </p:nvSpPr>
        <p:spPr>
          <a:xfrm>
            <a:off x="123312" y="3255045"/>
            <a:ext cx="5570320" cy="3402327"/>
          </a:xfrm>
          <a:effectLst/>
        </p:spPr>
        <p:txBody>
          <a:bodyPr/>
          <a:lstStyle/>
          <a:p>
            <a:pPr eaLnBrk="1" hangingPunct="1">
              <a:lnSpc>
                <a:spcPct val="80000"/>
              </a:lnSpc>
              <a:defRPr/>
            </a:pPr>
            <a:r>
              <a:rPr lang="ar-SA" sz="3600" b="1" dirty="0">
                <a:solidFill>
                  <a:schemeClr val="tx1"/>
                </a:solidFill>
                <a:effectLst>
                  <a:glow rad="228600">
                    <a:schemeClr val="bg1"/>
                  </a:glow>
                </a:effectLst>
                <a:latin typeface="Arial" charset="0"/>
                <a:ea typeface="ＭＳ Ｐゴシック" charset="0"/>
              </a:rPr>
              <a:t>رؤيا ٢٠ : ١٥</a:t>
            </a:r>
            <a:br>
              <a:rPr lang="ar-SA" sz="3600" b="1" dirty="0">
                <a:solidFill>
                  <a:schemeClr val="tx1"/>
                </a:solidFill>
                <a:effectLst>
                  <a:glow rad="228600">
                    <a:schemeClr val="bg1"/>
                  </a:glow>
                </a:effectLst>
                <a:latin typeface="Arial" charset="0"/>
                <a:ea typeface="ＭＳ Ｐゴシック" charset="0"/>
              </a:rPr>
            </a:br>
            <a:r>
              <a:rPr lang="ar-JO" sz="3600" b="1" dirty="0">
                <a:solidFill>
                  <a:schemeClr val="tx1"/>
                </a:solidFill>
                <a:effectLst>
                  <a:glow rad="228600">
                    <a:schemeClr val="bg1"/>
                  </a:glow>
                </a:effectLst>
                <a:latin typeface="Arial" charset="0"/>
                <a:ea typeface="ＭＳ Ｐゴシック" charset="0"/>
              </a:rPr>
              <a:t>وكل من لم يوجد مكتوباً في سفر الحياة طرح في بحيرة النار.</a:t>
            </a:r>
            <a:endParaRPr lang="ar-SA" sz="3600" b="1" dirty="0">
              <a:solidFill>
                <a:schemeClr val="tx1"/>
              </a:solidFill>
              <a:effectLst>
                <a:glow rad="228600">
                  <a:schemeClr val="bg1"/>
                </a:glow>
              </a:effectLst>
              <a:latin typeface="Arial" charset="0"/>
              <a:ea typeface="ＭＳ Ｐゴシック" charset="0"/>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4011978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7030" name="Group 6"/>
          <p:cNvGrpSpPr>
            <a:grpSpLocks/>
          </p:cNvGrpSpPr>
          <p:nvPr/>
        </p:nvGrpSpPr>
        <p:grpSpPr bwMode="auto">
          <a:xfrm>
            <a:off x="936625" y="0"/>
            <a:ext cx="7256463" cy="6858000"/>
            <a:chOff x="590" y="0"/>
            <a:chExt cx="4571" cy="4320"/>
          </a:xfrm>
        </p:grpSpPr>
        <p:pic>
          <p:nvPicPr>
            <p:cNvPr id="257028" name="Picture 4" descr="HellDownIGo"/>
            <p:cNvPicPr>
              <a:picLocks noChangeAspect="1" noChangeArrowheads="1"/>
            </p:cNvPicPr>
            <p:nvPr/>
          </p:nvPicPr>
          <p:blipFill>
            <a:blip r:embed="rId3" cstate="screen">
              <a:extLst>
                <a:ext uri="{28A0092B-C50C-407E-A947-70E740481C1C}">
                  <a14:useLocalDpi xmlns:a14="http://schemas.microsoft.com/office/drawing/2010/main"/>
                </a:ext>
              </a:extLst>
            </a:blip>
            <a:srcRect l="20967" t="14980" r="11774" b="40080"/>
            <a:stretch>
              <a:fillRect/>
            </a:stretch>
          </p:blipFill>
          <p:spPr bwMode="auto">
            <a:xfrm>
              <a:off x="590" y="0"/>
              <a:ext cx="4571" cy="4320"/>
            </a:xfrm>
            <a:prstGeom prst="rect">
              <a:avLst/>
            </a:prstGeom>
            <a:noFill/>
            <a:extLst>
              <a:ext uri="{909E8E84-426E-40dd-AFC4-6F175D3DCCD1}">
                <a14:hiddenFill xmlns="" xmlns:a14="http://schemas.microsoft.com/office/drawing/2010/main">
                  <a:solidFill>
                    <a:srgbClr val="FFFFFF"/>
                  </a:solidFill>
                </a14:hiddenFill>
              </a:ext>
            </a:extLst>
          </p:spPr>
        </p:pic>
        <p:sp>
          <p:nvSpPr>
            <p:cNvPr id="257029" name="Line 5"/>
            <p:cNvSpPr>
              <a:spLocks noChangeShapeType="1"/>
            </p:cNvSpPr>
            <p:nvPr/>
          </p:nvSpPr>
          <p:spPr bwMode="auto">
            <a:xfrm>
              <a:off x="768" y="0"/>
              <a:ext cx="4224" cy="0"/>
            </a:xfrm>
            <a:prstGeom prst="line">
              <a:avLst/>
            </a:prstGeom>
            <a:noFill/>
            <a:ln w="76200">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57026" name="Rectangle 2"/>
          <p:cNvSpPr>
            <a:spLocks noGrp="1" noChangeArrowheads="1"/>
          </p:cNvSpPr>
          <p:nvPr>
            <p:ph type="title"/>
          </p:nvPr>
        </p:nvSpPr>
        <p:spPr>
          <a:xfrm>
            <a:off x="533400" y="6294874"/>
            <a:ext cx="8229600" cy="533400"/>
          </a:xfrm>
          <a:solidFill>
            <a:srgbClr val="FFFFFF"/>
          </a:solidFill>
        </p:spPr>
        <p:txBody>
          <a:bodyPr/>
          <a:lstStyle/>
          <a:p>
            <a:r>
              <a:rPr lang="ar-JO" sz="4000" b="1" dirty="0"/>
              <a:t>حسناً، سأذهب للأسفل</a:t>
            </a:r>
            <a:endParaRPr lang="en-US" sz="4000" b="1" dirty="0"/>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a:ea typeface="ＭＳ Ｐゴシック" charset="0"/>
                <a:cs typeface="Arial"/>
              </a:rPr>
              <a:t>441</a:t>
            </a:r>
            <a:endPar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95673959"/>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304800"/>
            <a:ext cx="8610600" cy="838200"/>
          </a:xfrm>
          <a:noFill/>
          <a:ln/>
          <a:effectLst>
            <a:outerShdw blurRad="63500" dist="107763" dir="2700000" algn="ctr" rotWithShape="0">
              <a:srgbClr val="00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5400" b="1" dirty="0">
                <a:solidFill>
                  <a:srgbClr val="FFFFFF"/>
                </a:solidFill>
                <a:latin typeface="Arial" panose="020B0604020202020204" pitchFamily="34" charset="0"/>
                <a:cs typeface="Arial" panose="020B0604020202020204" pitchFamily="34" charset="0"/>
              </a:rPr>
              <a:t>بماذا سنؤمن؟</a:t>
            </a:r>
            <a:endParaRPr lang="en-US" sz="5400" b="1" dirty="0">
              <a:solidFill>
                <a:srgbClr val="FFFFFF"/>
              </a:solidFill>
              <a:latin typeface="Arial" panose="020B0604020202020204" pitchFamily="34" charset="0"/>
              <a:cs typeface="Arial" panose="020B0604020202020204" pitchFamily="34" charset="0"/>
            </a:endParaRPr>
          </a:p>
        </p:txBody>
      </p:sp>
      <p:sp>
        <p:nvSpPr>
          <p:cNvPr id="76817" name="Text Box 17"/>
          <p:cNvSpPr txBox="1">
            <a:spLocks noChangeArrowheads="1"/>
          </p:cNvSpPr>
          <p:nvPr/>
        </p:nvSpPr>
        <p:spPr bwMode="auto">
          <a:xfrm>
            <a:off x="304800" y="1203325"/>
            <a:ext cx="38100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التقليد</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19" name="Text Box 19"/>
          <p:cNvSpPr txBox="1">
            <a:spLocks noChangeArrowheads="1"/>
          </p:cNvSpPr>
          <p:nvPr/>
        </p:nvSpPr>
        <p:spPr bwMode="auto">
          <a:xfrm>
            <a:off x="4572000" y="1203325"/>
            <a:ext cx="36576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6820" name="Text Box 20"/>
          <p:cNvSpPr txBox="1">
            <a:spLocks noChangeArrowheads="1"/>
          </p:cNvSpPr>
          <p:nvPr/>
        </p:nvSpPr>
        <p:spPr bwMode="auto">
          <a:xfrm>
            <a:off x="304800" y="1981200"/>
            <a:ext cx="3810000" cy="52322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يسكن الإنسان مع الشيطان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20 satan-with-pitchfor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048000"/>
            <a:ext cx="5080000" cy="3810000"/>
          </a:xfrm>
          <a:prstGeom prst="rect">
            <a:avLst/>
          </a:prstGeom>
        </p:spPr>
      </p:pic>
    </p:spTree>
    <p:extLst>
      <p:ext uri="{BB962C8B-B14F-4D97-AF65-F5344CB8AC3E}">
        <p14:creationId xmlns:p14="http://schemas.microsoft.com/office/powerpoint/2010/main" val="2076140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6820"/>
                                        </p:tgtEl>
                                        <p:attrNameLst>
                                          <p:attrName>style.visibility</p:attrName>
                                        </p:attrNameLst>
                                      </p:cBhvr>
                                      <p:to>
                                        <p:strVal val="visible"/>
                                      </p:to>
                                    </p:set>
                                    <p:anim calcmode="lin" valueType="num">
                                      <p:cBhvr>
                                        <p:cTn id="7" dur="1000" fill="hold"/>
                                        <p:tgtEl>
                                          <p:spTgt spid="76820"/>
                                        </p:tgtEl>
                                        <p:attrNameLst>
                                          <p:attrName>ppt_w</p:attrName>
                                        </p:attrNameLst>
                                      </p:cBhvr>
                                      <p:tavLst>
                                        <p:tav tm="0">
                                          <p:val>
                                            <p:fltVal val="0"/>
                                          </p:val>
                                        </p:tav>
                                        <p:tav tm="100000">
                                          <p:val>
                                            <p:strVal val="#ppt_w"/>
                                          </p:val>
                                        </p:tav>
                                      </p:tavLst>
                                    </p:anim>
                                    <p:anim calcmode="lin" valueType="num">
                                      <p:cBhvr>
                                        <p:cTn id="8" dur="1000" fill="hold"/>
                                        <p:tgtEl>
                                          <p:spTgt spid="76820"/>
                                        </p:tgtEl>
                                        <p:attrNameLst>
                                          <p:attrName>ppt_h</p:attrName>
                                        </p:attrNameLst>
                                      </p:cBhvr>
                                      <p:tavLst>
                                        <p:tav tm="0">
                                          <p:val>
                                            <p:fltVal val="0"/>
                                          </p:val>
                                        </p:tav>
                                        <p:tav tm="100000">
                                          <p:val>
                                            <p:strVal val="#ppt_h"/>
                                          </p:val>
                                        </p:tav>
                                      </p:tavLst>
                                    </p:anim>
                                    <p:anim calcmode="lin" valueType="num">
                                      <p:cBhvr>
                                        <p:cTn id="9" dur="1000" fill="hold"/>
                                        <p:tgtEl>
                                          <p:spTgt spid="7682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68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20" grpId="0"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228600" y="304800"/>
            <a:ext cx="8610600" cy="838200"/>
          </a:xfrm>
          <a:noFill/>
          <a:ln/>
          <a:effectLst>
            <a:outerShdw blurRad="63500" dist="107763" dir="2700000" algn="ctr" rotWithShape="0">
              <a:srgbClr val="00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5400" b="1" dirty="0">
                <a:solidFill>
                  <a:srgbClr val="FFFFFF"/>
                </a:solidFill>
                <a:latin typeface="Arial" panose="020B0604020202020204" pitchFamily="34" charset="0"/>
                <a:cs typeface="Arial" panose="020B0604020202020204" pitchFamily="34" charset="0"/>
              </a:rPr>
              <a:t>بماذا ستؤمن؟</a:t>
            </a:r>
            <a:endParaRPr lang="en-US" sz="5400" b="1" dirty="0">
              <a:solidFill>
                <a:srgbClr val="FFFFFF"/>
              </a:solidFill>
              <a:latin typeface="Arial" panose="020B0604020202020204" pitchFamily="34" charset="0"/>
              <a:cs typeface="Arial" panose="020B0604020202020204" pitchFamily="34" charset="0"/>
            </a:endParaRPr>
          </a:p>
        </p:txBody>
      </p:sp>
      <p:sp>
        <p:nvSpPr>
          <p:cNvPr id="390147" name="Text Box 3"/>
          <p:cNvSpPr txBox="1">
            <a:spLocks noChangeArrowheads="1"/>
          </p:cNvSpPr>
          <p:nvPr/>
        </p:nvSpPr>
        <p:spPr bwMode="auto">
          <a:xfrm>
            <a:off x="304800" y="1203325"/>
            <a:ext cx="38100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التقليد</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48" name="Text Box 4"/>
          <p:cNvSpPr txBox="1">
            <a:spLocks noChangeArrowheads="1"/>
          </p:cNvSpPr>
          <p:nvPr/>
        </p:nvSpPr>
        <p:spPr bwMode="auto">
          <a:xfrm>
            <a:off x="4572000" y="1203325"/>
            <a:ext cx="36576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49" name="Text Box 5"/>
          <p:cNvSpPr txBox="1">
            <a:spLocks noChangeArrowheads="1"/>
          </p:cNvSpPr>
          <p:nvPr/>
        </p:nvSpPr>
        <p:spPr bwMode="auto">
          <a:xfrm>
            <a:off x="304800" y="1981200"/>
            <a:ext cx="3810000" cy="95410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يسكن الإنسان مع الشيطان - الرئيس</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50" name="Text Box 6"/>
          <p:cNvSpPr txBox="1">
            <a:spLocks noChangeArrowheads="1"/>
          </p:cNvSpPr>
          <p:nvPr/>
        </p:nvSpPr>
        <p:spPr bwMode="auto">
          <a:xfrm>
            <a:off x="4572000" y="1981200"/>
            <a:ext cx="3657600" cy="52322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الإنسان وحده (لوقا 13: 28)</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51" name="Text Box 7"/>
          <p:cNvSpPr txBox="1">
            <a:spLocks noChangeArrowheads="1"/>
          </p:cNvSpPr>
          <p:nvPr/>
        </p:nvSpPr>
        <p:spPr bwMode="auto">
          <a:xfrm>
            <a:off x="304800" y="3200400"/>
            <a:ext cx="3810000" cy="95410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0" fontAlgn="base" latinLnBrk="0" hangingPunct="0">
              <a:lnSpc>
                <a:spcPct val="100000"/>
              </a:lnSpc>
              <a:spcBef>
                <a:spcPct val="0"/>
              </a:spcBef>
              <a:spcAft>
                <a:spcPct val="0"/>
              </a:spcAft>
              <a:buClrTx/>
              <a:buSzTx/>
              <a:buFontTx/>
              <a:buNone/>
              <a:tabLst/>
              <a:defRPr/>
            </a:pP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الأقل سيكون أصدقائي هناك</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52" name="Text Box 8"/>
          <p:cNvSpPr txBox="1">
            <a:spLocks noChangeArrowheads="1"/>
          </p:cNvSpPr>
          <p:nvPr/>
        </p:nvSpPr>
        <p:spPr bwMode="auto">
          <a:xfrm>
            <a:off x="4572000" y="3200400"/>
            <a:ext cx="4114800" cy="95410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نعم، لكنك لا تستطيع أن تراهم (لوقا 13: 28)</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53" name="Text Box 9"/>
          <p:cNvSpPr txBox="1">
            <a:spLocks noChangeArrowheads="1"/>
          </p:cNvSpPr>
          <p:nvPr/>
        </p:nvSpPr>
        <p:spPr bwMode="auto">
          <a:xfrm>
            <a:off x="304800" y="4630738"/>
            <a:ext cx="3810000" cy="52322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تعاني الأجساد من انزعاج بسيط</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90154" name="Text Box 10"/>
          <p:cNvSpPr txBox="1">
            <a:spLocks noChangeArrowheads="1"/>
          </p:cNvSpPr>
          <p:nvPr/>
        </p:nvSpPr>
        <p:spPr bwMode="auto">
          <a:xfrm>
            <a:off x="4572000" y="4630738"/>
            <a:ext cx="3962400" cy="138499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تعاني الأجساد من حرق الكبريت واستهلاك الديدان (مرقس 47:9-48؛ رؤيا 8:21).</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23911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90150"/>
                                        </p:tgtEl>
                                        <p:attrNameLst>
                                          <p:attrName>style.visibility</p:attrName>
                                        </p:attrNameLst>
                                      </p:cBhvr>
                                      <p:to>
                                        <p:strVal val="visible"/>
                                      </p:to>
                                    </p:set>
                                    <p:anim calcmode="lin" valueType="num">
                                      <p:cBhvr>
                                        <p:cTn id="7" dur="1000" fill="hold"/>
                                        <p:tgtEl>
                                          <p:spTgt spid="390150"/>
                                        </p:tgtEl>
                                        <p:attrNameLst>
                                          <p:attrName>ppt_w</p:attrName>
                                        </p:attrNameLst>
                                      </p:cBhvr>
                                      <p:tavLst>
                                        <p:tav tm="0">
                                          <p:val>
                                            <p:fltVal val="0"/>
                                          </p:val>
                                        </p:tav>
                                        <p:tav tm="100000">
                                          <p:val>
                                            <p:strVal val="#ppt_w"/>
                                          </p:val>
                                        </p:tav>
                                      </p:tavLst>
                                    </p:anim>
                                    <p:anim calcmode="lin" valueType="num">
                                      <p:cBhvr>
                                        <p:cTn id="8" dur="1000" fill="hold"/>
                                        <p:tgtEl>
                                          <p:spTgt spid="390150"/>
                                        </p:tgtEl>
                                        <p:attrNameLst>
                                          <p:attrName>ppt_h</p:attrName>
                                        </p:attrNameLst>
                                      </p:cBhvr>
                                      <p:tavLst>
                                        <p:tav tm="0">
                                          <p:val>
                                            <p:fltVal val="0"/>
                                          </p:val>
                                        </p:tav>
                                        <p:tav tm="100000">
                                          <p:val>
                                            <p:strVal val="#ppt_h"/>
                                          </p:val>
                                        </p:tav>
                                      </p:tavLst>
                                    </p:anim>
                                    <p:anim calcmode="lin" valueType="num">
                                      <p:cBhvr>
                                        <p:cTn id="9" dur="1000" fill="hold"/>
                                        <p:tgtEl>
                                          <p:spTgt spid="3901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901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90151"/>
                                        </p:tgtEl>
                                        <p:attrNameLst>
                                          <p:attrName>style.visibility</p:attrName>
                                        </p:attrNameLst>
                                      </p:cBhvr>
                                      <p:to>
                                        <p:strVal val="visible"/>
                                      </p:to>
                                    </p:set>
                                    <p:anim calcmode="lin" valueType="num">
                                      <p:cBhvr>
                                        <p:cTn id="15" dur="1000" fill="hold"/>
                                        <p:tgtEl>
                                          <p:spTgt spid="390151"/>
                                        </p:tgtEl>
                                        <p:attrNameLst>
                                          <p:attrName>ppt_w</p:attrName>
                                        </p:attrNameLst>
                                      </p:cBhvr>
                                      <p:tavLst>
                                        <p:tav tm="0">
                                          <p:val>
                                            <p:fltVal val="0"/>
                                          </p:val>
                                        </p:tav>
                                        <p:tav tm="100000">
                                          <p:val>
                                            <p:strVal val="#ppt_w"/>
                                          </p:val>
                                        </p:tav>
                                      </p:tavLst>
                                    </p:anim>
                                    <p:anim calcmode="lin" valueType="num">
                                      <p:cBhvr>
                                        <p:cTn id="16" dur="1000" fill="hold"/>
                                        <p:tgtEl>
                                          <p:spTgt spid="390151"/>
                                        </p:tgtEl>
                                        <p:attrNameLst>
                                          <p:attrName>ppt_h</p:attrName>
                                        </p:attrNameLst>
                                      </p:cBhvr>
                                      <p:tavLst>
                                        <p:tav tm="0">
                                          <p:val>
                                            <p:fltVal val="0"/>
                                          </p:val>
                                        </p:tav>
                                        <p:tav tm="100000">
                                          <p:val>
                                            <p:strVal val="#ppt_h"/>
                                          </p:val>
                                        </p:tav>
                                      </p:tavLst>
                                    </p:anim>
                                    <p:anim calcmode="lin" valueType="num">
                                      <p:cBhvr>
                                        <p:cTn id="17" dur="1000" fill="hold"/>
                                        <p:tgtEl>
                                          <p:spTgt spid="39015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901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90152"/>
                                        </p:tgtEl>
                                        <p:attrNameLst>
                                          <p:attrName>style.visibility</p:attrName>
                                        </p:attrNameLst>
                                      </p:cBhvr>
                                      <p:to>
                                        <p:strVal val="visible"/>
                                      </p:to>
                                    </p:set>
                                    <p:anim calcmode="lin" valueType="num">
                                      <p:cBhvr>
                                        <p:cTn id="23" dur="1000" fill="hold"/>
                                        <p:tgtEl>
                                          <p:spTgt spid="390152"/>
                                        </p:tgtEl>
                                        <p:attrNameLst>
                                          <p:attrName>ppt_w</p:attrName>
                                        </p:attrNameLst>
                                      </p:cBhvr>
                                      <p:tavLst>
                                        <p:tav tm="0">
                                          <p:val>
                                            <p:fltVal val="0"/>
                                          </p:val>
                                        </p:tav>
                                        <p:tav tm="100000">
                                          <p:val>
                                            <p:strVal val="#ppt_w"/>
                                          </p:val>
                                        </p:tav>
                                      </p:tavLst>
                                    </p:anim>
                                    <p:anim calcmode="lin" valueType="num">
                                      <p:cBhvr>
                                        <p:cTn id="24" dur="1000" fill="hold"/>
                                        <p:tgtEl>
                                          <p:spTgt spid="390152"/>
                                        </p:tgtEl>
                                        <p:attrNameLst>
                                          <p:attrName>ppt_h</p:attrName>
                                        </p:attrNameLst>
                                      </p:cBhvr>
                                      <p:tavLst>
                                        <p:tav tm="0">
                                          <p:val>
                                            <p:fltVal val="0"/>
                                          </p:val>
                                        </p:tav>
                                        <p:tav tm="100000">
                                          <p:val>
                                            <p:strVal val="#ppt_h"/>
                                          </p:val>
                                        </p:tav>
                                      </p:tavLst>
                                    </p:anim>
                                    <p:anim calcmode="lin" valueType="num">
                                      <p:cBhvr>
                                        <p:cTn id="25" dur="1000" fill="hold"/>
                                        <p:tgtEl>
                                          <p:spTgt spid="39015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901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90153"/>
                                        </p:tgtEl>
                                        <p:attrNameLst>
                                          <p:attrName>style.visibility</p:attrName>
                                        </p:attrNameLst>
                                      </p:cBhvr>
                                      <p:to>
                                        <p:strVal val="visible"/>
                                      </p:to>
                                    </p:set>
                                    <p:anim calcmode="lin" valueType="num">
                                      <p:cBhvr>
                                        <p:cTn id="31" dur="1000" fill="hold"/>
                                        <p:tgtEl>
                                          <p:spTgt spid="390153"/>
                                        </p:tgtEl>
                                        <p:attrNameLst>
                                          <p:attrName>ppt_w</p:attrName>
                                        </p:attrNameLst>
                                      </p:cBhvr>
                                      <p:tavLst>
                                        <p:tav tm="0">
                                          <p:val>
                                            <p:fltVal val="0"/>
                                          </p:val>
                                        </p:tav>
                                        <p:tav tm="100000">
                                          <p:val>
                                            <p:strVal val="#ppt_w"/>
                                          </p:val>
                                        </p:tav>
                                      </p:tavLst>
                                    </p:anim>
                                    <p:anim calcmode="lin" valueType="num">
                                      <p:cBhvr>
                                        <p:cTn id="32" dur="1000" fill="hold"/>
                                        <p:tgtEl>
                                          <p:spTgt spid="390153"/>
                                        </p:tgtEl>
                                        <p:attrNameLst>
                                          <p:attrName>ppt_h</p:attrName>
                                        </p:attrNameLst>
                                      </p:cBhvr>
                                      <p:tavLst>
                                        <p:tav tm="0">
                                          <p:val>
                                            <p:fltVal val="0"/>
                                          </p:val>
                                        </p:tav>
                                        <p:tav tm="100000">
                                          <p:val>
                                            <p:strVal val="#ppt_h"/>
                                          </p:val>
                                        </p:tav>
                                      </p:tavLst>
                                    </p:anim>
                                    <p:anim calcmode="lin" valueType="num">
                                      <p:cBhvr>
                                        <p:cTn id="33" dur="1000" fill="hold"/>
                                        <p:tgtEl>
                                          <p:spTgt spid="39015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901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90154"/>
                                        </p:tgtEl>
                                        <p:attrNameLst>
                                          <p:attrName>style.visibility</p:attrName>
                                        </p:attrNameLst>
                                      </p:cBhvr>
                                      <p:to>
                                        <p:strVal val="visible"/>
                                      </p:to>
                                    </p:set>
                                    <p:anim calcmode="lin" valueType="num">
                                      <p:cBhvr>
                                        <p:cTn id="39" dur="1000" fill="hold"/>
                                        <p:tgtEl>
                                          <p:spTgt spid="390154"/>
                                        </p:tgtEl>
                                        <p:attrNameLst>
                                          <p:attrName>ppt_w</p:attrName>
                                        </p:attrNameLst>
                                      </p:cBhvr>
                                      <p:tavLst>
                                        <p:tav tm="0">
                                          <p:val>
                                            <p:fltVal val="0"/>
                                          </p:val>
                                        </p:tav>
                                        <p:tav tm="100000">
                                          <p:val>
                                            <p:strVal val="#ppt_w"/>
                                          </p:val>
                                        </p:tav>
                                      </p:tavLst>
                                    </p:anim>
                                    <p:anim calcmode="lin" valueType="num">
                                      <p:cBhvr>
                                        <p:cTn id="40" dur="1000" fill="hold"/>
                                        <p:tgtEl>
                                          <p:spTgt spid="390154"/>
                                        </p:tgtEl>
                                        <p:attrNameLst>
                                          <p:attrName>ppt_h</p:attrName>
                                        </p:attrNameLst>
                                      </p:cBhvr>
                                      <p:tavLst>
                                        <p:tav tm="0">
                                          <p:val>
                                            <p:fltVal val="0"/>
                                          </p:val>
                                        </p:tav>
                                        <p:tav tm="100000">
                                          <p:val>
                                            <p:strVal val="#ppt_h"/>
                                          </p:val>
                                        </p:tav>
                                      </p:tavLst>
                                    </p:anim>
                                    <p:anim calcmode="lin" valueType="num">
                                      <p:cBhvr>
                                        <p:cTn id="41" dur="1000" fill="hold"/>
                                        <p:tgtEl>
                                          <p:spTgt spid="39015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901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50" grpId="0" autoUpdateAnimBg="0"/>
      <p:bldP spid="390151" grpId="0" autoUpdateAnimBg="0"/>
      <p:bldP spid="390152" grpId="0" autoUpdateAnimBg="0"/>
      <p:bldP spid="390153" grpId="0" autoUpdateAnimBg="0"/>
      <p:bldP spid="390154" grpId="0"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a:xfrm>
            <a:off x="228600" y="304800"/>
            <a:ext cx="8610600" cy="838200"/>
          </a:xfrm>
          <a:noFill/>
          <a:ln/>
          <a:effectLst>
            <a:outerShdw blurRad="63500" dist="107763" dir="2700000" algn="ctr" rotWithShape="0">
              <a:srgbClr val="00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ar-JO" sz="5400" b="1" dirty="0">
                <a:solidFill>
                  <a:srgbClr val="FFFFFF"/>
                </a:solidFill>
                <a:latin typeface="Arial" panose="020B0604020202020204" pitchFamily="34" charset="0"/>
                <a:cs typeface="Arial" panose="020B0604020202020204" pitchFamily="34" charset="0"/>
              </a:rPr>
              <a:t>بماذا ستؤمن؟</a:t>
            </a:r>
            <a:endParaRPr lang="en-US" sz="5400" b="1" dirty="0">
              <a:solidFill>
                <a:srgbClr val="FFFFFF"/>
              </a:solidFill>
              <a:latin typeface="Arial" panose="020B0604020202020204" pitchFamily="34" charset="0"/>
              <a:cs typeface="Arial" panose="020B0604020202020204" pitchFamily="34" charset="0"/>
            </a:endParaRPr>
          </a:p>
        </p:txBody>
      </p:sp>
      <p:sp>
        <p:nvSpPr>
          <p:cNvPr id="326659" name="Text Box 3"/>
          <p:cNvSpPr txBox="1">
            <a:spLocks noChangeArrowheads="1"/>
          </p:cNvSpPr>
          <p:nvPr/>
        </p:nvSpPr>
        <p:spPr bwMode="auto">
          <a:xfrm>
            <a:off x="304800" y="1203325"/>
            <a:ext cx="38100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التقليد</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0" name="Text Box 4"/>
          <p:cNvSpPr txBox="1">
            <a:spLocks noChangeArrowheads="1"/>
          </p:cNvSpPr>
          <p:nvPr/>
        </p:nvSpPr>
        <p:spPr bwMode="auto">
          <a:xfrm>
            <a:off x="4572000" y="1203325"/>
            <a:ext cx="3657600" cy="70167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الكتاب المقدس</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1" name="Text Box 5"/>
          <p:cNvSpPr txBox="1">
            <a:spLocks noChangeArrowheads="1"/>
          </p:cNvSpPr>
          <p:nvPr/>
        </p:nvSpPr>
        <p:spPr bwMode="auto">
          <a:xfrm>
            <a:off x="304800" y="1981200"/>
            <a:ext cx="3810000" cy="94615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إن الشيطان معذب على كل شيء في الجحيم</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2" name="Text Box 6"/>
          <p:cNvSpPr txBox="1">
            <a:spLocks noChangeArrowheads="1"/>
          </p:cNvSpPr>
          <p:nvPr/>
        </p:nvSpPr>
        <p:spPr bwMode="auto">
          <a:xfrm>
            <a:off x="4572000" y="1981200"/>
            <a:ext cx="4572000" cy="94615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الشيطان في العذاب مع المعذبين    (رؤ 20: 10)</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3" name="Text Box 7"/>
          <p:cNvSpPr txBox="1">
            <a:spLocks noChangeArrowheads="1"/>
          </p:cNvSpPr>
          <p:nvPr/>
        </p:nvSpPr>
        <p:spPr bwMode="auto">
          <a:xfrm>
            <a:off x="304800" y="3306763"/>
            <a:ext cx="3810000" cy="51911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914400" marR="0" lvl="0" indent="-91440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مكان أرض صلبة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4" name="Text Box 8"/>
          <p:cNvSpPr txBox="1">
            <a:spLocks noChangeArrowheads="1"/>
          </p:cNvSpPr>
          <p:nvPr/>
        </p:nvSpPr>
        <p:spPr bwMode="auto">
          <a:xfrm>
            <a:off x="4572000" y="3306763"/>
            <a:ext cx="4114800" cy="51911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بحيرة (رؤ 20: 10)</a:t>
            </a:r>
            <a:endParaRPr kumimoji="0" lang="en-US" sz="2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5" name="Text Box 9"/>
          <p:cNvSpPr txBox="1">
            <a:spLocks noChangeArrowheads="1"/>
          </p:cNvSpPr>
          <p:nvPr/>
        </p:nvSpPr>
        <p:spPr bwMode="auto">
          <a:xfrm>
            <a:off x="304800" y="4205288"/>
            <a:ext cx="3810000" cy="51911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البشر فقط يتألمون</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6" name="Text Box 10"/>
          <p:cNvSpPr txBox="1">
            <a:spLocks noChangeArrowheads="1"/>
          </p:cNvSpPr>
          <p:nvPr/>
        </p:nvSpPr>
        <p:spPr bwMode="auto">
          <a:xfrm>
            <a:off x="4572000" y="4205288"/>
            <a:ext cx="3962400" cy="51911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الشياطين أيضاً (2 بط 2: 4)</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69" name="Text Box 13"/>
          <p:cNvSpPr txBox="1">
            <a:spLocks noChangeArrowheads="1"/>
          </p:cNvSpPr>
          <p:nvPr/>
        </p:nvSpPr>
        <p:spPr bwMode="auto">
          <a:xfrm>
            <a:off x="304800" y="5105400"/>
            <a:ext cx="3810000" cy="52322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يحكم الشيطان بالمذراة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26670" name="Text Box 14"/>
          <p:cNvSpPr txBox="1">
            <a:spLocks noChangeArrowheads="1"/>
          </p:cNvSpPr>
          <p:nvPr/>
        </p:nvSpPr>
        <p:spPr bwMode="auto">
          <a:xfrm>
            <a:off x="4572000" y="5105400"/>
            <a:ext cx="3962400" cy="95410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أُلقي الشيطان في الجحيم بلا رمز للسيادة (رؤيا 20: 10)</a:t>
            </a:r>
            <a:endParaRPr kumimoji="0" lang="en-US" sz="32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441</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9863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6662"/>
                                        </p:tgtEl>
                                        <p:attrNameLst>
                                          <p:attrName>style.visibility</p:attrName>
                                        </p:attrNameLst>
                                      </p:cBhvr>
                                      <p:to>
                                        <p:strVal val="visible"/>
                                      </p:to>
                                    </p:set>
                                    <p:anim calcmode="lin" valueType="num">
                                      <p:cBhvr>
                                        <p:cTn id="7" dur="1000" fill="hold"/>
                                        <p:tgtEl>
                                          <p:spTgt spid="326662"/>
                                        </p:tgtEl>
                                        <p:attrNameLst>
                                          <p:attrName>ppt_w</p:attrName>
                                        </p:attrNameLst>
                                      </p:cBhvr>
                                      <p:tavLst>
                                        <p:tav tm="0">
                                          <p:val>
                                            <p:fltVal val="0"/>
                                          </p:val>
                                        </p:tav>
                                        <p:tav tm="100000">
                                          <p:val>
                                            <p:strVal val="#ppt_w"/>
                                          </p:val>
                                        </p:tav>
                                      </p:tavLst>
                                    </p:anim>
                                    <p:anim calcmode="lin" valueType="num">
                                      <p:cBhvr>
                                        <p:cTn id="8" dur="1000" fill="hold"/>
                                        <p:tgtEl>
                                          <p:spTgt spid="326662"/>
                                        </p:tgtEl>
                                        <p:attrNameLst>
                                          <p:attrName>ppt_h</p:attrName>
                                        </p:attrNameLst>
                                      </p:cBhvr>
                                      <p:tavLst>
                                        <p:tav tm="0">
                                          <p:val>
                                            <p:fltVal val="0"/>
                                          </p:val>
                                        </p:tav>
                                        <p:tav tm="100000">
                                          <p:val>
                                            <p:strVal val="#ppt_h"/>
                                          </p:val>
                                        </p:tav>
                                      </p:tavLst>
                                    </p:anim>
                                    <p:anim calcmode="lin" valueType="num">
                                      <p:cBhvr>
                                        <p:cTn id="9" dur="1000" fill="hold"/>
                                        <p:tgtEl>
                                          <p:spTgt spid="32666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66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6663"/>
                                        </p:tgtEl>
                                        <p:attrNameLst>
                                          <p:attrName>style.visibility</p:attrName>
                                        </p:attrNameLst>
                                      </p:cBhvr>
                                      <p:to>
                                        <p:strVal val="visible"/>
                                      </p:to>
                                    </p:set>
                                    <p:anim calcmode="lin" valueType="num">
                                      <p:cBhvr>
                                        <p:cTn id="15" dur="1000" fill="hold"/>
                                        <p:tgtEl>
                                          <p:spTgt spid="326663"/>
                                        </p:tgtEl>
                                        <p:attrNameLst>
                                          <p:attrName>ppt_w</p:attrName>
                                        </p:attrNameLst>
                                      </p:cBhvr>
                                      <p:tavLst>
                                        <p:tav tm="0">
                                          <p:val>
                                            <p:fltVal val="0"/>
                                          </p:val>
                                        </p:tav>
                                        <p:tav tm="100000">
                                          <p:val>
                                            <p:strVal val="#ppt_w"/>
                                          </p:val>
                                        </p:tav>
                                      </p:tavLst>
                                    </p:anim>
                                    <p:anim calcmode="lin" valueType="num">
                                      <p:cBhvr>
                                        <p:cTn id="16" dur="1000" fill="hold"/>
                                        <p:tgtEl>
                                          <p:spTgt spid="326663"/>
                                        </p:tgtEl>
                                        <p:attrNameLst>
                                          <p:attrName>ppt_h</p:attrName>
                                        </p:attrNameLst>
                                      </p:cBhvr>
                                      <p:tavLst>
                                        <p:tav tm="0">
                                          <p:val>
                                            <p:fltVal val="0"/>
                                          </p:val>
                                        </p:tav>
                                        <p:tav tm="100000">
                                          <p:val>
                                            <p:strVal val="#ppt_h"/>
                                          </p:val>
                                        </p:tav>
                                      </p:tavLst>
                                    </p:anim>
                                    <p:anim calcmode="lin" valueType="num">
                                      <p:cBhvr>
                                        <p:cTn id="17" dur="1000" fill="hold"/>
                                        <p:tgtEl>
                                          <p:spTgt spid="326663"/>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66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6664"/>
                                        </p:tgtEl>
                                        <p:attrNameLst>
                                          <p:attrName>style.visibility</p:attrName>
                                        </p:attrNameLst>
                                      </p:cBhvr>
                                      <p:to>
                                        <p:strVal val="visible"/>
                                      </p:to>
                                    </p:set>
                                    <p:anim calcmode="lin" valueType="num">
                                      <p:cBhvr>
                                        <p:cTn id="23" dur="1000" fill="hold"/>
                                        <p:tgtEl>
                                          <p:spTgt spid="326664"/>
                                        </p:tgtEl>
                                        <p:attrNameLst>
                                          <p:attrName>ppt_w</p:attrName>
                                        </p:attrNameLst>
                                      </p:cBhvr>
                                      <p:tavLst>
                                        <p:tav tm="0">
                                          <p:val>
                                            <p:fltVal val="0"/>
                                          </p:val>
                                        </p:tav>
                                        <p:tav tm="100000">
                                          <p:val>
                                            <p:strVal val="#ppt_w"/>
                                          </p:val>
                                        </p:tav>
                                      </p:tavLst>
                                    </p:anim>
                                    <p:anim calcmode="lin" valueType="num">
                                      <p:cBhvr>
                                        <p:cTn id="24" dur="1000" fill="hold"/>
                                        <p:tgtEl>
                                          <p:spTgt spid="326664"/>
                                        </p:tgtEl>
                                        <p:attrNameLst>
                                          <p:attrName>ppt_h</p:attrName>
                                        </p:attrNameLst>
                                      </p:cBhvr>
                                      <p:tavLst>
                                        <p:tav tm="0">
                                          <p:val>
                                            <p:fltVal val="0"/>
                                          </p:val>
                                        </p:tav>
                                        <p:tav tm="100000">
                                          <p:val>
                                            <p:strVal val="#ppt_h"/>
                                          </p:val>
                                        </p:tav>
                                      </p:tavLst>
                                    </p:anim>
                                    <p:anim calcmode="lin" valueType="num">
                                      <p:cBhvr>
                                        <p:cTn id="25" dur="1000" fill="hold"/>
                                        <p:tgtEl>
                                          <p:spTgt spid="326664"/>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66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6665"/>
                                        </p:tgtEl>
                                        <p:attrNameLst>
                                          <p:attrName>style.visibility</p:attrName>
                                        </p:attrNameLst>
                                      </p:cBhvr>
                                      <p:to>
                                        <p:strVal val="visible"/>
                                      </p:to>
                                    </p:set>
                                    <p:anim calcmode="lin" valueType="num">
                                      <p:cBhvr>
                                        <p:cTn id="31" dur="1000" fill="hold"/>
                                        <p:tgtEl>
                                          <p:spTgt spid="326665"/>
                                        </p:tgtEl>
                                        <p:attrNameLst>
                                          <p:attrName>ppt_w</p:attrName>
                                        </p:attrNameLst>
                                      </p:cBhvr>
                                      <p:tavLst>
                                        <p:tav tm="0">
                                          <p:val>
                                            <p:fltVal val="0"/>
                                          </p:val>
                                        </p:tav>
                                        <p:tav tm="100000">
                                          <p:val>
                                            <p:strVal val="#ppt_w"/>
                                          </p:val>
                                        </p:tav>
                                      </p:tavLst>
                                    </p:anim>
                                    <p:anim calcmode="lin" valueType="num">
                                      <p:cBhvr>
                                        <p:cTn id="32" dur="1000" fill="hold"/>
                                        <p:tgtEl>
                                          <p:spTgt spid="326665"/>
                                        </p:tgtEl>
                                        <p:attrNameLst>
                                          <p:attrName>ppt_h</p:attrName>
                                        </p:attrNameLst>
                                      </p:cBhvr>
                                      <p:tavLst>
                                        <p:tav tm="0">
                                          <p:val>
                                            <p:fltVal val="0"/>
                                          </p:val>
                                        </p:tav>
                                        <p:tav tm="100000">
                                          <p:val>
                                            <p:strVal val="#ppt_h"/>
                                          </p:val>
                                        </p:tav>
                                      </p:tavLst>
                                    </p:anim>
                                    <p:anim calcmode="lin" valueType="num">
                                      <p:cBhvr>
                                        <p:cTn id="33" dur="1000" fill="hold"/>
                                        <p:tgtEl>
                                          <p:spTgt spid="32666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66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6666"/>
                                        </p:tgtEl>
                                        <p:attrNameLst>
                                          <p:attrName>style.visibility</p:attrName>
                                        </p:attrNameLst>
                                      </p:cBhvr>
                                      <p:to>
                                        <p:strVal val="visible"/>
                                      </p:to>
                                    </p:set>
                                    <p:anim calcmode="lin" valueType="num">
                                      <p:cBhvr>
                                        <p:cTn id="39" dur="1000" fill="hold"/>
                                        <p:tgtEl>
                                          <p:spTgt spid="326666"/>
                                        </p:tgtEl>
                                        <p:attrNameLst>
                                          <p:attrName>ppt_w</p:attrName>
                                        </p:attrNameLst>
                                      </p:cBhvr>
                                      <p:tavLst>
                                        <p:tav tm="0">
                                          <p:val>
                                            <p:fltVal val="0"/>
                                          </p:val>
                                        </p:tav>
                                        <p:tav tm="100000">
                                          <p:val>
                                            <p:strVal val="#ppt_w"/>
                                          </p:val>
                                        </p:tav>
                                      </p:tavLst>
                                    </p:anim>
                                    <p:anim calcmode="lin" valueType="num">
                                      <p:cBhvr>
                                        <p:cTn id="40" dur="1000" fill="hold"/>
                                        <p:tgtEl>
                                          <p:spTgt spid="326666"/>
                                        </p:tgtEl>
                                        <p:attrNameLst>
                                          <p:attrName>ppt_h</p:attrName>
                                        </p:attrNameLst>
                                      </p:cBhvr>
                                      <p:tavLst>
                                        <p:tav tm="0">
                                          <p:val>
                                            <p:fltVal val="0"/>
                                          </p:val>
                                        </p:tav>
                                        <p:tav tm="100000">
                                          <p:val>
                                            <p:strVal val="#ppt_h"/>
                                          </p:val>
                                        </p:tav>
                                      </p:tavLst>
                                    </p:anim>
                                    <p:anim calcmode="lin" valueType="num">
                                      <p:cBhvr>
                                        <p:cTn id="41" dur="1000" fill="hold"/>
                                        <p:tgtEl>
                                          <p:spTgt spid="326666"/>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66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26669"/>
                                        </p:tgtEl>
                                        <p:attrNameLst>
                                          <p:attrName>style.visibility</p:attrName>
                                        </p:attrNameLst>
                                      </p:cBhvr>
                                      <p:to>
                                        <p:strVal val="visible"/>
                                      </p:to>
                                    </p:set>
                                    <p:anim calcmode="lin" valueType="num">
                                      <p:cBhvr>
                                        <p:cTn id="47" dur="1000" fill="hold"/>
                                        <p:tgtEl>
                                          <p:spTgt spid="326669"/>
                                        </p:tgtEl>
                                        <p:attrNameLst>
                                          <p:attrName>ppt_w</p:attrName>
                                        </p:attrNameLst>
                                      </p:cBhvr>
                                      <p:tavLst>
                                        <p:tav tm="0">
                                          <p:val>
                                            <p:fltVal val="0"/>
                                          </p:val>
                                        </p:tav>
                                        <p:tav tm="100000">
                                          <p:val>
                                            <p:strVal val="#ppt_w"/>
                                          </p:val>
                                        </p:tav>
                                      </p:tavLst>
                                    </p:anim>
                                    <p:anim calcmode="lin" valueType="num">
                                      <p:cBhvr>
                                        <p:cTn id="48" dur="1000" fill="hold"/>
                                        <p:tgtEl>
                                          <p:spTgt spid="326669"/>
                                        </p:tgtEl>
                                        <p:attrNameLst>
                                          <p:attrName>ppt_h</p:attrName>
                                        </p:attrNameLst>
                                      </p:cBhvr>
                                      <p:tavLst>
                                        <p:tav tm="0">
                                          <p:val>
                                            <p:fltVal val="0"/>
                                          </p:val>
                                        </p:tav>
                                        <p:tav tm="100000">
                                          <p:val>
                                            <p:strVal val="#ppt_h"/>
                                          </p:val>
                                        </p:tav>
                                      </p:tavLst>
                                    </p:anim>
                                    <p:anim calcmode="lin" valueType="num">
                                      <p:cBhvr>
                                        <p:cTn id="49" dur="1000" fill="hold"/>
                                        <p:tgtEl>
                                          <p:spTgt spid="32666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266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26670"/>
                                        </p:tgtEl>
                                        <p:attrNameLst>
                                          <p:attrName>style.visibility</p:attrName>
                                        </p:attrNameLst>
                                      </p:cBhvr>
                                      <p:to>
                                        <p:strVal val="visible"/>
                                      </p:to>
                                    </p:set>
                                    <p:anim calcmode="lin" valueType="num">
                                      <p:cBhvr>
                                        <p:cTn id="55" dur="1000" fill="hold"/>
                                        <p:tgtEl>
                                          <p:spTgt spid="326670"/>
                                        </p:tgtEl>
                                        <p:attrNameLst>
                                          <p:attrName>ppt_w</p:attrName>
                                        </p:attrNameLst>
                                      </p:cBhvr>
                                      <p:tavLst>
                                        <p:tav tm="0">
                                          <p:val>
                                            <p:fltVal val="0"/>
                                          </p:val>
                                        </p:tav>
                                        <p:tav tm="100000">
                                          <p:val>
                                            <p:strVal val="#ppt_w"/>
                                          </p:val>
                                        </p:tav>
                                      </p:tavLst>
                                    </p:anim>
                                    <p:anim calcmode="lin" valueType="num">
                                      <p:cBhvr>
                                        <p:cTn id="56" dur="1000" fill="hold"/>
                                        <p:tgtEl>
                                          <p:spTgt spid="326670"/>
                                        </p:tgtEl>
                                        <p:attrNameLst>
                                          <p:attrName>ppt_h</p:attrName>
                                        </p:attrNameLst>
                                      </p:cBhvr>
                                      <p:tavLst>
                                        <p:tav tm="0">
                                          <p:val>
                                            <p:fltVal val="0"/>
                                          </p:val>
                                        </p:tav>
                                        <p:tav tm="100000">
                                          <p:val>
                                            <p:strVal val="#ppt_h"/>
                                          </p:val>
                                        </p:tav>
                                      </p:tavLst>
                                    </p:anim>
                                    <p:anim calcmode="lin" valueType="num">
                                      <p:cBhvr>
                                        <p:cTn id="57" dur="1000" fill="hold"/>
                                        <p:tgtEl>
                                          <p:spTgt spid="32667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2667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2" grpId="0" autoUpdateAnimBg="0"/>
      <p:bldP spid="326663" grpId="0" autoUpdateAnimBg="0"/>
      <p:bldP spid="326664" grpId="0" autoUpdateAnimBg="0"/>
      <p:bldP spid="326665" grpId="0" autoUpdateAnimBg="0"/>
      <p:bldP spid="326666" grpId="0" autoUpdateAnimBg="0"/>
      <p:bldP spid="326669" grpId="0" autoUpdateAnimBg="0"/>
      <p:bldP spid="326670" grpId="0"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5301"/>
            <a:ext cx="9129549" cy="6847162"/>
          </a:xfrm>
          <a:prstGeom prst="rect">
            <a:avLst/>
          </a:prstGeom>
        </p:spPr>
      </p:pic>
      <p:sp>
        <p:nvSpPr>
          <p:cNvPr id="2" name="Title 1"/>
          <p:cNvSpPr>
            <a:spLocks noGrp="1"/>
          </p:cNvSpPr>
          <p:nvPr>
            <p:ph type="title"/>
          </p:nvPr>
        </p:nvSpPr>
        <p:spPr>
          <a:xfrm>
            <a:off x="113967" y="178101"/>
            <a:ext cx="8938448" cy="1132162"/>
          </a:xfrm>
        </p:spPr>
        <p:txBody>
          <a:bodyPr/>
          <a:lstStyle/>
          <a:p>
            <a:r>
              <a:rPr lang="ar-JO" sz="4800" b="1" dirty="0">
                <a:effectLst>
                  <a:glow rad="165100">
                    <a:schemeClr val="tx1"/>
                  </a:glow>
                </a:effectLst>
              </a:rPr>
              <a:t>كيف س</a:t>
            </a:r>
            <a:r>
              <a:rPr lang="ar-JO" sz="4800" b="1" dirty="0">
                <a:solidFill>
                  <a:srgbClr val="FFFF00"/>
                </a:solidFill>
                <a:effectLst>
                  <a:glow rad="165100">
                    <a:schemeClr val="tx1"/>
                  </a:glow>
                </a:effectLst>
              </a:rPr>
              <a:t>يمسح</a:t>
            </a:r>
            <a:r>
              <a:rPr lang="ar-JO" sz="4800" b="1" dirty="0">
                <a:effectLst>
                  <a:glow rad="165100">
                    <a:schemeClr val="tx1"/>
                  </a:glow>
                </a:effectLst>
              </a:rPr>
              <a:t> المسيح العالم بعد عودته؟</a:t>
            </a:r>
            <a:endParaRPr lang="en-US" sz="4800" b="1" dirty="0">
              <a:effectLst>
                <a:glow rad="165100">
                  <a:schemeClr val="tx1"/>
                </a:glow>
              </a:effectLst>
            </a:endParaRPr>
          </a:p>
        </p:txBody>
      </p:sp>
    </p:spTree>
    <p:extLst>
      <p:ext uri="{BB962C8B-B14F-4D97-AF65-F5344CB8AC3E}">
        <p14:creationId xmlns:p14="http://schemas.microsoft.com/office/powerpoint/2010/main" val="4626274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24889"/>
            <a:ext cx="9144000" cy="1132162"/>
          </a:xfrm>
        </p:spPr>
        <p:txBody>
          <a:bodyPr/>
          <a:lstStyle/>
          <a:p>
            <a:pPr rtl="1"/>
            <a:r>
              <a:rPr lang="ar-EG" b="1" dirty="0">
                <a:effectLst>
                  <a:glow rad="165100">
                    <a:schemeClr val="tx1"/>
                  </a:glow>
                </a:effectLst>
              </a:rPr>
              <a:t>لن يخدع الشيطان الناس لمدة ١٠٠٠ عام </a:t>
            </a:r>
            <a:br>
              <a:rPr lang="ar-EG" b="1" dirty="0">
                <a:effectLst>
                  <a:glow rad="165100">
                    <a:schemeClr val="tx1"/>
                  </a:glow>
                </a:effectLst>
              </a:rPr>
            </a:br>
            <a:r>
              <a:rPr lang="ar-EG" b="1" dirty="0">
                <a:effectLst>
                  <a:glow rad="165100">
                    <a:schemeClr val="tx1"/>
                  </a:glow>
                </a:effectLst>
              </a:rPr>
              <a:t>رؤيا ٢٠: ١-٣</a:t>
            </a:r>
            <a:endParaRPr lang="en-US" b="1" dirty="0">
              <a:effectLst>
                <a:glow rad="165100">
                  <a:schemeClr val="tx1"/>
                </a:glow>
              </a:effectLst>
            </a:endParaRPr>
          </a:p>
        </p:txBody>
      </p:sp>
      <p:pic>
        <p:nvPicPr>
          <p:cNvPr id="3" name="Picture 2"/>
          <p:cNvPicPr>
            <a:picLocks noChangeAspect="1"/>
          </p:cNvPicPr>
          <p:nvPr/>
        </p:nvPicPr>
        <p:blipFill>
          <a:blip r:embed="rId2"/>
          <a:stretch>
            <a:fillRect/>
          </a:stretch>
        </p:blipFill>
        <p:spPr>
          <a:xfrm>
            <a:off x="1587500" y="2070088"/>
            <a:ext cx="5969000" cy="3937000"/>
          </a:xfrm>
          <a:prstGeom prst="rect">
            <a:avLst/>
          </a:prstGeom>
        </p:spPr>
      </p:pic>
    </p:spTree>
    <p:extLst>
      <p:ext uri="{BB962C8B-B14F-4D97-AF65-F5344CB8AC3E}">
        <p14:creationId xmlns:p14="http://schemas.microsoft.com/office/powerpoint/2010/main" val="1057380441"/>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22 jesus holding ligh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2754"/>
            <a:ext cx="9144000" cy="6805246"/>
          </a:xfrm>
          <a:prstGeom prst="rect">
            <a:avLst/>
          </a:prstGeom>
        </p:spPr>
      </p:pic>
      <p:sp>
        <p:nvSpPr>
          <p:cNvPr id="1433602" name="Rectangle 5"/>
          <p:cNvSpPr>
            <a:spLocks noGrp="1" noChangeArrowheads="1"/>
          </p:cNvSpPr>
          <p:nvPr>
            <p:ph type="title"/>
          </p:nvPr>
        </p:nvSpPr>
        <p:spPr>
          <a:xfrm>
            <a:off x="0" y="5681579"/>
            <a:ext cx="9144000" cy="1176421"/>
          </a:xfrm>
        </p:spPr>
        <p:txBody>
          <a:bodyPr/>
          <a:lstStyle/>
          <a:p>
            <a:r>
              <a:rPr lang="ar-JO" sz="6000" b="1" dirty="0">
                <a:solidFill>
                  <a:schemeClr val="bg1"/>
                </a:solidFill>
                <a:effectLst>
                  <a:glow rad="152400">
                    <a:schemeClr val="tx1"/>
                  </a:glow>
                </a:effectLst>
                <a:latin typeface="Arial" panose="020B0604020202020204" pitchFamily="34" charset="0"/>
                <a:cs typeface="Arial" panose="020B0604020202020204" pitchFamily="34" charset="0"/>
              </a:rPr>
              <a:t>الفكرة الرئيسية</a:t>
            </a:r>
            <a:endParaRPr lang="en-US" sz="6000" b="1" dirty="0">
              <a:solidFill>
                <a:schemeClr val="bg1"/>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5"/>
          <p:cNvSpPr txBox="1">
            <a:spLocks noChangeArrowheads="1"/>
          </p:cNvSpPr>
          <p:nvPr/>
        </p:nvSpPr>
        <p:spPr bwMode="auto">
          <a:xfrm>
            <a:off x="0" y="15944"/>
            <a:ext cx="9144000" cy="937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r>
              <a:rPr lang="ar-JO" sz="4000" b="1" dirty="0">
                <a:solidFill>
                  <a:schemeClr val="bg1"/>
                </a:solidFill>
                <a:effectLst>
                  <a:glow rad="152400">
                    <a:schemeClr val="tx1"/>
                  </a:glow>
                </a:effectLst>
                <a:latin typeface="Arial" panose="020B0604020202020204" pitchFamily="34" charset="0"/>
                <a:ea typeface="ＭＳ Ｐゴシック" charset="0"/>
                <a:cs typeface="Arial" panose="020B0604020202020204" pitchFamily="34" charset="0"/>
              </a:rPr>
              <a:t>سوف </a:t>
            </a:r>
            <a:r>
              <a:rPr lang="ar-JO" sz="40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يحكم</a:t>
            </a:r>
            <a:r>
              <a:rPr lang="ar-JO" sz="4000" b="1" dirty="0">
                <a:solidFill>
                  <a:schemeClr val="bg1"/>
                </a:solidFill>
                <a:effectLst>
                  <a:glow rad="152400">
                    <a:schemeClr val="tx1"/>
                  </a:glow>
                </a:effectLst>
                <a:latin typeface="Arial" panose="020B0604020202020204" pitchFamily="34" charset="0"/>
                <a:ea typeface="ＭＳ Ｐゴシック" charset="0"/>
                <a:cs typeface="Arial" panose="020B0604020202020204" pitchFamily="34" charset="0"/>
              </a:rPr>
              <a:t> المسيح و</a:t>
            </a:r>
            <a:r>
              <a:rPr lang="ar-JO" sz="4000" b="1" dirty="0">
                <a:solidFill>
                  <a:srgbClr val="FFFF00"/>
                </a:solidFill>
                <a:effectLst>
                  <a:glow rad="152400">
                    <a:schemeClr val="tx1"/>
                  </a:glow>
                </a:effectLst>
                <a:latin typeface="Arial" panose="020B0604020202020204" pitchFamily="34" charset="0"/>
                <a:ea typeface="ＭＳ Ｐゴシック" charset="0"/>
                <a:cs typeface="Arial" panose="020B0604020202020204" pitchFamily="34" charset="0"/>
              </a:rPr>
              <a:t>يدين</a:t>
            </a:r>
            <a:r>
              <a:rPr lang="ar-JO" sz="4000" b="1" dirty="0">
                <a:solidFill>
                  <a:schemeClr val="bg1"/>
                </a:solidFill>
                <a:effectLst>
                  <a:glow rad="152400">
                    <a:schemeClr val="tx1"/>
                  </a:glow>
                </a:effectLst>
                <a:latin typeface="Arial" panose="020B0604020202020204" pitchFamily="34" charset="0"/>
                <a:ea typeface="ＭＳ Ｐゴシック" charset="0"/>
                <a:cs typeface="Arial" panose="020B0604020202020204" pitchFamily="34" charset="0"/>
              </a:rPr>
              <a:t> كل الخليقة</a:t>
            </a:r>
            <a:endParaRPr lang="en-US" sz="4000" b="1" dirty="0">
              <a:solidFill>
                <a:schemeClr val="bg1"/>
              </a:solidFill>
              <a:effectLst>
                <a:glow rad="1524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617007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291053" y="0"/>
            <a:ext cx="9144000" cy="6858000"/>
          </a:xfrm>
          <a:prstGeom prst="rect">
            <a:avLst/>
          </a:prstGeom>
        </p:spPr>
      </p:pic>
      <p:sp>
        <p:nvSpPr>
          <p:cNvPr id="2" name="Title 1"/>
          <p:cNvSpPr>
            <a:spLocks noGrp="1"/>
          </p:cNvSpPr>
          <p:nvPr>
            <p:ph type="title"/>
          </p:nvPr>
        </p:nvSpPr>
        <p:spPr>
          <a:xfrm>
            <a:off x="0" y="-949899"/>
            <a:ext cx="9144000" cy="1132162"/>
          </a:xfrm>
        </p:spPr>
        <p:txBody>
          <a:bodyPr/>
          <a:lstStyle/>
          <a:p>
            <a:r>
              <a:rPr lang="ar-JO" b="1" dirty="0">
                <a:effectLst>
                  <a:glow rad="165100">
                    <a:schemeClr val="tx1"/>
                  </a:glow>
                </a:effectLst>
              </a:rPr>
              <a:t>لا تنخدع من الشيطان اليوم</a:t>
            </a:r>
            <a:endParaRPr lang="en-US" b="1" dirty="0">
              <a:effectLst>
                <a:glow rad="165100">
                  <a:schemeClr val="tx1"/>
                </a:glow>
              </a:effectLst>
            </a:endParaRPr>
          </a:p>
        </p:txBody>
      </p:sp>
      <p:sp>
        <p:nvSpPr>
          <p:cNvPr id="4" name="Title 1"/>
          <p:cNvSpPr txBox="1">
            <a:spLocks/>
          </p:cNvSpPr>
          <p:nvPr/>
        </p:nvSpPr>
        <p:spPr bwMode="auto">
          <a:xfrm>
            <a:off x="0" y="182263"/>
            <a:ext cx="5245850" cy="6157359"/>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effectLst>
                  <a:glow rad="165100">
                    <a:schemeClr val="tx1"/>
                  </a:glow>
                </a:effectLst>
              </a:rPr>
              <a:t>هناك طريقتان للخداع: الأولى هي تصديق ما ليس صحيحاً؛ والآخرى هي رفض قبول ما هو صحيح.</a:t>
            </a:r>
          </a:p>
          <a:p>
            <a:r>
              <a:rPr lang="ar-JO" sz="4000" b="1" dirty="0">
                <a:effectLst>
                  <a:glow rad="165100">
                    <a:schemeClr val="tx1"/>
                  </a:glow>
                </a:effectLst>
              </a:rPr>
              <a:t> سورين كيريكجارد</a:t>
            </a:r>
            <a:r>
              <a:rPr lang="en-US" sz="4000" b="1" dirty="0">
                <a:effectLst>
                  <a:glow rad="165100">
                    <a:schemeClr val="tx1"/>
                  </a:glow>
                </a:effectLst>
              </a:rPr>
              <a:t>—</a:t>
            </a:r>
          </a:p>
        </p:txBody>
      </p:sp>
      <p:pic>
        <p:nvPicPr>
          <p:cNvPr id="5" name="Picture 4"/>
          <p:cNvPicPr>
            <a:picLocks noChangeAspect="1"/>
          </p:cNvPicPr>
          <p:nvPr/>
        </p:nvPicPr>
        <p:blipFill>
          <a:blip r:embed="rId3"/>
          <a:stretch>
            <a:fillRect/>
          </a:stretch>
        </p:blipFill>
        <p:spPr>
          <a:xfrm>
            <a:off x="5245850" y="1066165"/>
            <a:ext cx="3757360" cy="4666247"/>
          </a:xfrm>
          <a:prstGeom prst="rect">
            <a:avLst/>
          </a:prstGeom>
        </p:spPr>
      </p:pic>
    </p:spTree>
    <p:extLst>
      <p:ext uri="{BB962C8B-B14F-4D97-AF65-F5344CB8AC3E}">
        <p14:creationId xmlns:p14="http://schemas.microsoft.com/office/powerpoint/2010/main" val="12221875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039" y="-21712"/>
            <a:ext cx="9327169" cy="7001836"/>
          </a:xfrm>
          <a:prstGeom prst="rect">
            <a:avLst/>
          </a:prstGeom>
        </p:spPr>
      </p:pic>
      <p:sp>
        <p:nvSpPr>
          <p:cNvPr id="2" name="Title 1"/>
          <p:cNvSpPr>
            <a:spLocks noGrp="1"/>
          </p:cNvSpPr>
          <p:nvPr>
            <p:ph type="title"/>
          </p:nvPr>
        </p:nvSpPr>
        <p:spPr>
          <a:xfrm>
            <a:off x="-42607" y="5104102"/>
            <a:ext cx="9144000" cy="1753897"/>
          </a:xfrm>
        </p:spPr>
        <p:txBody>
          <a:bodyPr/>
          <a:lstStyle/>
          <a:p>
            <a:pPr marL="419100" indent="-419100"/>
            <a: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1. سوف </a:t>
            </a:r>
            <a:r>
              <a:rPr kumimoji="0" lang="ar-JO" sz="3600" b="1" i="0" u="none" strike="noStrike" kern="0" cap="none" spc="0" normalizeH="0" baseline="0" noProof="0" dirty="0">
                <a:ln>
                  <a:noFill/>
                </a:ln>
                <a:solidFill>
                  <a:srgbClr val="FFFF00"/>
                </a:solidFill>
                <a:effectLst>
                  <a:glow rad="165100">
                    <a:srgbClr val="000000"/>
                  </a:glow>
                </a:effectLst>
                <a:uLnTx/>
                <a:uFillTx/>
                <a:latin typeface="Arial"/>
                <a:ea typeface="ＭＳ Ｐゴシック" pitchFamily="-108" charset="-128"/>
                <a:cs typeface="Arial"/>
              </a:rPr>
              <a:t>تحكم</a:t>
            </a:r>
            <a: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الأرض مع المسيح لمدة 1000 سنة،     حتى الموقف الأخير للشيطان </a:t>
            </a:r>
            <a:b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(20: 1-10).</a:t>
            </a:r>
            <a:endParaRPr lang="en-US" sz="3600" b="1" dirty="0">
              <a:effectLst>
                <a:glow rad="165100">
                  <a:schemeClr val="tx1"/>
                </a:glow>
              </a:effectLst>
            </a:endParaRPr>
          </a:p>
        </p:txBody>
      </p:sp>
    </p:spTree>
    <p:extLst>
      <p:ext uri="{BB962C8B-B14F-4D97-AF65-F5344CB8AC3E}">
        <p14:creationId xmlns:p14="http://schemas.microsoft.com/office/powerpoint/2010/main" val="247401826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33" y="0"/>
            <a:ext cx="9160934" cy="6858001"/>
          </a:xfrm>
          <a:prstGeom prst="rect">
            <a:avLst/>
          </a:prstGeom>
        </p:spPr>
      </p:pic>
      <p:sp>
        <p:nvSpPr>
          <p:cNvPr id="2" name="Title 1"/>
          <p:cNvSpPr>
            <a:spLocks noGrp="1"/>
          </p:cNvSpPr>
          <p:nvPr>
            <p:ph type="title"/>
          </p:nvPr>
        </p:nvSpPr>
        <p:spPr>
          <a:xfrm>
            <a:off x="-42607" y="5104102"/>
            <a:ext cx="9144000" cy="1753897"/>
          </a:xfrm>
        </p:spPr>
        <p:txBody>
          <a:bodyPr/>
          <a:lstStyle/>
          <a:p>
            <a:pPr marL="419100" indent="-419100"/>
            <a: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2. سوف </a:t>
            </a:r>
            <a:r>
              <a:rPr kumimoji="0" lang="ar-JO" sz="3600" b="1" i="0" u="none" strike="noStrike" kern="0" cap="none" spc="0" normalizeH="0" baseline="0" noProof="0" dirty="0">
                <a:ln>
                  <a:noFill/>
                </a:ln>
                <a:solidFill>
                  <a:srgbClr val="FFFF00"/>
                </a:solidFill>
                <a:effectLst>
                  <a:glow rad="165100">
                    <a:srgbClr val="000000"/>
                  </a:glow>
                </a:effectLst>
                <a:uLnTx/>
                <a:uFillTx/>
                <a:latin typeface="Arial"/>
                <a:ea typeface="ＭＳ Ｐゴシック" pitchFamily="-108" charset="-128"/>
                <a:cs typeface="Arial"/>
              </a:rPr>
              <a:t>يدين</a:t>
            </a:r>
            <a:r>
              <a:rPr kumimoji="0" lang="ar-JO" sz="3600" b="1" i="0" u="none" strike="noStrike" kern="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 المسيح جميع الشعوب ويهزم عدوه الأخير الموت (20: 11-15)</a:t>
            </a:r>
            <a:endParaRPr lang="en-US" sz="3600" b="1" dirty="0">
              <a:effectLst>
                <a:glow rad="165100">
                  <a:schemeClr val="tx1"/>
                </a:glow>
              </a:effectLst>
            </a:endParaRPr>
          </a:p>
        </p:txBody>
      </p:sp>
    </p:spTree>
    <p:extLst>
      <p:ext uri="{BB962C8B-B14F-4D97-AF65-F5344CB8AC3E}">
        <p14:creationId xmlns:p14="http://schemas.microsoft.com/office/powerpoint/2010/main" val="36282798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تثق بالمسيح؟</a:t>
            </a:r>
            <a:endParaRPr lang="en-US" b="1" dirty="0">
              <a:effectLst>
                <a:glow rad="165100">
                  <a:schemeClr val="tx1"/>
                </a:glow>
              </a:effectLst>
            </a:endParaRPr>
          </a:p>
        </p:txBody>
      </p:sp>
      <p:pic>
        <p:nvPicPr>
          <p:cNvPr id="3" name="Picture 2"/>
          <p:cNvPicPr>
            <a:picLocks noChangeAspect="1"/>
          </p:cNvPicPr>
          <p:nvPr/>
        </p:nvPicPr>
        <p:blipFill>
          <a:blip r:embed="rId2"/>
          <a:stretch>
            <a:fillRect/>
          </a:stretch>
        </p:blipFill>
        <p:spPr>
          <a:xfrm>
            <a:off x="0" y="1270000"/>
            <a:ext cx="9144000" cy="4303059"/>
          </a:xfrm>
          <a:prstGeom prst="rect">
            <a:avLst/>
          </a:prstGeom>
        </p:spPr>
      </p:pic>
      <p:pic>
        <p:nvPicPr>
          <p:cNvPr id="4" name="Picture 3"/>
          <p:cNvPicPr>
            <a:picLocks noChangeAspect="1"/>
          </p:cNvPicPr>
          <p:nvPr/>
        </p:nvPicPr>
        <p:blipFill>
          <a:blip r:embed="rId3"/>
          <a:stretch>
            <a:fillRect/>
          </a:stretch>
        </p:blipFill>
        <p:spPr>
          <a:xfrm>
            <a:off x="174606" y="4512154"/>
            <a:ext cx="3179347" cy="2121810"/>
          </a:xfrm>
          <a:prstGeom prst="rect">
            <a:avLst/>
          </a:prstGeom>
        </p:spPr>
      </p:pic>
      <p:sp>
        <p:nvSpPr>
          <p:cNvPr id="5" name="Title 1"/>
          <p:cNvSpPr txBox="1">
            <a:spLocks/>
          </p:cNvSpPr>
          <p:nvPr/>
        </p:nvSpPr>
        <p:spPr bwMode="auto">
          <a:xfrm>
            <a:off x="174606" y="1958422"/>
            <a:ext cx="8813353" cy="2220987"/>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effectLst>
                  <a:glow rad="165100">
                    <a:schemeClr val="tx1"/>
                  </a:glow>
                </a:effectLst>
              </a:rPr>
              <a:t>قبل أن نصلي قائلين يارب ليأتِ ملكوتك</a:t>
            </a:r>
          </a:p>
          <a:p>
            <a:r>
              <a:rPr lang="ar-JO" sz="2800" b="1" dirty="0">
                <a:effectLst>
                  <a:glow rad="165100">
                    <a:schemeClr val="tx1"/>
                  </a:glow>
                </a:effectLst>
              </a:rPr>
              <a:t>علينا أن نرغب في ان نصلي قائلين: ليرحل ملكوتي</a:t>
            </a:r>
            <a:endParaRPr lang="en-US" sz="2800" b="1" dirty="0">
              <a:effectLst>
                <a:glow rad="165100">
                  <a:schemeClr val="tx1"/>
                </a:glow>
              </a:effectLst>
            </a:endParaRPr>
          </a:p>
          <a:p>
            <a:endParaRPr lang="en-US" sz="2800" b="1" dirty="0">
              <a:effectLst>
                <a:glow rad="165100">
                  <a:schemeClr val="tx1"/>
                </a:glow>
              </a:effectLst>
            </a:endParaRPr>
          </a:p>
          <a:p>
            <a:r>
              <a:rPr lang="ar-JO" sz="2800" b="1" dirty="0">
                <a:effectLst>
                  <a:glow rad="165100">
                    <a:schemeClr val="tx1"/>
                  </a:glow>
                </a:effectLst>
              </a:rPr>
              <a:t> آلان ريدباث</a:t>
            </a:r>
            <a:r>
              <a:rPr lang="en-US" sz="2800" b="1" dirty="0">
                <a:effectLst>
                  <a:glow rad="165100">
                    <a:schemeClr val="tx1"/>
                  </a:glow>
                </a:effectLst>
              </a:rPr>
              <a:t>—</a:t>
            </a:r>
          </a:p>
        </p:txBody>
      </p:sp>
    </p:spTree>
    <p:extLst>
      <p:ext uri="{BB962C8B-B14F-4D97-AF65-F5344CB8AC3E}">
        <p14:creationId xmlns:p14="http://schemas.microsoft.com/office/powerpoint/2010/main" val="79721219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ستقف؟</a:t>
            </a:r>
            <a:endParaRPr lang="en-US" b="1" dirty="0">
              <a:effectLst>
                <a:glow rad="165100">
                  <a:schemeClr val="tx1"/>
                </a:glow>
              </a:effectLst>
            </a:endParaRPr>
          </a:p>
        </p:txBody>
      </p:sp>
      <p:pic>
        <p:nvPicPr>
          <p:cNvPr id="5" name="Picture 4"/>
          <p:cNvPicPr>
            <a:picLocks noChangeAspect="1"/>
          </p:cNvPicPr>
          <p:nvPr/>
        </p:nvPicPr>
        <p:blipFill>
          <a:blip r:embed="rId2"/>
          <a:stretch>
            <a:fillRect/>
          </a:stretch>
        </p:blipFill>
        <p:spPr>
          <a:xfrm>
            <a:off x="0" y="1319300"/>
            <a:ext cx="9144000" cy="5004560"/>
          </a:xfrm>
          <a:prstGeom prst="rect">
            <a:avLst/>
          </a:prstGeom>
        </p:spPr>
      </p:pic>
    </p:spTree>
    <p:extLst>
      <p:ext uri="{BB962C8B-B14F-4D97-AF65-F5344CB8AC3E}">
        <p14:creationId xmlns:p14="http://schemas.microsoft.com/office/powerpoint/2010/main" val="225491926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0"/>
            <a:ext cx="9164423" cy="6873317"/>
          </a:xfrm>
          <a:prstGeom prst="rect">
            <a:avLst/>
          </a:prstGeom>
        </p:spPr>
      </p:pic>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أم تغرق؟</a:t>
            </a:r>
            <a:endParaRPr lang="en-US" b="1" dirty="0">
              <a:effectLst>
                <a:glow rad="165100">
                  <a:schemeClr val="tx1"/>
                </a:glow>
              </a:effectLst>
            </a:endParaRPr>
          </a:p>
        </p:txBody>
      </p:sp>
    </p:spTree>
    <p:extLst>
      <p:ext uri="{BB962C8B-B14F-4D97-AF65-F5344CB8AC3E}">
        <p14:creationId xmlns:p14="http://schemas.microsoft.com/office/powerpoint/2010/main" val="43605360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b="1" dirty="0">
                <a:effectLst>
                  <a:glow rad="165100">
                    <a:schemeClr val="tx1"/>
                  </a:glow>
                </a:effectLst>
              </a:rPr>
              <a:t>أثق بموتك لأجلي</a:t>
            </a:r>
            <a:endParaRPr lang="en-US" b="1" dirty="0">
              <a:effectLst>
                <a:glow rad="165100">
                  <a:schemeClr val="tx1"/>
                </a:glow>
              </a:effectLst>
            </a:endParaRPr>
          </a:p>
        </p:txBody>
      </p:sp>
    </p:spTree>
    <p:extLst>
      <p:ext uri="{BB962C8B-B14F-4D97-AF65-F5344CB8AC3E}">
        <p14:creationId xmlns:p14="http://schemas.microsoft.com/office/powerpoint/2010/main" val="15896717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608" y="-31955"/>
            <a:ext cx="9186607" cy="6889955"/>
          </a:xfrm>
          <a:prstGeom prst="rect">
            <a:avLst/>
          </a:prstGeom>
        </p:spPr>
      </p:pic>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يسوع سيحكم</a:t>
            </a:r>
            <a:endParaRPr lang="en-US" b="1" dirty="0">
              <a:effectLst>
                <a:glow rad="165100">
                  <a:schemeClr val="tx1"/>
                </a:glow>
              </a:effectLst>
            </a:endParaRPr>
          </a:p>
        </p:txBody>
      </p:sp>
    </p:spTree>
    <p:extLst>
      <p:ext uri="{BB962C8B-B14F-4D97-AF65-F5344CB8AC3E}">
        <p14:creationId xmlns:p14="http://schemas.microsoft.com/office/powerpoint/2010/main" val="30354241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هل أنت مستعد للحكم معه</a:t>
            </a:r>
            <a:endParaRPr lang="en-US" b="1" dirty="0">
              <a:effectLst>
                <a:glow rad="165100">
                  <a:schemeClr val="tx1"/>
                </a:glow>
              </a:effectLst>
            </a:endParaRPr>
          </a:p>
        </p:txBody>
      </p:sp>
      <p:pic>
        <p:nvPicPr>
          <p:cNvPr id="5" name="Picture 4"/>
          <p:cNvPicPr>
            <a:picLocks noChangeAspect="1"/>
          </p:cNvPicPr>
          <p:nvPr/>
        </p:nvPicPr>
        <p:blipFill>
          <a:blip r:embed="rId2"/>
          <a:stretch>
            <a:fillRect/>
          </a:stretch>
        </p:blipFill>
        <p:spPr>
          <a:xfrm>
            <a:off x="0" y="1270000"/>
            <a:ext cx="9144000" cy="4303059"/>
          </a:xfrm>
          <a:prstGeom prst="rect">
            <a:avLst/>
          </a:prstGeom>
        </p:spPr>
      </p:pic>
      <p:sp>
        <p:nvSpPr>
          <p:cNvPr id="4" name="Title 1"/>
          <p:cNvSpPr txBox="1">
            <a:spLocks/>
          </p:cNvSpPr>
          <p:nvPr/>
        </p:nvSpPr>
        <p:spPr bwMode="auto">
          <a:xfrm>
            <a:off x="2344684" y="1928953"/>
            <a:ext cx="6690765" cy="2673804"/>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800" b="1" dirty="0">
                <a:effectLst>
                  <a:glow rad="165100">
                    <a:schemeClr val="tx1"/>
                  </a:glow>
                </a:effectLst>
              </a:rPr>
              <a:t>هناك أرض البهجة النقية، حيث يسود القديسون الخالدون؛ حيث يستبعد النهار اللامتناهي الليل، والملذات تطرد الألم.</a:t>
            </a:r>
            <a:endParaRPr lang="en-US" sz="2800" b="1" dirty="0">
              <a:effectLst>
                <a:glow rad="165100">
                  <a:schemeClr val="tx1"/>
                </a:glow>
              </a:effectLst>
            </a:endParaRPr>
          </a:p>
          <a:p>
            <a:endParaRPr lang="en-US" sz="2800" b="1" dirty="0">
              <a:effectLst>
                <a:glow rad="165100">
                  <a:schemeClr val="tx1"/>
                </a:glow>
              </a:effectLst>
            </a:endParaRPr>
          </a:p>
          <a:p>
            <a:r>
              <a:rPr lang="ar-JO" sz="2800" b="1" dirty="0">
                <a:effectLst>
                  <a:glow rad="165100">
                    <a:schemeClr val="tx1"/>
                  </a:glow>
                </a:effectLst>
              </a:rPr>
              <a:t> إسحق واتس</a:t>
            </a:r>
            <a:r>
              <a:rPr lang="en-US" sz="2800" b="1" dirty="0">
                <a:effectLst>
                  <a:glow rad="165100">
                    <a:schemeClr val="tx1"/>
                  </a:glow>
                </a:effectLst>
              </a:rPr>
              <a:t>—</a:t>
            </a:r>
          </a:p>
        </p:txBody>
      </p:sp>
    </p:spTree>
    <p:extLst>
      <p:ext uri="{BB962C8B-B14F-4D97-AF65-F5344CB8AC3E}">
        <p14:creationId xmlns:p14="http://schemas.microsoft.com/office/powerpoint/2010/main" val="1380042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1117185" name="Picture 3" descr="Rev 20 Slid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7186" name="Rectangle 2"/>
          <p:cNvSpPr>
            <a:spLocks noGrp="1" noChangeArrowheads="1"/>
          </p:cNvSpPr>
          <p:nvPr>
            <p:ph type="ctrTitle" sz="quarter"/>
          </p:nvPr>
        </p:nvSpPr>
        <p:spPr>
          <a:xfrm>
            <a:off x="468313" y="338138"/>
            <a:ext cx="7772400" cy="1219200"/>
          </a:xfrm>
          <a:solidFill>
            <a:srgbClr val="000000"/>
          </a:solidFill>
        </p:spPr>
        <p:txBody>
          <a:bodyPr/>
          <a:lstStyle/>
          <a:p>
            <a:pPr algn="ctr" eaLnBrk="1" hangingPunct="1"/>
            <a:r>
              <a:rPr lang="ar-SA" sz="5400" dirty="0">
                <a:solidFill>
                  <a:srgbClr val="FFFFFF"/>
                </a:solidFill>
                <a:latin typeface="Arial" panose="020B0604020202020204" pitchFamily="34" charset="0"/>
                <a:ea typeface="ＭＳ Ｐゴシック" charset="0"/>
                <a:cs typeface="Arial" panose="020B0604020202020204" pitchFamily="34" charset="0"/>
              </a:rPr>
              <a:t>رؤيا ٢٠ : ١-٣</a:t>
            </a:r>
          </a:p>
        </p:txBody>
      </p:sp>
      <p:sp>
        <p:nvSpPr>
          <p:cNvPr id="1117187" name="Rectangle 3"/>
          <p:cNvSpPr>
            <a:spLocks noChangeArrowheads="1"/>
          </p:cNvSpPr>
          <p:nvPr/>
        </p:nvSpPr>
        <p:spPr bwMode="auto">
          <a:xfrm>
            <a:off x="269823" y="1828800"/>
            <a:ext cx="8424472"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ورأيت ملاكا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نازلا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السماء معه مفتاح الهاوية، وسلسلة عظيمة على يده</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2 </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فقبض على التنين، الحية القديمة، الذي هو إبليس والشيطان، وقيده ألف سنة</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3 </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وطرحه في الهاوية وأغلق عليه، وختم عليه لكي لا يضل الأمم في ما بعد، حتى تتم الألف السنة</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وبعد ذلك لا بد أن يحل زمانا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يسيرا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58153366"/>
      </p:ext>
    </p:extLst>
  </p:cSld>
  <p:clrMapOvr>
    <a:overrideClrMapping bg1="lt1" tx1="dk1" bg2="lt2" tx2="dk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كيف يمكن أن تستعد للحكم؟</a:t>
            </a:r>
            <a:endParaRPr lang="en-US" b="1" dirty="0">
              <a:effectLst>
                <a:glow rad="165100">
                  <a:schemeClr val="tx1"/>
                </a:glow>
              </a:effectLst>
            </a:endParaRPr>
          </a:p>
        </p:txBody>
      </p:sp>
      <p:pic>
        <p:nvPicPr>
          <p:cNvPr id="6" name="Picture 5"/>
          <p:cNvPicPr>
            <a:picLocks noChangeAspect="1"/>
          </p:cNvPicPr>
          <p:nvPr/>
        </p:nvPicPr>
        <p:blipFill>
          <a:blip r:embed="rId2"/>
          <a:stretch>
            <a:fillRect/>
          </a:stretch>
        </p:blipFill>
        <p:spPr>
          <a:xfrm>
            <a:off x="3875647" y="3890879"/>
            <a:ext cx="5268353" cy="2967121"/>
          </a:xfrm>
          <a:prstGeom prst="rect">
            <a:avLst/>
          </a:prstGeom>
        </p:spPr>
      </p:pic>
      <p:pic>
        <p:nvPicPr>
          <p:cNvPr id="7" name="Picture 6"/>
          <p:cNvPicPr>
            <a:picLocks noChangeAspect="1"/>
          </p:cNvPicPr>
          <p:nvPr/>
        </p:nvPicPr>
        <p:blipFill>
          <a:blip r:embed="rId3"/>
          <a:stretch>
            <a:fillRect/>
          </a:stretch>
        </p:blipFill>
        <p:spPr>
          <a:xfrm rot="5400000">
            <a:off x="1496779" y="384631"/>
            <a:ext cx="3759473" cy="5513894"/>
          </a:xfrm>
          <a:prstGeom prst="rect">
            <a:avLst/>
          </a:prstGeom>
        </p:spPr>
      </p:pic>
    </p:spTree>
    <p:extLst>
      <p:ext uri="{BB962C8B-B14F-4D97-AF65-F5344CB8AC3E}">
        <p14:creationId xmlns:p14="http://schemas.microsoft.com/office/powerpoint/2010/main" val="9432313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b="1" dirty="0">
                <a:effectLst>
                  <a:glow rad="165100">
                    <a:schemeClr val="tx1"/>
                  </a:glow>
                </a:effectLst>
              </a:rPr>
              <a:t>كن أميناً الآن</a:t>
            </a:r>
            <a:endParaRPr lang="en-US" b="1" dirty="0">
              <a:effectLst>
                <a:glow rad="165100">
                  <a:schemeClr val="tx1"/>
                </a:glow>
              </a:effectLst>
            </a:endParaRPr>
          </a:p>
        </p:txBody>
      </p:sp>
    </p:spTree>
    <p:extLst>
      <p:ext uri="{BB962C8B-B14F-4D97-AF65-F5344CB8AC3E}">
        <p14:creationId xmlns:p14="http://schemas.microsoft.com/office/powerpoint/2010/main" val="424662089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7505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795963" y="0"/>
            <a:ext cx="2916237" cy="4005263"/>
          </a:xfrm>
          <a:effectLst>
            <a:outerShdw blurRad="63500" dist="35921" dir="2700000" algn="ctr" rotWithShape="0">
              <a:schemeClr val="tx2">
                <a:alpha val="74998"/>
              </a:schemeClr>
            </a:outerShdw>
          </a:effectLst>
        </p:spPr>
        <p:txBody>
          <a:bodyPr/>
          <a:lstStyle/>
          <a:p>
            <a:pPr rtl="1">
              <a:defRPr/>
            </a:pPr>
            <a:r>
              <a:rPr lang="ar-EG" sz="4800" b="1" dirty="0">
                <a:latin typeface="Arial" panose="020B0604020202020204" pitchFamily="34" charset="0"/>
                <a:ea typeface="ＭＳ Ｐゴシック" charset="0"/>
                <a:cs typeface="Arial" panose="020B0604020202020204" pitchFamily="34" charset="0"/>
              </a:rPr>
              <a:t>الملاك </a:t>
            </a:r>
            <a:br>
              <a:rPr lang="ar-EG" sz="4800" b="1" dirty="0">
                <a:latin typeface="Arial" panose="020B0604020202020204" pitchFamily="34" charset="0"/>
                <a:ea typeface="ＭＳ Ｐゴシック" charset="0"/>
                <a:cs typeface="Arial" panose="020B0604020202020204" pitchFamily="34" charset="0"/>
              </a:rPr>
            </a:br>
            <a:r>
              <a:rPr lang="ar-EG" sz="4800" b="1" dirty="0">
                <a:latin typeface="Arial" panose="020B0604020202020204" pitchFamily="34" charset="0"/>
                <a:ea typeface="ＭＳ Ｐゴシック" charset="0"/>
                <a:cs typeface="Arial" panose="020B0604020202020204" pitchFamily="34" charset="0"/>
              </a:rPr>
              <a:t>ذو </a:t>
            </a:r>
            <a:br>
              <a:rPr lang="ar-EG" sz="4800" b="1" dirty="0">
                <a:latin typeface="Arial" panose="020B0604020202020204" pitchFamily="34" charset="0"/>
                <a:ea typeface="ＭＳ Ｐゴシック" charset="0"/>
                <a:cs typeface="Arial" panose="020B0604020202020204" pitchFamily="34" charset="0"/>
              </a:rPr>
            </a:br>
            <a:r>
              <a:rPr lang="ar-EG" sz="4800" b="1" dirty="0">
                <a:latin typeface="Arial" panose="020B0604020202020204" pitchFamily="34" charset="0"/>
                <a:ea typeface="ＭＳ Ｐゴシック" charset="0"/>
                <a:cs typeface="Arial" panose="020B0604020202020204" pitchFamily="34" charset="0"/>
              </a:rPr>
              <a:t>السلسلة </a:t>
            </a:r>
            <a:br>
              <a:rPr lang="ar-EG" sz="4800" b="1" dirty="0">
                <a:latin typeface="Arial" panose="020B0604020202020204" pitchFamily="34" charset="0"/>
                <a:ea typeface="ＭＳ Ｐゴシック" charset="0"/>
                <a:cs typeface="Arial" panose="020B0604020202020204" pitchFamily="34" charset="0"/>
              </a:rPr>
            </a:br>
            <a:r>
              <a:rPr lang="ar-EG" sz="4800" b="1" dirty="0">
                <a:latin typeface="Arial" panose="020B0604020202020204" pitchFamily="34" charset="0"/>
                <a:ea typeface="ＭＳ Ｐゴシック" charset="0"/>
                <a:cs typeface="Arial" panose="020B0604020202020204" pitchFamily="34" charset="0"/>
              </a:rPr>
              <a:t>العظيمة</a:t>
            </a:r>
            <a:br>
              <a:rPr lang="en-US" sz="4800" b="1" dirty="0">
                <a:latin typeface="Arial" panose="020B0604020202020204" pitchFamily="34" charset="0"/>
                <a:ea typeface="ＭＳ Ｐゴシック" charset="0"/>
                <a:cs typeface="Arial" panose="020B0604020202020204" pitchFamily="34" charset="0"/>
              </a:rPr>
            </a:br>
            <a:r>
              <a:rPr lang="ar-SA" sz="4800" b="1" dirty="0">
                <a:latin typeface="Arial" panose="020B0604020202020204" pitchFamily="34" charset="0"/>
                <a:ea typeface="ＭＳ Ｐゴシック" charset="0"/>
                <a:cs typeface="Arial" panose="020B0604020202020204" pitchFamily="34" charset="0"/>
              </a:rPr>
              <a:t>٢٠: ١</a:t>
            </a:r>
            <a:endParaRPr lang="en-US" sz="5400" dirty="0">
              <a:latin typeface="Arial" panose="020B0604020202020204" pitchFamily="34" charset="0"/>
              <a:ea typeface="ＭＳ Ｐゴシック" charset="0"/>
              <a:cs typeface="Arial" panose="020B0604020202020204" pitchFamily="34" charset="0"/>
            </a:endParaRPr>
          </a:p>
        </p:txBody>
      </p:sp>
      <p:pic>
        <p:nvPicPr>
          <p:cNvPr id="1105923" name="Picture 1" descr="Rev 20 Angels with Chai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470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459208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7970" name="Rectangle 4"/>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2146" name="Rectangle 2"/>
          <p:cNvSpPr>
            <a:spLocks noGrp="1" noChangeArrowheads="1"/>
          </p:cNvSpPr>
          <p:nvPr>
            <p:ph type="ctrTitle"/>
          </p:nvPr>
        </p:nvSpPr>
        <p:spPr>
          <a:xfrm>
            <a:off x="4572000" y="0"/>
            <a:ext cx="4572000" cy="809469"/>
          </a:xfrm>
          <a:solidFill>
            <a:schemeClr val="tx1">
              <a:lumMod val="75000"/>
              <a:lumOff val="25000"/>
            </a:schemeClr>
          </a:solidFill>
          <a:effectLst>
            <a:outerShdw blurRad="63500" dist="35921" dir="2700000" algn="ctr" rotWithShape="0">
              <a:schemeClr val="tx2">
                <a:alpha val="74998"/>
              </a:schemeClr>
            </a:outerShdw>
          </a:effectLst>
        </p:spPr>
        <p:txBody>
          <a:bodyPr/>
          <a:lstStyle/>
          <a:p>
            <a:pPr>
              <a:defRPr/>
            </a:pPr>
            <a:r>
              <a:rPr lang="ar-SA" altLang="ja-JP" sz="3200" b="1" dirty="0">
                <a:latin typeface="Arial" panose="020B0604020202020204" pitchFamily="34" charset="0"/>
                <a:ea typeface="ＭＳ Ｐゴシック" charset="0"/>
                <a:cs typeface="Arial" panose="020B0604020202020204" pitchFamily="34" charset="0"/>
              </a:rPr>
              <a:t>ربط الشيطان</a:t>
            </a:r>
            <a:endParaRPr lang="en-US" sz="3600" dirty="0">
              <a:latin typeface="Arial" panose="020B0604020202020204" pitchFamily="34" charset="0"/>
              <a:ea typeface="ＭＳ Ｐゴシック" charset="0"/>
              <a:cs typeface="Arial" panose="020B0604020202020204" pitchFamily="34" charset="0"/>
            </a:endParaRPr>
          </a:p>
        </p:txBody>
      </p:sp>
      <p:pic>
        <p:nvPicPr>
          <p:cNvPr id="1107972" name="Picture 1"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6" name="Rectangle 2"/>
          <p:cNvSpPr txBox="1">
            <a:spLocks noChangeArrowheads="1"/>
          </p:cNvSpPr>
          <p:nvPr/>
        </p:nvSpPr>
        <p:spPr bwMode="auto">
          <a:xfrm>
            <a:off x="4692650" y="1409075"/>
            <a:ext cx="4343400" cy="55648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فقبض على التنين، الحية القديمة، الذي هو إبليس والشيطان، وقيده ألف سنة،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 وطرحه في الهاوية وأغلق عليه، وختم عليه لكي لا يضل الأمم في ما بعد، حتى تتم الألف السنة. وبعد ذلك لا بد أن يحل زمانا</a:t>
            </a:r>
            <a:r>
              <a:rPr lang="ar-JO" altLang="ja-JP" sz="3600" b="1" dirty="0">
                <a:solidFill>
                  <a:srgbClr val="FFFFFF"/>
                </a:solidFill>
                <a:latin typeface="Arial" panose="020B0604020202020204" pitchFamily="34" charset="0"/>
                <a:ea typeface="ＭＳ Ｐゴシック" charset="0"/>
                <a:cs typeface="Arial" panose="020B0604020202020204" pitchFamily="34" charset="0"/>
              </a:rPr>
              <a:t>ً</a:t>
            </a: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يسيرا</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p:txBody>
      </p:sp>
      <p:sp>
        <p:nvSpPr>
          <p:cNvPr id="8" name="Text Box 37"/>
          <p:cNvSpPr txBox="1">
            <a:spLocks noChangeArrowheads="1"/>
          </p:cNvSpPr>
          <p:nvPr/>
        </p:nvSpPr>
        <p:spPr bwMode="auto">
          <a:xfrm>
            <a:off x="8451168" y="4138"/>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421</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2">
            <a:extLst>
              <a:ext uri="{FF2B5EF4-FFF2-40B4-BE49-F238E27FC236}">
                <a16:creationId xmlns:a16="http://schemas.microsoft.com/office/drawing/2014/main" id="{69B430BE-E548-494B-89F5-423668171D7C}"/>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٢٠ : ٢-٣</a:t>
            </a:r>
          </a:p>
        </p:txBody>
      </p:sp>
    </p:spTree>
    <p:extLst>
      <p:ext uri="{BB962C8B-B14F-4D97-AF65-F5344CB8AC3E}">
        <p14:creationId xmlns:p14="http://schemas.microsoft.com/office/powerpoint/2010/main" val="1395190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2065" name="Picture 9" descr="a_co_lavey_anton_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0"/>
            <a:ext cx="4876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12066" name="Picture 10" descr="satanpassionofchris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622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2067" name="Rectangle 2"/>
          <p:cNvSpPr>
            <a:spLocks noGrp="1" noChangeArrowheads="1"/>
          </p:cNvSpPr>
          <p:nvPr>
            <p:ph type="title" idx="4294967295"/>
          </p:nvPr>
        </p:nvSpPr>
        <p:spPr>
          <a:xfrm>
            <a:off x="685800" y="76200"/>
            <a:ext cx="7772400" cy="838200"/>
          </a:xfrm>
          <a:solidFill>
            <a:schemeClr val="tx1"/>
          </a:solidFill>
        </p:spPr>
        <p:txBody>
          <a:bodyPr/>
          <a:lstStyle/>
          <a:p>
            <a:pPr rtl="1"/>
            <a:r>
              <a:rPr lang="ar-EG" sz="3600" b="1" dirty="0">
                <a:latin typeface="Arial" panose="020B0604020202020204" pitchFamily="34" charset="0"/>
                <a:ea typeface="ＭＳ Ｐゴシック" charset="0"/>
                <a:cs typeface="Arial" panose="020B0604020202020204" pitchFamily="34" charset="0"/>
              </a:rPr>
              <a:t>هل يخدع الشيطان الأمم الآن؟</a:t>
            </a:r>
            <a:endParaRPr lang="en-US" sz="4000" b="1" dirty="0">
              <a:latin typeface="Arial" panose="020B0604020202020204" pitchFamily="34" charset="0"/>
              <a:ea typeface="ＭＳ Ｐゴシック" charset="0"/>
              <a:cs typeface="Arial" panose="020B0604020202020204" pitchFamily="34" charset="0"/>
            </a:endParaRPr>
          </a:p>
        </p:txBody>
      </p:sp>
      <p:sp>
        <p:nvSpPr>
          <p:cNvPr id="510979" name="Rectangle 3"/>
          <p:cNvSpPr>
            <a:spLocks noChangeArrowheads="1"/>
          </p:cNvSpPr>
          <p:nvPr/>
        </p:nvSpPr>
        <p:spPr bwMode="auto">
          <a:xfrm>
            <a:off x="0" y="1828800"/>
            <a:ext cx="4495800" cy="25368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rtl="1">
              <a:defRPr/>
            </a:pPr>
            <a:r>
              <a:rPr kumimoji="0" lang="ar-EG" sz="2800" b="1" i="0" u="sng"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29</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t>
            </a:r>
            <a:r>
              <a:rPr lang="ar-EG" sz="2800" b="1" dirty="0">
                <a:solidFill>
                  <a:srgbClr val="FFFFFF"/>
                </a:solidFill>
                <a:latin typeface="Arial" panose="020B0604020202020204" pitchFamily="34" charset="0"/>
                <a:cs typeface="Arial" panose="020B0604020202020204" pitchFamily="34" charset="0"/>
              </a:rPr>
              <a:t>أم كيف يستطيع أحد أن يدخل بيت القوي وينهب أمتعته، إن لم يربط القوي أولا</a:t>
            </a:r>
            <a:r>
              <a:rPr lang="ar-JO" sz="2800" b="1" dirty="0">
                <a:solidFill>
                  <a:srgbClr val="FFFFFF"/>
                </a:solidFill>
                <a:latin typeface="Arial" panose="020B0604020202020204" pitchFamily="34" charset="0"/>
                <a:cs typeface="Arial" panose="020B0604020202020204" pitchFamily="34" charset="0"/>
              </a:rPr>
              <a:t>ً</a:t>
            </a:r>
            <a:r>
              <a:rPr lang="ar-EG" sz="2800" b="1" dirty="0">
                <a:solidFill>
                  <a:srgbClr val="FFFFFF"/>
                </a:solidFill>
                <a:latin typeface="Arial" panose="020B0604020202020204" pitchFamily="34" charset="0"/>
                <a:cs typeface="Arial" panose="020B0604020202020204" pitchFamily="34" charset="0"/>
              </a:rPr>
              <a:t>، وحينئذ ينهب بيته؟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(متى١٢: ٢٩)</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510980" name="Rectangle 4"/>
          <p:cNvSpPr>
            <a:spLocks noChangeArrowheads="1"/>
          </p:cNvSpPr>
          <p:nvPr/>
        </p:nvSpPr>
        <p:spPr bwMode="auto">
          <a:xfrm>
            <a:off x="4495800" y="1828800"/>
            <a:ext cx="4648200" cy="2514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rtl="1">
              <a:defRPr/>
            </a:pPr>
            <a:r>
              <a:rPr lang="ar-EG" sz="2800" b="1" u="sng" dirty="0">
                <a:solidFill>
                  <a:srgbClr val="FFFFFF"/>
                </a:solidFill>
                <a:latin typeface="Arial" panose="020B0604020202020204" pitchFamily="34" charset="0"/>
                <a:cs typeface="Arial" panose="020B0604020202020204" pitchFamily="34" charset="0"/>
              </a:rPr>
              <a:t>18</a:t>
            </a:r>
            <a:r>
              <a:rPr lang="ar-EG" sz="2800" b="1" dirty="0">
                <a:solidFill>
                  <a:srgbClr val="FFFFFF"/>
                </a:solidFill>
                <a:latin typeface="Arial" panose="020B0604020202020204" pitchFamily="34" charset="0"/>
                <a:cs typeface="Arial" panose="020B0604020202020204" pitchFamily="34" charset="0"/>
              </a:rPr>
              <a:t> فقال لهم: رأيت الشيطان ساقطا</a:t>
            </a:r>
            <a:r>
              <a:rPr lang="ar-JO" sz="2800" b="1" dirty="0">
                <a:solidFill>
                  <a:srgbClr val="FFFFFF"/>
                </a:solidFill>
                <a:latin typeface="Arial" panose="020B0604020202020204" pitchFamily="34" charset="0"/>
                <a:cs typeface="Arial" panose="020B0604020202020204" pitchFamily="34" charset="0"/>
              </a:rPr>
              <a:t>ً</a:t>
            </a:r>
            <a:r>
              <a:rPr lang="ar-EG" sz="2800" b="1" dirty="0">
                <a:solidFill>
                  <a:srgbClr val="FFFFFF"/>
                </a:solidFill>
                <a:latin typeface="Arial" panose="020B0604020202020204" pitchFamily="34" charset="0"/>
                <a:cs typeface="Arial" panose="020B0604020202020204" pitchFamily="34" charset="0"/>
              </a:rPr>
              <a:t> مثل البرق من السماء</a:t>
            </a:r>
            <a:r>
              <a:rPr lang="ar-JO" sz="2800" b="1" dirty="0">
                <a:solidFill>
                  <a:srgbClr val="FFFFFF"/>
                </a:solidFill>
                <a:latin typeface="Arial" panose="020B0604020202020204" pitchFamily="34" charset="0"/>
                <a:cs typeface="Arial" panose="020B0604020202020204" pitchFamily="34" charset="0"/>
              </a:rPr>
              <a:t> </a:t>
            </a:r>
            <a:r>
              <a:rPr lang="ar-JO" sz="2800" b="1" u="sng" dirty="0">
                <a:solidFill>
                  <a:srgbClr val="FFFFFF"/>
                </a:solidFill>
                <a:latin typeface="Arial" panose="020B0604020202020204" pitchFamily="34" charset="0"/>
                <a:cs typeface="Arial" panose="020B0604020202020204" pitchFamily="34" charset="0"/>
              </a:rPr>
              <a:t>19</a:t>
            </a:r>
            <a:r>
              <a:rPr lang="ar-JO" sz="2800" b="1" dirty="0">
                <a:solidFill>
                  <a:srgbClr val="FFFFFF"/>
                </a:solidFill>
                <a:latin typeface="Arial" panose="020B0604020202020204" pitchFamily="34" charset="0"/>
                <a:cs typeface="Arial" panose="020B0604020202020204" pitchFamily="34" charset="0"/>
              </a:rPr>
              <a:t> </a:t>
            </a:r>
            <a:r>
              <a:rPr lang="ar-EG" sz="2800" b="1" dirty="0">
                <a:solidFill>
                  <a:srgbClr val="FFFFFF"/>
                </a:solidFill>
                <a:latin typeface="Arial" panose="020B0604020202020204" pitchFamily="34" charset="0"/>
                <a:cs typeface="Arial" panose="020B0604020202020204" pitchFamily="34" charset="0"/>
              </a:rPr>
              <a:t>ها أنا أعطيكم سلطانا</a:t>
            </a:r>
            <a:r>
              <a:rPr lang="ar-JO" sz="2800" b="1" dirty="0">
                <a:solidFill>
                  <a:srgbClr val="FFFFFF"/>
                </a:solidFill>
                <a:latin typeface="Arial" panose="020B0604020202020204" pitchFamily="34" charset="0"/>
                <a:cs typeface="Arial" panose="020B0604020202020204" pitchFamily="34" charset="0"/>
              </a:rPr>
              <a:t>ً</a:t>
            </a:r>
            <a:r>
              <a:rPr lang="ar-EG" sz="2800" b="1" dirty="0">
                <a:solidFill>
                  <a:srgbClr val="FFFFFF"/>
                </a:solidFill>
                <a:latin typeface="Arial" panose="020B0604020202020204" pitchFamily="34" charset="0"/>
                <a:cs typeface="Arial" panose="020B0604020202020204" pitchFamily="34" charset="0"/>
              </a:rPr>
              <a:t> لتدوسوا الحيات والعقارب وكل قوة العدو، ولا يضركم شيء</a:t>
            </a:r>
            <a:r>
              <a:rPr lang="ar-JO" sz="2800" b="1" dirty="0">
                <a:solidFill>
                  <a:srgbClr val="FFFFFF"/>
                </a:solidFill>
                <a:latin typeface="Arial" panose="020B0604020202020204" pitchFamily="34" charset="0"/>
                <a:cs typeface="Arial" panose="020B0604020202020204" pitchFamily="34" charset="0"/>
              </a:rPr>
              <a:t> </a:t>
            </a:r>
          </a:p>
          <a:p>
            <a:pPr lvl="0" algn="r" rtl="1">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(لوقا ١٠: ١٨-١٩)</a:t>
            </a:r>
            <a:endPar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10981" name="Rectangle 5"/>
          <p:cNvSpPr>
            <a:spLocks noChangeArrowheads="1"/>
          </p:cNvSpPr>
          <p:nvPr/>
        </p:nvSpPr>
        <p:spPr bwMode="auto">
          <a:xfrm>
            <a:off x="0" y="4343400"/>
            <a:ext cx="4495800" cy="25146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defTabSz="914400" rtl="1" eaLnBrk="0" fontAlgn="base" hangingPunct="0">
              <a:spcBef>
                <a:spcPct val="0"/>
              </a:spcBef>
              <a:spcAft>
                <a:spcPct val="0"/>
              </a:spcAft>
              <a:defRPr/>
            </a:pPr>
            <a:r>
              <a:rPr lang="ar-JO" sz="2800" b="1" u="sng" dirty="0">
                <a:solidFill>
                  <a:srgbClr val="FFFFFF"/>
                </a:solidFill>
                <a:latin typeface="Arial" panose="020B0604020202020204" pitchFamily="34" charset="0"/>
                <a:ea typeface="ＭＳ Ｐゴシック" charset="0"/>
                <a:cs typeface="Arial" panose="020B0604020202020204" pitchFamily="34" charset="0"/>
              </a:rPr>
              <a:t>31</a:t>
            </a:r>
            <a:r>
              <a:rPr lang="ar-JO" sz="2800" b="1" dirty="0">
                <a:solidFill>
                  <a:srgbClr val="FFFFFF"/>
                </a:solidFill>
                <a:latin typeface="Arial" panose="020B0604020202020204" pitchFamily="34" charset="0"/>
                <a:ea typeface="ＭＳ Ｐゴシック" charset="0"/>
                <a:cs typeface="Arial" panose="020B0604020202020204" pitchFamily="34" charset="0"/>
              </a:rPr>
              <a:t> </a:t>
            </a:r>
            <a:r>
              <a:rPr lang="ar-EG" sz="2800" b="1" dirty="0">
                <a:solidFill>
                  <a:srgbClr val="FFFFFF"/>
                </a:solidFill>
                <a:latin typeface="Arial" panose="020B0604020202020204" pitchFamily="34" charset="0"/>
                <a:ea typeface="ＭＳ Ｐゴシック" charset="0"/>
                <a:cs typeface="Arial" panose="020B0604020202020204" pitchFamily="34" charset="0"/>
              </a:rPr>
              <a:t>الآن دينونة هذا العالم</a:t>
            </a:r>
            <a:r>
              <a:rPr lang="ar-JO" sz="2800" b="1" dirty="0">
                <a:solidFill>
                  <a:srgbClr val="FFFFFF"/>
                </a:solidFill>
                <a:latin typeface="Arial" panose="020B0604020202020204" pitchFamily="34" charset="0"/>
                <a:ea typeface="ＭＳ Ｐゴシック" charset="0"/>
                <a:cs typeface="Arial" panose="020B0604020202020204" pitchFamily="34" charset="0"/>
              </a:rPr>
              <a:t>،</a:t>
            </a:r>
            <a:r>
              <a:rPr lang="ar-EG" sz="2800" b="1" dirty="0">
                <a:solidFill>
                  <a:srgbClr val="FFFFFF"/>
                </a:solidFill>
                <a:latin typeface="Arial" panose="020B0604020202020204" pitchFamily="34" charset="0"/>
                <a:ea typeface="ＭＳ Ｐゴシック" charset="0"/>
                <a:cs typeface="Arial" panose="020B0604020202020204" pitchFamily="34" charset="0"/>
              </a:rPr>
              <a:t> الآن يطرح رئيس هذا العالم خارجا</a:t>
            </a:r>
            <a:r>
              <a:rPr lang="ar-JO" sz="2800" b="1" dirty="0">
                <a:solidFill>
                  <a:srgbClr val="FFFFFF"/>
                </a:solidFill>
                <a:latin typeface="Arial" panose="020B0604020202020204" pitchFamily="34" charset="0"/>
                <a:ea typeface="ＭＳ Ｐゴシック" charset="0"/>
                <a:cs typeface="Arial" panose="020B0604020202020204" pitchFamily="34" charset="0"/>
              </a:rPr>
              <a:t>ً</a:t>
            </a:r>
            <a:r>
              <a:rPr lang="ar-EG" sz="2800" b="1" dirty="0">
                <a:solidFill>
                  <a:srgbClr val="FFFFFF"/>
                </a:solidFill>
                <a:latin typeface="Arial" panose="020B0604020202020204" pitchFamily="34" charset="0"/>
                <a:ea typeface="ＭＳ Ｐゴシック" charset="0"/>
                <a:cs typeface="Arial" panose="020B0604020202020204" pitchFamily="34" charset="0"/>
              </a:rPr>
              <a:t>.</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(يوحنا١٢: ٣١)</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0982" name="Rectangle 6"/>
          <p:cNvSpPr>
            <a:spLocks noChangeArrowheads="1"/>
          </p:cNvSpPr>
          <p:nvPr/>
        </p:nvSpPr>
        <p:spPr bwMode="auto">
          <a:xfrm>
            <a:off x="4495800" y="4682836"/>
            <a:ext cx="4648200" cy="217516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وبهذه الطريقة نزع المسيح عن الرؤساء والسلطات الروحية. فضحهم علانية بانتصاره عليهم على</a:t>
            </a:r>
            <a:r>
              <a:rPr lang="ar-JO" sz="2800" b="1" dirty="0">
                <a:solidFill>
                  <a:srgbClr val="FFFFFF"/>
                </a:solidFill>
                <a:latin typeface="Arial" panose="020B0604020202020204" pitchFamily="34" charset="0"/>
                <a:ea typeface="ＭＳ Ｐゴシック" charset="0"/>
                <a:cs typeface="Arial" panose="020B0604020202020204" pitchFamily="34" charset="0"/>
              </a:rPr>
              <a:t> الصليب</a:t>
            </a:r>
            <a:endPar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15</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إذ جرد الرياسات</a:t>
            </a:r>
            <a:r>
              <a:rPr kumimoji="0" lang="ar-JO" sz="2800" b="1" i="0" u="none" strike="noStrike" kern="1200" cap="none" spc="0" normalizeH="0" noProof="0" dirty="0">
                <a:ln>
                  <a:noFill/>
                </a:ln>
                <a:solidFill>
                  <a:srgbClr val="FFFFFF"/>
                </a:solidFill>
                <a:effectLst/>
                <a:uLnTx/>
                <a:uFillTx/>
                <a:latin typeface="Arial" panose="020B0604020202020204" pitchFamily="34" charset="0"/>
                <a:ea typeface="+mn-ea"/>
                <a:cs typeface="Arial" panose="020B0604020202020204" pitchFamily="34" charset="0"/>
              </a:rPr>
              <a:t> والسلاطين أشهرهم جهاراً ظافراً بهم فيه.</a:t>
            </a:r>
          </a:p>
          <a:p>
            <a:pPr marL="0" marR="0" lvl="0" indent="0" algn="r" defTabSz="914400" rtl="1" eaLnBrk="0" fontAlgn="base" latinLnBrk="0" hangingPunct="0">
              <a:lnSpc>
                <a:spcPct val="100000"/>
              </a:lnSpc>
              <a:spcBef>
                <a:spcPct val="0"/>
              </a:spcBef>
              <a:spcAft>
                <a:spcPct val="0"/>
              </a:spcAft>
              <a:buClrTx/>
              <a:buSzTx/>
              <a:buFontTx/>
              <a:buNone/>
              <a:tabLst/>
              <a:defRPr/>
            </a:pPr>
            <a:r>
              <a:rPr lang="ar-JO" sz="2800" b="1" baseline="0" dirty="0">
                <a:solidFill>
                  <a:srgbClr val="FFFFFF"/>
                </a:solidFill>
                <a:latin typeface="Arial" panose="020B0604020202020204" pitchFamily="34" charset="0"/>
                <a:cs typeface="Arial" panose="020B0604020202020204" pitchFamily="34" charset="0"/>
              </a:rPr>
              <a:t>(كو 2: 15)</a:t>
            </a:r>
            <a:endPar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12072" name="Rectangle 7"/>
          <p:cNvSpPr>
            <a:spLocks noChangeArrowheads="1"/>
          </p:cNvSpPr>
          <p:nvPr/>
        </p:nvSpPr>
        <p:spPr bwMode="auto">
          <a:xfrm>
            <a:off x="2743200" y="838200"/>
            <a:ext cx="3733800" cy="838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يقول البعض لا</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060271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097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098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098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09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autoUpdateAnimBg="0"/>
      <p:bldP spid="510980" grpId="0" animBg="1" autoUpdateAnimBg="0"/>
      <p:bldP spid="510981" grpId="0" animBg="1" autoUpdateAnimBg="0"/>
      <p:bldP spid="510982"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50119" y="29677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ar-JO" sz="60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مستقبلنا</a:t>
            </a:r>
            <a:b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b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رؤ ١٩-٢٢</a:t>
            </a:r>
            <a:r>
              <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a:t>
            </a:r>
          </a:p>
        </p:txBody>
      </p:sp>
      <p:grpSp>
        <p:nvGrpSpPr>
          <p:cNvPr id="359427" name="Group 3"/>
          <p:cNvGrpSpPr>
            <a:grpSpLocks/>
          </p:cNvGrpSpPr>
          <p:nvPr/>
        </p:nvGrpSpPr>
        <p:grpSpPr bwMode="auto">
          <a:xfrm>
            <a:off x="5835650" y="195372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السماء</a:t>
              </a:r>
              <a: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٢١-٢٢</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0" name="Group 6"/>
          <p:cNvGrpSpPr>
            <a:grpSpLocks/>
          </p:cNvGrpSpPr>
          <p:nvPr/>
        </p:nvGrpSpPr>
        <p:grpSpPr bwMode="auto">
          <a:xfrm>
            <a:off x="-152400" y="2791922"/>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069"/>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المجيء</a:t>
              </a:r>
              <a:br>
                <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 ١٩</a:t>
              </a:r>
              <a:r>
                <a:rPr kumimoji="0" 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59433" name="Group 9"/>
          <p:cNvGrpSpPr>
            <a:grpSpLocks/>
          </p:cNvGrpSpPr>
          <p:nvPr/>
        </p:nvGrpSpPr>
        <p:grpSpPr bwMode="auto">
          <a:xfrm>
            <a:off x="2667000" y="233472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الألفية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b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رؤ ٢٠</a:t>
              </a:r>
              <a:r>
                <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2" name="Rectangle 11">
            <a:extLst>
              <a:ext uri="{FF2B5EF4-FFF2-40B4-BE49-F238E27FC236}">
                <a16:creationId xmlns:a16="http://schemas.microsoft.com/office/drawing/2014/main" id="{0B09F440-209C-1945-A4D2-EE0CCFB26103}"/>
              </a:ext>
            </a:extLst>
          </p:cNvPr>
          <p:cNvSpPr>
            <a:spLocks noChangeArrowheads="1"/>
          </p:cNvSpPr>
          <p:nvPr/>
        </p:nvSpPr>
        <p:spPr bwMode="auto">
          <a:xfrm>
            <a:off x="-20637" y="6391214"/>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مؤسسة الدراسات اللاهوتية الأردنية</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Arial" panose="020B0604020202020204" pitchFamily="34" charset="0"/>
              </a:rPr>
              <a:t>• BibleStudyDownloads.org</a:t>
            </a:r>
          </a:p>
        </p:txBody>
      </p:sp>
    </p:spTree>
    <p:extLst>
      <p:ext uri="{BB962C8B-B14F-4D97-AF65-F5344CB8AC3E}">
        <p14:creationId xmlns:p14="http://schemas.microsoft.com/office/powerpoint/2010/main" val="2001154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49500" y="8"/>
            <a:ext cx="6730282" cy="4538133"/>
          </a:xfrm>
          <a:prstGeom prst="rect">
            <a:avLst/>
          </a:prstGeom>
        </p:spPr>
      </p:pic>
      <p:sp>
        <p:nvSpPr>
          <p:cNvPr id="2" name="Title 1"/>
          <p:cNvSpPr>
            <a:spLocks noGrp="1"/>
          </p:cNvSpPr>
          <p:nvPr>
            <p:ph type="title"/>
          </p:nvPr>
        </p:nvSpPr>
        <p:spPr>
          <a:xfrm>
            <a:off x="0" y="15301"/>
            <a:ext cx="2452255" cy="3536780"/>
          </a:xfrm>
        </p:spPr>
        <p:txBody>
          <a:bodyPr/>
          <a:lstStyle/>
          <a:p>
            <a:pPr rtl="1"/>
            <a:r>
              <a:rPr lang="ar-EG" b="1" dirty="0">
                <a:effectLst>
                  <a:glow rad="165100">
                    <a:schemeClr val="tx1"/>
                  </a:glow>
                </a:effectLst>
              </a:rPr>
              <a:t>لا يزال الشيطان </a:t>
            </a:r>
            <a:br>
              <a:rPr lang="ar-EG" b="1" dirty="0">
                <a:effectLst>
                  <a:glow rad="165100">
                    <a:schemeClr val="tx1"/>
                  </a:glow>
                </a:effectLst>
              </a:rPr>
            </a:br>
            <a:r>
              <a:rPr lang="ar-EG" b="1" dirty="0">
                <a:effectLst>
                  <a:glow rad="165100">
                    <a:schemeClr val="tx1"/>
                  </a:glow>
                </a:effectLst>
              </a:rPr>
              <a:t>يخدع اليوم</a:t>
            </a:r>
            <a:endParaRPr lang="en-US" b="1" dirty="0">
              <a:effectLst>
                <a:glow rad="165100">
                  <a:schemeClr val="tx1"/>
                </a:glow>
              </a:effectLst>
            </a:endParaRPr>
          </a:p>
        </p:txBody>
      </p:sp>
      <p:pic>
        <p:nvPicPr>
          <p:cNvPr id="3" name="Picture 2"/>
          <p:cNvPicPr>
            <a:picLocks noChangeAspect="1"/>
          </p:cNvPicPr>
          <p:nvPr/>
        </p:nvPicPr>
        <p:blipFill>
          <a:blip r:embed="rId3"/>
          <a:stretch>
            <a:fillRect/>
          </a:stretch>
        </p:blipFill>
        <p:spPr>
          <a:xfrm>
            <a:off x="0" y="3886200"/>
            <a:ext cx="4452449" cy="2971800"/>
          </a:xfrm>
          <a:prstGeom prst="rect">
            <a:avLst/>
          </a:prstGeom>
        </p:spPr>
      </p:pic>
      <p:pic>
        <p:nvPicPr>
          <p:cNvPr id="4" name="Picture 3"/>
          <p:cNvPicPr>
            <a:picLocks noChangeAspect="1"/>
          </p:cNvPicPr>
          <p:nvPr/>
        </p:nvPicPr>
        <p:blipFill>
          <a:blip r:embed="rId4"/>
          <a:stretch>
            <a:fillRect/>
          </a:stretch>
        </p:blipFill>
        <p:spPr>
          <a:xfrm>
            <a:off x="5249334" y="4309532"/>
            <a:ext cx="3556000" cy="2429933"/>
          </a:xfrm>
          <a:prstGeom prst="rect">
            <a:avLst/>
          </a:prstGeom>
        </p:spPr>
      </p:pic>
    </p:spTree>
    <p:extLst>
      <p:ext uri="{BB962C8B-B14F-4D97-AF65-F5344CB8AC3E}">
        <p14:creationId xmlns:p14="http://schemas.microsoft.com/office/powerpoint/2010/main" val="36933186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pPr rtl="1"/>
            <a:r>
              <a:rPr lang="ar-SA" b="1" dirty="0">
                <a:effectLst>
                  <a:glow rad="165100">
                    <a:schemeClr val="tx1"/>
                  </a:glow>
                </a:effectLst>
              </a:rPr>
              <a:t>مخادعو ال</a:t>
            </a:r>
            <a:r>
              <a:rPr lang="ar-JO" b="1" dirty="0">
                <a:effectLst>
                  <a:glow rad="165100">
                    <a:schemeClr val="tx1"/>
                  </a:glow>
                </a:effectLst>
              </a:rPr>
              <a:t>إ</a:t>
            </a:r>
            <a:r>
              <a:rPr lang="ar-SA" b="1" dirty="0">
                <a:effectLst>
                  <a:glow rad="165100">
                    <a:schemeClr val="tx1"/>
                  </a:glow>
                </a:effectLst>
              </a:rPr>
              <a:t>علام للشيطان</a:t>
            </a:r>
            <a:endParaRPr lang="en-US" b="1" dirty="0">
              <a:effectLst>
                <a:glow rad="165100">
                  <a:schemeClr val="tx1"/>
                </a:glow>
              </a:effectLst>
            </a:endParaRPr>
          </a:p>
        </p:txBody>
      </p:sp>
      <p:pic>
        <p:nvPicPr>
          <p:cNvPr id="3" name="Picture 2"/>
          <p:cNvPicPr>
            <a:picLocks noChangeAspect="1"/>
          </p:cNvPicPr>
          <p:nvPr/>
        </p:nvPicPr>
        <p:blipFill>
          <a:blip r:embed="rId2"/>
          <a:stretch>
            <a:fillRect/>
          </a:stretch>
        </p:blipFill>
        <p:spPr>
          <a:xfrm>
            <a:off x="-1" y="1016000"/>
            <a:ext cx="9181159" cy="5050367"/>
          </a:xfrm>
          <a:prstGeom prst="rect">
            <a:avLst/>
          </a:prstGeom>
        </p:spPr>
      </p:pic>
    </p:spTree>
    <p:extLst>
      <p:ext uri="{BB962C8B-B14F-4D97-AF65-F5344CB8AC3E}">
        <p14:creationId xmlns:p14="http://schemas.microsoft.com/office/powerpoint/2010/main" val="29389491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5400" y="0"/>
            <a:ext cx="9083444" cy="6858000"/>
          </a:xfrm>
          <a:prstGeom prst="rect">
            <a:avLst/>
          </a:prstGeom>
        </p:spPr>
      </p:pic>
      <p:sp>
        <p:nvSpPr>
          <p:cNvPr id="2" name="Title 1"/>
          <p:cNvSpPr>
            <a:spLocks noGrp="1"/>
          </p:cNvSpPr>
          <p:nvPr>
            <p:ph type="title"/>
          </p:nvPr>
        </p:nvSpPr>
        <p:spPr>
          <a:xfrm>
            <a:off x="0" y="15301"/>
            <a:ext cx="9144000" cy="1132162"/>
          </a:xfrm>
        </p:spPr>
        <p:txBody>
          <a:bodyPr/>
          <a:lstStyle/>
          <a:p>
            <a:pPr rtl="1"/>
            <a:r>
              <a:rPr lang="ar-EG" sz="6000" b="1" dirty="0">
                <a:effectLst>
                  <a:glow rad="165100">
                    <a:schemeClr val="tx1"/>
                  </a:glow>
                </a:effectLst>
              </a:rPr>
              <a:t>الخاتمة</a:t>
            </a:r>
            <a:endParaRPr lang="en-US" sz="6000" b="1" dirty="0">
              <a:effectLst>
                <a:glow rad="165100">
                  <a:schemeClr val="tx1"/>
                </a:glow>
              </a:effectLst>
            </a:endParaRPr>
          </a:p>
        </p:txBody>
      </p:sp>
      <p:pic>
        <p:nvPicPr>
          <p:cNvPr id="4" name="Picture 3"/>
          <p:cNvPicPr>
            <a:picLocks noChangeAspect="1"/>
          </p:cNvPicPr>
          <p:nvPr/>
        </p:nvPicPr>
        <p:blipFill>
          <a:blip r:embed="rId4"/>
          <a:stretch>
            <a:fillRect/>
          </a:stretch>
        </p:blipFill>
        <p:spPr>
          <a:xfrm>
            <a:off x="4200582" y="3562106"/>
            <a:ext cx="4490679" cy="2963848"/>
          </a:xfrm>
          <a:prstGeom prst="rect">
            <a:avLst/>
          </a:prstGeom>
        </p:spPr>
      </p:pic>
    </p:spTree>
    <p:extLst>
      <p:ext uri="{BB962C8B-B14F-4D97-AF65-F5344CB8AC3E}">
        <p14:creationId xmlns:p14="http://schemas.microsoft.com/office/powerpoint/2010/main" val="153903673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133" y="254566"/>
            <a:ext cx="8215502" cy="1132162"/>
          </a:xfrm>
        </p:spPr>
        <p:txBody>
          <a:bodyPr/>
          <a:lstStyle/>
          <a:p>
            <a:pPr rtl="1"/>
            <a:r>
              <a:rPr lang="ar-EG" sz="4800" b="1" dirty="0">
                <a:effectLst>
                  <a:glow rad="165100">
                    <a:schemeClr val="tx1"/>
                  </a:glow>
                </a:effectLst>
              </a:rPr>
              <a:t>ماذا يعني تقييد الشيطان؟</a:t>
            </a:r>
            <a:endParaRPr lang="en-US" sz="4800" b="1" dirty="0">
              <a:effectLst>
                <a:glow rad="165100">
                  <a:schemeClr val="tx1"/>
                </a:glow>
              </a:effectLst>
            </a:endParaRPr>
          </a:p>
        </p:txBody>
      </p:sp>
      <p:pic>
        <p:nvPicPr>
          <p:cNvPr id="4" name="Picture 3"/>
          <p:cNvPicPr>
            <a:picLocks noChangeAspect="1"/>
          </p:cNvPicPr>
          <p:nvPr/>
        </p:nvPicPr>
        <p:blipFill>
          <a:blip r:embed="rId2"/>
          <a:stretch>
            <a:fillRect/>
          </a:stretch>
        </p:blipFill>
        <p:spPr>
          <a:xfrm>
            <a:off x="528133" y="1657994"/>
            <a:ext cx="8049832" cy="4829899"/>
          </a:xfrm>
          <a:prstGeom prst="rect">
            <a:avLst/>
          </a:prstGeom>
        </p:spPr>
      </p:pic>
    </p:spTree>
    <p:extLst>
      <p:ext uri="{BB962C8B-B14F-4D97-AF65-F5344CB8AC3E}">
        <p14:creationId xmlns:p14="http://schemas.microsoft.com/office/powerpoint/2010/main" val="8693573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4113" name="Rectangle 1032"/>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80"/>
              </a:solidFill>
              <a:effectLst/>
              <a:uLnTx/>
              <a:uFillTx/>
              <a:latin typeface="Arial" panose="020B0604020202020204" pitchFamily="34" charset="0"/>
              <a:ea typeface="ＭＳ Ｐゴシック" charset="0"/>
              <a:cs typeface="Arial" panose="020B0604020202020204" pitchFamily="34" charset="0"/>
            </a:endParaRPr>
          </a:p>
        </p:txBody>
      </p:sp>
      <p:pic>
        <p:nvPicPr>
          <p:cNvPr id="1114114" name="Picture 5" descr="ROARING LION-SATAN (Mediu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71450"/>
            <a:ext cx="8001000" cy="668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6354" name="Rectangle 2"/>
          <p:cNvSpPr>
            <a:spLocks noGrp="1" noChangeArrowheads="1"/>
          </p:cNvSpPr>
          <p:nvPr>
            <p:ph type="ctrTitle" idx="4294967295"/>
          </p:nvPr>
        </p:nvSpPr>
        <p:spPr>
          <a:xfrm>
            <a:off x="0" y="0"/>
            <a:ext cx="9144000" cy="914400"/>
          </a:xfrm>
          <a:effectLst>
            <a:outerShdw blurRad="38100" dist="35921" dir="2700000" algn="ctr" rotWithShape="0">
              <a:srgbClr val="000000">
                <a:alpha val="75000"/>
              </a:srgbClr>
            </a:outerShdw>
          </a:effectLst>
        </p:spPr>
        <p:txBody>
          <a:bodyPr/>
          <a:lstStyle/>
          <a:p>
            <a:pPr rtl="1" eaLnBrk="1" hangingPunct="1">
              <a:defRPr/>
            </a:pPr>
            <a:r>
              <a:rPr kumimoji="1" lang="ar-EG" sz="4800" b="1" dirty="0">
                <a:solidFill>
                  <a:schemeClr val="accent1"/>
                </a:solidFill>
                <a:latin typeface="Arial" panose="020B0604020202020204" pitchFamily="34" charset="0"/>
                <a:ea typeface="ＭＳ Ｐゴシック" charset="0"/>
                <a:cs typeface="Arial" panose="020B0604020202020204" pitchFamily="34" charset="0"/>
              </a:rPr>
              <a:t>لماذا يجب أن تكون متيقظا</a:t>
            </a:r>
            <a:r>
              <a:rPr kumimoji="1" lang="ar-JO" sz="4800" b="1" dirty="0">
                <a:solidFill>
                  <a:schemeClr val="accent1"/>
                </a:solidFill>
                <a:latin typeface="Arial" panose="020B0604020202020204" pitchFamily="34" charset="0"/>
                <a:ea typeface="ＭＳ Ｐゴシック" charset="0"/>
                <a:cs typeface="Arial" panose="020B0604020202020204" pitchFamily="34" charset="0"/>
              </a:rPr>
              <a:t>ً </a:t>
            </a:r>
            <a:r>
              <a:rPr kumimoji="1" lang="ar-EG" sz="4800" b="1" dirty="0">
                <a:solidFill>
                  <a:schemeClr val="accent1"/>
                </a:solidFill>
                <a:latin typeface="Arial" panose="020B0604020202020204" pitchFamily="34" charset="0"/>
                <a:ea typeface="ＭＳ Ｐゴシック" charset="0"/>
                <a:cs typeface="Arial" panose="020B0604020202020204" pitchFamily="34" charset="0"/>
              </a:rPr>
              <a:t>؟</a:t>
            </a:r>
            <a:endParaRPr kumimoji="1" lang="en-US" sz="4800" dirty="0">
              <a:solidFill>
                <a:schemeClr val="accent1"/>
              </a:solidFill>
              <a:latin typeface="Arial" panose="020B0604020202020204" pitchFamily="34" charset="0"/>
              <a:ea typeface="ＭＳ Ｐゴシック" charset="0"/>
              <a:cs typeface="Arial" panose="020B0604020202020204" pitchFamily="34" charset="0"/>
            </a:endParaRPr>
          </a:p>
        </p:txBody>
      </p:sp>
      <p:sp>
        <p:nvSpPr>
          <p:cNvPr id="1636355" name="Rectangle 3"/>
          <p:cNvSpPr>
            <a:spLocks noChangeArrowheads="1"/>
          </p:cNvSpPr>
          <p:nvPr/>
        </p:nvSpPr>
        <p:spPr bwMode="auto">
          <a:xfrm>
            <a:off x="0" y="9906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1"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الشيطان طليق (١ بطرس ٥: ٨)</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2" name="Rectangle 3"/>
          <p:cNvSpPr>
            <a:spLocks noChangeArrowheads="1"/>
          </p:cNvSpPr>
          <p:nvPr/>
        </p:nvSpPr>
        <p:spPr bwMode="auto">
          <a:xfrm>
            <a:off x="4572000" y="1600200"/>
            <a:ext cx="4419600" cy="2286000"/>
          </a:xfrm>
          <a:prstGeom prst="rect">
            <a:avLst/>
          </a:prstGeom>
          <a:no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sz="2800" b="1" u="sng" dirty="0">
                <a:solidFill>
                  <a:schemeClr val="accent1">
                    <a:lumMod val="60000"/>
                    <a:lumOff val="40000"/>
                  </a:schemeClr>
                </a:solidFill>
                <a:latin typeface="Arial" panose="020B0604020202020204" pitchFamily="34" charset="0"/>
                <a:cs typeface="Arial" panose="020B0604020202020204" pitchFamily="34" charset="0"/>
              </a:rPr>
              <a:t>8</a:t>
            </a:r>
            <a:r>
              <a:rPr lang="ar-JO" sz="2800" b="1" dirty="0">
                <a:solidFill>
                  <a:schemeClr val="accent1">
                    <a:lumMod val="60000"/>
                    <a:lumOff val="40000"/>
                  </a:schemeClr>
                </a:solidFill>
                <a:latin typeface="Arial" panose="020B0604020202020204" pitchFamily="34" charset="0"/>
                <a:cs typeface="Arial" panose="020B0604020202020204" pitchFamily="34" charset="0"/>
              </a:rPr>
              <a:t> اصحوا واسهروا. لأن ابليس خصمكم كأسد زائر، يجول ملتمساً من يبتلعه هو.</a:t>
            </a:r>
            <a:endParaRPr kumimoji="0" lang="ar-EG" sz="2800" b="1" i="0" u="none" strike="noStrike" kern="1200" cap="none" spc="0" normalizeH="0" baseline="0" noProof="0" dirty="0">
              <a:ln>
                <a:noFill/>
              </a:ln>
              <a:solidFill>
                <a:schemeClr val="accent1">
                  <a:lumMod val="60000"/>
                  <a:lumOff val="40000"/>
                </a:schemeClr>
              </a:solidFill>
              <a:effectLst/>
              <a:uLnTx/>
              <a:uFillTx/>
              <a:latin typeface="Arial" panose="020B0604020202020204" pitchFamily="34" charset="0"/>
              <a:cs typeface="Arial" panose="020B0604020202020204" pitchFamily="34" charset="0"/>
            </a:endParaRPr>
          </a:p>
        </p:txBody>
      </p:sp>
      <p:sp>
        <p:nvSpPr>
          <p:cNvPr id="3" name="Rectangle 3"/>
          <p:cNvSpPr>
            <a:spLocks noChangeArrowheads="1"/>
          </p:cNvSpPr>
          <p:nvPr/>
        </p:nvSpPr>
        <p:spPr bwMode="auto">
          <a:xfrm>
            <a:off x="4724400" y="4114800"/>
            <a:ext cx="4419600" cy="2667000"/>
          </a:xfrm>
          <a:prstGeom prst="rect">
            <a:avLst/>
          </a:prstGeom>
          <a:solidFill>
            <a:srgbClr val="020000"/>
          </a:solidFill>
          <a:ln w="9525">
            <a:noFill/>
            <a:miter lim="800000"/>
            <a:headEnd/>
            <a:tailEnd/>
          </a:ln>
          <a:effectLst>
            <a:outerShdw blurRad="38100" dist="35921" dir="2700000" algn="ctr" rotWithShape="0">
              <a:srgbClr val="020000">
                <a:alpha val="75000"/>
              </a:srgbClr>
            </a:outerShdw>
          </a:effectLst>
        </p:spPr>
        <p:txBody>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EG" sz="2800" b="1" i="0" u="none" strike="noStrike" kern="1200" cap="none" spc="0" normalizeH="0" baseline="0" noProof="0" dirty="0">
                <a:ln>
                  <a:noFill/>
                </a:ln>
                <a:solidFill>
                  <a:srgbClr val="AAE2CA"/>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9</a:t>
            </a:r>
            <a:r>
              <a:rPr kumimoji="0" lang="ar-EG" sz="2800" b="1" i="0" u="none" strike="noStrike" kern="1200" cap="none" spc="0" normalizeH="0" baseline="0" noProof="0" dirty="0">
                <a:ln>
                  <a:noFill/>
                </a:ln>
                <a:solidFill>
                  <a:srgbClr val="AAE2CA"/>
                </a:solidFill>
                <a:effectLst/>
                <a:uLnTx/>
                <a:uFillTx/>
                <a:latin typeface="Arial" panose="020B0604020202020204" pitchFamily="34" charset="0"/>
                <a:ea typeface="+mn-ea"/>
                <a:cs typeface="Arial" panose="020B0604020202020204" pitchFamily="34" charset="0"/>
              </a:rPr>
              <a:t> </a:t>
            </a:r>
            <a:r>
              <a:rPr lang="ar-JO" sz="2800" b="1" dirty="0">
                <a:solidFill>
                  <a:srgbClr val="AAE2CA"/>
                </a:solidFill>
                <a:latin typeface="Arial" panose="020B0604020202020204" pitchFamily="34" charset="0"/>
                <a:cs typeface="Arial" panose="020B0604020202020204" pitchFamily="34" charset="0"/>
              </a:rPr>
              <a:t>فقاوموه راسخين في الإيمان، عالمين أن نفس هذه الآلام تجرى على إخوتكم الذين في العالم.</a:t>
            </a:r>
            <a:endParaRPr kumimoji="0" lang="ar-EG" sz="2800" b="1" i="0" u="none" strike="noStrike" kern="1200" cap="none" spc="0" normalizeH="0" baseline="0" noProof="0" dirty="0">
              <a:ln>
                <a:noFill/>
              </a:ln>
              <a:solidFill>
                <a:srgbClr val="AAE2CA"/>
              </a:solidFill>
              <a:effectLst/>
              <a:uLnTx/>
              <a:uFillTx/>
              <a:latin typeface="Arial" panose="020B0604020202020204" pitchFamily="34" charset="0"/>
              <a:ea typeface="+mn-ea"/>
              <a:cs typeface="Arial" panose="020B0604020202020204" pitchFamily="34" charset="0"/>
            </a:endParaRPr>
          </a:p>
        </p:txBody>
      </p:sp>
      <p:sp>
        <p:nvSpPr>
          <p:cNvPr id="4" name="Rectangle 3"/>
          <p:cNvSpPr>
            <a:spLocks noChangeArrowheads="1"/>
          </p:cNvSpPr>
          <p:nvPr/>
        </p:nvSpPr>
        <p:spPr bwMode="auto">
          <a:xfrm>
            <a:off x="0" y="3505200"/>
            <a:ext cx="9144000" cy="609600"/>
          </a:xfrm>
          <a:prstGeom prst="rect">
            <a:avLst/>
          </a:prstGeom>
          <a:noFill/>
          <a:ln w="9525">
            <a:noFill/>
            <a:miter lim="800000"/>
            <a:headEnd/>
            <a:tailEnd/>
          </a:ln>
          <a:effectLst>
            <a:outerShdw blurRad="38100" dist="12698" algn="ctr" rotWithShape="0">
              <a:srgbClr val="000000">
                <a:alpha val="75000"/>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000080"/>
              </a:buClr>
              <a:buSzTx/>
              <a:buFont typeface="Wingdings" pitchFamily="-111" charset="2"/>
              <a:buNone/>
              <a:tabLst/>
              <a:defRPr/>
            </a:pPr>
            <a:r>
              <a:rPr kumimoji="1" lang="ar-EG"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آخرون ي</a:t>
            </a:r>
            <a:r>
              <a:rPr kumimoji="1" lang="ar-JO"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غلب</a:t>
            </a:r>
            <a:r>
              <a:rPr kumimoji="1" lang="ar-EG" sz="3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ون الشيطان (١ بطرس ٥: ٩)</a:t>
            </a:r>
            <a:endParaRPr kumimoji="1"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sp>
        <p:nvSpPr>
          <p:cNvPr id="10" name="Text Box 37"/>
          <p:cNvSpPr txBox="1">
            <a:spLocks noChangeArrowheads="1"/>
          </p:cNvSpPr>
          <p:nvPr/>
        </p:nvSpPr>
        <p:spPr bwMode="auto">
          <a:xfrm>
            <a:off x="8410852" y="64606"/>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422</a:t>
            </a:r>
            <a:endParaRPr kumimoji="0" lang="en-US" sz="24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018361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636355">
                                            <p:txEl>
                                              <p:pRg st="0" end="0"/>
                                            </p:txEl>
                                          </p:spTgt>
                                        </p:tgtEl>
                                        <p:attrNameLst>
                                          <p:attrName>style.visibility</p:attrName>
                                        </p:attrNameLst>
                                      </p:cBhvr>
                                      <p:to>
                                        <p:strVal val="visible"/>
                                      </p:to>
                                    </p:set>
                                    <p:animEffect transition="in" filter="dissolve">
                                      <p:cBhvr>
                                        <p:cTn id="7" dur="500"/>
                                        <p:tgtEl>
                                          <p:spTgt spid="1636355">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dissolve">
                                      <p:cBhvr>
                                        <p:cTn id="10" dur="500"/>
                                        <p:tgtEl>
                                          <p:spTgt spid="2">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dissolve">
                                      <p:cBhvr>
                                        <p:cTn id="15" dur="500"/>
                                        <p:tgtEl>
                                          <p:spTgt spid="4">
                                            <p:txEl>
                                              <p:pRg st="0" end="0"/>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Effect transition="in" filter="dissolve">
                                      <p:cBhvr>
                                        <p:cTn id="18" dur="500"/>
                                        <p:tgtEl>
                                          <p:spTgt spid="3">
                                            <p:bg/>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ssolve">
                                      <p:cBhvr>
                                        <p:cTn id="2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6355" grpId="0" build="p"/>
      <p:bldP spid="2" grpId="0" build="p"/>
      <p:bldP spid="3" grpId="0" build="p" animBg="1"/>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1" descr="dragonj"/>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02" name="Rectangle 2"/>
          <p:cNvSpPr>
            <a:spLocks noGrp="1" noChangeArrowheads="1"/>
          </p:cNvSpPr>
          <p:nvPr>
            <p:ph type="title" idx="4294967295"/>
          </p:nvPr>
        </p:nvSpPr>
        <p:spPr>
          <a:xfrm>
            <a:off x="0" y="228600"/>
            <a:ext cx="9144000" cy="838200"/>
          </a:xfrm>
          <a:effectLst>
            <a:outerShdw blurRad="63500" dist="35921" dir="2700000" algn="ctr" rotWithShape="0">
              <a:srgbClr val="020000">
                <a:alpha val="74998"/>
              </a:srgbClr>
            </a:outerShdw>
          </a:effectLst>
        </p:spPr>
        <p:txBody>
          <a:bodyPr/>
          <a:lstStyle/>
          <a:p>
            <a:pPr rtl="1">
              <a:defRPr/>
            </a:pPr>
            <a:r>
              <a:rPr lang="ar-EG" sz="3600" b="1" dirty="0">
                <a:latin typeface="Arial" panose="020B0604020202020204" pitchFamily="34" charset="0"/>
                <a:ea typeface="ＭＳ Ｐゴシック" charset="0"/>
                <a:cs typeface="Arial" panose="020B0604020202020204" pitchFamily="34" charset="0"/>
              </a:rPr>
              <a:t>هل يخدع الشيطان الأمم الآن؟</a:t>
            </a:r>
            <a:endParaRPr lang="en-US" sz="4000" b="1" dirty="0">
              <a:latin typeface="Arial" panose="020B0604020202020204" pitchFamily="34" charset="0"/>
              <a:ea typeface="ＭＳ Ｐゴシック" charset="0"/>
              <a:cs typeface="Arial" panose="020B0604020202020204" pitchFamily="34" charset="0"/>
            </a:endParaRPr>
          </a:p>
        </p:txBody>
      </p:sp>
      <p:sp>
        <p:nvSpPr>
          <p:cNvPr id="512003" name="Rectangle 3"/>
          <p:cNvSpPr>
            <a:spLocks noChangeArrowheads="1"/>
          </p:cNvSpPr>
          <p:nvPr/>
        </p:nvSpPr>
        <p:spPr bwMode="auto">
          <a:xfrm>
            <a:off x="457200" y="1828800"/>
            <a:ext cx="3962400" cy="2382838"/>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ctr" defTabSz="914400" rtl="1" eaLnBrk="0" fontAlgn="base" hangingPunct="0">
              <a:spcBef>
                <a:spcPct val="0"/>
              </a:spcBef>
              <a:spcAft>
                <a:spcPct val="0"/>
              </a:spcAft>
              <a:defRPr/>
            </a:pPr>
            <a:r>
              <a:rPr lang="ar-JO" b="1" u="sng" dirty="0">
                <a:solidFill>
                  <a:srgbClr val="FFFFFF"/>
                </a:solidFill>
                <a:latin typeface="Arial" panose="020B0604020202020204" pitchFamily="34" charset="0"/>
                <a:cs typeface="Arial" panose="020B0604020202020204" pitchFamily="34" charset="0"/>
              </a:rPr>
              <a:t>4 </a:t>
            </a:r>
            <a:r>
              <a:rPr lang="ar-EG" b="1" dirty="0">
                <a:solidFill>
                  <a:srgbClr val="FFFFFF"/>
                </a:solidFill>
                <a:latin typeface="Arial" panose="020B0604020202020204" pitchFamily="34" charset="0"/>
                <a:cs typeface="Arial" panose="020B0604020202020204" pitchFamily="34" charset="0"/>
              </a:rPr>
              <a:t>الذين فيهم إله هذا الدهر قد أعمى أذهان غير المؤمنين، لئلا تضيء لهم إنارة إنجيل مجد المسيح، الذي هو صورة الله.</a:t>
            </a:r>
            <a:endParaRPr lang="ar-JO" b="1" dirty="0">
              <a:solidFill>
                <a:srgbClr val="FFFFFF"/>
              </a:solidFill>
              <a:latin typeface="Arial" panose="020B0604020202020204" pitchFamily="34" charset="0"/>
              <a:cs typeface="Arial" panose="020B0604020202020204" pitchFamily="34" charset="0"/>
            </a:endParaRPr>
          </a:p>
          <a:p>
            <a:pPr lvl="0" algn="ctr" defTabSz="914400" rtl="1" eaLnBrk="0" fontAlgn="base" hangingPunct="0">
              <a:spcBef>
                <a:spcPct val="0"/>
              </a:spcBef>
              <a:spcAft>
                <a:spcPct val="0"/>
              </a:spcAf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كورنثوس 4: 4).</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2004" name="Rectangle 4"/>
          <p:cNvSpPr>
            <a:spLocks noChangeArrowheads="1"/>
          </p:cNvSpPr>
          <p:nvPr/>
        </p:nvSpPr>
        <p:spPr bwMode="auto">
          <a:xfrm>
            <a:off x="4724400" y="1828800"/>
            <a:ext cx="4114800" cy="23622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rtl="1">
              <a:defRPr/>
            </a:pPr>
            <a:r>
              <a:rPr lang="ar-EG" b="1" u="sng" dirty="0">
                <a:solidFill>
                  <a:schemeClr val="bg1"/>
                </a:solidFill>
                <a:latin typeface="Arial" panose="020B0604020202020204" pitchFamily="34" charset="0"/>
                <a:cs typeface="Arial" panose="020B0604020202020204" pitchFamily="34" charset="0"/>
              </a:rPr>
              <a:t>13</a:t>
            </a:r>
            <a:r>
              <a:rPr lang="ar-EG" b="1" dirty="0">
                <a:solidFill>
                  <a:schemeClr val="bg1"/>
                </a:solidFill>
                <a:latin typeface="Arial" panose="020B0604020202020204" pitchFamily="34" charset="0"/>
                <a:cs typeface="Arial" panose="020B0604020202020204" pitchFamily="34" charset="0"/>
              </a:rPr>
              <a:t> لأن مثل هؤلاء هم رسل كذبة، فعلة ماكرون، مغيرون شكلهم إلى شبه رسل المسيح.</a:t>
            </a:r>
          </a:p>
          <a:p>
            <a:pPr lvl="0" algn="r" rtl="1">
              <a:defRPr/>
            </a:pPr>
            <a:r>
              <a:rPr lang="ar-EG" b="1" u="sng" dirty="0">
                <a:solidFill>
                  <a:schemeClr val="bg1"/>
                </a:solidFill>
                <a:latin typeface="Arial" panose="020B0604020202020204" pitchFamily="34" charset="0"/>
                <a:cs typeface="Arial" panose="020B0604020202020204" pitchFamily="34" charset="0"/>
              </a:rPr>
              <a:t>14</a:t>
            </a:r>
            <a:r>
              <a:rPr lang="ar-EG" b="1" dirty="0">
                <a:solidFill>
                  <a:schemeClr val="bg1"/>
                </a:solidFill>
                <a:latin typeface="Arial" panose="020B0604020202020204" pitchFamily="34" charset="0"/>
                <a:cs typeface="Arial" panose="020B0604020202020204" pitchFamily="34" charset="0"/>
              </a:rPr>
              <a:t> ولا عجب. لأن الشيطان نفسه يغير شكله إلى شبه ملاك نور!</a:t>
            </a:r>
            <a:endParaRPr lang="ar-JO" b="1" dirty="0">
              <a:solidFill>
                <a:schemeClr val="bg1"/>
              </a:solidFill>
              <a:latin typeface="Arial" panose="020B0604020202020204" pitchFamily="34" charset="0"/>
              <a:cs typeface="Arial" panose="020B0604020202020204" pitchFamily="34" charset="0"/>
            </a:endParaRPr>
          </a:p>
          <a:p>
            <a:pPr lvl="0" algn="r" rtl="1">
              <a:defRPr/>
            </a:pPr>
            <a:r>
              <a:rPr kumimoji="0" lang="ar-EG"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(٢كورنثوس 11: 13-14).</a:t>
            </a:r>
            <a:endPar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512005" name="Rectangle 5"/>
          <p:cNvSpPr>
            <a:spLocks noChangeArrowheads="1"/>
          </p:cNvSpPr>
          <p:nvPr/>
        </p:nvSpPr>
        <p:spPr bwMode="auto">
          <a:xfrm>
            <a:off x="457200" y="4419600"/>
            <a:ext cx="3962400" cy="2286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a:defRPr/>
            </a:pPr>
            <a:r>
              <a:rPr lang="ar-EG" b="1" u="sng" dirty="0">
                <a:solidFill>
                  <a:schemeClr val="bg1"/>
                </a:solidFill>
                <a:latin typeface="Arial" panose="020B0604020202020204" pitchFamily="34" charset="0"/>
                <a:cs typeface="Arial" panose="020B0604020202020204" pitchFamily="34" charset="0"/>
              </a:rPr>
              <a:t>2 </a:t>
            </a:r>
            <a:r>
              <a:rPr lang="ar-EG" b="1" dirty="0">
                <a:solidFill>
                  <a:schemeClr val="bg1"/>
                </a:solidFill>
                <a:latin typeface="Arial" panose="020B0604020202020204" pitchFamily="34" charset="0"/>
                <a:cs typeface="Arial" panose="020B0604020202020204" pitchFamily="34" charset="0"/>
              </a:rPr>
              <a:t>التي سلكتم فيها قبلا حسب دهر هذا العالم، حسب رئيس سلطان الهواء، الروح الذي يعمل الآن في أبناء المعصية،</a:t>
            </a:r>
          </a:p>
          <a:p>
            <a:pPr lvl="0" algn="r">
              <a:defRPr/>
            </a:pPr>
            <a:r>
              <a:rPr lang="ar-EG" b="1" u="sng" dirty="0">
                <a:solidFill>
                  <a:schemeClr val="bg1"/>
                </a:solidFill>
                <a:latin typeface="Arial" panose="020B0604020202020204" pitchFamily="34" charset="0"/>
                <a:cs typeface="Arial" panose="020B0604020202020204" pitchFamily="34" charset="0"/>
              </a:rPr>
              <a:t>3 </a:t>
            </a:r>
            <a:r>
              <a:rPr lang="ar-EG" b="1" dirty="0">
                <a:solidFill>
                  <a:schemeClr val="bg1"/>
                </a:solidFill>
                <a:latin typeface="Arial" panose="020B0604020202020204" pitchFamily="34" charset="0"/>
                <a:cs typeface="Arial" panose="020B0604020202020204" pitchFamily="34" charset="0"/>
              </a:rPr>
              <a:t>الذين نحن أيضا جميعا تصرفنا قبلا بينهم في شهوات جسدنا</a:t>
            </a:r>
            <a:endParaRPr lang="en-US" b="1" dirty="0">
              <a:solidFill>
                <a:schemeClr val="bg1"/>
              </a:solidFill>
              <a:latin typeface="Arial" panose="020B0604020202020204" pitchFamily="34" charset="0"/>
              <a:cs typeface="Arial" panose="020B0604020202020204" pitchFamily="34" charset="0"/>
            </a:endParaRPr>
          </a:p>
          <a:p>
            <a:pPr lvl="0" algn="r">
              <a:defRPr/>
            </a:pPr>
            <a:r>
              <a:rPr kumimoji="0" lang="ar-EG" sz="18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(أفسس 2: 2-3 أ).</a:t>
            </a:r>
            <a:endParaRPr kumimoji="0" lang="en-US" sz="1800" b="1" i="0" u="none" strike="noStrike" kern="120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endParaRPr>
          </a:p>
        </p:txBody>
      </p:sp>
      <p:sp>
        <p:nvSpPr>
          <p:cNvPr id="512006" name="Rectangle 6"/>
          <p:cNvSpPr>
            <a:spLocks noChangeArrowheads="1"/>
          </p:cNvSpPr>
          <p:nvPr/>
        </p:nvSpPr>
        <p:spPr bwMode="auto">
          <a:xfrm>
            <a:off x="4724400" y="4419600"/>
            <a:ext cx="4114800" cy="2286000"/>
          </a:xfrm>
          <a:prstGeom prst="rect">
            <a:avLst/>
          </a:prstGeom>
          <a:solidFill>
            <a:srgbClr val="00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lvl="0" algn="r" defTabSz="914400" rtl="1" eaLnBrk="0" fontAlgn="base" hangingPunct="0">
              <a:spcBef>
                <a:spcPct val="0"/>
              </a:spcBef>
              <a:spcAft>
                <a:spcPct val="0"/>
              </a:spcAft>
              <a:defRPr/>
            </a:pPr>
            <a:r>
              <a:rPr lang="ar-EG" b="1" u="sng" dirty="0">
                <a:solidFill>
                  <a:srgbClr val="FFFFFF"/>
                </a:solidFill>
                <a:latin typeface="Arial" panose="020B0604020202020204" pitchFamily="34" charset="0"/>
                <a:cs typeface="Arial" panose="020B0604020202020204" pitchFamily="34" charset="0"/>
              </a:rPr>
              <a:t>26 </a:t>
            </a:r>
            <a:r>
              <a:rPr lang="ar-EG" b="1" dirty="0">
                <a:solidFill>
                  <a:srgbClr val="FFFFFF"/>
                </a:solidFill>
                <a:latin typeface="Arial" panose="020B0604020202020204" pitchFamily="34" charset="0"/>
                <a:cs typeface="Arial" panose="020B0604020202020204" pitchFamily="34" charset="0"/>
              </a:rPr>
              <a:t>فيستفيقوا من فخ إبليس إذ قد اقتنصهم لإرادته.</a:t>
            </a:r>
            <a:endParaRPr lang="ar-JO" b="1" dirty="0">
              <a:solidFill>
                <a:srgbClr val="FFFFFF"/>
              </a:solidFill>
              <a:latin typeface="Arial" panose="020B0604020202020204" pitchFamily="34" charset="0"/>
              <a:cs typeface="Arial" panose="020B0604020202020204" pitchFamily="34" charset="0"/>
            </a:endParaRPr>
          </a:p>
          <a:p>
            <a:pPr lvl="0" algn="r" defTabSz="914400" rtl="1" eaLnBrk="0" fontAlgn="base" hangingPunct="0">
              <a:spcBef>
                <a:spcPct val="0"/>
              </a:spcBef>
              <a:spcAft>
                <a:spcPct val="0"/>
              </a:spcAft>
              <a:defRPr/>
            </a:pPr>
            <a:r>
              <a:rPr kumimoji="0" lang="ar-EG"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تي 2: 26).</a:t>
            </a:r>
            <a:endPar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512007" name="Rectangle 7"/>
          <p:cNvSpPr>
            <a:spLocks noChangeArrowheads="1"/>
          </p:cNvSpPr>
          <p:nvPr/>
        </p:nvSpPr>
        <p:spPr bwMode="auto">
          <a:xfrm>
            <a:off x="0" y="990600"/>
            <a:ext cx="9144000" cy="838200"/>
          </a:xfrm>
          <a:prstGeom prst="rect">
            <a:avLst/>
          </a:prstGeom>
          <a:noFill/>
          <a:ln w="9525">
            <a:noFill/>
            <a:miter lim="800000"/>
            <a:headEnd/>
            <a:tailEnd/>
          </a:ln>
          <a:effectLst>
            <a:outerShdw blurRad="63500" dist="35921" dir="2700000" algn="ctr" rotWithShape="0">
              <a:srgbClr val="020000">
                <a:alpha val="74998"/>
              </a:srgb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altLang="ja-JP"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يبدو أن الإجابة الواضحة نعم ...</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2008" name="Text Box 8"/>
          <p:cNvSpPr txBox="1">
            <a:spLocks noChangeArrowheads="1"/>
          </p:cNvSpPr>
          <p:nvPr/>
        </p:nvSpPr>
        <p:spPr bwMode="auto">
          <a:xfrm>
            <a:off x="2272145" y="3009900"/>
            <a:ext cx="5444837" cy="956288"/>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هذا الصدد قم بتسمية دولة لا يخدعها الشيطان الآن ...</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Text Box 8"/>
          <p:cNvSpPr txBox="1">
            <a:spLocks noChangeArrowheads="1"/>
          </p:cNvSpPr>
          <p:nvPr/>
        </p:nvSpPr>
        <p:spPr bwMode="auto">
          <a:xfrm>
            <a:off x="1662545" y="4270737"/>
            <a:ext cx="6179128" cy="1202510"/>
          </a:xfrm>
          <a:prstGeom prst="rect">
            <a:avLst/>
          </a:prstGeom>
          <a:solidFill>
            <a:srgbClr val="800000"/>
          </a:solid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lvl="0" algn="ctr" defTabSz="914400" rtl="1" eaLnBrk="0" fontAlgn="base" hangingPunct="0">
              <a:spcBef>
                <a:spcPct val="30000"/>
              </a:spcBef>
              <a:spcAft>
                <a:spcPct val="0"/>
              </a:spcAft>
              <a:defRPr/>
            </a:pP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يزال الشيطان يخدع الناس الآن: "</a:t>
            </a:r>
            <a:r>
              <a:rPr kumimoji="0" lang="ar-EG" sz="2400" b="1" i="0" u="none" strike="noStrike" kern="1200" cap="none" spc="0" normalizeH="0" baseline="0" noProof="0" dirty="0">
                <a:ln>
                  <a:noFill/>
                </a:ln>
                <a:solidFill>
                  <a:srgbClr val="CCCCFF"/>
                </a:solidFill>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 </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hlinkClick r:id="rId4">
                  <a:extLst>
                    <a:ext uri="{A12FA001-AC4F-418D-AE19-62706E023703}">
                      <ahyp:hlinkClr xmlns:ahyp="http://schemas.microsoft.com/office/drawing/2018/hyperlinkcolor" val="tx"/>
                    </a:ext>
                  </a:extLst>
                </a:hlinkClick>
              </a:rPr>
              <a:t>9</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EG" b="1" dirty="0">
                <a:solidFill>
                  <a:srgbClr val="FFFFFF"/>
                </a:solidFill>
                <a:latin typeface="Arial" panose="020B0604020202020204" pitchFamily="34" charset="0"/>
                <a:cs typeface="Arial" panose="020B0604020202020204" pitchFamily="34" charset="0"/>
              </a:rPr>
              <a:t>فطرح التنين العظيم، الحية القديمة المدعو إبليس والشيطان، الذي يضل العالم كله، طرح إلى الأرض، وطرحت معه ملائكته. </a:t>
            </a:r>
            <a:r>
              <a:rPr kumimoji="0" lang="ar-E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٩:١٢).</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53481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0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120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1200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1200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51200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03" grpId="0" animBg="1" autoUpdateAnimBg="0"/>
      <p:bldP spid="512004" grpId="0" animBg="1" autoUpdateAnimBg="0"/>
      <p:bldP spid="512005" grpId="0" animBg="1" autoUpdateAnimBg="0"/>
      <p:bldP spid="512006" grpId="0" animBg="1" autoUpdateAnimBg="0"/>
      <p:bldP spid="512008" grpId="0" animBg="1" autoUpdateAnimBg="0"/>
      <p:bldP spid="11"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5"/>
          <p:cNvSpPr>
            <a:spLocks noChangeArrowheads="1"/>
          </p:cNvSpPr>
          <p:nvPr/>
        </p:nvSpPr>
        <p:spPr bwMode="auto">
          <a:xfrm>
            <a:off x="0" y="3197077"/>
            <a:ext cx="181822" cy="463846"/>
          </a:xfrm>
          <a:prstGeom prst="rect">
            <a:avLst/>
          </a:prstGeom>
          <a:solidFill>
            <a:srgbClr val="020000"/>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10019" name="Picture 5" descr="27 Dragon Chain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463391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2146" name="Rectangle 2"/>
          <p:cNvSpPr>
            <a:spLocks noChangeArrowheads="1"/>
          </p:cNvSpPr>
          <p:nvPr/>
        </p:nvSpPr>
        <p:spPr bwMode="auto">
          <a:xfrm>
            <a:off x="4648200" y="443426"/>
            <a:ext cx="4343400" cy="6268445"/>
          </a:xfrm>
          <a:prstGeom prst="rect">
            <a:avLst/>
          </a:prstGeom>
          <a:noFill/>
          <a:ln w="9525">
            <a:noFill/>
            <a:miter lim="800000"/>
            <a:headEnd/>
            <a:tailEnd/>
          </a:ln>
          <a:effectLst>
            <a:outerShdw blurRad="63500" dist="35921" dir="2700000" algn="ctr" rotWithShape="0">
              <a:schemeClr val="tx2">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يقول الألفيين إن الشيطان مقيد الآن من منع توسع الكنيسة.</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________</a:t>
            </a: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b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صحيح لكن هذا النص لا يتحدث عن منع انتشار الإنجيل</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JO" sz="3200" b="1" dirty="0">
                <a:solidFill>
                  <a:srgbClr val="FFFFFF"/>
                </a:solidFill>
                <a:latin typeface="Arial" panose="020B0604020202020204" pitchFamily="34" charset="0"/>
                <a:ea typeface="ＭＳ Ｐゴシック" charset="0"/>
                <a:cs typeface="Arial" panose="020B0604020202020204" pitchFamily="34" charset="0"/>
              </a:rPr>
              <a:t>بل ي</a:t>
            </a:r>
            <a:r>
              <a:rPr kumimoji="0" lang="ar-EG"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قول إنه لن يخدع الأمم.</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Rectangle 2"/>
          <p:cNvSpPr>
            <a:spLocks noGrp="1" noChangeArrowheads="1"/>
          </p:cNvSpPr>
          <p:nvPr>
            <p:ph type="ctrTitle" idx="4294967295"/>
          </p:nvPr>
        </p:nvSpPr>
        <p:spPr>
          <a:xfrm>
            <a:off x="76200" y="2420938"/>
            <a:ext cx="4343400" cy="2232025"/>
          </a:xfrm>
          <a:effectLst>
            <a:outerShdw blurRad="63500" dist="35921" dir="2700000" algn="ctr" rotWithShape="0">
              <a:schemeClr val="tx2">
                <a:alpha val="74998"/>
              </a:schemeClr>
            </a:outerShdw>
          </a:effectLst>
        </p:spPr>
        <p:txBody>
          <a:bodyPr/>
          <a:lstStyle/>
          <a:p>
            <a:pPr>
              <a:defRPr/>
            </a:pPr>
            <a:r>
              <a:rPr lang="ar-EG" sz="3200" b="1" dirty="0">
                <a:solidFill>
                  <a:srgbClr val="FFFF00"/>
                </a:solidFill>
                <a:latin typeface="Arial" panose="020B0604020202020204" pitchFamily="34" charset="0"/>
                <a:ea typeface="ＭＳ Ｐゴシック" charset="0"/>
                <a:cs typeface="Arial" panose="020B0604020202020204" pitchFamily="34" charset="0"/>
              </a:rPr>
              <a:t>هل الشيطان مقيد الآن؟</a:t>
            </a:r>
            <a:endParaRPr lang="en-US" sz="4000" dirty="0">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36513"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EG"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مستخدمة بإذن</a:t>
            </a:r>
            <a:endPar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 name="Text Box 37"/>
          <p:cNvSpPr txBox="1">
            <a:spLocks noChangeArrowheads="1"/>
          </p:cNvSpPr>
          <p:nvPr/>
        </p:nvSpPr>
        <p:spPr bwMode="auto">
          <a:xfrm>
            <a:off x="8410852" y="64606"/>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422</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3195812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8187219" cy="6858000"/>
          </a:xfrm>
          <a:prstGeom prst="rect">
            <a:avLst/>
          </a:prstGeom>
        </p:spPr>
      </p:pic>
      <p:sp>
        <p:nvSpPr>
          <p:cNvPr id="902146" name="Rectangle 2"/>
          <p:cNvSpPr>
            <a:spLocks noGrp="1" noChangeArrowheads="1"/>
          </p:cNvSpPr>
          <p:nvPr>
            <p:ph type="ctrTitle"/>
          </p:nvPr>
        </p:nvSpPr>
        <p:spPr>
          <a:xfrm>
            <a:off x="4392119" y="-1663908"/>
            <a:ext cx="4572000" cy="1350436"/>
          </a:xfrm>
          <a:solidFill>
            <a:schemeClr val="tx1">
              <a:lumMod val="75000"/>
              <a:lumOff val="25000"/>
            </a:schemeClr>
          </a:solidFill>
          <a:effectLst>
            <a:outerShdw blurRad="63500" dist="35921" dir="2700000" algn="ctr" rotWithShape="0">
              <a:schemeClr val="tx2">
                <a:alpha val="74998"/>
              </a:schemeClr>
            </a:outerShdw>
          </a:effectLst>
        </p:spPr>
        <p:txBody>
          <a:bodyPr/>
          <a:lstStyle/>
          <a:p>
            <a:pPr defTabSz="914400">
              <a:defRPr/>
            </a:pPr>
            <a:r>
              <a:rPr lang="ar-SA" altLang="ja-JP" sz="3200" b="1" dirty="0">
                <a:latin typeface="Arial" panose="020B0604020202020204" pitchFamily="34" charset="0"/>
                <a:ea typeface="ＭＳ Ｐゴシック" charset="0"/>
                <a:cs typeface="Arial" panose="020B0604020202020204" pitchFamily="34" charset="0"/>
              </a:rPr>
              <a:t>ربط الشيطان</a:t>
            </a:r>
            <a:endParaRPr lang="en-US" sz="3600" dirty="0">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5F2E2620-7F9F-1A40-BF1C-B3645A14A472}"/>
              </a:ext>
            </a:extLst>
          </p:cNvPr>
          <p:cNvSpPr txBox="1">
            <a:spLocks noChangeArrowheads="1"/>
          </p:cNvSpPr>
          <p:nvPr/>
        </p:nvSpPr>
        <p:spPr bwMode="auto">
          <a:xfrm>
            <a:off x="4572000" y="0"/>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ربط الشيطان</a:t>
            </a:r>
            <a:endParaRPr kumimoji="0" lang="en-US" sz="3600" b="0" i="0"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Rectangle 2">
            <a:extLst>
              <a:ext uri="{FF2B5EF4-FFF2-40B4-BE49-F238E27FC236}">
                <a16:creationId xmlns:a16="http://schemas.microsoft.com/office/drawing/2014/main" id="{19C39BB9-AA64-6648-9CE1-0FFCF4F948F9}"/>
              </a:ext>
            </a:extLst>
          </p:cNvPr>
          <p:cNvSpPr txBox="1">
            <a:spLocks noChangeArrowheads="1"/>
          </p:cNvSpPr>
          <p:nvPr/>
        </p:nvSpPr>
        <p:spPr bwMode="auto">
          <a:xfrm>
            <a:off x="4557010" y="599606"/>
            <a:ext cx="4572000" cy="809469"/>
          </a:xfrm>
          <a:prstGeom prst="rect">
            <a:avLst/>
          </a:prstGeom>
          <a:solidFill>
            <a:schemeClr val="tx1">
              <a:lumMod val="75000"/>
              <a:lumOff val="25000"/>
            </a:schemeClr>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٢٠ : ٢-٣</a:t>
            </a:r>
          </a:p>
        </p:txBody>
      </p:sp>
    </p:spTree>
    <p:extLst>
      <p:ext uri="{BB962C8B-B14F-4D97-AF65-F5344CB8AC3E}">
        <p14:creationId xmlns:p14="http://schemas.microsoft.com/office/powerpoint/2010/main" val="1582977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1334074"/>
            <a:ext cx="8128000" cy="5080000"/>
          </a:xfrm>
          <a:prstGeom prst="rect">
            <a:avLst/>
          </a:prstGeom>
        </p:spPr>
      </p:pic>
      <p:sp>
        <p:nvSpPr>
          <p:cNvPr id="2" name="Title 1"/>
          <p:cNvSpPr>
            <a:spLocks noGrp="1"/>
          </p:cNvSpPr>
          <p:nvPr>
            <p:ph type="title"/>
          </p:nvPr>
        </p:nvSpPr>
        <p:spPr>
          <a:xfrm>
            <a:off x="0" y="318051"/>
            <a:ext cx="9144000" cy="829411"/>
          </a:xfrm>
        </p:spPr>
        <p:txBody>
          <a:bodyPr/>
          <a:lstStyle/>
          <a:p>
            <a:pPr rtl="1"/>
            <a:r>
              <a:rPr lang="ar-SA" b="1" dirty="0">
                <a:effectLst>
                  <a:glow rad="165100">
                    <a:schemeClr val="tx1"/>
                  </a:glow>
                </a:effectLst>
              </a:rPr>
              <a:t>الألفية</a:t>
            </a:r>
            <a:br>
              <a:rPr lang="ar-SA" b="1" dirty="0">
                <a:effectLst>
                  <a:glow rad="165100">
                    <a:schemeClr val="tx1"/>
                  </a:glow>
                </a:effectLst>
              </a:rPr>
            </a:br>
            <a:r>
              <a:rPr lang="ar-EG" b="1" dirty="0">
                <a:effectLst>
                  <a:glow rad="165100">
                    <a:schemeClr val="tx1"/>
                  </a:glow>
                </a:effectLst>
              </a:rPr>
              <a:t>رؤيا ٢٠: ١-١٠</a:t>
            </a:r>
            <a:endParaRPr lang="en-US" b="1" dirty="0">
              <a:effectLst>
                <a:glow rad="165100">
                  <a:schemeClr val="tx1"/>
                </a:glow>
              </a:effectLst>
            </a:endParaRPr>
          </a:p>
        </p:txBody>
      </p:sp>
      <p:grpSp>
        <p:nvGrpSpPr>
          <p:cNvPr id="10" name="Group 9"/>
          <p:cNvGrpSpPr/>
          <p:nvPr/>
        </p:nvGrpSpPr>
        <p:grpSpPr>
          <a:xfrm>
            <a:off x="0" y="2487567"/>
            <a:ext cx="2946400" cy="2444029"/>
            <a:chOff x="0" y="2487567"/>
            <a:chExt cx="2946400" cy="2444029"/>
          </a:xfrm>
        </p:grpSpPr>
        <p:sp>
          <p:nvSpPr>
            <p:cNvPr id="7" name="Cloud 6"/>
            <p:cNvSpPr/>
            <p:nvPr/>
          </p:nvSpPr>
          <p:spPr bwMode="auto">
            <a:xfrm>
              <a:off x="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Title 1"/>
            <p:cNvSpPr txBox="1">
              <a:spLocks/>
            </p:cNvSpPr>
            <p:nvPr/>
          </p:nvSpPr>
          <p:spPr bwMode="auto">
            <a:xfrm>
              <a:off x="0"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الشيطان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١-٣</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grpSp>
        <p:nvGrpSpPr>
          <p:cNvPr id="11" name="Group 10"/>
          <p:cNvGrpSpPr/>
          <p:nvPr/>
        </p:nvGrpSpPr>
        <p:grpSpPr>
          <a:xfrm>
            <a:off x="3106872" y="2487567"/>
            <a:ext cx="2946794" cy="2444029"/>
            <a:chOff x="3106872" y="2487567"/>
            <a:chExt cx="2946794" cy="2444029"/>
          </a:xfrm>
        </p:grpSpPr>
        <p:sp>
          <p:nvSpPr>
            <p:cNvPr id="8" name="Cloud 7"/>
            <p:cNvSpPr/>
            <p:nvPr/>
          </p:nvSpPr>
          <p:spPr bwMode="auto">
            <a:xfrm>
              <a:off x="3106872" y="2487567"/>
              <a:ext cx="2946400" cy="2444029"/>
            </a:xfrm>
            <a:prstGeom prst="cloud">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Title 1"/>
            <p:cNvSpPr txBox="1">
              <a:spLocks/>
            </p:cNvSpPr>
            <p:nvPr/>
          </p:nvSpPr>
          <p:spPr bwMode="auto">
            <a:xfrm>
              <a:off x="3107266"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القديسين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٤-٦</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spTree>
    <p:extLst>
      <p:ext uri="{BB962C8B-B14F-4D97-AF65-F5344CB8AC3E}">
        <p14:creationId xmlns:p14="http://schemas.microsoft.com/office/powerpoint/2010/main" val="42164379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88478" cy="5937772"/>
          </a:xfrm>
          <a:prstGeom prst="rect">
            <a:avLst/>
          </a:prstGeom>
        </p:spPr>
      </p:pic>
      <p:sp>
        <p:nvSpPr>
          <p:cNvPr id="2" name="Title 1"/>
          <p:cNvSpPr>
            <a:spLocks noGrp="1"/>
          </p:cNvSpPr>
          <p:nvPr>
            <p:ph type="title"/>
          </p:nvPr>
        </p:nvSpPr>
        <p:spPr>
          <a:xfrm>
            <a:off x="0" y="5263705"/>
            <a:ext cx="9144000" cy="1594295"/>
          </a:xfrm>
          <a:solidFill>
            <a:srgbClr val="000000"/>
          </a:solidFill>
        </p:spPr>
        <p:txBody>
          <a:bodyPr/>
          <a:lstStyle/>
          <a:p>
            <a:pPr rtl="1"/>
            <a:r>
              <a:rPr lang="ar-EG" sz="4800" b="1" dirty="0"/>
              <a:t>سيحكم القديسون هذه الأرض لمدة ١٠٠٠ عام </a:t>
            </a:r>
            <a:r>
              <a:rPr lang="ar-SA" sz="4800" b="1" dirty="0"/>
              <a:t>(٢٠: ٤-٦)</a:t>
            </a:r>
            <a:endParaRPr lang="en-US" sz="4800" b="1" dirty="0">
              <a:effectLst>
                <a:glow rad="165100">
                  <a:schemeClr val="tx1"/>
                </a:glow>
              </a:effectLst>
            </a:endParaRPr>
          </a:p>
        </p:txBody>
      </p:sp>
    </p:spTree>
    <p:extLst>
      <p:ext uri="{BB962C8B-B14F-4D97-AF65-F5344CB8AC3E}">
        <p14:creationId xmlns:p14="http://schemas.microsoft.com/office/powerpoint/2010/main" val="425891859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8291264" cy="1396008"/>
          </a:xfrm>
          <a:solidFill>
            <a:schemeClr val="tx2"/>
          </a:solidFill>
        </p:spPr>
        <p:txBody>
          <a:bodyPr/>
          <a:lstStyle/>
          <a:p>
            <a:pPr algn="ctr"/>
            <a:r>
              <a:rPr lang="ar-JO" sz="6000" dirty="0">
                <a:solidFill>
                  <a:srgbClr val="FFFFFF"/>
                </a:solidFill>
                <a:latin typeface="Arial" panose="020B0604020202020204" pitchFamily="34" charset="0"/>
                <a:cs typeface="Arial" panose="020B0604020202020204" pitchFamily="34" charset="0"/>
              </a:rPr>
              <a:t>رؤيا ٢٠ : ٤</a:t>
            </a:r>
          </a:p>
        </p:txBody>
      </p:sp>
      <p:sp>
        <p:nvSpPr>
          <p:cNvPr id="363523" name="Rectangle 3"/>
          <p:cNvSpPr>
            <a:spLocks noChangeArrowheads="1"/>
          </p:cNvSpPr>
          <p:nvPr/>
        </p:nvSpPr>
        <p:spPr bwMode="auto">
          <a:xfrm>
            <a:off x="337741" y="1828800"/>
            <a:ext cx="8291264"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ورأيت </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عروشاً</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فجلسوا عليها و</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أعطوا حكماً،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ورأيت نفوس الذين قتلوا من أجل شهادة يسوع ومن أجل كلمة الله، والذين لم يسجدوا للوحش ولا لصورته، ولم يقبلوا السمة على جباههم وعلى أيديهم، فعاشوا و</a:t>
            </a:r>
            <a:r>
              <a:rPr kumimoji="0" lang="ar-JO" sz="44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ملكوا مع المسيح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ألف سنة</a:t>
            </a:r>
            <a:r>
              <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34227064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3"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1282" name="Rectangle 1026"/>
          <p:cNvSpPr>
            <a:spLocks noGrp="1" noChangeArrowheads="1"/>
          </p:cNvSpPr>
          <p:nvPr>
            <p:ph type="ctrTitle" sz="quarter"/>
          </p:nvPr>
        </p:nvSpPr>
        <p:spPr>
          <a:xfrm>
            <a:off x="457200" y="304800"/>
            <a:ext cx="7772400" cy="1219200"/>
          </a:xfrm>
          <a:solidFill>
            <a:srgbClr val="000000"/>
          </a:solidFill>
        </p:spPr>
        <p:txBody>
          <a:bodyPr/>
          <a:lstStyle/>
          <a:p>
            <a:pPr algn="ctr" rtl="1"/>
            <a:r>
              <a:rPr lang="ar-SA" sz="6000" b="1" dirty="0">
                <a:latin typeface="Arial" panose="020B0604020202020204" pitchFamily="34" charset="0"/>
                <a:cs typeface="Arial" panose="020B0604020202020204" pitchFamily="34" charset="0"/>
              </a:rPr>
              <a:t>رؤيا ٢٠ : ٥-٦</a:t>
            </a:r>
          </a:p>
        </p:txBody>
      </p:sp>
      <p:sp>
        <p:nvSpPr>
          <p:cNvPr id="1121283" name="Rectangle 1027"/>
          <p:cNvSpPr>
            <a:spLocks noChangeArrowheads="1"/>
          </p:cNvSpPr>
          <p:nvPr/>
        </p:nvSpPr>
        <p:spPr bwMode="auto">
          <a:xfrm>
            <a:off x="609600" y="1752600"/>
            <a:ext cx="8077200" cy="430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وأما بقية الأموات فلم تعش حتى تتم الألف السنة</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هذه هي القيامة الأولى.</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مبارك ومقدس من له نصيب في القيامة الأولى</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هؤلاء ليس للموت الثاني سلطان عليهم، بل سيكونون كهنة لله والمسيح، وسيملكون معه ألف سنة.</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631427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2" name="Title 1"/>
          <p:cNvSpPr>
            <a:spLocks noGrp="1"/>
          </p:cNvSpPr>
          <p:nvPr>
            <p:ph type="title"/>
          </p:nvPr>
        </p:nvSpPr>
        <p:spPr>
          <a:xfrm>
            <a:off x="0" y="624889"/>
            <a:ext cx="9144000" cy="1132162"/>
          </a:xfrm>
        </p:spPr>
        <p:txBody>
          <a:bodyPr/>
          <a:lstStyle/>
          <a:p>
            <a:pPr rtl="1"/>
            <a:r>
              <a:rPr lang="ar-EG" sz="5400" b="1" dirty="0">
                <a:effectLst>
                  <a:glow rad="165100">
                    <a:schemeClr val="tx1"/>
                  </a:glow>
                </a:effectLst>
              </a:rPr>
              <a:t>يسوع سيحكم </a:t>
            </a:r>
            <a:endParaRPr lang="en-US" sz="5400" b="1" dirty="0">
              <a:effectLst>
                <a:glow rad="165100">
                  <a:schemeClr val="tx1"/>
                </a:glow>
              </a:effectLst>
            </a:endParaRPr>
          </a:p>
        </p:txBody>
      </p:sp>
    </p:spTree>
    <p:extLst>
      <p:ext uri="{BB962C8B-B14F-4D97-AF65-F5344CB8AC3E}">
        <p14:creationId xmlns:p14="http://schemas.microsoft.com/office/powerpoint/2010/main" val="417434061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77461"/>
            <a:ext cx="9168638" cy="6092834"/>
          </a:xfrm>
          <a:prstGeom prst="rect">
            <a:avLst/>
          </a:prstGeom>
        </p:spPr>
      </p:pic>
      <p:sp>
        <p:nvSpPr>
          <p:cNvPr id="2" name="Title 1"/>
          <p:cNvSpPr>
            <a:spLocks noGrp="1"/>
          </p:cNvSpPr>
          <p:nvPr>
            <p:ph type="title"/>
          </p:nvPr>
        </p:nvSpPr>
        <p:spPr>
          <a:xfrm>
            <a:off x="0" y="15301"/>
            <a:ext cx="9144000" cy="862160"/>
          </a:xfrm>
        </p:spPr>
        <p:txBody>
          <a:bodyPr/>
          <a:lstStyle/>
          <a:p>
            <a:pPr rtl="1"/>
            <a:r>
              <a:rPr lang="ar-EG" sz="6000" b="1" dirty="0">
                <a:effectLst>
                  <a:glow rad="165100">
                    <a:schemeClr val="tx1"/>
                  </a:glow>
                </a:effectLst>
              </a:rPr>
              <a:t>خاتمة الكتاب المقدس</a:t>
            </a:r>
            <a:endParaRPr lang="en-US" sz="6000" b="1" dirty="0">
              <a:effectLst>
                <a:glow rad="165100">
                  <a:schemeClr val="tx1"/>
                </a:glow>
              </a:effectLst>
            </a:endParaRPr>
          </a:p>
        </p:txBody>
      </p:sp>
      <p:sp>
        <p:nvSpPr>
          <p:cNvPr id="4" name="Title 1"/>
          <p:cNvSpPr txBox="1">
            <a:spLocks/>
          </p:cNvSpPr>
          <p:nvPr/>
        </p:nvSpPr>
        <p:spPr bwMode="auto">
          <a:xfrm>
            <a:off x="24638" y="5371460"/>
            <a:ext cx="9144000" cy="113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8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كيف تتعلق بك؟</a:t>
            </a:r>
            <a:endParaRPr kumimoji="0" lang="en-US" sz="48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8421007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pPr rtl="1"/>
            <a:r>
              <a:rPr lang="ar-EG" sz="5400" b="1" dirty="0">
                <a:effectLst>
                  <a:glow rad="165100">
                    <a:schemeClr val="tx1"/>
                  </a:glow>
                </a:effectLst>
              </a:rPr>
              <a:t>ونحن أيضا</a:t>
            </a:r>
            <a:r>
              <a:rPr lang="ar-JO" sz="5400" b="1" dirty="0">
                <a:effectLst>
                  <a:glow rad="165100">
                    <a:schemeClr val="tx1"/>
                  </a:glow>
                </a:effectLst>
              </a:rPr>
              <a:t>ً</a:t>
            </a:r>
            <a:r>
              <a:rPr lang="ar-EG" sz="5400" b="1" dirty="0">
                <a:effectLst>
                  <a:glow rad="165100">
                    <a:schemeClr val="tx1"/>
                  </a:glow>
                </a:effectLst>
              </a:rPr>
              <a:t> سنحكم</a:t>
            </a:r>
            <a:endParaRPr lang="en-US" sz="5400" b="1" dirty="0">
              <a:effectLst>
                <a:glow rad="165100">
                  <a:schemeClr val="tx1"/>
                </a:glow>
              </a:effectLst>
            </a:endParaRPr>
          </a:p>
        </p:txBody>
      </p:sp>
    </p:spTree>
    <p:extLst>
      <p:ext uri="{BB962C8B-B14F-4D97-AF65-F5344CB8AC3E}">
        <p14:creationId xmlns:p14="http://schemas.microsoft.com/office/powerpoint/2010/main" val="232895242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801915"/>
            <a:ext cx="181822" cy="46384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dirty="0">
                <a:solidFill>
                  <a:srgbClr val="FFFFFF"/>
                </a:solidFill>
                <a:latin typeface="Arial" panose="020B0604020202020204" pitchFamily="34" charset="0"/>
                <a:ea typeface="ＭＳ Ｐゴシック" charset="0"/>
                <a:cs typeface="Arial" panose="020B0604020202020204" pitchFamily="34" charset="0"/>
              </a:rPr>
              <a:t>رسم بياني رؤيا 20: 4-6</a:t>
            </a:r>
            <a:endParaRPr lang="en-US" sz="24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5ب هذه هي </a:t>
            </a: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القيامة الأولى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6أ مبارك ومقدس من له نصيب في القيامة الأولى هؤلاء ليس للموت الثاني سلطان عليهم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5أ وأما بقية الأموات فلم </a:t>
            </a: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تعش</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حتى تتم </a:t>
            </a:r>
            <a:r>
              <a:rPr kumimoji="0" lang="ar-JO" sz="2400" b="1" i="0" u="none" strike="noStrike" kern="1200" cap="none" spc="0" normalizeH="0" baseline="0" noProof="0" dirty="0">
                <a:ln>
                  <a:noFill/>
                </a:ln>
                <a:solidFill>
                  <a:srgbClr val="727DE0">
                    <a:lumMod val="50000"/>
                  </a:srgbClr>
                </a:solidFill>
                <a:effectLst/>
                <a:uLnTx/>
                <a:uFillTx/>
                <a:latin typeface="Arial" panose="020B0604020202020204" pitchFamily="34" charset="0"/>
                <a:ea typeface="ＭＳ Ｐゴシック" charset="0"/>
                <a:cs typeface="Arial" panose="020B0604020202020204" pitchFamily="34" charset="0"/>
              </a:rPr>
              <a:t>الألف سنة</a:t>
            </a:r>
            <a:endParaRPr kumimoji="0" lang="en-US" sz="2400" b="1" i="0" u="none" strike="noStrike" kern="1200" cap="none" spc="0" normalizeH="0" baseline="0" noProof="0" dirty="0">
              <a:ln>
                <a:noFill/>
              </a:ln>
              <a:solidFill>
                <a:srgbClr val="727DE0">
                  <a:lumMod val="50000"/>
                </a:srgbClr>
              </a:solidFill>
              <a:effectLst/>
              <a:uLnTx/>
              <a:uFillTx/>
              <a:latin typeface="Arial" panose="020B0604020202020204" pitchFamily="34" charset="0"/>
              <a:ea typeface="ＭＳ Ｐゴシック" charset="0"/>
              <a:cs typeface="Arial" panose="020B0604020202020204" pitchFamily="34"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36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6ب بل سيكونون كهنة لله والمسيح وسيملكون معه </a:t>
            </a:r>
            <a:r>
              <a:rPr kumimoji="0" lang="ar-JO" sz="3600" b="1" i="0" u="none" strike="noStrike" kern="1200" cap="none" spc="0" normalizeH="0" baseline="3000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ألف سنة</a:t>
            </a:r>
            <a:endPar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4ب </a:t>
            </a:r>
            <a:r>
              <a:rPr kumimoji="0" lang="ar-JO" sz="2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فعاشوا</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وملكوا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مع المسيح </a:t>
            </a:r>
          </a:p>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JO" sz="2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rPr>
              <a:t>ألف سنة</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1000 سنة</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24299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904927"/>
          </a:xfrm>
          <a:solidFill>
            <a:srgbClr val="660066"/>
          </a:solidFill>
        </p:spPr>
        <p:txBody>
          <a:bodyPr/>
          <a:lstStyle/>
          <a:p>
            <a:r>
              <a:rPr lang="ar-SA" b="1" dirty="0">
                <a:effectLst>
                  <a:glow rad="165100">
                    <a:schemeClr val="tx1"/>
                  </a:glow>
                </a:effectLst>
              </a:rPr>
              <a:t>قانون الفورد</a:t>
            </a:r>
            <a:endParaRPr lang="en-US" b="1" dirty="0">
              <a:effectLst>
                <a:glow rad="165100">
                  <a:schemeClr val="tx1"/>
                </a:glow>
              </a:effectLst>
            </a:endParaRPr>
          </a:p>
        </p:txBody>
      </p:sp>
      <p:sp>
        <p:nvSpPr>
          <p:cNvPr id="4" name="Title 1"/>
          <p:cNvSpPr txBox="1">
            <a:spLocks/>
          </p:cNvSpPr>
          <p:nvPr/>
        </p:nvSpPr>
        <p:spPr bwMode="auto">
          <a:xfrm>
            <a:off x="0" y="1147463"/>
            <a:ext cx="9144000" cy="4790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إذا</a:t>
            </a: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a:t>
            </a:r>
            <a:r>
              <a:rPr kumimoji="0" lang="ar-E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في المقطع ذُكرت قيامتان ... القيامة الأولى يمكن فهمها على أنها تعني القيامة الروحية مع المسيح، في حين أن الثانية تعني القيامة الحرفية من القبر</a:t>
            </a:r>
            <a:r>
              <a:rPr kumimoji="0" lang="ar-JO"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a:t>
            </a:r>
            <a:r>
              <a:rPr kumimoji="0" lang="ar-E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إذن هناك نهاية لكل معنى في اللغة ، وحي الكتاب المقدس هو شهادة قاطعة على أي شيء .</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5" name="Title 1"/>
          <p:cNvSpPr txBox="1">
            <a:spLocks/>
          </p:cNvSpPr>
          <p:nvPr/>
        </p:nvSpPr>
        <p:spPr bwMode="auto">
          <a:xfrm>
            <a:off x="0" y="6066601"/>
            <a:ext cx="9144000" cy="828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هنري ألفورد ، العهد اليوناني (1861) ، 4: 732</a:t>
            </a:r>
            <a:endParaRPr kumimoji="0" lang="en-US" sz="28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593514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7" name="Rectangle 3"/>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1156098" name="Picture 2" descr="Rev 20.6 Resurrection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6242" name="Rectangle 2"/>
          <p:cNvSpPr>
            <a:spLocks noGrp="1" noChangeArrowheads="1"/>
          </p:cNvSpPr>
          <p:nvPr>
            <p:ph type="ctrTitle"/>
          </p:nvPr>
        </p:nvSpPr>
        <p:spPr>
          <a:xfrm>
            <a:off x="3405413" y="25400"/>
            <a:ext cx="5591324" cy="2466975"/>
          </a:xfrm>
          <a:effectLst/>
        </p:spPr>
        <p:txBody>
          <a:bodyPr/>
          <a:lstStyle/>
          <a:p>
            <a:pPr rtl="1">
              <a:defRPr/>
            </a:pPr>
            <a:r>
              <a:rPr lang="ar-EG" altLang="ja-JP" sz="4800" dirty="0">
                <a:solidFill>
                  <a:schemeClr val="tx1"/>
                </a:solidFill>
                <a:latin typeface="Arial" panose="020B0604020202020204" pitchFamily="34" charset="0"/>
                <a:ea typeface="ＭＳ Ｐゴシック" charset="0"/>
                <a:cs typeface="Arial" panose="020B0604020202020204" pitchFamily="34" charset="0"/>
              </a:rPr>
              <a:t>تجمع القيام</a:t>
            </a:r>
            <a:r>
              <a:rPr lang="ar-JO" altLang="ja-JP" sz="4800" dirty="0">
                <a:solidFill>
                  <a:schemeClr val="tx1"/>
                </a:solidFill>
                <a:latin typeface="Arial" panose="020B0604020202020204" pitchFamily="34" charset="0"/>
                <a:ea typeface="ＭＳ Ｐゴシック" charset="0"/>
                <a:cs typeface="Arial" panose="020B0604020202020204" pitchFamily="34" charset="0"/>
              </a:rPr>
              <a:t>ة</a:t>
            </a:r>
            <a:r>
              <a:rPr lang="ar-EG" altLang="ja-JP" sz="4800" dirty="0">
                <a:solidFill>
                  <a:schemeClr val="tx1"/>
                </a:solidFill>
                <a:latin typeface="Arial" panose="020B0604020202020204" pitchFamily="34" charset="0"/>
                <a:ea typeface="ＭＳ Ｐゴシック" charset="0"/>
                <a:cs typeface="Arial" panose="020B0604020202020204" pitchFamily="34" charset="0"/>
              </a:rPr>
              <a:t> الأول</a:t>
            </a:r>
            <a:r>
              <a:rPr lang="ar-JO" altLang="ja-JP" sz="4800" dirty="0">
                <a:solidFill>
                  <a:schemeClr val="tx1"/>
                </a:solidFill>
                <a:latin typeface="Arial" panose="020B0604020202020204" pitchFamily="34" charset="0"/>
                <a:ea typeface="ＭＳ Ｐゴシック" charset="0"/>
                <a:cs typeface="Arial" panose="020B0604020202020204" pitchFamily="34" charset="0"/>
              </a:rPr>
              <a:t>ى</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6906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281" name="Picture 3" descr="Rev 20 Slid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1282" name="Rectangle 1026"/>
          <p:cNvSpPr>
            <a:spLocks noGrp="1" noChangeArrowheads="1"/>
          </p:cNvSpPr>
          <p:nvPr>
            <p:ph type="ctrTitle" sz="quarter"/>
          </p:nvPr>
        </p:nvSpPr>
        <p:spPr>
          <a:xfrm>
            <a:off x="457200" y="304800"/>
            <a:ext cx="7772400" cy="1219200"/>
          </a:xfrm>
          <a:solidFill>
            <a:srgbClr val="000000"/>
          </a:solidFill>
        </p:spPr>
        <p:txBody>
          <a:bodyPr/>
          <a:lstStyle/>
          <a:p>
            <a:pPr algn="ctr" rtl="1"/>
            <a:r>
              <a:rPr lang="ar-SA" sz="6000" b="1" dirty="0">
                <a:latin typeface="Arial" panose="020B0604020202020204" pitchFamily="34" charset="0"/>
                <a:cs typeface="Arial" panose="020B0604020202020204" pitchFamily="34" charset="0"/>
              </a:rPr>
              <a:t>رؤيا ٢٠ : ٥-٦</a:t>
            </a:r>
          </a:p>
        </p:txBody>
      </p:sp>
      <p:sp>
        <p:nvSpPr>
          <p:cNvPr id="1121283" name="Rectangle 1027"/>
          <p:cNvSpPr>
            <a:spLocks noChangeArrowheads="1"/>
          </p:cNvSpPr>
          <p:nvPr/>
        </p:nvSpPr>
        <p:spPr bwMode="auto">
          <a:xfrm>
            <a:off x="609600" y="1752600"/>
            <a:ext cx="8077200" cy="43034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وأما بقية الأموات فلم تعش حتى تتم الألف السنة، هذه هي القيامة الأولى.</a:t>
            </a:r>
          </a:p>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6 مبارك ومقدس من له نصيب في القيامة الأولى، هؤلاء ليس للموت الثاني سلطان عليهم، بل سيكونون كهنة لله والمسيح، وسيملكون معه ألف سنة.</a:t>
            </a:r>
          </a:p>
        </p:txBody>
      </p:sp>
      <p:sp>
        <p:nvSpPr>
          <p:cNvPr id="5"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53148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aio7k5.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0" y="0"/>
            <a:ext cx="9144000" cy="4166886"/>
          </a:xfrm>
          <a:solidFill>
            <a:schemeClr val="tx1">
              <a:alpha val="33000"/>
            </a:schemeClr>
          </a:solidFill>
        </p:spPr>
        <p:txBody>
          <a:bodyPr>
            <a:normAutofit fontScale="90000"/>
          </a:bodyPr>
          <a:lstStyle/>
          <a:p>
            <a:pPr marL="168275"/>
            <a:r>
              <a:rPr lang="ar-SA" sz="4000" b="1" dirty="0">
                <a:effectLst>
                  <a:glow rad="139700">
                    <a:schemeClr val="tx1"/>
                  </a:glow>
                </a:effectLst>
              </a:rPr>
              <a:t>متى ٦ : ٩-١٠</a:t>
            </a:r>
            <a:br>
              <a:rPr lang="ar-SA" sz="4000" b="1" dirty="0">
                <a:effectLst>
                  <a:glow rad="139700">
                    <a:schemeClr val="tx1"/>
                  </a:glow>
                </a:effectLst>
              </a:rPr>
            </a:br>
            <a:br>
              <a:rPr lang="en-US" sz="4000" b="1" dirty="0">
                <a:effectLst>
                  <a:glow rad="139700">
                    <a:schemeClr val="tx1"/>
                  </a:glow>
                </a:effectLst>
              </a:rPr>
            </a:br>
            <a:r>
              <a:rPr lang="ar-JO" sz="4000" b="1" dirty="0">
                <a:effectLst>
                  <a:glow rad="139700">
                    <a:schemeClr val="tx1"/>
                  </a:glow>
                </a:effectLst>
              </a:rPr>
              <a:t>فصلوا أنتم هكذا: ابانا الذي في السماوات ليتقدس اسمك</a:t>
            </a:r>
            <a:br>
              <a:rPr lang="ar-JO" sz="4000" b="1" dirty="0">
                <a:effectLst>
                  <a:glow rad="139700">
                    <a:schemeClr val="tx1"/>
                  </a:glow>
                </a:effectLst>
              </a:rPr>
            </a:br>
            <a:br>
              <a:rPr lang="ar-JO" sz="4000" b="1" dirty="0">
                <a:effectLst>
                  <a:glow rad="139700">
                    <a:schemeClr val="tx1"/>
                  </a:glow>
                </a:effectLst>
              </a:rPr>
            </a:br>
            <a:r>
              <a:rPr lang="ar-JO" sz="4000" b="1" dirty="0">
                <a:effectLst>
                  <a:glow rad="139700">
                    <a:schemeClr val="tx1"/>
                  </a:glow>
                </a:effectLst>
              </a:rPr>
              <a:t>ليأتِ ملكوتك، لتكن مشيئتك كما في السماء كذلك على الأرض</a:t>
            </a:r>
            <a:r>
              <a:rPr lang="ar-SA" sz="4000" b="1" dirty="0">
                <a:effectLst>
                  <a:glow rad="139700">
                    <a:schemeClr val="tx1"/>
                  </a:glow>
                </a:effectLst>
              </a:rPr>
              <a:t> </a:t>
            </a:r>
          </a:p>
        </p:txBody>
      </p:sp>
    </p:spTree>
    <p:extLst>
      <p:ext uri="{BB962C8B-B14F-4D97-AF65-F5344CB8AC3E}">
        <p14:creationId xmlns:p14="http://schemas.microsoft.com/office/powerpoint/2010/main" val="32201367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5301"/>
            <a:ext cx="9123599" cy="6842699"/>
          </a:xfrm>
          <a:prstGeom prst="rect">
            <a:avLst/>
          </a:prstGeom>
        </p:spPr>
      </p:pic>
      <p:sp>
        <p:nvSpPr>
          <p:cNvPr id="2" name="Title 1"/>
          <p:cNvSpPr>
            <a:spLocks noGrp="1"/>
          </p:cNvSpPr>
          <p:nvPr>
            <p:ph type="title"/>
          </p:nvPr>
        </p:nvSpPr>
        <p:spPr>
          <a:xfrm>
            <a:off x="0" y="15301"/>
            <a:ext cx="9144000" cy="1871372"/>
          </a:xfrm>
        </p:spPr>
        <p:txBody>
          <a:bodyPr/>
          <a:lstStyle/>
          <a:p>
            <a:r>
              <a:rPr lang="ar-JO" sz="8000" b="1" dirty="0">
                <a:effectLst>
                  <a:glow rad="165100">
                    <a:schemeClr val="tx1"/>
                  </a:glow>
                </a:effectLst>
              </a:rPr>
              <a:t>ليأتِ ملكوتك</a:t>
            </a:r>
            <a:endParaRPr lang="en-US" sz="8000" b="1" dirty="0">
              <a:effectLst>
                <a:glow rad="165100">
                  <a:schemeClr val="tx1"/>
                </a:glow>
              </a:effectLst>
            </a:endParaRPr>
          </a:p>
        </p:txBody>
      </p:sp>
    </p:spTree>
    <p:extLst>
      <p:ext uri="{BB962C8B-B14F-4D97-AF65-F5344CB8AC3E}">
        <p14:creationId xmlns:p14="http://schemas.microsoft.com/office/powerpoint/2010/main" val="40895082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21284"/>
            <a:ext cx="9143999" cy="840629"/>
          </a:xfrm>
        </p:spPr>
        <p:txBody>
          <a:bodyPr>
            <a:normAutofit/>
          </a:bodyPr>
          <a:lstStyle/>
          <a:p>
            <a:pPr rtl="1"/>
            <a:r>
              <a:rPr lang="ar-JO" sz="4400" dirty="0">
                <a:solidFill>
                  <a:schemeClr val="bg1"/>
                </a:solidFill>
                <a:latin typeface="Arial" panose="020B0604020202020204" pitchFamily="34" charset="0"/>
                <a:cs typeface="Arial" panose="020B0604020202020204" pitchFamily="34" charset="0"/>
              </a:rPr>
              <a:t>من الجمهورية الى الملكية</a:t>
            </a:r>
            <a:endParaRPr lang="en-US" sz="44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76533" y="1867822"/>
            <a:ext cx="8810897" cy="3775166"/>
          </a:xfrm>
          <a:pattFill prst="pct5">
            <a:fgClr>
              <a:schemeClr val="accent1"/>
            </a:fgClr>
            <a:bgClr>
              <a:schemeClr val="bg1"/>
            </a:bgClr>
          </a:pattFill>
          <a:ln>
            <a:solidFill>
              <a:srgbClr val="FF0000"/>
            </a:solidFill>
          </a:ln>
        </p:spPr>
        <p:txBody>
          <a:bodyPr>
            <a:normAutofit/>
          </a:bodyPr>
          <a:lstStyle/>
          <a:p>
            <a:pPr>
              <a:tabLst>
                <a:tab pos="215504" algn="l"/>
              </a:tabLst>
            </a:pPr>
            <a:r>
              <a:rPr lang="ar-JO" sz="2100" dirty="0">
                <a:latin typeface="Arial" panose="020B0604020202020204" pitchFamily="34" charset="0"/>
                <a:cs typeface="Arial" panose="020B0604020202020204" pitchFamily="34" charset="0"/>
              </a:rPr>
              <a:t>يسوع هو الملك                                                  الرئيس</a:t>
            </a:r>
          </a:p>
        </p:txBody>
      </p:sp>
      <p:sp>
        <p:nvSpPr>
          <p:cNvPr id="7" name="Isosceles Triangle 6"/>
          <p:cNvSpPr/>
          <p:nvPr/>
        </p:nvSpPr>
        <p:spPr>
          <a:xfrm>
            <a:off x="236798" y="2307227"/>
            <a:ext cx="4196627" cy="2429691"/>
          </a:xfrm>
          <a:prstGeom prst="triangle">
            <a:avLst>
              <a:gd name="adj" fmla="val 48551"/>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Isosceles Triangle 7"/>
          <p:cNvSpPr/>
          <p:nvPr/>
        </p:nvSpPr>
        <p:spPr>
          <a:xfrm>
            <a:off x="4581981" y="2241913"/>
            <a:ext cx="4176664" cy="2495005"/>
          </a:xfrm>
          <a:prstGeom prst="triangl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21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مبادئ</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r" defTabSz="685800" rtl="0" eaLnBrk="1" fontAlgn="auto" latinLnBrk="0" hangingPunct="1">
              <a:lnSpc>
                <a:spcPct val="100000"/>
              </a:lnSpc>
              <a:spcBef>
                <a:spcPts val="0"/>
              </a:spcBef>
              <a:spcAft>
                <a:spcPts val="0"/>
              </a:spcAft>
              <a:buClrTx/>
              <a:buSzTx/>
              <a:buFontTx/>
              <a:buNone/>
              <a:tabLst/>
              <a:defRPr/>
            </a:pPr>
            <a:r>
              <a:rPr kumimoji="0" lang="ar-JO"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ight Arrow 8"/>
          <p:cNvSpPr/>
          <p:nvPr/>
        </p:nvSpPr>
        <p:spPr>
          <a:xfrm rot="8013310">
            <a:off x="3084296" y="2984799"/>
            <a:ext cx="692028" cy="3849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ight Arrow 9"/>
          <p:cNvSpPr/>
          <p:nvPr/>
        </p:nvSpPr>
        <p:spPr>
          <a:xfrm rot="1999235">
            <a:off x="4650378" y="2979965"/>
            <a:ext cx="633548" cy="3396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p:cNvSpPr txBox="1"/>
          <p:nvPr/>
        </p:nvSpPr>
        <p:spPr>
          <a:xfrm>
            <a:off x="3347780" y="2179585"/>
            <a:ext cx="1619372" cy="738664"/>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ar-JO"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حكومة أمريكا الثلاثيه </a:t>
            </a:r>
            <a:endPar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Box 12"/>
          <p:cNvSpPr txBox="1"/>
          <p:nvPr/>
        </p:nvSpPr>
        <p:spPr>
          <a:xfrm>
            <a:off x="4138298" y="3378707"/>
            <a:ext cx="1362579"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اشعياء 33: 22</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Box 13"/>
          <p:cNvSpPr txBox="1"/>
          <p:nvPr/>
        </p:nvSpPr>
        <p:spPr>
          <a:xfrm>
            <a:off x="7321732" y="4212272"/>
            <a:ext cx="1182188" cy="507831"/>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p:cNvSpPr txBox="1"/>
          <p:nvPr/>
        </p:nvSpPr>
        <p:spPr>
          <a:xfrm>
            <a:off x="5029201" y="4212271"/>
            <a:ext cx="1417319"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صنع القوانين</a:t>
            </a:r>
            <a:endParaRPr kumimoji="0" lang="en-US" sz="2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p:cNvSpPr txBox="1"/>
          <p:nvPr/>
        </p:nvSpPr>
        <p:spPr>
          <a:xfrm>
            <a:off x="6067303" y="3465694"/>
            <a:ext cx="1362578" cy="507831"/>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7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المملكة</a:t>
            </a:r>
            <a:endParaRPr kumimoji="0" lang="en-US" sz="27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TextBox 17"/>
          <p:cNvSpPr txBox="1"/>
          <p:nvPr/>
        </p:nvSpPr>
        <p:spPr>
          <a:xfrm>
            <a:off x="4524866" y="4736919"/>
            <a:ext cx="228229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يسوع هو المحامي</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19" name="TextBox 18"/>
          <p:cNvSpPr txBox="1"/>
          <p:nvPr/>
        </p:nvSpPr>
        <p:spPr>
          <a:xfrm>
            <a:off x="1802674" y="2516233"/>
            <a:ext cx="919649" cy="415498"/>
          </a:xfrm>
          <a:prstGeom prst="rect">
            <a:avLst/>
          </a:prstGeom>
          <a:noFill/>
        </p:spPr>
        <p:txBody>
          <a:bodyPr wrap="square" rtlCol="0">
            <a:spAutoFit/>
          </a:bodyPr>
          <a:lstStyle/>
          <a:p>
            <a:pPr marL="0" marR="0" lvl="0" indent="0" algn="ctr" defTabSz="685800" rtl="1" eaLnBrk="1" fontAlgn="auto" latinLnBrk="0" hangingPunct="1">
              <a:lnSpc>
                <a:spcPct val="100000"/>
              </a:lnSpc>
              <a:spcBef>
                <a:spcPts val="0"/>
              </a:spcBef>
              <a:spcAft>
                <a:spcPts val="0"/>
              </a:spcAft>
              <a:buClrTx/>
              <a:buSzTx/>
              <a:buFontTx/>
              <a:buNone/>
              <a:tabLst/>
              <a:defRPr/>
            </a:pPr>
            <a:r>
              <a:rPr kumimoji="0" lang="ar-JO" sz="2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مبادئ</a:t>
            </a:r>
            <a:endParaRPr kumimoji="0" lang="en-US" sz="21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TextBox 19"/>
          <p:cNvSpPr txBox="1"/>
          <p:nvPr/>
        </p:nvSpPr>
        <p:spPr>
          <a:xfrm>
            <a:off x="1301230" y="3477476"/>
            <a:ext cx="1950477"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الولايات المتحدة</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TextBox 20"/>
          <p:cNvSpPr txBox="1"/>
          <p:nvPr/>
        </p:nvSpPr>
        <p:spPr>
          <a:xfrm>
            <a:off x="3282377" y="4278784"/>
            <a:ext cx="98264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القضاة</a:t>
            </a:r>
            <a:endParaRPr kumimoji="0" lang="en-US" sz="27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TextBox 21"/>
          <p:cNvSpPr txBox="1"/>
          <p:nvPr/>
        </p:nvSpPr>
        <p:spPr>
          <a:xfrm>
            <a:off x="385354" y="4351566"/>
            <a:ext cx="202474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rPr>
              <a:t>صنع القوانين</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TextBox 22"/>
          <p:cNvSpPr txBox="1"/>
          <p:nvPr/>
        </p:nvSpPr>
        <p:spPr>
          <a:xfrm>
            <a:off x="2631927" y="4790147"/>
            <a:ext cx="1633096" cy="461665"/>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المحكمة العليا</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4" name="TextBox 23"/>
          <p:cNvSpPr txBox="1"/>
          <p:nvPr/>
        </p:nvSpPr>
        <p:spPr>
          <a:xfrm>
            <a:off x="476795" y="4736919"/>
            <a:ext cx="186000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ar-JO" sz="2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الكونجرس</a:t>
            </a:r>
            <a:endParaRPr kumimoji="0" lang="en-US" sz="2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25" name="TextBox 24"/>
          <p:cNvSpPr txBox="1"/>
          <p:nvPr/>
        </p:nvSpPr>
        <p:spPr>
          <a:xfrm>
            <a:off x="6742250" y="4736919"/>
            <a:ext cx="2164952" cy="461665"/>
          </a:xfrm>
          <a:prstGeom prst="rect">
            <a:avLst/>
          </a:prstGeom>
          <a:noFill/>
        </p:spPr>
        <p:txBody>
          <a:bodyPr wrap="square" rtlCol="0">
            <a:spAutoFit/>
          </a:bodyPr>
          <a:lstStyle/>
          <a:p>
            <a:pPr marL="0" marR="0" lvl="0" indent="0" algn="r" defTabSz="685800" rtl="1" eaLnBrk="1" fontAlgn="auto" latinLnBrk="0" hangingPunct="1">
              <a:lnSpc>
                <a:spcPct val="100000"/>
              </a:lnSpc>
              <a:spcBef>
                <a:spcPts val="0"/>
              </a:spcBef>
              <a:spcAft>
                <a:spcPts val="0"/>
              </a:spcAft>
              <a:buClrTx/>
              <a:buSzTx/>
              <a:buFontTx/>
              <a:buNone/>
              <a:tabLst/>
              <a:defRPr/>
            </a:pPr>
            <a:r>
              <a:rPr kumimoji="0" lang="ar-JO"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يسوع هو القاضي</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486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588" y="0"/>
            <a:ext cx="9140825" cy="6858000"/>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77509"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3236035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1908175" y="1125538"/>
            <a:ext cx="7043738" cy="5183187"/>
          </a:xfrm>
          <a:effectLst>
            <a:outerShdw blurRad="50800" dist="25399" dir="16200000" algn="ctr" rotWithShape="0">
              <a:srgbClr val="FFFFFF">
                <a:alpha val="75000"/>
              </a:srgbClr>
            </a:outerShdw>
          </a:effectLst>
          <a:extLst>
            <a:ext uri="{909E8E84-426E-40dd-AFC4-6F175D3DCCD1}"/>
            <a:ext uri="{91240B29-F687-4f45-9708-019B960494DF}"/>
            <a:ext uri="{FAA26D3D-D897-4be2-8F04-BA451C77F1D7}"/>
          </a:extLst>
        </p:spPr>
        <p:txBody>
          <a:bodyPr/>
          <a:lstStyle/>
          <a:p>
            <a:pPr algn="ctr" eaLnBrk="1" hangingPunct="1">
              <a:defRPr/>
            </a:pPr>
            <a:r>
              <a:rPr lang="ar-JO" altLang="ja-JP" sz="3200" b="1" i="0" dirty="0">
                <a:latin typeface="Arial" pitchFamily="34" charset="0"/>
                <a:cs typeface="Arial" pitchFamily="34" charset="0"/>
              </a:rPr>
              <a:t>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a:t>
            </a:r>
            <a:br>
              <a:rPr lang="ar-JO" altLang="ja-JP" sz="3200" b="1" i="0" dirty="0">
                <a:latin typeface="Arial" pitchFamily="34" charset="0"/>
                <a:cs typeface="Arial" pitchFamily="34" charset="0"/>
              </a:rPr>
            </a:br>
            <a:r>
              <a:rPr lang="ar-JO" altLang="ja-JP" sz="3200" b="1" i="0" dirty="0">
                <a:latin typeface="Arial" pitchFamily="34" charset="0"/>
                <a:cs typeface="Arial" pitchFamily="34" charset="0"/>
              </a:rPr>
              <a:t>1 كو 6 : 2 – 3 </a:t>
            </a:r>
            <a:endParaRPr lang="en-US" sz="3200" b="1" i="0" dirty="0">
              <a:latin typeface="Arial" pitchFamily="34" charset="0"/>
              <a:cs typeface="Arial" pitchFamily="34" charset="0"/>
            </a:endParaRPr>
          </a:p>
        </p:txBody>
      </p:sp>
    </p:spTree>
    <p:extLst>
      <p:ext uri="{BB962C8B-B14F-4D97-AF65-F5344CB8AC3E}">
        <p14:creationId xmlns:p14="http://schemas.microsoft.com/office/powerpoint/2010/main" val="346704193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048000"/>
            <a:ext cx="5334000" cy="3810000"/>
          </a:xfrm>
          <a:prstGeom prst="rect">
            <a:avLst/>
          </a:prstGeom>
        </p:spPr>
      </p:pic>
      <p:sp>
        <p:nvSpPr>
          <p:cNvPr id="2" name="Title 1"/>
          <p:cNvSpPr>
            <a:spLocks noGrp="1"/>
          </p:cNvSpPr>
          <p:nvPr>
            <p:ph type="title"/>
          </p:nvPr>
        </p:nvSpPr>
        <p:spPr>
          <a:xfrm>
            <a:off x="81405" y="1"/>
            <a:ext cx="8987292" cy="3048000"/>
          </a:xfrm>
        </p:spPr>
        <p:txBody>
          <a:bodyPr/>
          <a:lstStyle/>
          <a:p>
            <a:pPr rtl="1"/>
            <a:r>
              <a:rPr lang="ar-EG" b="1" dirty="0">
                <a:effectLst>
                  <a:glow rad="127000">
                    <a:schemeClr val="tx1"/>
                  </a:glow>
                </a:effectLst>
              </a:rPr>
              <a:t>عملية التطهير</a:t>
            </a:r>
            <a:br>
              <a:rPr lang="ar-EG" b="1" dirty="0">
                <a:effectLst>
                  <a:glow rad="127000">
                    <a:schemeClr val="tx1"/>
                  </a:glow>
                </a:effectLst>
              </a:rPr>
            </a:br>
            <a:r>
              <a:rPr lang="ar-EG" b="1" dirty="0">
                <a:effectLst>
                  <a:glow rad="127000">
                    <a:schemeClr val="tx1"/>
                  </a:glow>
                </a:effectLst>
              </a:rPr>
              <a:t>عملية تنظيف المراحل النهائية في المشروع</a:t>
            </a:r>
            <a:r>
              <a:rPr lang="ar-JO" b="1" dirty="0">
                <a:effectLst>
                  <a:glow rad="127000">
                    <a:schemeClr val="tx1"/>
                  </a:glow>
                </a:effectLst>
              </a:rPr>
              <a:t>،</a:t>
            </a:r>
            <a:r>
              <a:rPr lang="ar-EG" b="1" dirty="0">
                <a:effectLst>
                  <a:glow rad="127000">
                    <a:schemeClr val="tx1"/>
                  </a:glow>
                </a:effectLst>
              </a:rPr>
              <a:t> حيث يتم ال</a:t>
            </a:r>
            <a:r>
              <a:rPr lang="ar-JO" b="1" dirty="0">
                <a:effectLst>
                  <a:glow rad="127000">
                    <a:schemeClr val="tx1"/>
                  </a:glow>
                </a:effectLst>
              </a:rPr>
              <a:t>إ</a:t>
            </a:r>
            <a:r>
              <a:rPr lang="ar-EG" b="1" dirty="0">
                <a:effectLst>
                  <a:glow rad="127000">
                    <a:schemeClr val="tx1"/>
                  </a:glow>
                </a:effectLst>
              </a:rPr>
              <a:t>هتمام بالنهايات المفقود</a:t>
            </a:r>
            <a:r>
              <a:rPr lang="ar-JO" b="1" dirty="0">
                <a:effectLst>
                  <a:glow rad="127000">
                    <a:schemeClr val="tx1"/>
                  </a:glow>
                </a:effectLst>
              </a:rPr>
              <a:t>ة</a:t>
            </a:r>
            <a:r>
              <a:rPr lang="ar-EG" b="1" dirty="0">
                <a:effectLst>
                  <a:glow rad="127000">
                    <a:schemeClr val="tx1"/>
                  </a:glow>
                </a:effectLst>
              </a:rPr>
              <a:t>. </a:t>
            </a:r>
            <a:br>
              <a:rPr lang="ar-EG" b="1" dirty="0">
                <a:effectLst>
                  <a:glow rad="127000">
                    <a:schemeClr val="tx1"/>
                  </a:glow>
                </a:effectLst>
              </a:rPr>
            </a:br>
            <a:r>
              <a:rPr lang="ar-EG" b="1" dirty="0">
                <a:effectLst>
                  <a:glow rad="127000">
                    <a:schemeClr val="tx1"/>
                  </a:glow>
                </a:effectLst>
              </a:rPr>
              <a:t>انتهى كل شيء باستثناء عملية تطهير صغيرة.</a:t>
            </a:r>
            <a:endParaRPr lang="en-US" b="1" dirty="0">
              <a:effectLst>
                <a:glow rad="127000">
                  <a:schemeClr val="tx1"/>
                </a:glow>
              </a:effectLst>
            </a:endParaRPr>
          </a:p>
        </p:txBody>
      </p:sp>
      <p:sp>
        <p:nvSpPr>
          <p:cNvPr id="4" name="Title 1"/>
          <p:cNvSpPr txBox="1">
            <a:spLocks/>
          </p:cNvSpPr>
          <p:nvPr/>
        </p:nvSpPr>
        <p:spPr bwMode="auto">
          <a:xfrm>
            <a:off x="1155974" y="5893403"/>
            <a:ext cx="7782472" cy="7326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glow rad="127000">
                    <a:srgbClr val="000000"/>
                  </a:glow>
                </a:effectLst>
                <a:uLnTx/>
                <a:uFillTx/>
                <a:latin typeface="Arial"/>
                <a:ea typeface="ＭＳ Ｐゴシック" pitchFamily="-108" charset="-128"/>
                <a:cs typeface="Arial"/>
              </a:rPr>
              <a:t>— dictionary.com</a:t>
            </a:r>
          </a:p>
        </p:txBody>
      </p:sp>
    </p:spTree>
    <p:extLst>
      <p:ext uri="{BB962C8B-B14F-4D97-AF65-F5344CB8AC3E}">
        <p14:creationId xmlns:p14="http://schemas.microsoft.com/office/powerpoint/2010/main" val="202035870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5011784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b="1" dirty="0">
                <a:effectLst>
                  <a:glow rad="165100">
                    <a:schemeClr val="tx1"/>
                  </a:glow>
                </a:effectLst>
                <a:ea typeface="ＭＳ Ｐゴシック" charset="0"/>
              </a:rPr>
              <a:t>سيحكم المؤمنون الأرض</a:t>
            </a:r>
            <a:br>
              <a:rPr lang="en-US" b="1" dirty="0">
                <a:effectLst>
                  <a:glow rad="165100">
                    <a:schemeClr val="tx1"/>
                  </a:glow>
                </a:effectLst>
                <a:ea typeface="ＭＳ Ｐゴシック" charset="0"/>
              </a:rPr>
            </a:br>
            <a:r>
              <a:rPr lang="en-US" b="1" dirty="0">
                <a:effectLst>
                  <a:glow rad="165100">
                    <a:schemeClr val="tx1"/>
                  </a:glow>
                </a:effectLst>
                <a:ea typeface="ＭＳ Ｐゴシック" charset="0"/>
              </a:rPr>
              <a:t>(</a:t>
            </a:r>
            <a:r>
              <a:rPr lang="ar-JO" b="1" dirty="0">
                <a:effectLst>
                  <a:glow rad="165100">
                    <a:schemeClr val="tx1"/>
                  </a:glow>
                </a:effectLst>
                <a:ea typeface="ＭＳ Ｐゴシック" charset="0"/>
              </a:rPr>
              <a:t>5: 10</a:t>
            </a:r>
            <a:r>
              <a:rPr lang="en-US" b="1" dirty="0">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sz="3200" b="1" dirty="0">
                <a:effectLst>
                  <a:glow rad="165100">
                    <a:prstClr val="black"/>
                  </a:glow>
                </a:effectLst>
                <a:ea typeface="ＭＳ Ｐゴシック" charset="0"/>
              </a:rPr>
              <a:t>وجعلتنا لإلهنا ملوكا وكهنة، فسنملك على الأرض.</a:t>
            </a:r>
            <a:endParaRPr lang="en-US" sz="3200" b="1" dirty="0">
              <a:effectLst>
                <a:glow rad="165100">
                  <a:prstClr val="black"/>
                </a:glow>
              </a:effectLst>
              <a:ea typeface="ＭＳ Ｐゴシック" charset="0"/>
            </a:endParaRPr>
          </a:p>
        </p:txBody>
      </p:sp>
    </p:spTree>
    <p:extLst>
      <p:ext uri="{BB962C8B-B14F-4D97-AF65-F5344CB8AC3E}">
        <p14:creationId xmlns:p14="http://schemas.microsoft.com/office/powerpoint/2010/main" val="38620633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(حياة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2629" name="Text Box 37"/>
          <p:cNvSpPr txBox="1">
            <a:spLocks noChangeArrowheads="1"/>
          </p:cNvSpPr>
          <p:nvPr/>
        </p:nvSpPr>
        <p:spPr bwMode="auto">
          <a:xfrm>
            <a:off x="9107488" y="0"/>
            <a:ext cx="1685925"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9857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90</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يشرح الطوفان سبب تقصير فترات الحياة</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2">
            <a:extLst>
              <a:ext uri="{FF2B5EF4-FFF2-40B4-BE49-F238E27FC236}">
                <a16:creationId xmlns:a16="http://schemas.microsoft.com/office/drawing/2014/main" id="{443B7102-0E13-B713-23D0-2AD495E7A812}"/>
              </a:ext>
            </a:extLst>
          </p:cNvPr>
          <p:cNvSpPr txBox="1">
            <a:spLocks noChangeArrowheads="1"/>
          </p:cNvSpPr>
          <p:nvPr/>
        </p:nvSpPr>
        <p:spPr bwMode="auto">
          <a:xfrm>
            <a:off x="533400" y="6448650"/>
            <a:ext cx="8229600" cy="43673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John Morris, Noah</a:t>
            </a:r>
            <a:r>
              <a:rPr kumimoji="0" lang="fr-FR" altLang="ja-JP"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a:cs typeface="Arial" panose="020B0604020202020204" pitchFamily="34" charset="0"/>
              </a:rPr>
              <a:t>s Ark and the Ararat Adventure, 10</a:t>
            </a:r>
          </a:p>
        </p:txBody>
      </p:sp>
    </p:spTree>
    <p:extLst>
      <p:ext uri="{BB962C8B-B14F-4D97-AF65-F5344CB8AC3E}">
        <p14:creationId xmlns:p14="http://schemas.microsoft.com/office/powerpoint/2010/main" val="23116466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962400" y="1790700"/>
            <a:ext cx="5029200" cy="4724400"/>
          </a:xfrm>
          <a:prstGeom prst="rect">
            <a:avLst/>
          </a:prstGeom>
          <a:noFill/>
          <a:ln w="9525">
            <a:noFill/>
            <a:miter lim="800000"/>
            <a:headEnd/>
            <a:tailEnd/>
          </a:ln>
        </p:spPr>
        <p:txBody>
          <a:bodyPr lIns="90000" tIns="46800" rIns="90000" bIns="46800"/>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أش 65 : 20 لا يكون بعد هناك طفل أيام ولا شيخ لم يكمل أيامه، لأن الصبي يموت ابن مئة سنة والخاطئ يلعن ابن مئة سنة </a:t>
            </a:r>
            <a:endParaRPr kumimoji="0" lang="en-GB" sz="32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i="0" kern="1200" dirty="0">
                <a:latin typeface="Arial"/>
                <a:ea typeface="ＭＳ Ｐゴシック"/>
                <a:cs typeface="Arial"/>
              </a:rPr>
              <a:t>حياة طويلة بشكل لا يصدق</a:t>
            </a:r>
            <a:endParaRPr lang="en-US" sz="3600" i="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1" descr="NatGeo Photo of the Day 2010 - autumn-landscape-colorful-leaves_25289_990x742.jpg"/>
          <p:cNvPicPr>
            <a:picLocks noGrp="1" noChangeAspect="1"/>
          </p:cNvPicPr>
          <p:nvPr isPhoto="1"/>
        </p:nvPicPr>
        <p:blipFill>
          <a:blip r:embed="rId2" cstate="print"/>
          <a:srcRect/>
          <a:stretch>
            <a:fillRect/>
          </a:stretch>
        </p:blipFill>
        <p:spPr bwMode="auto">
          <a:xfrm>
            <a:off x="-14288" y="0"/>
            <a:ext cx="9158288" cy="6872288"/>
          </a:xfrm>
          <a:prstGeom prst="rect">
            <a:avLst/>
          </a:prstGeom>
          <a:noFill/>
          <a:ln w="9525">
            <a:noFill/>
            <a:miter lim="800000"/>
            <a:headEnd/>
            <a:tailEnd/>
          </a:ln>
        </p:spPr>
      </p:pic>
      <p:sp>
        <p:nvSpPr>
          <p:cNvPr id="2" name="Title 1"/>
          <p:cNvSpPr>
            <a:spLocks noGrp="1"/>
          </p:cNvSpPr>
          <p:nvPr>
            <p:ph type="title" idx="4294967295"/>
          </p:nvPr>
        </p:nvSpPr>
        <p:spPr>
          <a:xfrm>
            <a:off x="181419" y="0"/>
            <a:ext cx="7982417" cy="1068256"/>
          </a:xfrm>
          <a:extLst>
            <a:ext uri="{909E8E84-426E-40dd-AFC4-6F175D3DCCD1}"/>
            <a:ext uri="{91240B29-F687-4f45-9708-019B960494DF}"/>
            <a:ext uri="{FAA26D3D-D897-4be2-8F04-BA451C77F1D7}"/>
          </a:extLst>
        </p:spPr>
        <p:txBody>
          <a:bodyPr/>
          <a:lstStyle/>
          <a:p>
            <a:pPr algn="ctr">
              <a:defRPr/>
            </a:pPr>
            <a:r>
              <a:rPr lang="ar-JO" dirty="0">
                <a:solidFill>
                  <a:srgbClr val="FFFFFF"/>
                </a:solidFill>
                <a:effectLst>
                  <a:glow rad="241300">
                    <a:schemeClr val="tx1">
                      <a:alpha val="75000"/>
                    </a:schemeClr>
                  </a:glow>
                </a:effectLst>
                <a:ea typeface="ＭＳ Ｐゴシック" pitchFamily="-111" charset="-128"/>
              </a:rPr>
              <a:t>أهداف الحكم الألفي</a:t>
            </a:r>
            <a:endParaRPr lang="en-US" dirty="0">
              <a:solidFill>
                <a:srgbClr val="FFFFFF"/>
              </a:solidFill>
              <a:effectLst>
                <a:glow rad="241300">
                  <a:schemeClr val="tx1">
                    <a:alpha val="75000"/>
                  </a:schemeClr>
                </a:glow>
              </a:effectLst>
              <a:ea typeface="ＭＳ Ｐゴシック" pitchFamily="-111" charset="-128"/>
            </a:endParaRPr>
          </a:p>
        </p:txBody>
      </p:sp>
      <p:sp>
        <p:nvSpPr>
          <p:cNvPr id="5" name="Title 1"/>
          <p:cNvSpPr txBox="1">
            <a:spLocks/>
          </p:cNvSpPr>
          <p:nvPr/>
        </p:nvSpPr>
        <p:spPr bwMode="auto">
          <a:xfrm>
            <a:off x="201576" y="1572150"/>
            <a:ext cx="8942424" cy="5285850"/>
          </a:xfrm>
          <a:prstGeom prst="rect">
            <a:avLst/>
          </a:prstGeom>
          <a:noFill/>
          <a:ln>
            <a:noFill/>
          </a:ln>
          <a:extLst>
            <a:ext uri="{909E8E84-426E-40dd-AFC4-6F175D3DCCD1}"/>
            <a:ext uri="{91240B29-F687-4f45-9708-019B960494DF}"/>
            <a:ext uri="{FAA26D3D-D897-4be2-8F04-BA451C77F1D7}"/>
          </a:extLst>
        </p:spPr>
        <p:txBody>
          <a:bodyPr lIns="92075" tIns="46038" rIns="92075" bIns="46038"/>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1. إدانة الملائكة (1 كو 6 : 3 )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2. حكم الأرض (1كو 6 : 2)</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3. استرداد العالم إلى حقبة ما قبل الطوفان ( حياة </a:t>
            </a: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    طويلة حسب أش 65 : 20)</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4. إظهار فساد القلب البشري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a:p>
            <a:pPr marL="742950" marR="0" lvl="0" indent="-742950" algn="r" defTabSz="914400" rtl="0" eaLnBrk="0" fontAlgn="base" latinLnBrk="0" hangingPunct="0">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rPr>
              <a:t>5. تتميم العهد الإبراهيمي</a:t>
            </a:r>
            <a:endParaRPr kumimoji="0" lang="en-US" sz="40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pitchFamily="-111" charset="-128"/>
              <a:cs typeface="Arial"/>
            </a:endParaRPr>
          </a:p>
        </p:txBody>
      </p:sp>
      <p:sp>
        <p:nvSpPr>
          <p:cNvPr id="284677"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9866197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2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0" y="947738"/>
            <a:ext cx="762000"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 1: 26, 28 تك 2: 19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كاله هذا العالم           تك 3: 15           2 كو 4: 4</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83996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752600"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من خلال إسرائيل كمملكة كهنة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12 : 1 – 3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 19 : 6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5325" y="1109663"/>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3</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كمملكة كهنة أدين من خلال السبي تحت حكم أجنبي</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3588973" y="4740275"/>
            <a:ext cx="1091646"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 31 – 34 يعد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الغفران</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a:t>
            </a: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قلب و فكر و طبيعة جديدة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لم شمل إسرائيل و يهوذا</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Pct val="100000"/>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3000364" y="3632200"/>
            <a:ext cx="257176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 7 : 12 يعد بالإزدهار الدائم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 (بيت لا يزول)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من خلال النسل)</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(الإبن سيبنيه)</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2301875" y="2479675"/>
            <a:ext cx="32004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15 : 18 ( قارن مع تث 30 : 1 – 10 ) يعد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(أش 27 : 12)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امتلاك أبدي للأرض (تك 17 : 8) بعد السبي و التجديد</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من خلال الأرض (أش 14 : 1-2)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867400" y="955675"/>
            <a:ext cx="1011238"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بشكل غامض للكنيسة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13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675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بخصوص الملكوت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12 : 41 – 42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 23 : 37 – 39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732588" y="949325"/>
            <a:ext cx="1076325"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أخاف يسوع أعداء اسرائيل  و الأمة آمنت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 11 : 26 – 27 </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720013" y="2063750"/>
            <a:ext cx="1384300"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818188" y="2479675"/>
            <a:ext cx="1719262"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أدينت اسرائيل لرفضها المسيا بالتشتت من الأرض لتسعة عشر قرناً ( 70م – 1948م ) لكنها الآن استردت جزئياً ( حز 37 : 1 – 7 )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929323" y="3389313"/>
            <a:ext cx="150019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كنيسته التي هي هيكل روحي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أف 2 : 19 – 22, 2 كو 6 : 16)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تم استبدال العهد الموسوي بالعناصر الثلاثة الأولى من العهد الجديد</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 22 : 20, 2 كو 3 : 6 )</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707313"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الألفية        </a:t>
            </a: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المسيانية    </a:t>
            </a:r>
            <a:r>
              <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الأبدي     </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659688" y="2411413"/>
            <a:ext cx="9112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 8-28)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(أش 2 :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 21 – 22)</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على العالم</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t>
            </a: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أش 11</a:t>
            </a:r>
            <a:r>
              <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5 : 10,   20 : 4-6)</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850188" y="947738"/>
            <a:ext cx="10763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كل شيء مع القديسين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 1 : 9 – 10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20 : 1 –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 22 : 5ب</a:t>
            </a:r>
            <a:endPar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3" name="Group 50"/>
          <p:cNvGrpSpPr>
            <a:grpSpLocks/>
          </p:cNvGrpSpPr>
          <p:nvPr/>
        </p:nvGrpSpPr>
        <p:grpSpPr bwMode="auto">
          <a:xfrm>
            <a:off x="4679950" y="4954588"/>
            <a:ext cx="76200" cy="304800"/>
            <a:chOff x="2928" y="3216"/>
            <a:chExt cx="48" cy="192"/>
          </a:xfrm>
        </p:grpSpPr>
        <p:sp>
          <p:nvSpPr>
            <p:cNvPr id="112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74" name="Group 54"/>
          <p:cNvGrpSpPr>
            <a:grpSpLocks/>
          </p:cNvGrpSpPr>
          <p:nvPr/>
        </p:nvGrpSpPr>
        <p:grpSpPr bwMode="auto">
          <a:xfrm>
            <a:off x="4946650" y="5311775"/>
            <a:ext cx="76200" cy="212725"/>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513780" y="2542662"/>
            <a:ext cx="63639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941235" y="3692806"/>
            <a:ext cx="54983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591170" y="4896924"/>
            <a:ext cx="580288"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1061314" y="3653426"/>
            <a:ext cx="1134927"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 12 : 1 - 3</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416925" y="3389313"/>
            <a:ext cx="750888"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الملكوت إلى الآب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 15 : 24)</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350" y="5053013"/>
            <a:ext cx="1184275" cy="10477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5060950" y="5364163"/>
            <a:ext cx="3001963" cy="104775"/>
            <a:chOff x="3168" y="3458"/>
            <a:chExt cx="1891" cy="66"/>
          </a:xfrm>
        </p:grpSpPr>
        <p:sp>
          <p:nvSpPr>
            <p:cNvPr id="1115"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0" y="6424613"/>
            <a:ext cx="9144000" cy="39754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الكتاب المقدس يحتوي على تركيز مزدوج على الملكوت – العهد, يتوسع دور إسرائيل من إبراهيم إلى المسيح ليشمل الكنيسة (الإستمرارية) مع أن الكنيسة لن تحل محل الأمة كإسرائيل الجديدة (عدم الإستمرارية) سوف تستمتع إسرائيل ثانية بحكم العالم بعد الإيمان بالمسيح في مجيئه الثاني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5030788" y="2055813"/>
            <a:ext cx="471284"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334125" y="2055813"/>
            <a:ext cx="460063"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872779" y="2200275"/>
            <a:ext cx="831960"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6120032" y="2200275"/>
            <a:ext cx="1104471"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 2: 15)</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81501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السادسة</a:t>
            </a: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15 حزيران 2012</a:t>
            </a:r>
            <a:endParaRPr kumimoji="0" lang="en-US" sz="7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0" name="Group 84"/>
          <p:cNvGrpSpPr>
            <a:grpSpLocks/>
          </p:cNvGrpSpPr>
          <p:nvPr/>
        </p:nvGrpSpPr>
        <p:grpSpPr bwMode="auto">
          <a:xfrm>
            <a:off x="1419225" y="2047875"/>
            <a:ext cx="165100" cy="176213"/>
            <a:chOff x="874" y="1315"/>
            <a:chExt cx="104" cy="111"/>
          </a:xfrm>
        </p:grpSpPr>
        <p:sp>
          <p:nvSpPr>
            <p:cNvPr id="1113" name="AutoShape 85"/>
            <p:cNvSpPr>
              <a:spLocks noChangeArrowheads="1"/>
            </p:cNvSpPr>
            <p:nvPr/>
          </p:nvSpPr>
          <p:spPr bwMode="auto">
            <a:xfrm>
              <a:off x="874" y="1315"/>
              <a:ext cx="100" cy="81"/>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4" name="AutoShape 86"/>
            <p:cNvSpPr>
              <a:spLocks noChangeArrowheads="1"/>
            </p:cNvSpPr>
            <p:nvPr/>
          </p:nvSpPr>
          <p:spPr bwMode="auto">
            <a:xfrm rot="10800000" flipH="1">
              <a:off x="876" y="1340"/>
              <a:ext cx="102" cy="86"/>
            </a:xfrm>
            <a:prstGeom prst="triangle">
              <a:avLst>
                <a:gd name="adj" fmla="val 49995"/>
              </a:avLst>
            </a:prstGeom>
            <a:solidFill>
              <a:schemeClr val="tx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1" name="Group 87"/>
          <p:cNvGrpSpPr>
            <a:grpSpLocks/>
          </p:cNvGrpSpPr>
          <p:nvPr/>
        </p:nvGrpSpPr>
        <p:grpSpPr bwMode="auto">
          <a:xfrm>
            <a:off x="233680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761288" y="4587875"/>
            <a:ext cx="771525"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 في تجديد وطني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 8)</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 21 : 5)</a:t>
            </a:r>
            <a:endParaRPr kumimoji="0" lang="en-US" sz="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2055813" y="5926138"/>
            <a:ext cx="37385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 3 : 19 ) و مشروط ( تث 28 ) ليعلن الخطية ( رو 7 : 7 ) و ينظم إسرائيل   </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غل 3 : 23 – 25 )</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894388" y="5765800"/>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إلغاء و تتميم و استبدال الناموس على الصليب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(رو 7: 1-6, 1كو 9: 19-21, عب 8: 13)</a:t>
            </a: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 6 : 18, 9 : 8 – 17 </a:t>
            </a:r>
            <a:endPar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4" name="Rectangle 106"/>
          <p:cNvSpPr>
            <a:spLocks noChangeArrowheads="1"/>
          </p:cNvSpPr>
          <p:nvPr/>
        </p:nvSpPr>
        <p:spPr bwMode="auto">
          <a:xfrm>
            <a:off x="-685800" y="3886200"/>
            <a:ext cx="182808" cy="582211"/>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خط سير الملكوت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 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108" name="Object 2">
            <a:extLst>
              <a:ext uri="{FF2B5EF4-FFF2-40B4-BE49-F238E27FC236}">
                <a16:creationId xmlns:a16="http://schemas.microsoft.com/office/drawing/2014/main" id="{DFFAABA4-04EF-7B47-A408-2C0E2E1F8679}"/>
              </a:ext>
            </a:extLst>
          </p:cNvPr>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02760" imgH="2093400" progId="">
                  <p:embed/>
                </p:oleObj>
              </mc:Choice>
              <mc:Fallback>
                <p:oleObj name="Microsoft ClipArt Gallery" r:id="rId3" imgW="2102760" imgH="2093400" progId="">
                  <p:embed/>
                  <p:pic>
                    <p:nvPicPr>
                      <p:cNvPr id="108" name="Object 2">
                        <a:extLst>
                          <a:ext uri="{FF2B5EF4-FFF2-40B4-BE49-F238E27FC236}">
                            <a16:creationId xmlns:a16="http://schemas.microsoft.com/office/drawing/2014/main" id="{DFFAABA4-04EF-7B47-A408-2C0E2E1F8679}"/>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3745471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54000"/>
            <a:ext cx="9144000" cy="6332220"/>
          </a:xfrm>
          <a:prstGeom prst="rect">
            <a:avLst/>
          </a:prstGeom>
        </p:spPr>
      </p:pic>
      <p:sp>
        <p:nvSpPr>
          <p:cNvPr id="841730" name="Rectangle 2"/>
          <p:cNvSpPr>
            <a:spLocks noGrp="1" noChangeArrowheads="1"/>
          </p:cNvSpPr>
          <p:nvPr>
            <p:ph type="title"/>
          </p:nvPr>
        </p:nvSpPr>
        <p:spPr>
          <a:xfrm>
            <a:off x="0" y="0"/>
            <a:ext cx="5761594" cy="2889515"/>
          </a:xfrm>
          <a:effectLst/>
        </p:spPr>
        <p:txBody>
          <a:bodyPr>
            <a:normAutofit/>
          </a:bodyPr>
          <a:lstStyle/>
          <a:p>
            <a:pPr>
              <a:defRPr/>
            </a:pPr>
            <a:r>
              <a:rPr lang="ar-JO" b="1" dirty="0">
                <a:effectLst>
                  <a:glow rad="165100">
                    <a:schemeClr val="tx1"/>
                  </a:glow>
                </a:effectLst>
                <a:ea typeface="ＭＳ Ｐゴシック" charset="0"/>
              </a:rPr>
              <a:t>متى سيعود يسوع بالنسبة للعصر الألفي؟</a:t>
            </a:r>
            <a:endParaRPr lang="en-US" b="1" dirty="0">
              <a:effectLst>
                <a:glow rad="165100">
                  <a:schemeClr val="tx1"/>
                </a:glow>
              </a:effectLst>
              <a:ea typeface="ＭＳ Ｐゴシック" charset="0"/>
            </a:endParaRPr>
          </a:p>
        </p:txBody>
      </p:sp>
      <p:sp>
        <p:nvSpPr>
          <p:cNvPr id="8" name="Rectangle 2"/>
          <p:cNvSpPr txBox="1">
            <a:spLocks noChangeArrowheads="1"/>
          </p:cNvSpPr>
          <p:nvPr/>
        </p:nvSpPr>
        <p:spPr>
          <a:xfrm>
            <a:off x="2452833" y="4785186"/>
            <a:ext cx="4086499" cy="1030655"/>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b="1" dirty="0">
                <a:effectLst>
                  <a:glow rad="165100">
                    <a:schemeClr val="tx1"/>
                  </a:glow>
                </a:effectLst>
                <a:ea typeface="ＭＳ Ｐゴシック" charset="0"/>
              </a:rPr>
              <a:t>الألفية</a:t>
            </a:r>
            <a:endParaRPr lang="en-US" b="1" dirty="0">
              <a:effectLst>
                <a:glow rad="165100">
                  <a:schemeClr val="tx1"/>
                </a:glow>
              </a:effectLst>
              <a:ea typeface="ＭＳ Ｐゴシック" charset="0"/>
            </a:endParaRPr>
          </a:p>
        </p:txBody>
      </p:sp>
      <p:sp>
        <p:nvSpPr>
          <p:cNvPr id="5" name="Right Arrow Callout 4"/>
          <p:cNvSpPr/>
          <p:nvPr/>
        </p:nvSpPr>
        <p:spPr>
          <a:xfrm>
            <a:off x="1" y="4465049"/>
            <a:ext cx="2887577" cy="1697790"/>
          </a:xfrm>
          <a:prstGeom prst="rightArrowCallout">
            <a:avLst>
              <a:gd name="adj1" fmla="val 46850"/>
              <a:gd name="adj2" fmla="val 23425"/>
              <a:gd name="adj3" fmla="val 48622"/>
              <a:gd name="adj4" fmla="val 64977"/>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2"/>
          <p:cNvSpPr txBox="1">
            <a:spLocks noChangeArrowheads="1"/>
          </p:cNvSpPr>
          <p:nvPr/>
        </p:nvSpPr>
        <p:spPr>
          <a:xfrm>
            <a:off x="1" y="4803590"/>
            <a:ext cx="1842654" cy="1012251"/>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b="1" dirty="0">
                <a:effectLst>
                  <a:glow rad="165100">
                    <a:schemeClr val="tx1"/>
                  </a:glow>
                </a:effectLst>
                <a:ea typeface="ＭＳ Ｐゴシック" charset="0"/>
              </a:rPr>
              <a:t>قبل؟</a:t>
            </a:r>
            <a:endParaRPr lang="en-US" b="1" dirty="0">
              <a:effectLst>
                <a:glow rad="165100">
                  <a:schemeClr val="tx1"/>
                </a:glow>
              </a:effectLst>
              <a:ea typeface="ＭＳ Ｐゴシック" charset="0"/>
            </a:endParaRPr>
          </a:p>
        </p:txBody>
      </p:sp>
      <p:sp>
        <p:nvSpPr>
          <p:cNvPr id="11" name="Right Arrow Callout 10"/>
          <p:cNvSpPr/>
          <p:nvPr/>
        </p:nvSpPr>
        <p:spPr>
          <a:xfrm rot="10800000">
            <a:off x="6029159" y="4491782"/>
            <a:ext cx="2887577" cy="1697790"/>
          </a:xfrm>
          <a:prstGeom prst="rightArrowCallout">
            <a:avLst>
              <a:gd name="adj1" fmla="val 46850"/>
              <a:gd name="adj2" fmla="val 23425"/>
              <a:gd name="adj3" fmla="val 48622"/>
              <a:gd name="adj4" fmla="val 64977"/>
            </a:avLst>
          </a:prstGeom>
          <a:solidFill>
            <a:srgbClr val="66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2"/>
          <p:cNvSpPr txBox="1">
            <a:spLocks noChangeArrowheads="1"/>
          </p:cNvSpPr>
          <p:nvPr/>
        </p:nvSpPr>
        <p:spPr>
          <a:xfrm>
            <a:off x="7038109" y="4830323"/>
            <a:ext cx="1878627" cy="1012251"/>
          </a:xfrm>
          <a:prstGeom prst="rect">
            <a:avLst/>
          </a:prstGeom>
          <a:effectLst/>
        </p:spPr>
        <p:txBody>
          <a:bodyPr vert="horz" lIns="91440" tIns="45720" rIns="91440" bIns="45720" rtlCol="0" anchor="ctr">
            <a:norm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a:defRPr/>
            </a:pPr>
            <a:r>
              <a:rPr lang="ar-JO" b="1" dirty="0">
                <a:effectLst>
                  <a:glow rad="165100">
                    <a:schemeClr val="tx1"/>
                  </a:glow>
                </a:effectLst>
                <a:ea typeface="ＭＳ Ｐゴシック" charset="0"/>
              </a:rPr>
              <a:t>بعد؟</a:t>
            </a:r>
            <a:endParaRPr lang="en-US" b="1" dirty="0">
              <a:effectLst>
                <a:glow rad="165100">
                  <a:schemeClr val="tx1"/>
                </a:glow>
              </a:effectLst>
              <a:ea typeface="ＭＳ Ｐゴシック" charset="0"/>
            </a:endParaRPr>
          </a:p>
        </p:txBody>
      </p:sp>
    </p:spTree>
    <p:extLst>
      <p:ext uri="{BB962C8B-B14F-4D97-AF65-F5344CB8AC3E}">
        <p14:creationId xmlns:p14="http://schemas.microsoft.com/office/powerpoint/2010/main" val="45857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عصر الكنيسة (لا توجد علامات)</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المجيء الثاني</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الضيقة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الألفية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30" name="Text Box 10"/>
          <p:cNvSpPr txBox="1">
            <a:spLocks noChangeArrowheads="1"/>
          </p:cNvSpPr>
          <p:nvPr/>
        </p:nvSpPr>
        <p:spPr bwMode="auto">
          <a:xfrm>
            <a:off x="4643438" y="3778250"/>
            <a:ext cx="3168650" cy="18774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تقييد الشيطان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ملك القديسين</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rPr>
              <a:t>المملكة الأبدية</a:t>
            </a:r>
            <a:endParaRPr kumimoji="0" lang="en-US"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endParaRP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824333" name="Text Box 13"/>
          <p:cNvSpPr txBox="1">
            <a:spLocks noChangeArrowheads="1"/>
          </p:cNvSpPr>
          <p:nvPr/>
        </p:nvSpPr>
        <p:spPr bwMode="auto">
          <a:xfrm>
            <a:off x="5334000" y="768350"/>
            <a:ext cx="2438400" cy="132343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المجيء الثاني   =</a:t>
            </a:r>
            <a:endParaRPr kumimoji="0" lang="en-US" sz="4000" b="1" i="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endParaRP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ea typeface="ＭＳ Ｐゴシック" pitchFamily="-111" charset="-128"/>
              </a:rPr>
              <a:t>العقيدة الألفية</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5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علامات</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err="1">
                <a:ln>
                  <a:noFill/>
                </a:ln>
                <a:solidFill>
                  <a:srgbClr val="00CC99">
                    <a:lumMod val="20000"/>
                    <a:lumOff val="80000"/>
                  </a:srgbClr>
                </a:solidFill>
                <a:effectLst/>
                <a:uLnTx/>
                <a:uFillTx/>
                <a:latin typeface="Arial"/>
                <a:ea typeface="ＭＳ Ｐゴシック" charset="0"/>
                <a:cs typeface="Arial"/>
              </a:rPr>
              <a:t>الإختطاف</a:t>
            </a:r>
            <a:endParaRPr kumimoji="0" lang="en-US"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رؤيا 6-18</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19</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20</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endPar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endParaRPr>
          </a:p>
        </p:txBody>
      </p:sp>
      <p:sp>
        <p:nvSpPr>
          <p:cNvPr id="28" name="Text Box 37"/>
          <p:cNvSpPr txBox="1">
            <a:spLocks noChangeArrowheads="1"/>
          </p:cNvSpPr>
          <p:nvPr/>
        </p:nvSpPr>
        <p:spPr bwMode="auto">
          <a:xfrm>
            <a:off x="8445800"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344644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EF80F1-A407-4F4F-8E1F-F3ACA7B7DA29}"/>
              </a:ext>
            </a:extLst>
          </p:cNvPr>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الضيقات</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الجينونة</a:t>
            </a:r>
            <a:endParaRPr kumimoji="0" lang="en-GB" sz="36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3" name="Title 12"/>
          <p:cNvSpPr>
            <a:spLocks noGrp="1"/>
          </p:cNvSpPr>
          <p:nvPr>
            <p:ph type="title" idx="4294967295"/>
          </p:nvPr>
        </p:nvSpPr>
        <p:spPr>
          <a:xfrm>
            <a:off x="838200" y="304800"/>
            <a:ext cx="7770813" cy="990600"/>
          </a:xfrm>
        </p:spPr>
        <p:txBody>
          <a:bodyPr/>
          <a:lstStyle/>
          <a:p>
            <a:pPr>
              <a:buFont typeface="Times New Roman" charset="0"/>
              <a:buNone/>
              <a:defRPr/>
            </a:pPr>
            <a:r>
              <a:rPr lang="ar-JO" sz="4000" b="1" dirty="0">
                <a:solidFill>
                  <a:srgbClr val="FFFFFF"/>
                </a:solidFill>
                <a:effectLst>
                  <a:outerShdw blurRad="38100" dist="38100" dir="2700000" algn="tl">
                    <a:srgbClr val="000000"/>
                  </a:outerShdw>
                </a:effectLst>
                <a:latin typeface="Arial" pitchFamily="34" charset="0"/>
                <a:ea typeface="ＭＳ Ｐゴシック" charset="0"/>
                <a:cs typeface="Arial" pitchFamily="34" charset="0"/>
              </a:rPr>
              <a:t>اللاألفية</a:t>
            </a:r>
            <a:endParaRPr lang="en-US" sz="4000" b="1" dirty="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599708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الاختطاف</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٣: ١٠</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رأيت"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١٩أ</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١</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هو الآن</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١٩ب</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٢-٣</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أحداث مستقبلية</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 ٤-٢٢</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رؤية المسيح
</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٤</a:t>
            </a: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 </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١٠: ١٩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err="1">
                <a:ln>
                  <a:noFill/>
                </a:ln>
                <a:solidFill>
                  <a:srgbClr val="000000"/>
                </a:solidFill>
                <a:effectLst/>
                <a:uLnTx/>
                <a:uFillTx/>
                <a:latin typeface="Arial Narrow" charset="0"/>
                <a:ea typeface="ＭＳ Ｐゴシック" charset="0"/>
                <a:cs typeface="Arial" charset="0"/>
              </a:rPr>
              <a:t>مجئ</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الألفية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الحالة الأبدية</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6997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دينونة العرش الأبيض العظيم
</a:t>
            </a:r>
            <a:endPar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٣٤٠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حقوق الطبع والنشر ١٩٨٩ ريك غريفيث
مقتبس من مخطط من قبل دي . جي بينتكوس</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الاول</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Tree>
    <p:extLst>
      <p:ext uri="{BB962C8B-B14F-4D97-AF65-F5344CB8AC3E}">
        <p14:creationId xmlns:p14="http://schemas.microsoft.com/office/powerpoint/2010/main" val="213505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82673"/>
                                        </p:tgtEl>
                                        <p:attrNameLst>
                                          <p:attrName>style.visibility</p:attrName>
                                        </p:attrNameLst>
                                      </p:cBhvr>
                                      <p:to>
                                        <p:strVal val="visible"/>
                                      </p:to>
                                    </p:set>
                                    <p:anim calcmode="lin" valueType="num">
                                      <p:cBhvr additive="base">
                                        <p:cTn id="7" dur="500" fill="hold"/>
                                        <p:tgtEl>
                                          <p:spTgt spid="582673"/>
                                        </p:tgtEl>
                                        <p:attrNameLst>
                                          <p:attrName>ppt_x</p:attrName>
                                        </p:attrNameLst>
                                      </p:cBhvr>
                                      <p:tavLst>
                                        <p:tav tm="0">
                                          <p:val>
                                            <p:strVal val="0-#ppt_w/2"/>
                                          </p:val>
                                        </p:tav>
                                        <p:tav tm="100000">
                                          <p:val>
                                            <p:strVal val="#ppt_x"/>
                                          </p:val>
                                        </p:tav>
                                      </p:tavLst>
                                    </p:anim>
                                    <p:anim calcmode="lin" valueType="num">
                                      <p:cBhvr additive="base">
                                        <p:cTn id="8"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582672"/>
                                        </p:tgtEl>
                                        <p:attrNameLst>
                                          <p:attrName>style.visibility</p:attrName>
                                        </p:attrNameLst>
                                      </p:cBhvr>
                                      <p:to>
                                        <p:strVal val="visible"/>
                                      </p:to>
                                    </p:set>
                                    <p:anim calcmode="lin" valueType="num">
                                      <p:cBhvr additive="base">
                                        <p:cTn id="13" dur="500" fill="hold"/>
                                        <p:tgtEl>
                                          <p:spTgt spid="582672"/>
                                        </p:tgtEl>
                                        <p:attrNameLst>
                                          <p:attrName>ppt_x</p:attrName>
                                        </p:attrNameLst>
                                      </p:cBhvr>
                                      <p:tavLst>
                                        <p:tav tm="0">
                                          <p:val>
                                            <p:strVal val="0-#ppt_w/2"/>
                                          </p:val>
                                        </p:tav>
                                        <p:tav tm="100000">
                                          <p:val>
                                            <p:strVal val="#ppt_x"/>
                                          </p:val>
                                        </p:tav>
                                      </p:tavLst>
                                    </p:anim>
                                    <p:anim calcmode="lin" valueType="num">
                                      <p:cBhvr additive="base">
                                        <p:cTn id="14"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582669"/>
                                        </p:tgtEl>
                                        <p:attrNameLst>
                                          <p:attrName>style.visibility</p:attrName>
                                        </p:attrNameLst>
                                      </p:cBhvr>
                                      <p:to>
                                        <p:strVal val="visible"/>
                                      </p:to>
                                    </p:set>
                                    <p:anim calcmode="lin" valueType="num">
                                      <p:cBhvr additive="base">
                                        <p:cTn id="19" dur="500" fill="hold"/>
                                        <p:tgtEl>
                                          <p:spTgt spid="582669"/>
                                        </p:tgtEl>
                                        <p:attrNameLst>
                                          <p:attrName>ppt_x</p:attrName>
                                        </p:attrNameLst>
                                      </p:cBhvr>
                                      <p:tavLst>
                                        <p:tav tm="0">
                                          <p:val>
                                            <p:strVal val="0-#ppt_w/2"/>
                                          </p:val>
                                        </p:tav>
                                        <p:tav tm="100000">
                                          <p:val>
                                            <p:strVal val="#ppt_x"/>
                                          </p:val>
                                        </p:tav>
                                      </p:tavLst>
                                    </p:anim>
                                    <p:anim calcmode="lin" valueType="num">
                                      <p:cBhvr additive="base">
                                        <p:cTn id="20"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fill="hold" grpId="1" nodeType="clickEffect">
                                  <p:stCondLst>
                                    <p:cond delay="0"/>
                                  </p:stCondLst>
                                  <p:childTnLst>
                                    <p:anim calcmode="lin" valueType="num">
                                      <p:cBhvr additive="base">
                                        <p:cTn id="24" dur="500"/>
                                        <p:tgtEl>
                                          <p:spTgt spid="582673"/>
                                        </p:tgtEl>
                                        <p:attrNameLst>
                                          <p:attrName>ppt_x</p:attrName>
                                        </p:attrNameLst>
                                      </p:cBhvr>
                                      <p:tavLst>
                                        <p:tav tm="0">
                                          <p:val>
                                            <p:strVal val="ppt_x"/>
                                          </p:val>
                                        </p:tav>
                                        <p:tav tm="100000">
                                          <p:val>
                                            <p:strVal val="ppt_x"/>
                                          </p:val>
                                        </p:tav>
                                      </p:tavLst>
                                    </p:anim>
                                    <p:anim calcmode="lin" valueType="num">
                                      <p:cBhvr additive="base">
                                        <p:cTn id="25" dur="500"/>
                                        <p:tgtEl>
                                          <p:spTgt spid="582673"/>
                                        </p:tgtEl>
                                        <p:attrNameLst>
                                          <p:attrName>ppt_y</p:attrName>
                                        </p:attrNameLst>
                                      </p:cBhvr>
                                      <p:tavLst>
                                        <p:tav tm="0">
                                          <p:val>
                                            <p:strVal val="ppt_y"/>
                                          </p:val>
                                        </p:tav>
                                        <p:tav tm="100000">
                                          <p:val>
                                            <p:strVal val="1+ppt_h/2"/>
                                          </p:val>
                                        </p:tav>
                                      </p:tavLst>
                                    </p:anim>
                                    <p:set>
                                      <p:cBhvr>
                                        <p:cTn id="26" dur="1" fill="hold">
                                          <p:stCondLst>
                                            <p:cond delay="499"/>
                                          </p:stCondLst>
                                        </p:cTn>
                                        <p:tgtEl>
                                          <p:spTgt spid="582673"/>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582672"/>
                                        </p:tgtEl>
                                        <p:attrNameLst>
                                          <p:attrName>ppt_x</p:attrName>
                                        </p:attrNameLst>
                                      </p:cBhvr>
                                      <p:tavLst>
                                        <p:tav tm="0">
                                          <p:val>
                                            <p:strVal val="ppt_x"/>
                                          </p:val>
                                        </p:tav>
                                        <p:tav tm="100000">
                                          <p:val>
                                            <p:strVal val="ppt_x"/>
                                          </p:val>
                                        </p:tav>
                                      </p:tavLst>
                                    </p:anim>
                                    <p:anim calcmode="lin" valueType="num">
                                      <p:cBhvr additive="base">
                                        <p:cTn id="29" dur="500"/>
                                        <p:tgtEl>
                                          <p:spTgt spid="582672"/>
                                        </p:tgtEl>
                                        <p:attrNameLst>
                                          <p:attrName>ppt_y</p:attrName>
                                        </p:attrNameLst>
                                      </p:cBhvr>
                                      <p:tavLst>
                                        <p:tav tm="0">
                                          <p:val>
                                            <p:strVal val="ppt_y"/>
                                          </p:val>
                                        </p:tav>
                                        <p:tav tm="100000">
                                          <p:val>
                                            <p:strVal val="1+ppt_h/2"/>
                                          </p:val>
                                        </p:tav>
                                      </p:tavLst>
                                    </p:anim>
                                    <p:set>
                                      <p:cBhvr>
                                        <p:cTn id="30" dur="1" fill="hold">
                                          <p:stCondLst>
                                            <p:cond delay="499"/>
                                          </p:stCondLst>
                                        </p:cTn>
                                        <p:tgtEl>
                                          <p:spTgt spid="582672"/>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582669"/>
                                        </p:tgtEl>
                                        <p:attrNameLst>
                                          <p:attrName>ppt_x</p:attrName>
                                        </p:attrNameLst>
                                      </p:cBhvr>
                                      <p:tavLst>
                                        <p:tav tm="0">
                                          <p:val>
                                            <p:strVal val="ppt_x"/>
                                          </p:val>
                                        </p:tav>
                                        <p:tav tm="100000">
                                          <p:val>
                                            <p:strVal val="ppt_x"/>
                                          </p:val>
                                        </p:tav>
                                      </p:tavLst>
                                    </p:anim>
                                    <p:anim calcmode="lin" valueType="num">
                                      <p:cBhvr additive="base">
                                        <p:cTn id="33" dur="500"/>
                                        <p:tgtEl>
                                          <p:spTgt spid="582669"/>
                                        </p:tgtEl>
                                        <p:attrNameLst>
                                          <p:attrName>ppt_y</p:attrName>
                                        </p:attrNameLst>
                                      </p:cBhvr>
                                      <p:tavLst>
                                        <p:tav tm="0">
                                          <p:val>
                                            <p:strVal val="ppt_y"/>
                                          </p:val>
                                        </p:tav>
                                        <p:tav tm="100000">
                                          <p:val>
                                            <p:strVal val="1+ppt_h/2"/>
                                          </p:val>
                                        </p:tav>
                                      </p:tavLst>
                                    </p:anim>
                                    <p:set>
                                      <p:cBhvr>
                                        <p:cTn id="34" dur="1" fill="hold">
                                          <p:stCondLst>
                                            <p:cond delay="499"/>
                                          </p:stCondLst>
                                        </p:cTn>
                                        <p:tgtEl>
                                          <p:spTgt spid="58266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582675"/>
                                        </p:tgtEl>
                                        <p:attrNameLst>
                                          <p:attrName>style.visibility</p:attrName>
                                        </p:attrNameLst>
                                      </p:cBhvr>
                                      <p:to>
                                        <p:strVal val="visible"/>
                                      </p:to>
                                    </p:set>
                                    <p:animEffect transition="in" filter="dissolve">
                                      <p:cBhvr>
                                        <p:cTn id="39" dur="500"/>
                                        <p:tgtEl>
                                          <p:spTgt spid="58267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582681"/>
                                        </p:tgtEl>
                                        <p:attrNameLst>
                                          <p:attrName>style.visibility</p:attrName>
                                        </p:attrNameLst>
                                      </p:cBhvr>
                                      <p:to>
                                        <p:strVal val="visible"/>
                                      </p:to>
                                    </p:set>
                                    <p:animEffect transition="in" filter="dissolve">
                                      <p:cBhvr>
                                        <p:cTn id="44" dur="500"/>
                                        <p:tgtEl>
                                          <p:spTgt spid="58268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582682"/>
                                        </p:tgtEl>
                                        <p:attrNameLst>
                                          <p:attrName>style.visibility</p:attrName>
                                        </p:attrNameLst>
                                      </p:cBhvr>
                                      <p:to>
                                        <p:strVal val="visible"/>
                                      </p:to>
                                    </p:set>
                                    <p:animEffect transition="in" filter="dissolve">
                                      <p:cBhvr>
                                        <p:cTn id="49" dur="500"/>
                                        <p:tgtEl>
                                          <p:spTgt spid="582682"/>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582685"/>
                                        </p:tgtEl>
                                        <p:attrNameLst>
                                          <p:attrName>style.visibility</p:attrName>
                                        </p:attrNameLst>
                                      </p:cBhvr>
                                      <p:to>
                                        <p:strVal val="visible"/>
                                      </p:to>
                                    </p:set>
                                    <p:animEffect transition="in" filter="dissolve">
                                      <p:cBhvr>
                                        <p:cTn id="54" dur="500"/>
                                        <p:tgtEl>
                                          <p:spTgt spid="582685"/>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xit" presetSubtype="4" fill="hold" grpId="1" nodeType="clickEffect">
                                  <p:stCondLst>
                                    <p:cond delay="0"/>
                                  </p:stCondLst>
                                  <p:childTnLst>
                                    <p:anim calcmode="lin" valueType="num">
                                      <p:cBhvr additive="base">
                                        <p:cTn id="58" dur="500"/>
                                        <p:tgtEl>
                                          <p:spTgt spid="582675"/>
                                        </p:tgtEl>
                                        <p:attrNameLst>
                                          <p:attrName>ppt_x</p:attrName>
                                        </p:attrNameLst>
                                      </p:cBhvr>
                                      <p:tavLst>
                                        <p:tav tm="0">
                                          <p:val>
                                            <p:strVal val="ppt_x"/>
                                          </p:val>
                                        </p:tav>
                                        <p:tav tm="100000">
                                          <p:val>
                                            <p:strVal val="ppt_x"/>
                                          </p:val>
                                        </p:tav>
                                      </p:tavLst>
                                    </p:anim>
                                    <p:anim calcmode="lin" valueType="num">
                                      <p:cBhvr additive="base">
                                        <p:cTn id="59" dur="500"/>
                                        <p:tgtEl>
                                          <p:spTgt spid="582675"/>
                                        </p:tgtEl>
                                        <p:attrNameLst>
                                          <p:attrName>ppt_y</p:attrName>
                                        </p:attrNameLst>
                                      </p:cBhvr>
                                      <p:tavLst>
                                        <p:tav tm="0">
                                          <p:val>
                                            <p:strVal val="ppt_y"/>
                                          </p:val>
                                        </p:tav>
                                        <p:tav tm="100000">
                                          <p:val>
                                            <p:strVal val="1+ppt_h/2"/>
                                          </p:val>
                                        </p:tav>
                                      </p:tavLst>
                                    </p:anim>
                                    <p:set>
                                      <p:cBhvr>
                                        <p:cTn id="60" dur="1" fill="hold">
                                          <p:stCondLst>
                                            <p:cond delay="499"/>
                                          </p:stCondLst>
                                        </p:cTn>
                                        <p:tgtEl>
                                          <p:spTgt spid="582675"/>
                                        </p:tgtEl>
                                        <p:attrNameLst>
                                          <p:attrName>style.visibility</p:attrName>
                                        </p:attrNameLst>
                                      </p:cBhvr>
                                      <p:to>
                                        <p:strVal val="hidden"/>
                                      </p:to>
                                    </p:set>
                                  </p:childTnLst>
                                </p:cTn>
                              </p:par>
                              <p:par>
                                <p:cTn id="61" presetID="2" presetClass="exit" presetSubtype="4" fill="hold" grpId="1" nodeType="withEffect">
                                  <p:stCondLst>
                                    <p:cond delay="0"/>
                                  </p:stCondLst>
                                  <p:childTnLst>
                                    <p:anim calcmode="lin" valueType="num">
                                      <p:cBhvr additive="base">
                                        <p:cTn id="62" dur="500"/>
                                        <p:tgtEl>
                                          <p:spTgt spid="582681"/>
                                        </p:tgtEl>
                                        <p:attrNameLst>
                                          <p:attrName>ppt_x</p:attrName>
                                        </p:attrNameLst>
                                      </p:cBhvr>
                                      <p:tavLst>
                                        <p:tav tm="0">
                                          <p:val>
                                            <p:strVal val="ppt_x"/>
                                          </p:val>
                                        </p:tav>
                                        <p:tav tm="100000">
                                          <p:val>
                                            <p:strVal val="ppt_x"/>
                                          </p:val>
                                        </p:tav>
                                      </p:tavLst>
                                    </p:anim>
                                    <p:anim calcmode="lin" valueType="num">
                                      <p:cBhvr additive="base">
                                        <p:cTn id="63" dur="500"/>
                                        <p:tgtEl>
                                          <p:spTgt spid="582681"/>
                                        </p:tgtEl>
                                        <p:attrNameLst>
                                          <p:attrName>ppt_y</p:attrName>
                                        </p:attrNameLst>
                                      </p:cBhvr>
                                      <p:tavLst>
                                        <p:tav tm="0">
                                          <p:val>
                                            <p:strVal val="ppt_y"/>
                                          </p:val>
                                        </p:tav>
                                        <p:tav tm="100000">
                                          <p:val>
                                            <p:strVal val="1+ppt_h/2"/>
                                          </p:val>
                                        </p:tav>
                                      </p:tavLst>
                                    </p:anim>
                                    <p:set>
                                      <p:cBhvr>
                                        <p:cTn id="64" dur="1" fill="hold">
                                          <p:stCondLst>
                                            <p:cond delay="499"/>
                                          </p:stCondLst>
                                        </p:cTn>
                                        <p:tgtEl>
                                          <p:spTgt spid="582681"/>
                                        </p:tgtEl>
                                        <p:attrNameLst>
                                          <p:attrName>style.visibility</p:attrName>
                                        </p:attrNameLst>
                                      </p:cBhvr>
                                      <p:to>
                                        <p:strVal val="hidden"/>
                                      </p:to>
                                    </p:set>
                                  </p:childTnLst>
                                </p:cTn>
                              </p:par>
                              <p:par>
                                <p:cTn id="65" presetID="2" presetClass="exit" presetSubtype="4" fill="hold" grpId="1" nodeType="withEffect">
                                  <p:stCondLst>
                                    <p:cond delay="0"/>
                                  </p:stCondLst>
                                  <p:childTnLst>
                                    <p:anim calcmode="lin" valueType="num">
                                      <p:cBhvr additive="base">
                                        <p:cTn id="66" dur="500"/>
                                        <p:tgtEl>
                                          <p:spTgt spid="582682"/>
                                        </p:tgtEl>
                                        <p:attrNameLst>
                                          <p:attrName>ppt_x</p:attrName>
                                        </p:attrNameLst>
                                      </p:cBhvr>
                                      <p:tavLst>
                                        <p:tav tm="0">
                                          <p:val>
                                            <p:strVal val="ppt_x"/>
                                          </p:val>
                                        </p:tav>
                                        <p:tav tm="100000">
                                          <p:val>
                                            <p:strVal val="ppt_x"/>
                                          </p:val>
                                        </p:tav>
                                      </p:tavLst>
                                    </p:anim>
                                    <p:anim calcmode="lin" valueType="num">
                                      <p:cBhvr additive="base">
                                        <p:cTn id="67" dur="500"/>
                                        <p:tgtEl>
                                          <p:spTgt spid="582682"/>
                                        </p:tgtEl>
                                        <p:attrNameLst>
                                          <p:attrName>ppt_y</p:attrName>
                                        </p:attrNameLst>
                                      </p:cBhvr>
                                      <p:tavLst>
                                        <p:tav tm="0">
                                          <p:val>
                                            <p:strVal val="ppt_y"/>
                                          </p:val>
                                        </p:tav>
                                        <p:tav tm="100000">
                                          <p:val>
                                            <p:strVal val="1+ppt_h/2"/>
                                          </p:val>
                                        </p:tav>
                                      </p:tavLst>
                                    </p:anim>
                                    <p:set>
                                      <p:cBhvr>
                                        <p:cTn id="68" dur="1" fill="hold">
                                          <p:stCondLst>
                                            <p:cond delay="499"/>
                                          </p:stCondLst>
                                        </p:cTn>
                                        <p:tgtEl>
                                          <p:spTgt spid="582682"/>
                                        </p:tgtEl>
                                        <p:attrNameLst>
                                          <p:attrName>style.visibility</p:attrName>
                                        </p:attrNameLst>
                                      </p:cBhvr>
                                      <p:to>
                                        <p:strVal val="hidden"/>
                                      </p:to>
                                    </p:set>
                                  </p:childTnLst>
                                </p:cTn>
                              </p:par>
                              <p:par>
                                <p:cTn id="69" presetID="2" presetClass="exit" presetSubtype="4" fill="hold" grpId="1" nodeType="withEffect">
                                  <p:stCondLst>
                                    <p:cond delay="0"/>
                                  </p:stCondLst>
                                  <p:childTnLst>
                                    <p:anim calcmode="lin" valueType="num">
                                      <p:cBhvr additive="base">
                                        <p:cTn id="70" dur="500"/>
                                        <p:tgtEl>
                                          <p:spTgt spid="582685"/>
                                        </p:tgtEl>
                                        <p:attrNameLst>
                                          <p:attrName>ppt_x</p:attrName>
                                        </p:attrNameLst>
                                      </p:cBhvr>
                                      <p:tavLst>
                                        <p:tav tm="0">
                                          <p:val>
                                            <p:strVal val="ppt_x"/>
                                          </p:val>
                                        </p:tav>
                                        <p:tav tm="100000">
                                          <p:val>
                                            <p:strVal val="ppt_x"/>
                                          </p:val>
                                        </p:tav>
                                      </p:tavLst>
                                    </p:anim>
                                    <p:anim calcmode="lin" valueType="num">
                                      <p:cBhvr additive="base">
                                        <p:cTn id="71" dur="500"/>
                                        <p:tgtEl>
                                          <p:spTgt spid="582685"/>
                                        </p:tgtEl>
                                        <p:attrNameLst>
                                          <p:attrName>ppt_y</p:attrName>
                                        </p:attrNameLst>
                                      </p:cBhvr>
                                      <p:tavLst>
                                        <p:tav tm="0">
                                          <p:val>
                                            <p:strVal val="ppt_y"/>
                                          </p:val>
                                        </p:tav>
                                        <p:tav tm="100000">
                                          <p:val>
                                            <p:strVal val="1+ppt_h/2"/>
                                          </p:val>
                                        </p:tav>
                                      </p:tavLst>
                                    </p:anim>
                                    <p:set>
                                      <p:cBhvr>
                                        <p:cTn id="72"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b="1" dirty="0">
                <a:effectLst>
                  <a:glow rad="165100">
                    <a:schemeClr val="tx1"/>
                  </a:glow>
                </a:effectLst>
                <a:ea typeface="ＭＳ Ｐゴシック" charset="0"/>
              </a:rPr>
              <a:t>كيف يجب أن نفهم فترة الألف سنة – روحياً أم حرفياً (20: 1-7)</a:t>
            </a:r>
            <a:endParaRPr lang="en-US" b="1" dirty="0">
              <a:effectLst>
                <a:glow rad="1651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 y="2022953"/>
            <a:ext cx="9186589" cy="4835047"/>
          </a:xfrm>
          <a:prstGeom prst="rect">
            <a:avLst/>
          </a:prstGeom>
        </p:spPr>
      </p:pic>
    </p:spTree>
    <p:extLst>
      <p:ext uri="{BB962C8B-B14F-4D97-AF65-F5344CB8AC3E}">
        <p14:creationId xmlns:p14="http://schemas.microsoft.com/office/powerpoint/2010/main" val="284727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425" name="Picture 8"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426" name="Rectangle 2"/>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27427" name="Group 9"/>
          <p:cNvGrpSpPr>
            <a:grpSpLocks/>
          </p:cNvGrpSpPr>
          <p:nvPr/>
        </p:nvGrpSpPr>
        <p:grpSpPr bwMode="auto">
          <a:xfrm>
            <a:off x="381000" y="1066800"/>
            <a:ext cx="3124200" cy="3962400"/>
            <a:chOff x="240" y="1056"/>
            <a:chExt cx="1968" cy="2496"/>
          </a:xfrm>
        </p:grpSpPr>
        <p:sp>
          <p:nvSpPr>
            <p:cNvPr id="1127431" name="Rectangle 4"/>
            <p:cNvSpPr>
              <a:spLocks noChangeArrowheads="1"/>
            </p:cNvSpPr>
            <p:nvPr/>
          </p:nvSpPr>
          <p:spPr bwMode="auto">
            <a:xfrm>
              <a:off x="336" y="1680"/>
              <a:ext cx="1872"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يوجد استخدام تصويري ثابت للأرقام في مكان آخر في رؤيا (ص ٩٩٥).</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7432" name="WordArt 6"/>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3335" name="Rectangle 7"/>
          <p:cNvSpPr>
            <a:spLocks noChangeArrowheads="1"/>
          </p:cNvSpPr>
          <p:nvPr/>
        </p:nvSpPr>
        <p:spPr bwMode="auto">
          <a:xfrm>
            <a:off x="3435628" y="2057400"/>
            <a:ext cx="52578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 هذه أرقام حرفية:</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٧ كنائس (رؤيا ٢-٣)</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١٤٤٠٠٠ يهودي (٧: ١)</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٢٠٠ مليون جندي (٩: ١٦)</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٤٢ شهرًا (١١: ٢)</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١٢٦٠ يومًا (١١: ٣)</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٧</a:t>
            </a:r>
            <a:r>
              <a:rPr kumimoji="0" lang="ar-EG" sz="3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٥ رطلاً من أحجار البَرَد(١٦: ٢١)</a:t>
            </a:r>
            <a:endParaRPr kumimoji="0" lang="en-US" sz="3200" b="1" i="0" u="sng"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3336" name="WordArt 8"/>
          <p:cNvSpPr>
            <a:spLocks noChangeArrowheads="1" noChangeShapeType="1" noTextEdit="1"/>
          </p:cNvSpPr>
          <p:nvPr/>
        </p:nvSpPr>
        <p:spPr bwMode="auto">
          <a:xfrm>
            <a:off x="3810000" y="68580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483339" name="Rectangle 11"/>
          <p:cNvSpPr>
            <a:spLocks noChangeArrowheads="1"/>
          </p:cNvSpPr>
          <p:nvPr/>
        </p:nvSpPr>
        <p:spPr bwMode="auto">
          <a:xfrm rot="-783471">
            <a:off x="1770737" y="2794008"/>
            <a:ext cx="5349985" cy="4314825"/>
          </a:xfrm>
          <a:prstGeom prst="rect">
            <a:avLst/>
          </a:prstGeom>
          <a:solidFill>
            <a:srgbClr val="000066"/>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الرسل الإثني عشر وال</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سباط الإثني عشر لإسرائيل هم حرفياً إثنا عشر (٢١: ١٢-١٤)</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الكنائس السبع موجودة في سبع مدن بالمعنى الحرفي للكلمة</a:t>
            </a:r>
            <a:r>
              <a:rPr kumimoji="0" lang="ar-JO"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EG" altLang="ja-JP"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ومع ذلك فإن تأكيد رقم واحد في رؤيا كرمز مستحيل.</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90000"/>
              </a:lnSpc>
              <a:spcBef>
                <a:spcPct val="20000"/>
              </a:spcBef>
              <a:spcAft>
                <a:spcPct val="0"/>
              </a:spcAft>
              <a:buClr>
                <a:srgbClr val="000000"/>
              </a:buClr>
              <a:buSzPct val="80000"/>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روبرت ل. توماس، رؤيا 8-22، تعليق تفسيري (شيكاغو: مودي، 1995)، ص 408-9</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64205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33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33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333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333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333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333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333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83335">
                                            <p:txEl>
                                              <p:pRg st="6" end="6"/>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83339"/>
                                        </p:tgtEl>
                                        <p:attrNameLst>
                                          <p:attrName>style.visibility</p:attrName>
                                        </p:attrNameLst>
                                      </p:cBhvr>
                                      <p:to>
                                        <p:strVal val="visible"/>
                                      </p:to>
                                    </p:set>
                                    <p:animEffect transition="in" filter="dissolve">
                                      <p:cBhvr>
                                        <p:cTn id="39" dur="500"/>
                                        <p:tgtEl>
                                          <p:spTgt spid="483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5" grpId="0" build="p"/>
      <p:bldP spid="483336" grpId="0" animBg="1"/>
      <p:bldP spid="483339" grpId="0" animBg="1"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49"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8450" name="Rectangle 2"/>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28451" name="Group 3"/>
          <p:cNvGrpSpPr>
            <a:grpSpLocks/>
          </p:cNvGrpSpPr>
          <p:nvPr/>
        </p:nvGrpSpPr>
        <p:grpSpPr bwMode="auto">
          <a:xfrm>
            <a:off x="125413" y="1066800"/>
            <a:ext cx="3379788" cy="3962400"/>
            <a:chOff x="79" y="1056"/>
            <a:chExt cx="2129" cy="2496"/>
          </a:xfrm>
        </p:grpSpPr>
        <p:sp>
          <p:nvSpPr>
            <p:cNvPr id="1128454" name="Rectangle 4"/>
            <p:cNvSpPr>
              <a:spLocks noChangeArrowheads="1"/>
            </p:cNvSpPr>
            <p:nvPr/>
          </p:nvSpPr>
          <p:spPr bwMode="auto">
            <a:xfrm>
              <a:off x="79" y="1680"/>
              <a:ext cx="2129"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يحتوي السياق على أشكال مثل سلسلة، هاوية، تنين، ثعبان، مغلق، مختوم، ووحش.</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8455" name="WordArt 5"/>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4358" name="Rectangle 6"/>
          <p:cNvSpPr>
            <a:spLocks noChangeArrowheads="1"/>
          </p:cNvSpPr>
          <p:nvPr/>
        </p:nvSpPr>
        <p:spPr bwMode="auto">
          <a:xfrm>
            <a:off x="3886200" y="2057400"/>
            <a:ext cx="4724400" cy="4369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الهاوية هي مكان حقيقي (لوقا ٨: ١) حيث يتم تقييد الأرواح الشريرة (٢ بطرس ٢: ٤) ولكن يمكن فتحها (رؤيا ٩: ١-٢)، فلماذا لا يتم تقييدهم هناك؟</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كما أن التسميات الموجودة على اليسار هي ألقاب حرفية للشيطان وضد المسيح.</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4359" name="WordArt 7"/>
          <p:cNvSpPr>
            <a:spLocks noChangeArrowheads="1" noChangeShapeType="1" noTextEdit="1"/>
          </p:cNvSpPr>
          <p:nvPr/>
        </p:nvSpPr>
        <p:spPr bwMode="auto">
          <a:xfrm>
            <a:off x="3810000" y="68580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9"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93581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435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435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435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8" grpId="0" build="p"/>
      <p:bldP spid="48435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473"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9474" name="Rectangle 2"/>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29475" name="Group 3"/>
          <p:cNvGrpSpPr>
            <a:grpSpLocks/>
          </p:cNvGrpSpPr>
          <p:nvPr/>
        </p:nvGrpSpPr>
        <p:grpSpPr bwMode="auto">
          <a:xfrm>
            <a:off x="228600" y="1066800"/>
            <a:ext cx="3276600" cy="3962400"/>
            <a:chOff x="144" y="1056"/>
            <a:chExt cx="2064" cy="2496"/>
          </a:xfrm>
        </p:grpSpPr>
        <p:sp>
          <p:nvSpPr>
            <p:cNvPr id="1129478" name="Rectangle 4"/>
            <p:cNvSpPr>
              <a:spLocks noChangeArrowheads="1"/>
            </p:cNvSpPr>
            <p:nvPr/>
          </p:nvSpPr>
          <p:spPr bwMode="auto">
            <a:xfrm>
              <a:off x="144" y="1680"/>
              <a:ext cx="2064"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بأكمله له نغمة رمزية في الغالب كما هو الحال في مضاعفات ألف في الكتاب (٥: ١١ ؛ ٧: ٤-٩ ؛ ٩: ١٦ ؛ ١٤: ١ ؛ ٢١: ١٦ ؛ ص 973).</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29479" name="WordArt 5"/>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5382" name="Rectangle 6"/>
          <p:cNvSpPr>
            <a:spLocks noChangeArrowheads="1"/>
          </p:cNvSpPr>
          <p:nvPr/>
        </p:nvSpPr>
        <p:spPr bwMode="auto">
          <a:xfrm>
            <a:off x="3886200" y="2057400"/>
            <a:ext cx="47244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0" fontAlgn="base" latinLnBrk="0" hangingPunct="0">
              <a:lnSpc>
                <a:spcPct val="90000"/>
              </a:lnSpc>
              <a:spcBef>
                <a:spcPct val="20000"/>
              </a:spcBef>
              <a:spcAft>
                <a:spcPct val="0"/>
              </a:spcAft>
              <a:buClr>
                <a:srgbClr val="000000"/>
              </a:buClr>
              <a:buSzPct val="80000"/>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 مثال يتم ال</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ستشهاد به حرفي</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ربوات ربوات وألوف ألوف</a:t>
            </a:r>
            <a:endParaRPr kumimoji="0" lang="ar-EG" sz="3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90000"/>
              </a:lnSpc>
              <a:spcBef>
                <a:spcPct val="20000"/>
              </a:spcBef>
              <a:spcAft>
                <a:spcPct val="0"/>
              </a:spcAft>
              <a:buClr>
                <a:srgbClr val="000000"/>
              </a:buClr>
              <a:buSzPct val="80000"/>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(٥: ١١) ، ١٤٤٠٠٠ (٧: ٤-٩ ؛ ١٤: ١) ، ٢٠٠ مليون جندي (٩: ١٦) ، و١٢٠٠٠ غلو</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ة</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قياس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ورشليم</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(٢١: ١٦). </a:t>
            </a:r>
          </a:p>
          <a:p>
            <a:pPr marL="0" marR="0" lvl="0" indent="0" algn="r" defTabSz="914400" rtl="1" eaLnBrk="0" fontAlgn="base" latinLnBrk="0" hangingPunct="0">
              <a:lnSpc>
                <a:spcPct val="90000"/>
              </a:lnSpc>
              <a:spcBef>
                <a:spcPct val="20000"/>
              </a:spcBef>
              <a:spcAft>
                <a:spcPct val="0"/>
              </a:spcAft>
              <a:buClr>
                <a:srgbClr val="000000"/>
              </a:buClr>
              <a:buSzPct val="80000"/>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 شيء مجازي</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كما</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لا يعني تقريب الأرقام أنها رمزية.</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5383" name="WordArt 7"/>
          <p:cNvSpPr>
            <a:spLocks noChangeArrowheads="1" noChangeShapeType="1" noTextEdit="1"/>
          </p:cNvSpPr>
          <p:nvPr/>
        </p:nvSpPr>
        <p:spPr bwMode="auto">
          <a:xfrm>
            <a:off x="3810000" y="68580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Tree>
    <p:extLst>
      <p:ext uri="{BB962C8B-B14F-4D97-AF65-F5344CB8AC3E}">
        <p14:creationId xmlns:p14="http://schemas.microsoft.com/office/powerpoint/2010/main" val="4066905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53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538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538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538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382" grpId="0" build="p"/>
      <p:bldP spid="48538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497"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0498" name="Rectangle 1026"/>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30499" name="Group 1027"/>
          <p:cNvGrpSpPr>
            <a:grpSpLocks/>
          </p:cNvGrpSpPr>
          <p:nvPr/>
        </p:nvGrpSpPr>
        <p:grpSpPr bwMode="auto">
          <a:xfrm>
            <a:off x="381000" y="1066800"/>
            <a:ext cx="3124200" cy="3962400"/>
            <a:chOff x="240" y="1056"/>
            <a:chExt cx="1968" cy="2496"/>
          </a:xfrm>
        </p:grpSpPr>
        <p:sp>
          <p:nvSpPr>
            <p:cNvPr id="1130502" name="Rectangle 1028"/>
            <p:cNvSpPr>
              <a:spLocks noChangeArrowheads="1"/>
            </p:cNvSpPr>
            <p:nvPr/>
          </p:nvSpPr>
          <p:spPr bwMode="auto">
            <a:xfrm>
              <a:off x="336" y="1680"/>
              <a:ext cx="1872"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يحتوي </a:t>
              </a:r>
              <a:r>
                <a:rPr kumimoji="0" lang="ar-SA"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العهد القديم</a:t>
              </a:r>
              <a: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على استخدام تصويري لـ ١٠٠٠</a:t>
              </a:r>
              <a:br>
                <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(ص 995).</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30503" name="WordArt 1029"/>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8454" name="Rectangle 1030"/>
          <p:cNvSpPr>
            <a:spLocks noChangeArrowheads="1"/>
          </p:cNvSpPr>
          <p:nvPr/>
        </p:nvSpPr>
        <p:spPr bwMode="auto">
          <a:xfrm>
            <a:off x="3886200" y="2057400"/>
            <a:ext cx="3962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لأن ألف سنة في عينيك مثل يوم أمس</a:t>
            </a:r>
            <a:r>
              <a:rPr kumimoji="0" lang="ar-EG" altLang="ja-JP"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(مز ٩٠: ٤) له استخدام رمزي لكلمة يوم ولكنه لا معنى له ما لم يتم فهم كلمة ألف حرفياً.</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8455" name="WordArt 1031"/>
          <p:cNvSpPr>
            <a:spLocks noChangeArrowheads="1" noChangeShapeType="1" noTextEdit="1"/>
          </p:cNvSpPr>
          <p:nvPr/>
        </p:nvSpPr>
        <p:spPr bwMode="auto">
          <a:xfrm>
            <a:off x="3810000" y="68580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9"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6869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84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845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4" grpId="0" build="p"/>
      <p:bldP spid="48845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521"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1522" name="Rectangle 2"/>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31523" name="Group 8"/>
          <p:cNvGrpSpPr>
            <a:grpSpLocks/>
          </p:cNvGrpSpPr>
          <p:nvPr/>
        </p:nvGrpSpPr>
        <p:grpSpPr bwMode="auto">
          <a:xfrm>
            <a:off x="381000" y="1066800"/>
            <a:ext cx="3276600" cy="5181600"/>
            <a:chOff x="240" y="672"/>
            <a:chExt cx="2064" cy="3264"/>
          </a:xfrm>
        </p:grpSpPr>
        <p:sp>
          <p:nvSpPr>
            <p:cNvPr id="1131526" name="Rectangle 4"/>
            <p:cNvSpPr>
              <a:spLocks noChangeArrowheads="1"/>
            </p:cNvSpPr>
            <p:nvPr/>
          </p:nvSpPr>
          <p:spPr bwMode="auto">
            <a:xfrm>
              <a:off x="336" y="1296"/>
              <a:ext cx="1968" cy="2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استخدم اليهود والمسيحيون الأوائل ١٠٠٠ سنة كرقم للبركات الأبدية للمفتدين (ص 1018-101).</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31527" name="WordArt 5"/>
            <p:cNvSpPr>
              <a:spLocks noChangeArrowheads="1" noChangeShapeType="1" noTextEdit="1"/>
            </p:cNvSpPr>
            <p:nvPr/>
          </p:nvSpPr>
          <p:spPr bwMode="auto">
            <a:xfrm>
              <a:off x="240" y="672"/>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6406" name="Rectangle 6"/>
          <p:cNvSpPr>
            <a:spLocks noChangeArrowheads="1"/>
          </p:cNvSpPr>
          <p:nvPr/>
        </p:nvSpPr>
        <p:spPr bwMode="auto">
          <a:xfrm>
            <a:off x="3886200" y="2057400"/>
            <a:ext cx="4724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 الواقع  افترضت فكرة الحاخامات والمسيحيين الأوائل التي دامت ٦٠٠٠ عام أن ١٠٠٠ عام هو السبت. </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كان القديس أوغسطينوس الألفي هو الذي علم أن اليوم الثامن يدل على الأبدية (عظات في المواسم الليتورجية 259.2 ؛ مدينة الله 20.7)</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6407" name="WordArt 7"/>
          <p:cNvSpPr>
            <a:spLocks noChangeArrowheads="1" noChangeShapeType="1" noTextEdit="1"/>
          </p:cNvSpPr>
          <p:nvPr/>
        </p:nvSpPr>
        <p:spPr bwMode="auto">
          <a:xfrm>
            <a:off x="3810000" y="68580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9"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7969658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640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640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640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6" grpId="0" build="p"/>
      <p:bldP spid="48640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2545"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2546" name="Rectangle 2"/>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grpSp>
        <p:nvGrpSpPr>
          <p:cNvPr id="1132547" name="Group 3"/>
          <p:cNvGrpSpPr>
            <a:grpSpLocks/>
          </p:cNvGrpSpPr>
          <p:nvPr/>
        </p:nvGrpSpPr>
        <p:grpSpPr bwMode="auto">
          <a:xfrm>
            <a:off x="381000" y="1073150"/>
            <a:ext cx="3124200" cy="4724400"/>
            <a:chOff x="240" y="1056"/>
            <a:chExt cx="1968" cy="2976"/>
          </a:xfrm>
        </p:grpSpPr>
        <p:sp>
          <p:nvSpPr>
            <p:cNvPr id="1132550" name="Rectangle 4"/>
            <p:cNvSpPr>
              <a:spLocks noChangeArrowheads="1"/>
            </p:cNvSpPr>
            <p:nvPr/>
          </p:nvSpPr>
          <p:spPr bwMode="auto">
            <a:xfrm>
              <a:off x="336" y="1680"/>
              <a:ext cx="1872" cy="2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الأولى عاشوا هي قيامة روحية</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(٢٠: ٤) أما الثانية فهي قيامة جسدية (٢٠: ٥).</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32551" name="WordArt 5"/>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487430" name="Rectangle 6"/>
          <p:cNvSpPr>
            <a:spLocks noChangeArrowheads="1"/>
          </p:cNvSpPr>
          <p:nvPr/>
        </p:nvSpPr>
        <p:spPr bwMode="auto">
          <a:xfrm>
            <a:off x="3886200" y="2063750"/>
            <a:ext cx="4724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385763" marR="0" lvl="0" indent="-385763"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لماذا ترى نفس الفعل بشكل مختلف في نفس النص؟</a:t>
            </a:r>
          </a:p>
          <a:p>
            <a:pPr marL="385763" marR="0" lvl="0" indent="-385763"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فعاشوا لا تدل أبد</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القيامة الروحية في الكتاب المقدس.</a:t>
            </a:r>
          </a:p>
          <a:p>
            <a:pPr marL="385763" marR="0" lvl="0" indent="-385763"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القيامة دائما</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دل على الجسد المادي.</a:t>
            </a:r>
          </a:p>
          <a:p>
            <a:pPr marL="385763" marR="0" lvl="0" indent="-385763"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المؤمنون أحياء روحياً الآن فلا داعي لذلك!</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7431" name="WordArt 7"/>
          <p:cNvSpPr>
            <a:spLocks noChangeArrowheads="1" noChangeShapeType="1" noTextEdit="1"/>
          </p:cNvSpPr>
          <p:nvPr/>
        </p:nvSpPr>
        <p:spPr bwMode="auto">
          <a:xfrm>
            <a:off x="3810000" y="69215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9"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832844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4874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74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743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743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743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0" grpId="0" build="p"/>
      <p:bldP spid="48743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3569"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3338"/>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3570" name="Rectangle 1026"/>
          <p:cNvSpPr>
            <a:spLocks noGrp="1" noChangeArrowheads="1"/>
          </p:cNvSpPr>
          <p:nvPr>
            <p:ph type="title"/>
          </p:nvPr>
        </p:nvSpPr>
        <p:spPr>
          <a:xfrm>
            <a:off x="0" y="0"/>
            <a:ext cx="9144000" cy="1219200"/>
          </a:xfrm>
          <a:solidFill>
            <a:schemeClr val="tx1"/>
          </a:solidFill>
        </p:spPr>
        <p:txBody>
          <a:bodyPr/>
          <a:lstStyle/>
          <a:p>
            <a:pPr rtl="1" eaLnBrk="1" hangingPunct="1"/>
            <a:r>
              <a:rPr lang="ar-EG" sz="4000" dirty="0">
                <a:latin typeface="Arial" panose="020B0604020202020204" pitchFamily="34" charset="0"/>
                <a:ea typeface="ＭＳ Ｐゴシック" charset="0"/>
                <a:cs typeface="Arial" panose="020B0604020202020204" pitchFamily="34" charset="0"/>
              </a:rPr>
              <a:t>هل ١٠٠٠ سنة تعني ١٠٠٠ سنة؟</a:t>
            </a:r>
            <a:endParaRPr lang="en-US" sz="4000" dirty="0">
              <a:latin typeface="Arial" panose="020B0604020202020204" pitchFamily="34" charset="0"/>
              <a:ea typeface="ＭＳ Ｐゴシック" charset="0"/>
              <a:cs typeface="Arial" panose="020B0604020202020204" pitchFamily="34" charset="0"/>
            </a:endParaRPr>
          </a:p>
        </p:txBody>
      </p:sp>
      <p:grpSp>
        <p:nvGrpSpPr>
          <p:cNvPr id="1133571" name="Group 1027"/>
          <p:cNvGrpSpPr>
            <a:grpSpLocks/>
          </p:cNvGrpSpPr>
          <p:nvPr/>
        </p:nvGrpSpPr>
        <p:grpSpPr bwMode="auto">
          <a:xfrm>
            <a:off x="381000" y="1046163"/>
            <a:ext cx="3124200" cy="5262562"/>
            <a:chOff x="240" y="1056"/>
            <a:chExt cx="1968" cy="2496"/>
          </a:xfrm>
        </p:grpSpPr>
        <p:sp>
          <p:nvSpPr>
            <p:cNvPr id="1133574" name="Rectangle 1028"/>
            <p:cNvSpPr>
              <a:spLocks noChangeArrowheads="1"/>
            </p:cNvSpPr>
            <p:nvPr/>
          </p:nvSpPr>
          <p:spPr bwMode="auto">
            <a:xfrm>
              <a:off x="336" y="1680"/>
              <a:ext cx="1872"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الرقم ١٠٠٠ يشير إلى ملء الزمان وبالتالي يرمز إلى حقبة غير محددة كما في مزمور ٥٠:١٠  و٢ بطرس ٣: ٨.</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133575" name="WordArt 1029"/>
            <p:cNvSpPr>
              <a:spLocks noChangeArrowheads="1" noChangeShapeType="1" noTextEdit="1"/>
            </p:cNvSpPr>
            <p:nvPr/>
          </p:nvSpPr>
          <p:spPr bwMode="auto">
            <a:xfrm>
              <a:off x="240" y="1056"/>
              <a:ext cx="768" cy="696"/>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بيلي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grpSp>
      <p:sp>
        <p:nvSpPr>
          <p:cNvPr id="507910" name="Rectangle 1030"/>
          <p:cNvSpPr>
            <a:spLocks noChangeArrowheads="1"/>
          </p:cNvSpPr>
          <p:nvPr/>
        </p:nvSpPr>
        <p:spPr bwMode="auto">
          <a:xfrm>
            <a:off x="3635375" y="1920875"/>
            <a:ext cx="4975225" cy="489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90000"/>
              </a:lnSpc>
              <a:spcBef>
                <a:spcPct val="20000"/>
              </a:spcBef>
              <a:spcAft>
                <a:spcPct val="0"/>
              </a:spcAft>
              <a:buClr>
                <a:srgbClr val="000000"/>
              </a:buClr>
              <a:buSzPct val="80000"/>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مزمور ٥٠: ١٠ (</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10</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لأن لي حيوان الوعر والبهائم على الجبال الألوف.</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lang="ar-JO" sz="3200" b="1" dirty="0">
                <a:solidFill>
                  <a:srgbClr val="000000"/>
                </a:solidFill>
                <a:latin typeface="Arial" panose="020B0604020202020204" pitchFamily="34" charset="0"/>
                <a:ea typeface="ＭＳ Ｐゴシック" charset="0"/>
                <a:cs typeface="Arial" panose="020B0604020202020204" pitchFamily="34" charset="0"/>
              </a:rPr>
              <a:t>لا علاقة له بالوقت.</a:t>
            </a:r>
            <a:endPar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90000"/>
              </a:lnSpc>
              <a:spcBef>
                <a:spcPct val="20000"/>
              </a:spcBef>
              <a:spcAft>
                <a:spcPct val="0"/>
              </a:spcAft>
              <a:buClr>
                <a:srgbClr val="000000"/>
              </a:buClr>
              <a:buSzPct val="80000"/>
              <a:buFontTx/>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٢ بطرس ٣: ٨ (</a:t>
            </a: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أن يوماً واحداً عند الرب كألف سنة، وألف سنة كيوم واحد</a:t>
            </a: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r" defTabSz="914400" rtl="1" eaLnBrk="1" fontAlgn="base" latinLnBrk="0" hangingPunct="1">
              <a:lnSpc>
                <a:spcPct val="90000"/>
              </a:lnSpc>
              <a:spcBef>
                <a:spcPct val="20000"/>
              </a:spcBef>
              <a:spcAft>
                <a:spcPct val="0"/>
              </a:spcAft>
              <a:buClr>
                <a:srgbClr val="000000"/>
              </a:buClr>
              <a:buSzPct val="80000"/>
              <a:buFont typeface="Wingdings" charset="0"/>
              <a:buNone/>
              <a:tabLst/>
              <a:defRPr/>
            </a:pPr>
            <a:r>
              <a:rPr kumimoji="0" lang="ar-EG"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يبدو ان بيلي يقرأه على أنه ألف سنة بالمعنى الحرفي</a:t>
            </a: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WordArt 1031"/>
          <p:cNvSpPr>
            <a:spLocks noChangeArrowheads="1" noChangeShapeType="1" noTextEdit="1"/>
          </p:cNvSpPr>
          <p:nvPr/>
        </p:nvSpPr>
        <p:spPr bwMode="auto">
          <a:xfrm>
            <a:off x="3810000" y="692150"/>
            <a:ext cx="17526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رد</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9"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425</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59355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079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79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791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79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79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0" grpId="0" build="p"/>
      <p:bldP spid="5079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593" name="Picture 7" descr="Rev 20 Slid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4594" name="Rectangle 1026"/>
          <p:cNvSpPr>
            <a:spLocks noGrp="1" noChangeArrowheads="1"/>
          </p:cNvSpPr>
          <p:nvPr>
            <p:ph type="title"/>
          </p:nvPr>
        </p:nvSpPr>
        <p:spPr>
          <a:xfrm>
            <a:off x="0" y="0"/>
            <a:ext cx="9144000" cy="1219200"/>
          </a:xfrm>
          <a:solidFill>
            <a:schemeClr val="tx1"/>
          </a:solidFill>
        </p:spPr>
        <p:txBody>
          <a:bodyPr/>
          <a:lstStyle/>
          <a:p>
            <a:pPr rtl="1" eaLnBrk="1" hangingPunct="1"/>
            <a:r>
              <a:rPr lang="ar-EG" sz="4000" b="1" dirty="0">
                <a:latin typeface="Arial" panose="020B0604020202020204" pitchFamily="34" charset="0"/>
                <a:ea typeface="ＭＳ Ｐゴシック" charset="0"/>
                <a:cs typeface="Arial" panose="020B0604020202020204" pitchFamily="34" charset="0"/>
              </a:rPr>
              <a:t>هل ١٠٠٠ سنة تعني ١٠٠٠ سنة؟</a:t>
            </a:r>
            <a:endParaRPr lang="en-US" sz="4000" b="1" dirty="0">
              <a:latin typeface="Arial" panose="020B0604020202020204" pitchFamily="34" charset="0"/>
              <a:ea typeface="ＭＳ Ｐゴシック" charset="0"/>
              <a:cs typeface="Arial" panose="020B0604020202020204" pitchFamily="34" charset="0"/>
            </a:endParaRPr>
          </a:p>
        </p:txBody>
      </p:sp>
      <p:sp>
        <p:nvSpPr>
          <p:cNvPr id="514054" name="Rectangle 1030"/>
          <p:cNvSpPr>
            <a:spLocks noChangeArrowheads="1"/>
          </p:cNvSpPr>
          <p:nvPr/>
        </p:nvSpPr>
        <p:spPr bwMode="auto">
          <a:xfrm>
            <a:off x="410817" y="1815551"/>
            <a:ext cx="385638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كليمن</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دس</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روما</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a:t>
            </a:r>
            <a:endPar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غناطيوس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بابياس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الديدا</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خ</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رسالة بولس الرسول </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إلى </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برنابا</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هرماس ال</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راعي </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جستن الشهيد</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ميليتو من ساردس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ثيوفيلوس أنطاكية</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أبوليناريس من هيرابوليس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إيريناوس</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4055" name="WordArt 1031"/>
          <p:cNvSpPr>
            <a:spLocks noChangeArrowheads="1" noChangeShapeType="1" noTextEdit="1"/>
          </p:cNvSpPr>
          <p:nvPr/>
        </p:nvSpPr>
        <p:spPr bwMode="auto">
          <a:xfrm>
            <a:off x="228600" y="762000"/>
            <a:ext cx="8305800" cy="1485900"/>
          </a:xfrm>
          <a:prstGeom prst="rect">
            <a:avLst/>
          </a:prstGeom>
        </p:spPr>
        <p:txBody>
          <a:bodyPr wrap="none" fromWordArt="1">
            <a:prstTxWarp prst="textSlantUp">
              <a:avLst>
                <a:gd name="adj" fmla="val 42630"/>
              </a:avLst>
            </a:prstTxWarp>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كان جميع العلماء قبل عام ٣٠٠ بعد الميلاد من العصر الألفي</a:t>
            </a:r>
            <a:endParaRPr kumimoji="0" lang="en-US" sz="3600" b="0" i="0" u="none" strike="noStrike" kern="10" cap="none" spc="0" normalizeH="0" baseline="0" noProof="0" dirty="0">
              <a:ln w="9525">
                <a:solidFill>
                  <a:srgbClr val="CC99FF"/>
                </a:solidFill>
                <a:round/>
                <a:headEnd/>
                <a:tailEnd type="none" w="lg" len="lg"/>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endParaRPr>
          </a:p>
        </p:txBody>
      </p:sp>
      <p:sp>
        <p:nvSpPr>
          <p:cNvPr id="514056" name="Rectangle 1032"/>
          <p:cNvSpPr>
            <a:spLocks noChangeArrowheads="1"/>
          </p:cNvSpPr>
          <p:nvPr/>
        </p:nvSpPr>
        <p:spPr bwMode="auto">
          <a:xfrm>
            <a:off x="4343400" y="1815551"/>
            <a:ext cx="37338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هيبوليتوس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أكليمندس</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a:t>
            </a: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سكندري</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ترتليان</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يوليوس أفريكانوس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سيبريان</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نيبوس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كوراسيون</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العميد</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فيكتورينوس بيتاو</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ميثوديوس</a:t>
            </a:r>
          </a:p>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لاكتانتيوس</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14057" name="Text Box 1033"/>
          <p:cNvSpPr txBox="1">
            <a:spLocks noChangeArrowheads="1"/>
          </p:cNvSpPr>
          <p:nvPr/>
        </p:nvSpPr>
        <p:spPr bwMode="auto">
          <a:xfrm>
            <a:off x="0" y="6428508"/>
            <a:ext cx="9144000" cy="429491"/>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1" fontAlgn="base" latinLnBrk="0" hangingPunct="1">
              <a:lnSpc>
                <a:spcPct val="80000"/>
              </a:lnSpc>
              <a:spcBef>
                <a:spcPct val="20000"/>
              </a:spcBef>
              <a:spcAft>
                <a:spcPct val="0"/>
              </a:spcAft>
              <a:buClr>
                <a:srgbClr val="000000"/>
              </a:buClr>
              <a:buSzPct val="80000"/>
              <a:buFont typeface="Wingdings"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بعد ٣٠٠</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a:t>
            </a: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بدأ أوغسطينوس وجيروم وثيودوريت وآخرين في إضفاء الروحانيات على الألف عام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318111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140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500"/>
                                  </p:stCondLst>
                                  <p:childTnLst>
                                    <p:set>
                                      <p:cBhvr>
                                        <p:cTn id="10" dur="1" fill="hold">
                                          <p:stCondLst>
                                            <p:cond delay="0"/>
                                          </p:stCondLst>
                                        </p:cTn>
                                        <p:tgtEl>
                                          <p:spTgt spid="51405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500"/>
                                  </p:stCondLst>
                                  <p:childTnLst>
                                    <p:set>
                                      <p:cBhvr>
                                        <p:cTn id="14" dur="1" fill="hold">
                                          <p:stCondLst>
                                            <p:cond delay="0"/>
                                          </p:stCondLst>
                                        </p:cTn>
                                        <p:tgtEl>
                                          <p:spTgt spid="51405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500"/>
                                  </p:stCondLst>
                                  <p:childTnLst>
                                    <p:set>
                                      <p:cBhvr>
                                        <p:cTn id="18" dur="1" fill="hold">
                                          <p:stCondLst>
                                            <p:cond delay="0"/>
                                          </p:stCondLst>
                                        </p:cTn>
                                        <p:tgtEl>
                                          <p:spTgt spid="51405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500"/>
                                  </p:stCondLst>
                                  <p:childTnLst>
                                    <p:set>
                                      <p:cBhvr>
                                        <p:cTn id="22" dur="1" fill="hold">
                                          <p:stCondLst>
                                            <p:cond delay="0"/>
                                          </p:stCondLst>
                                        </p:cTn>
                                        <p:tgtEl>
                                          <p:spTgt spid="51405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500"/>
                                  </p:stCondLst>
                                  <p:childTnLst>
                                    <p:set>
                                      <p:cBhvr>
                                        <p:cTn id="26" dur="1" fill="hold">
                                          <p:stCondLst>
                                            <p:cond delay="0"/>
                                          </p:stCondLst>
                                        </p:cTn>
                                        <p:tgtEl>
                                          <p:spTgt spid="51405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500"/>
                                  </p:stCondLst>
                                  <p:childTnLst>
                                    <p:set>
                                      <p:cBhvr>
                                        <p:cTn id="30" dur="1" fill="hold">
                                          <p:stCondLst>
                                            <p:cond delay="0"/>
                                          </p:stCondLst>
                                        </p:cTn>
                                        <p:tgtEl>
                                          <p:spTgt spid="51405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500"/>
                                  </p:stCondLst>
                                  <p:childTnLst>
                                    <p:set>
                                      <p:cBhvr>
                                        <p:cTn id="34" dur="1" fill="hold">
                                          <p:stCondLst>
                                            <p:cond delay="0"/>
                                          </p:stCondLst>
                                        </p:cTn>
                                        <p:tgtEl>
                                          <p:spTgt spid="51405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500"/>
                                  </p:stCondLst>
                                  <p:childTnLst>
                                    <p:set>
                                      <p:cBhvr>
                                        <p:cTn id="38" dur="1" fill="hold">
                                          <p:stCondLst>
                                            <p:cond delay="0"/>
                                          </p:stCondLst>
                                        </p:cTn>
                                        <p:tgtEl>
                                          <p:spTgt spid="51405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500"/>
                                  </p:stCondLst>
                                  <p:childTnLst>
                                    <p:set>
                                      <p:cBhvr>
                                        <p:cTn id="42" dur="1" fill="hold">
                                          <p:stCondLst>
                                            <p:cond delay="0"/>
                                          </p:stCondLst>
                                        </p:cTn>
                                        <p:tgtEl>
                                          <p:spTgt spid="51405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500"/>
                                  </p:stCondLst>
                                  <p:childTnLst>
                                    <p:set>
                                      <p:cBhvr>
                                        <p:cTn id="46" dur="1" fill="hold">
                                          <p:stCondLst>
                                            <p:cond delay="0"/>
                                          </p:stCondLst>
                                        </p:cTn>
                                        <p:tgtEl>
                                          <p:spTgt spid="514054">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500"/>
                                  </p:stCondLst>
                                  <p:childTnLst>
                                    <p:set>
                                      <p:cBhvr>
                                        <p:cTn id="50" dur="1" fill="hold">
                                          <p:stCondLst>
                                            <p:cond delay="0"/>
                                          </p:stCondLst>
                                        </p:cTn>
                                        <p:tgtEl>
                                          <p:spTgt spid="514054">
                                            <p:txEl>
                                              <p:pRg st="10" end="10"/>
                                            </p:txEl>
                                          </p:spTgt>
                                        </p:tgtEl>
                                        <p:attrNameLst>
                                          <p:attrName>style.visibility</p:attrName>
                                        </p:attrNameLst>
                                      </p:cBhvr>
                                      <p:to>
                                        <p:strVal val="visible"/>
                                      </p:to>
                                    </p:set>
                                  </p:childTnLst>
                                </p:cTn>
                              </p:par>
                            </p:childTnLst>
                          </p:cTn>
                        </p:par>
                        <p:par>
                          <p:cTn id="51" fill="hold" nodeType="afterGroup">
                            <p:stCondLst>
                              <p:cond delay="500"/>
                            </p:stCondLst>
                            <p:childTnLst>
                              <p:par>
                                <p:cTn id="52" presetID="1" presetClass="entr" presetSubtype="0" fill="hold" grpId="0" nodeType="afterEffect">
                                  <p:stCondLst>
                                    <p:cond delay="500"/>
                                  </p:stCondLst>
                                  <p:childTnLst>
                                    <p:set>
                                      <p:cBhvr>
                                        <p:cTn id="53" dur="1" fill="hold">
                                          <p:stCondLst>
                                            <p:cond delay="0"/>
                                          </p:stCondLst>
                                        </p:cTn>
                                        <p:tgtEl>
                                          <p:spTgt spid="514056">
                                            <p:txEl>
                                              <p:pRg st="0" end="0"/>
                                            </p:txEl>
                                          </p:spTgt>
                                        </p:tgtEl>
                                        <p:attrNameLst>
                                          <p:attrName>style.visibility</p:attrName>
                                        </p:attrNameLst>
                                      </p:cBhvr>
                                      <p:to>
                                        <p:strVal val="visible"/>
                                      </p:to>
                                    </p:set>
                                  </p:childTnLst>
                                </p:cTn>
                              </p:par>
                            </p:childTnLst>
                          </p:cTn>
                        </p:par>
                        <p:par>
                          <p:cTn id="54" fill="hold">
                            <p:stCondLst>
                              <p:cond delay="1000"/>
                            </p:stCondLst>
                            <p:childTnLst>
                              <p:par>
                                <p:cTn id="55" presetID="1" presetClass="entr" presetSubtype="0" fill="hold" grpId="0" nodeType="afterEffect">
                                  <p:stCondLst>
                                    <p:cond delay="500"/>
                                  </p:stCondLst>
                                  <p:childTnLst>
                                    <p:set>
                                      <p:cBhvr>
                                        <p:cTn id="56" dur="1" fill="hold">
                                          <p:stCondLst>
                                            <p:cond delay="0"/>
                                          </p:stCondLst>
                                        </p:cTn>
                                        <p:tgtEl>
                                          <p:spTgt spid="514056">
                                            <p:txEl>
                                              <p:pRg st="1" end="1"/>
                                            </p:txEl>
                                          </p:spTgt>
                                        </p:tgtEl>
                                        <p:attrNameLst>
                                          <p:attrName>style.visibility</p:attrName>
                                        </p:attrNameLst>
                                      </p:cBhvr>
                                      <p:to>
                                        <p:strVal val="visible"/>
                                      </p:to>
                                    </p:set>
                                  </p:childTnLst>
                                </p:cTn>
                              </p:par>
                            </p:childTnLst>
                          </p:cTn>
                        </p:par>
                        <p:par>
                          <p:cTn id="57" fill="hold">
                            <p:stCondLst>
                              <p:cond delay="1500"/>
                            </p:stCondLst>
                            <p:childTnLst>
                              <p:par>
                                <p:cTn id="58" presetID="1" presetClass="entr" presetSubtype="0" fill="hold" grpId="0" nodeType="afterEffect">
                                  <p:stCondLst>
                                    <p:cond delay="500"/>
                                  </p:stCondLst>
                                  <p:childTnLst>
                                    <p:set>
                                      <p:cBhvr>
                                        <p:cTn id="59" dur="1" fill="hold">
                                          <p:stCondLst>
                                            <p:cond delay="0"/>
                                          </p:stCondLst>
                                        </p:cTn>
                                        <p:tgtEl>
                                          <p:spTgt spid="514056">
                                            <p:txEl>
                                              <p:pRg st="2" end="2"/>
                                            </p:txEl>
                                          </p:spTgt>
                                        </p:tgtEl>
                                        <p:attrNameLst>
                                          <p:attrName>style.visibility</p:attrName>
                                        </p:attrNameLst>
                                      </p:cBhvr>
                                      <p:to>
                                        <p:strVal val="visible"/>
                                      </p:to>
                                    </p:set>
                                  </p:childTnLst>
                                </p:cTn>
                              </p:par>
                            </p:childTnLst>
                          </p:cTn>
                        </p:par>
                        <p:par>
                          <p:cTn id="60" fill="hold">
                            <p:stCondLst>
                              <p:cond delay="2000"/>
                            </p:stCondLst>
                            <p:childTnLst>
                              <p:par>
                                <p:cTn id="61" presetID="1" presetClass="entr" presetSubtype="0" fill="hold" grpId="0" nodeType="afterEffect">
                                  <p:stCondLst>
                                    <p:cond delay="500"/>
                                  </p:stCondLst>
                                  <p:childTnLst>
                                    <p:set>
                                      <p:cBhvr>
                                        <p:cTn id="62" dur="1" fill="hold">
                                          <p:stCondLst>
                                            <p:cond delay="0"/>
                                          </p:stCondLst>
                                        </p:cTn>
                                        <p:tgtEl>
                                          <p:spTgt spid="514056">
                                            <p:txEl>
                                              <p:pRg st="3" end="3"/>
                                            </p:txEl>
                                          </p:spTgt>
                                        </p:tgtEl>
                                        <p:attrNameLst>
                                          <p:attrName>style.visibility</p:attrName>
                                        </p:attrNameLst>
                                      </p:cBhvr>
                                      <p:to>
                                        <p:strVal val="visible"/>
                                      </p:to>
                                    </p:set>
                                  </p:childTnLst>
                                </p:cTn>
                              </p:par>
                            </p:childTnLst>
                          </p:cTn>
                        </p:par>
                        <p:par>
                          <p:cTn id="63" fill="hold">
                            <p:stCondLst>
                              <p:cond delay="2500"/>
                            </p:stCondLst>
                            <p:childTnLst>
                              <p:par>
                                <p:cTn id="64" presetID="1" presetClass="entr" presetSubtype="0" fill="hold" grpId="0" nodeType="afterEffect">
                                  <p:stCondLst>
                                    <p:cond delay="500"/>
                                  </p:stCondLst>
                                  <p:childTnLst>
                                    <p:set>
                                      <p:cBhvr>
                                        <p:cTn id="65" dur="1" fill="hold">
                                          <p:stCondLst>
                                            <p:cond delay="0"/>
                                          </p:stCondLst>
                                        </p:cTn>
                                        <p:tgtEl>
                                          <p:spTgt spid="514056">
                                            <p:txEl>
                                              <p:pRg st="4" end="4"/>
                                            </p:txEl>
                                          </p:spTgt>
                                        </p:tgtEl>
                                        <p:attrNameLst>
                                          <p:attrName>style.visibility</p:attrName>
                                        </p:attrNameLst>
                                      </p:cBhvr>
                                      <p:to>
                                        <p:strVal val="visible"/>
                                      </p:to>
                                    </p:set>
                                  </p:childTnLst>
                                </p:cTn>
                              </p:par>
                            </p:childTnLst>
                          </p:cTn>
                        </p:par>
                        <p:par>
                          <p:cTn id="66" fill="hold">
                            <p:stCondLst>
                              <p:cond delay="3000"/>
                            </p:stCondLst>
                            <p:childTnLst>
                              <p:par>
                                <p:cTn id="67" presetID="1" presetClass="entr" presetSubtype="0" fill="hold" grpId="0" nodeType="afterEffect">
                                  <p:stCondLst>
                                    <p:cond delay="500"/>
                                  </p:stCondLst>
                                  <p:childTnLst>
                                    <p:set>
                                      <p:cBhvr>
                                        <p:cTn id="68" dur="1" fill="hold">
                                          <p:stCondLst>
                                            <p:cond delay="0"/>
                                          </p:stCondLst>
                                        </p:cTn>
                                        <p:tgtEl>
                                          <p:spTgt spid="514056">
                                            <p:txEl>
                                              <p:pRg st="5" end="5"/>
                                            </p:txEl>
                                          </p:spTgt>
                                        </p:tgtEl>
                                        <p:attrNameLst>
                                          <p:attrName>style.visibility</p:attrName>
                                        </p:attrNameLst>
                                      </p:cBhvr>
                                      <p:to>
                                        <p:strVal val="visible"/>
                                      </p:to>
                                    </p:set>
                                  </p:childTnLst>
                                </p:cTn>
                              </p:par>
                            </p:childTnLst>
                          </p:cTn>
                        </p:par>
                        <p:par>
                          <p:cTn id="69" fill="hold">
                            <p:stCondLst>
                              <p:cond delay="3500"/>
                            </p:stCondLst>
                            <p:childTnLst>
                              <p:par>
                                <p:cTn id="70" presetID="1" presetClass="entr" presetSubtype="0" fill="hold" grpId="0" nodeType="afterEffect">
                                  <p:stCondLst>
                                    <p:cond delay="500"/>
                                  </p:stCondLst>
                                  <p:childTnLst>
                                    <p:set>
                                      <p:cBhvr>
                                        <p:cTn id="71" dur="1" fill="hold">
                                          <p:stCondLst>
                                            <p:cond delay="0"/>
                                          </p:stCondLst>
                                        </p:cTn>
                                        <p:tgtEl>
                                          <p:spTgt spid="514056">
                                            <p:txEl>
                                              <p:pRg st="6" end="6"/>
                                            </p:txEl>
                                          </p:spTgt>
                                        </p:tgtEl>
                                        <p:attrNameLst>
                                          <p:attrName>style.visibility</p:attrName>
                                        </p:attrNameLst>
                                      </p:cBhvr>
                                      <p:to>
                                        <p:strVal val="visible"/>
                                      </p:to>
                                    </p:set>
                                  </p:childTnLst>
                                </p:cTn>
                              </p:par>
                            </p:childTnLst>
                          </p:cTn>
                        </p:par>
                        <p:par>
                          <p:cTn id="72" fill="hold">
                            <p:stCondLst>
                              <p:cond delay="4000"/>
                            </p:stCondLst>
                            <p:childTnLst>
                              <p:par>
                                <p:cTn id="73" presetID="1" presetClass="entr" presetSubtype="0" fill="hold" grpId="0" nodeType="afterEffect">
                                  <p:stCondLst>
                                    <p:cond delay="500"/>
                                  </p:stCondLst>
                                  <p:childTnLst>
                                    <p:set>
                                      <p:cBhvr>
                                        <p:cTn id="74" dur="1" fill="hold">
                                          <p:stCondLst>
                                            <p:cond delay="0"/>
                                          </p:stCondLst>
                                        </p:cTn>
                                        <p:tgtEl>
                                          <p:spTgt spid="514056">
                                            <p:txEl>
                                              <p:pRg st="7" end="7"/>
                                            </p:txEl>
                                          </p:spTgt>
                                        </p:tgtEl>
                                        <p:attrNameLst>
                                          <p:attrName>style.visibility</p:attrName>
                                        </p:attrNameLst>
                                      </p:cBhvr>
                                      <p:to>
                                        <p:strVal val="visible"/>
                                      </p:to>
                                    </p:set>
                                  </p:childTnLst>
                                </p:cTn>
                              </p:par>
                            </p:childTnLst>
                          </p:cTn>
                        </p:par>
                        <p:par>
                          <p:cTn id="75" fill="hold">
                            <p:stCondLst>
                              <p:cond delay="4500"/>
                            </p:stCondLst>
                            <p:childTnLst>
                              <p:par>
                                <p:cTn id="76" presetID="1" presetClass="entr" presetSubtype="0" fill="hold" grpId="0" nodeType="afterEffect">
                                  <p:stCondLst>
                                    <p:cond delay="500"/>
                                  </p:stCondLst>
                                  <p:childTnLst>
                                    <p:set>
                                      <p:cBhvr>
                                        <p:cTn id="77" dur="1" fill="hold">
                                          <p:stCondLst>
                                            <p:cond delay="0"/>
                                          </p:stCondLst>
                                        </p:cTn>
                                        <p:tgtEl>
                                          <p:spTgt spid="514056">
                                            <p:txEl>
                                              <p:pRg st="8" end="8"/>
                                            </p:txEl>
                                          </p:spTgt>
                                        </p:tgtEl>
                                        <p:attrNameLst>
                                          <p:attrName>style.visibility</p:attrName>
                                        </p:attrNameLst>
                                      </p:cBhvr>
                                      <p:to>
                                        <p:strVal val="visible"/>
                                      </p:to>
                                    </p:set>
                                  </p:childTnLst>
                                </p:cTn>
                              </p:par>
                            </p:childTnLst>
                          </p:cTn>
                        </p:par>
                        <p:par>
                          <p:cTn id="78" fill="hold">
                            <p:stCondLst>
                              <p:cond delay="5000"/>
                            </p:stCondLst>
                            <p:childTnLst>
                              <p:par>
                                <p:cTn id="79" presetID="1" presetClass="entr" presetSubtype="0" fill="hold" grpId="0" nodeType="afterEffect">
                                  <p:stCondLst>
                                    <p:cond delay="500"/>
                                  </p:stCondLst>
                                  <p:childTnLst>
                                    <p:set>
                                      <p:cBhvr>
                                        <p:cTn id="80" dur="1" fill="hold">
                                          <p:stCondLst>
                                            <p:cond delay="0"/>
                                          </p:stCondLst>
                                        </p:cTn>
                                        <p:tgtEl>
                                          <p:spTgt spid="514056">
                                            <p:txEl>
                                              <p:pRg st="9" end="9"/>
                                            </p:txEl>
                                          </p:spTgt>
                                        </p:tgtEl>
                                        <p:attrNameLst>
                                          <p:attrName>style.visibility</p:attrName>
                                        </p:attrNameLst>
                                      </p:cBhvr>
                                      <p:to>
                                        <p:strVal val="visible"/>
                                      </p:to>
                                    </p:set>
                                  </p:childTnLst>
                                </p:cTn>
                              </p:par>
                            </p:childTnLst>
                          </p:cTn>
                        </p:par>
                        <p:par>
                          <p:cTn id="81" fill="hold">
                            <p:stCondLst>
                              <p:cond delay="5500"/>
                            </p:stCondLst>
                            <p:childTnLst>
                              <p:par>
                                <p:cTn id="82" presetID="1" presetClass="entr" presetSubtype="0" fill="hold" grpId="0" nodeType="afterEffect">
                                  <p:stCondLst>
                                    <p:cond delay="500"/>
                                  </p:stCondLst>
                                  <p:childTnLst>
                                    <p:set>
                                      <p:cBhvr>
                                        <p:cTn id="83" dur="1" fill="hold">
                                          <p:stCondLst>
                                            <p:cond delay="0"/>
                                          </p:stCondLst>
                                        </p:cTn>
                                        <p:tgtEl>
                                          <p:spTgt spid="514056">
                                            <p:txEl>
                                              <p:pRg st="10" end="10"/>
                                            </p:txEl>
                                          </p:spTgt>
                                        </p:tgtEl>
                                        <p:attrNameLst>
                                          <p:attrName>style.visibility</p:attrName>
                                        </p:attrNameLst>
                                      </p:cBhvr>
                                      <p:to>
                                        <p:strVal val="visible"/>
                                      </p:to>
                                    </p:set>
                                  </p:childTnLst>
                                </p:cTn>
                              </p:par>
                            </p:childTnLst>
                          </p:cTn>
                        </p:par>
                      </p:childTnLst>
                    </p:cTn>
                  </p:par>
                  <p:par>
                    <p:cTn id="84" fill="hold" nodeType="clickPar">
                      <p:stCondLst>
                        <p:cond delay="indefinite"/>
                      </p:stCondLst>
                      <p:childTnLst>
                        <p:par>
                          <p:cTn id="85" fill="hold" nodeType="withGroup">
                            <p:stCondLst>
                              <p:cond delay="0"/>
                            </p:stCondLst>
                            <p:childTnLst>
                              <p:par>
                                <p:cTn id="86" presetID="1" presetClass="entr" presetSubtype="0" fill="hold" grpId="0" nodeType="clickEffect">
                                  <p:stCondLst>
                                    <p:cond delay="0"/>
                                  </p:stCondLst>
                                  <p:childTnLst>
                                    <p:set>
                                      <p:cBhvr>
                                        <p:cTn id="87" dur="1" fill="hold">
                                          <p:stCondLst>
                                            <p:cond delay="499"/>
                                          </p:stCondLst>
                                        </p:cTn>
                                        <p:tgtEl>
                                          <p:spTgt spid="514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4" grpId="0" build="p"/>
      <p:bldP spid="514055" grpId="0" animBg="1"/>
      <p:bldP spid="514056" grpId="0" build="p"/>
      <p:bldP spid="514057" grpId="0" animBg="1"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564388"/>
          </a:xfrm>
          <a:solidFill>
            <a:srgbClr val="660066"/>
          </a:solidFill>
        </p:spPr>
        <p:txBody>
          <a:bodyPr/>
          <a:lstStyle/>
          <a:p>
            <a:r>
              <a:rPr lang="ar-JO" sz="4000" b="1" dirty="0">
                <a:solidFill>
                  <a:srgbClr val="FFFFFF"/>
                </a:solidFill>
                <a:latin typeface="Arial" panose="020B0604020202020204" pitchFamily="34" charset="0"/>
                <a:cs typeface="Arial" panose="020B0604020202020204" pitchFamily="34" charset="0"/>
              </a:rPr>
              <a:t>من سيملك مع المسيح ألف سنة؟ ثلاث مجموعات (20: 4):</a:t>
            </a:r>
            <a:endParaRPr lang="en-US" sz="4000" b="1" dirty="0">
              <a:solidFill>
                <a:srgbClr val="FFFFFF"/>
              </a:solidFill>
              <a:latin typeface="Arial" panose="020B0604020202020204" pitchFamily="34" charset="0"/>
              <a:cs typeface="Arial" panose="020B0604020202020204" pitchFamily="34" charset="0"/>
            </a:endParaRPr>
          </a:p>
        </p:txBody>
      </p:sp>
      <p:sp>
        <p:nvSpPr>
          <p:cNvPr id="4" name="Subtitle 2"/>
          <p:cNvSpPr txBox="1">
            <a:spLocks/>
          </p:cNvSpPr>
          <p:nvPr/>
        </p:nvSpPr>
        <p:spPr bwMode="auto">
          <a:xfrm>
            <a:off x="184076" y="1693214"/>
            <a:ext cx="8959924" cy="504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algn="r" defTabSz="914400" rtl="1">
              <a:lnSpc>
                <a:spcPct val="90000"/>
              </a:lnSpc>
              <a:buClr>
                <a:schemeClr val="tx1"/>
              </a:buClr>
              <a:buSzPct val="80000"/>
            </a:pPr>
            <a:r>
              <a:rPr lang="ar-JO" b="1" dirty="0">
                <a:latin typeface="Arial" panose="020B0604020202020204" pitchFamily="34" charset="0"/>
                <a:ea typeface="ＭＳ Ｐゴシック" charset="0"/>
                <a:cs typeface="Arial" panose="020B0604020202020204" pitchFamily="34" charset="0"/>
              </a:rPr>
              <a:t>1. </a:t>
            </a:r>
            <a:r>
              <a:rPr lang="ar-JO" b="1" dirty="0">
                <a:solidFill>
                  <a:srgbClr val="FFFF00"/>
                </a:solidFill>
                <a:latin typeface="Arial" panose="020B0604020202020204" pitchFamily="34" charset="0"/>
                <a:ea typeface="ＭＳ Ｐゴシック" charset="0"/>
                <a:cs typeface="Arial" panose="020B0604020202020204" pitchFamily="34" charset="0"/>
              </a:rPr>
              <a:t>الكنيسة</a:t>
            </a:r>
            <a:r>
              <a:rPr lang="ar-JO" b="1" dirty="0">
                <a:latin typeface="Arial" panose="020B0604020202020204" pitchFamily="34" charset="0"/>
                <a:ea typeface="ＭＳ Ｐゴシック" charset="0"/>
                <a:cs typeface="Arial" panose="020B0604020202020204" pitchFamily="34" charset="0"/>
              </a:rPr>
              <a:t>: ورأيت عروشاً فجلسوا عليها، وأعطوا حكماً.</a:t>
            </a:r>
            <a:endParaRPr lang="en-US" b="1" dirty="0">
              <a:latin typeface="Arial" panose="020B0604020202020204" pitchFamily="34" charset="0"/>
              <a:ea typeface="ＭＳ Ｐゴシック" charset="0"/>
              <a:cs typeface="Arial" panose="020B0604020202020204" pitchFamily="34" charset="0"/>
            </a:endParaRPr>
          </a:p>
          <a:p>
            <a:pPr marL="457200" indent="-457200" algn="r" defTabSz="914400" rtl="1">
              <a:lnSpc>
                <a:spcPct val="90000"/>
              </a:lnSpc>
              <a:buClr>
                <a:schemeClr val="tx1"/>
              </a:buClr>
              <a:buSzPct val="80000"/>
            </a:pPr>
            <a:r>
              <a:rPr lang="ar-JO" b="1" dirty="0">
                <a:latin typeface="Arial" panose="020B0604020202020204" pitchFamily="34" charset="0"/>
                <a:ea typeface="ＭＳ Ｐゴシック" charset="0"/>
                <a:cs typeface="Arial" panose="020B0604020202020204" pitchFamily="34" charset="0"/>
              </a:rPr>
              <a:t>2. </a:t>
            </a:r>
            <a:r>
              <a:rPr lang="ar-JO" b="1" dirty="0">
                <a:solidFill>
                  <a:srgbClr val="FFFF00"/>
                </a:solidFill>
                <a:latin typeface="Arial" panose="020B0604020202020204" pitchFamily="34" charset="0"/>
                <a:ea typeface="ＭＳ Ｐゴシック" charset="0"/>
                <a:cs typeface="Arial" panose="020B0604020202020204" pitchFamily="34" charset="0"/>
              </a:rPr>
              <a:t>الشهداء مقطوعي الرأس</a:t>
            </a:r>
            <a:r>
              <a:rPr lang="ar-JO" b="1" dirty="0">
                <a:latin typeface="Arial" panose="020B0604020202020204" pitchFamily="34" charset="0"/>
                <a:ea typeface="ＭＳ Ｐゴシック" charset="0"/>
                <a:cs typeface="Arial" panose="020B0604020202020204" pitchFamily="34" charset="0"/>
              </a:rPr>
              <a:t>: ورأيت نفوس الذين قتلوا من أجل </a:t>
            </a:r>
          </a:p>
          <a:p>
            <a:pPr marL="457200" indent="-457200" algn="r" defTabSz="914400" rtl="1">
              <a:lnSpc>
                <a:spcPct val="90000"/>
              </a:lnSpc>
              <a:buClr>
                <a:schemeClr val="tx1"/>
              </a:buClr>
              <a:buSzPct val="80000"/>
            </a:pPr>
            <a:r>
              <a:rPr lang="ar-JO" b="1" dirty="0">
                <a:latin typeface="Arial" panose="020B0604020202020204" pitchFamily="34" charset="0"/>
                <a:ea typeface="ＭＳ Ｐゴシック" charset="0"/>
                <a:cs typeface="Arial" panose="020B0604020202020204" pitchFamily="34" charset="0"/>
              </a:rPr>
              <a:t>    شهادة يسوع ومن أجل كلمة الله، و</a:t>
            </a:r>
            <a:endParaRPr lang="en-US" b="1" dirty="0">
              <a:latin typeface="Arial" panose="020B0604020202020204" pitchFamily="34" charset="0"/>
              <a:ea typeface="ＭＳ Ｐゴシック" charset="0"/>
              <a:cs typeface="Arial" panose="020B0604020202020204" pitchFamily="34" charset="0"/>
            </a:endParaRPr>
          </a:p>
          <a:p>
            <a:pPr marL="457200" indent="-457200" algn="r" defTabSz="914400" rtl="1">
              <a:lnSpc>
                <a:spcPct val="90000"/>
              </a:lnSpc>
              <a:buClr>
                <a:schemeClr val="tx1"/>
              </a:buClr>
              <a:buSzPct val="80000"/>
            </a:pPr>
            <a:r>
              <a:rPr lang="ar-JO" b="1" dirty="0">
                <a:latin typeface="Arial" panose="020B0604020202020204" pitchFamily="34" charset="0"/>
                <a:ea typeface="ＭＳ Ｐゴシック" charset="0"/>
                <a:cs typeface="Arial" panose="020B0604020202020204" pitchFamily="34" charset="0"/>
              </a:rPr>
              <a:t>3. </a:t>
            </a:r>
            <a:r>
              <a:rPr lang="ar-JO" b="1" dirty="0">
                <a:solidFill>
                  <a:srgbClr val="FFFF00"/>
                </a:solidFill>
                <a:latin typeface="Arial" panose="020B0604020202020204" pitchFamily="34" charset="0"/>
                <a:ea typeface="ＭＳ Ｐゴシック" charset="0"/>
                <a:cs typeface="Arial" panose="020B0604020202020204" pitchFamily="34" charset="0"/>
              </a:rPr>
              <a:t>مؤمني الضيقة</a:t>
            </a:r>
            <a:r>
              <a:rPr lang="ar-JO" b="1" dirty="0">
                <a:latin typeface="Arial" panose="020B0604020202020204" pitchFamily="34" charset="0"/>
                <a:ea typeface="ＭＳ Ｐゴシック" charset="0"/>
                <a:cs typeface="Arial" panose="020B0604020202020204" pitchFamily="34" charset="0"/>
              </a:rPr>
              <a:t>: الذين لم يسجدوا للوحش ولا لصورته، ولم </a:t>
            </a:r>
          </a:p>
          <a:p>
            <a:pPr marL="457200" indent="-457200" algn="r" defTabSz="914400" rtl="1">
              <a:lnSpc>
                <a:spcPct val="90000"/>
              </a:lnSpc>
              <a:buClr>
                <a:schemeClr val="tx1"/>
              </a:buClr>
              <a:buSzPct val="80000"/>
            </a:pPr>
            <a:r>
              <a:rPr lang="ar-JO" b="1" dirty="0">
                <a:latin typeface="Arial" panose="020B0604020202020204" pitchFamily="34" charset="0"/>
                <a:ea typeface="ＭＳ Ｐゴシック" charset="0"/>
                <a:cs typeface="Arial" panose="020B0604020202020204" pitchFamily="34" charset="0"/>
              </a:rPr>
              <a:t>    يقبلوا السمة على جباههم وعلى أيديهم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324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7310157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5618" name="Picture 1028" descr="2394612399_6f42289ece"/>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idx="4294967295"/>
          </p:nvPr>
        </p:nvSpPr>
        <p:spPr>
          <a:xfrm>
            <a:off x="0" y="0"/>
            <a:ext cx="9144000" cy="762000"/>
          </a:xfrm>
          <a:solidFill>
            <a:srgbClr val="800000"/>
          </a:solidFill>
          <a:effectLst>
            <a:outerShdw blurRad="63500" dist="35921" dir="2700000" algn="ctr" rotWithShape="0">
              <a:schemeClr val="tx2">
                <a:alpha val="74997"/>
              </a:schemeClr>
            </a:outerShdw>
          </a:effectLst>
        </p:spPr>
        <p:txBody>
          <a:bodyPr/>
          <a:lstStyle/>
          <a:p>
            <a:pPr rtl="1">
              <a:defRPr/>
            </a:pPr>
            <a:r>
              <a:rPr lang="ar-EG" sz="40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أين يحكم القديسون (٢٠: ٤)؟</a:t>
            </a:r>
            <a:endParaRPr lang="en-US" dirty="0">
              <a:latin typeface="Arial" panose="020B0604020202020204" pitchFamily="34" charset="0"/>
              <a:ea typeface="ＭＳ Ｐゴシック" charset="0"/>
              <a:cs typeface="Arial" panose="020B0604020202020204" pitchFamily="34" charset="0"/>
            </a:endParaRPr>
          </a:p>
        </p:txBody>
      </p:sp>
      <p:sp>
        <p:nvSpPr>
          <p:cNvPr id="2" name="Rectangle 1026"/>
          <p:cNvSpPr>
            <a:spLocks noChangeArrowheads="1"/>
          </p:cNvSpPr>
          <p:nvPr/>
        </p:nvSpPr>
        <p:spPr bwMode="auto">
          <a:xfrm>
            <a:off x="0" y="990600"/>
            <a:ext cx="9144000" cy="762000"/>
          </a:xfrm>
          <a:prstGeom prst="rect">
            <a:avLst/>
          </a:prstGeom>
          <a:solidFill>
            <a:schemeClr val="tx1"/>
          </a:solidFill>
          <a:ln w="9525">
            <a:noFill/>
            <a:miter lim="800000"/>
            <a:headEnd/>
            <a:tailEnd/>
          </a:ln>
          <a:effectLst>
            <a:outerShdw blurRad="63500" dist="35921" dir="2700000" algn="ctr" rotWithShape="0">
              <a:schemeClr val="tx1">
                <a:alpha val="74997"/>
              </a:scheme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غالبا</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ما</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يقول </a:t>
            </a: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الألفيين</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في </a:t>
            </a: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السماء</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1026"/>
          <p:cNvSpPr>
            <a:spLocks noChangeArrowheads="1"/>
          </p:cNvSpPr>
          <p:nvPr/>
        </p:nvSpPr>
        <p:spPr bwMode="auto">
          <a:xfrm>
            <a:off x="-34948" y="2400300"/>
            <a:ext cx="9144000" cy="762000"/>
          </a:xfrm>
          <a:prstGeom prst="rect">
            <a:avLst/>
          </a:prstGeom>
          <a:solidFill>
            <a:schemeClr val="tx1"/>
          </a:solidFill>
          <a:ln w="9525">
            <a:noFill/>
            <a:miter lim="800000"/>
            <a:headEnd/>
            <a:tailEnd/>
          </a:ln>
          <a:effectLst>
            <a:outerShdw blurRad="63500" dist="35921" dir="2700000" algn="ctr" rotWithShape="0">
              <a:schemeClr val="tx1">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a:t>
            </a: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الرؤيا</a:t>
            </a:r>
            <a:r>
              <a:rPr kumimoji="0" lang="ar-SA"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يقول في </a:t>
            </a:r>
            <a:r>
              <a:rPr kumimoji="0" lang="ar-SA"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الأرض</a:t>
            </a:r>
            <a:endParaRPr kumimoji="0" lang="en-US"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1026"/>
          <p:cNvSpPr>
            <a:spLocks noChangeArrowheads="1"/>
          </p:cNvSpPr>
          <p:nvPr/>
        </p:nvSpPr>
        <p:spPr bwMode="auto">
          <a:xfrm>
            <a:off x="0" y="3429000"/>
            <a:ext cx="9144000" cy="1371600"/>
          </a:xfrm>
          <a:prstGeom prst="rect">
            <a:avLst/>
          </a:prstGeom>
          <a:noFill/>
          <a:ln w="9525">
            <a:noFill/>
            <a:miter lim="800000"/>
            <a:headEnd/>
            <a:tailEnd/>
          </a:ln>
          <a:effectLst/>
        </p:spPr>
        <p:txBody>
          <a:bodyPr anchor="ct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hlinkClick r:id="rId4">
                  <a:extLst>
                    <a:ext uri="{A12FA001-AC4F-418D-AE19-62706E023703}">
                      <ahyp:hlinkClr xmlns:ahyp="http://schemas.microsoft.com/office/drawing/2018/hyperlinkcolor" val="tx"/>
                    </a:ext>
                  </a:extLst>
                </a:hlinkClick>
              </a:rPr>
              <a:t>10</a:t>
            </a: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t>
            </a:r>
            <a:r>
              <a:rPr lang="ar-JO" sz="3200" b="1" dirty="0">
                <a:solidFill>
                  <a:srgbClr val="FFFFFF"/>
                </a:solidFill>
                <a:effectLst>
                  <a:glow rad="165100">
                    <a:srgbClr val="000000">
                      <a:alpha val="75000"/>
                    </a:srgbClr>
                  </a:glow>
                </a:effectLst>
                <a:latin typeface="Arial" panose="020B0604020202020204" pitchFamily="34" charset="0"/>
                <a:ea typeface="ＭＳ Ｐゴシック" pitchFamily="-111" charset="-128"/>
                <a:cs typeface="Arial" panose="020B0604020202020204" pitchFamily="34" charset="0"/>
              </a:rPr>
              <a:t>وجعلتنا لإلهنا ملوكاً وكهنة فسنملك على الأرض</a:t>
            </a:r>
            <a:br>
              <a:rPr kumimoji="0" lang="en-US"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b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(٥: ١٠)</a:t>
            </a:r>
            <a:endParaRPr kumimoji="0" lang="en-US"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457200" rtl="1" eaLnBrk="1" fontAlgn="auto" latinLnBrk="0" hangingPunct="1">
              <a:lnSpc>
                <a:spcPct val="100000"/>
              </a:lnSpc>
              <a:spcBef>
                <a:spcPts val="0"/>
              </a:spcBef>
              <a:spcAft>
                <a:spcPts val="0"/>
              </a:spcAft>
              <a:buClrTx/>
              <a:buSzTx/>
              <a:buFontTx/>
              <a:buNone/>
              <a:tabLst/>
              <a:defRPr/>
            </a:pPr>
            <a:endPar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5" name="Rectangle 1026"/>
          <p:cNvSpPr>
            <a:spLocks noChangeArrowheads="1"/>
          </p:cNvSpPr>
          <p:nvPr/>
        </p:nvSpPr>
        <p:spPr bwMode="auto">
          <a:xfrm>
            <a:off x="0" y="5334000"/>
            <a:ext cx="9144000" cy="1371600"/>
          </a:xfrm>
          <a:prstGeom prst="rect">
            <a:avLst/>
          </a:prstGeom>
          <a:noFill/>
          <a:ln w="9525">
            <a:noFill/>
            <a:miter lim="800000"/>
            <a:headEnd/>
            <a:tailEnd/>
          </a:ln>
          <a:effectLst/>
        </p:spPr>
        <p:txBody>
          <a:bodyPr anchor="ctr"/>
          <a:lstStyle/>
          <a:p>
            <a:pPr marL="388938" marR="0" lvl="0" indent="-388938" algn="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t>
            </a:r>
            <a:r>
              <a:rPr kumimoji="0" lang="ar-JO"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t>
            </a: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لم يلاحظ أي تغيير في الموقع من الآية ٣ (على الأرض) إلى الآية ٤ ، لذلك يجب أن نفترض أن الآيات من ٤ إلى ٦ موجودة أيض</a:t>
            </a:r>
            <a:r>
              <a:rPr kumimoji="0" lang="ar-JO"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اً</a:t>
            </a: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على الأرض.</a:t>
            </a:r>
            <a:endParaRPr kumimoji="0" lang="en-US"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8"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491782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build="p" autoUpdateAnimBg="0"/>
      <p:bldP spid="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7666" name="Picture 1032" descr="a-new-heaven-and-a-new-earth"/>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8050" name="Rectangle 1026"/>
          <p:cNvSpPr>
            <a:spLocks noGrp="1" noChangeArrowheads="1"/>
          </p:cNvSpPr>
          <p:nvPr>
            <p:ph type="ctrTitle" idx="4294967295"/>
          </p:nvPr>
        </p:nvSpPr>
        <p:spPr>
          <a:xfrm>
            <a:off x="0" y="0"/>
            <a:ext cx="9144000" cy="762000"/>
          </a:xfrm>
          <a:solidFill>
            <a:srgbClr val="800000"/>
          </a:solidFill>
          <a:effectLst>
            <a:outerShdw blurRad="63500" dist="35921" dir="2700000" algn="ctr" rotWithShape="0">
              <a:schemeClr val="tx2">
                <a:alpha val="74997"/>
              </a:schemeClr>
            </a:outerShdw>
          </a:effectLst>
        </p:spPr>
        <p:txBody>
          <a:bodyPr/>
          <a:lstStyle/>
          <a:p>
            <a:pPr rtl="1">
              <a:defRPr/>
            </a:pPr>
            <a:r>
              <a:rPr lang="ar-EG" sz="4000" b="1" dirty="0">
                <a:solidFill>
                  <a:srgbClr val="FFFF0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يحكم القديسون (٢٠: ٤)؟</a:t>
            </a:r>
            <a:endParaRPr lang="en-US" dirty="0">
              <a:latin typeface="Arial" panose="020B0604020202020204" pitchFamily="34" charset="0"/>
              <a:ea typeface="ＭＳ Ｐゴシック" charset="0"/>
              <a:cs typeface="Arial" panose="020B0604020202020204" pitchFamily="34" charset="0"/>
            </a:endParaRPr>
          </a:p>
        </p:txBody>
      </p:sp>
      <p:sp>
        <p:nvSpPr>
          <p:cNvPr id="2" name="Rectangle 1026"/>
          <p:cNvSpPr>
            <a:spLocks noChangeArrowheads="1"/>
          </p:cNvSpPr>
          <p:nvPr/>
        </p:nvSpPr>
        <p:spPr bwMode="auto">
          <a:xfrm>
            <a:off x="0" y="990600"/>
            <a:ext cx="9144000" cy="762000"/>
          </a:xfrm>
          <a:prstGeom prst="rect">
            <a:avLst/>
          </a:prstGeom>
          <a:solidFill>
            <a:schemeClr val="tx1"/>
          </a:solidFill>
          <a:ln w="9525">
            <a:noFill/>
            <a:miter lim="800000"/>
            <a:headEnd/>
            <a:tailEnd/>
          </a:ln>
          <a:effectLst>
            <a:outerShdw blurRad="63500" dist="35921" dir="2700000" algn="ctr" rotWithShape="0">
              <a:schemeClr val="tx1">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يدعي الألفيين أنه الآن</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1026"/>
          <p:cNvSpPr>
            <a:spLocks noChangeArrowheads="1"/>
          </p:cNvSpPr>
          <p:nvPr/>
        </p:nvSpPr>
        <p:spPr bwMode="auto">
          <a:xfrm>
            <a:off x="0" y="2362200"/>
            <a:ext cx="9144000" cy="762000"/>
          </a:xfrm>
          <a:prstGeom prst="rect">
            <a:avLst/>
          </a:prstGeom>
          <a:solidFill>
            <a:schemeClr val="tx1"/>
          </a:solidFill>
          <a:ln w="9525">
            <a:noFill/>
            <a:miter lim="800000"/>
            <a:headEnd/>
            <a:tailEnd/>
          </a:ln>
          <a:effectLst>
            <a:outerShdw blurRad="63500" dist="35921" dir="2700000" algn="ctr" rotWithShape="0">
              <a:schemeClr val="tx1">
                <a:alpha val="74997"/>
              </a:schemeClr>
            </a:outerShdw>
          </a:effectLst>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 الرؤيا تقول إنه المستقبل</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1026"/>
          <p:cNvSpPr>
            <a:spLocks noChangeArrowheads="1"/>
          </p:cNvSpPr>
          <p:nvPr/>
        </p:nvSpPr>
        <p:spPr bwMode="auto">
          <a:xfrm>
            <a:off x="0" y="3388688"/>
            <a:ext cx="9144000" cy="1371600"/>
          </a:xfrm>
          <a:prstGeom prst="rect">
            <a:avLst/>
          </a:prstGeom>
          <a:noFill/>
          <a:ln w="9525">
            <a:noFill/>
            <a:miter lim="800000"/>
            <a:headEnd/>
            <a:tailEnd/>
          </a:ln>
          <a:effectLst/>
        </p:spPr>
        <p:txBody>
          <a:bodyPr anchor="ctr"/>
          <a:lstStyle/>
          <a:p>
            <a:pPr marL="388938" lvl="0" indent="-388938" algn="r" defTabSz="914400" rtl="1" eaLnBrk="0" fontAlgn="base" hangingPunct="0">
              <a:spcBef>
                <a:spcPct val="0"/>
              </a:spcBef>
              <a:spcAft>
                <a:spcPct val="0"/>
              </a:spcAft>
              <a:defRPr/>
            </a:pP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hlinkClick r:id="rId4">
                  <a:extLst>
                    <a:ext uri="{A12FA001-AC4F-418D-AE19-62706E023703}">
                      <ahyp:hlinkClr xmlns:ahyp="http://schemas.microsoft.com/office/drawing/2018/hyperlinkcolor" val="tx"/>
                    </a:ext>
                  </a:extLst>
                </a:hlinkClick>
              </a:rPr>
              <a:t>10</a:t>
            </a: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a:t>
            </a:r>
            <a:r>
              <a:rPr lang="ar-EG" sz="3200" b="1" dirty="0">
                <a:solidFill>
                  <a:srgbClr val="FFFFFF"/>
                </a:solidFill>
                <a:effectLst>
                  <a:glow rad="165100">
                    <a:srgbClr val="000000">
                      <a:alpha val="75000"/>
                    </a:srgbClr>
                  </a:glow>
                </a:effectLst>
                <a:latin typeface="Arial" panose="020B0604020202020204" pitchFamily="34" charset="0"/>
                <a:ea typeface="ＭＳ Ｐゴシック" pitchFamily="-111" charset="-128"/>
                <a:cs typeface="Arial" panose="020B0604020202020204" pitchFamily="34" charset="0"/>
              </a:rPr>
              <a:t>وجعلتنا لإلهنا ملوكاً وكهنة فسنملك على الأرض</a:t>
            </a:r>
            <a:br>
              <a:rPr kumimoji="0" lang="en-US"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b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(٥: ١٠)</a:t>
            </a:r>
            <a:endParaRPr kumimoji="0" lang="en-US"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endParaRPr>
          </a:p>
        </p:txBody>
      </p:sp>
      <p:sp>
        <p:nvSpPr>
          <p:cNvPr id="5" name="Rectangle 1026"/>
          <p:cNvSpPr>
            <a:spLocks noChangeArrowheads="1"/>
          </p:cNvSpPr>
          <p:nvPr/>
        </p:nvSpPr>
        <p:spPr bwMode="auto">
          <a:xfrm>
            <a:off x="0" y="5112284"/>
            <a:ext cx="9144000" cy="1564312"/>
          </a:xfrm>
          <a:prstGeom prst="rect">
            <a:avLst/>
          </a:prstGeom>
          <a:noFill/>
          <a:ln w="9525">
            <a:noFill/>
            <a:miter lim="800000"/>
            <a:headEnd/>
            <a:tailEnd/>
          </a:ln>
          <a:effectLst/>
        </p:spPr>
        <p:txBody>
          <a:bodyPr anchor="ctr"/>
          <a:lstStyle/>
          <a:p>
            <a:pPr marL="0" marR="0" lvl="0" indent="0" algn="r" defTabSz="457200" rtl="1" eaLnBrk="1" fontAlgn="auto" latinLnBrk="0" hangingPunct="1">
              <a:lnSpc>
                <a:spcPct val="100000"/>
              </a:lnSpc>
              <a:spcBef>
                <a:spcPts val="0"/>
              </a:spcBef>
              <a:spcAft>
                <a:spcPts val="0"/>
              </a:spcAft>
              <a:buClrTx/>
              <a:buSzTx/>
              <a:buFontTx/>
              <a:buNone/>
              <a:tabLst/>
              <a:defRPr/>
            </a:pPr>
            <a:r>
              <a:rPr lang="ar-JO" sz="3200" b="1" dirty="0">
                <a:solidFill>
                  <a:srgbClr val="FFFFFF"/>
                </a:solidFill>
                <a:effectLst>
                  <a:glow rad="165100">
                    <a:srgbClr val="000000">
                      <a:alpha val="75000"/>
                    </a:srgbClr>
                  </a:glow>
                </a:effectLst>
                <a:latin typeface="Arial" panose="020B0604020202020204" pitchFamily="34" charset="0"/>
                <a:ea typeface="ＭＳ Ｐゴシック" pitchFamily="-111" charset="-128"/>
                <a:cs typeface="Arial" panose="020B0604020202020204" pitchFamily="34" charset="0"/>
              </a:rPr>
              <a:t>بل سيكونون كهنة لله والمسيح، وسيملكون معه ألف سنة</a:t>
            </a:r>
            <a:r>
              <a:rPr kumimoji="0" lang="ar-EG" sz="3200" b="1" i="0" u="none" strike="noStrike" kern="1200" cap="none" spc="0" normalizeH="0" baseline="0" noProof="0" dirty="0">
                <a:ln>
                  <a:noFill/>
                </a:ln>
                <a:solidFill>
                  <a:srgbClr val="FFFFFF"/>
                </a:solidFill>
                <a:effectLst>
                  <a:glow rad="165100">
                    <a:srgbClr val="000000">
                      <a:alpha val="75000"/>
                    </a:srgbClr>
                  </a:glow>
                </a:effectLst>
                <a:uLnTx/>
                <a:uFillTx/>
                <a:latin typeface="Arial" panose="020B0604020202020204" pitchFamily="34" charset="0"/>
                <a:ea typeface="ＭＳ Ｐゴシック" pitchFamily="-111" charset="-128"/>
                <a:cs typeface="Arial" panose="020B0604020202020204" pitchFamily="34" charset="0"/>
              </a:rPr>
              <a:t> رؤ٢٠: ٦</a:t>
            </a:r>
          </a:p>
        </p:txBody>
      </p:sp>
      <p:sp>
        <p:nvSpPr>
          <p:cNvPr id="8" name="Text Box 37"/>
          <p:cNvSpPr txBox="1">
            <a:spLocks noChangeArrowheads="1"/>
          </p:cNvSpPr>
          <p:nvPr/>
        </p:nvSpPr>
        <p:spPr bwMode="auto">
          <a:xfrm>
            <a:off x="8410852" y="4138"/>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428</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68159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autoUpdateAnimBg="0"/>
      <p:bldP spid="3" grpId="0" animBg="1" autoUpdateAnimBg="0"/>
      <p:bldP spid="4" grpId="0" build="p" autoUpdateAnimBg="0"/>
      <p:bldP spid="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8854" y="96640"/>
            <a:ext cx="9015146" cy="6761360"/>
          </a:xfrm>
          <a:prstGeom prst="rect">
            <a:avLst/>
          </a:prstGeom>
        </p:spPr>
      </p:pic>
      <p:sp>
        <p:nvSpPr>
          <p:cNvPr id="180240" name="Rectangle 17"/>
          <p:cNvSpPr>
            <a:spLocks noGrp="1" noChangeArrowheads="1"/>
          </p:cNvSpPr>
          <p:nvPr>
            <p:ph type="title" idx="4294967295"/>
          </p:nvPr>
        </p:nvSpPr>
        <p:spPr>
          <a:xfrm>
            <a:off x="953055" y="223087"/>
            <a:ext cx="3298083" cy="2971965"/>
          </a:xfrm>
          <a:noFill/>
        </p:spPr>
        <p:txBody>
          <a:bodyPr/>
          <a:lstStyle/>
          <a:p>
            <a:pPr eaLnBrk="1" hangingPunct="1">
              <a:defRPr/>
            </a:pPr>
            <a:r>
              <a:rPr lang="ar-JO" sz="3600" b="1" dirty="0">
                <a:solidFill>
                  <a:schemeClr val="bg1"/>
                </a:solidFill>
                <a:effectLst>
                  <a:outerShdw blurRad="50800" dist="76200" dir="2700000" algn="tl" rotWithShape="0">
                    <a:srgbClr val="000000">
                      <a:alpha val="99000"/>
                    </a:srgbClr>
                  </a:outerShdw>
                </a:effectLst>
                <a:latin typeface="Arial" charset="0"/>
                <a:ea typeface="ＭＳ Ｐゴシック" charset="0"/>
                <a:cs typeface="Arial" charset="0"/>
              </a:rPr>
              <a:t>هل الألفية مذكورة في أي مكان آخر   في الكتاب المقدس؟</a:t>
            </a:r>
            <a:endParaRPr lang="en-US" sz="3600" b="1" dirty="0">
              <a:solidFill>
                <a:schemeClr val="bg1"/>
              </a:solidFill>
              <a:effectLst>
                <a:outerShdw blurRad="50800" dist="76200" dir="2700000" algn="tl" rotWithShape="0">
                  <a:srgbClr val="000000">
                    <a:alpha val="99000"/>
                  </a:srgbClr>
                </a:outerShdw>
              </a:effectLst>
              <a:latin typeface="Arial" charset="0"/>
              <a:ea typeface="ＭＳ Ｐゴシック" charset="0"/>
              <a:cs typeface="Arial" charset="0"/>
            </a:endParaRPr>
          </a:p>
        </p:txBody>
      </p:sp>
      <p:sp>
        <p:nvSpPr>
          <p:cNvPr id="4" name="Rectangle 17"/>
          <p:cNvSpPr txBox="1">
            <a:spLocks noChangeArrowheads="1"/>
          </p:cNvSpPr>
          <p:nvPr/>
        </p:nvSpPr>
        <p:spPr bwMode="auto">
          <a:xfrm>
            <a:off x="-4470627" y="4224421"/>
            <a:ext cx="4296838" cy="2339473"/>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ar-JO" sz="7200" b="1" dirty="0">
                <a:solidFill>
                  <a:schemeClr val="bg1"/>
                </a:solidFill>
                <a:effectLst>
                  <a:outerShdw blurRad="50800" dist="76200" dir="2700000" algn="tl" rotWithShape="0">
                    <a:srgbClr val="000000">
                      <a:alpha val="99000"/>
                    </a:srgbClr>
                  </a:outerShdw>
                </a:effectLst>
                <a:latin typeface="Arial" panose="020B0604020202020204" pitchFamily="34" charset="0"/>
                <a:ea typeface="ＭＳ Ｐゴシック" charset="0"/>
                <a:cs typeface="Arial" panose="020B0604020202020204" pitchFamily="34" charset="0"/>
              </a:rPr>
              <a:t>الملك</a:t>
            </a:r>
            <a:r>
              <a:rPr lang="ar-JO" b="1" dirty="0">
                <a:solidFill>
                  <a:schemeClr val="bg1"/>
                </a:solidFill>
                <a:effectLst>
                  <a:outerShdw blurRad="50800" dist="76200" dir="2700000" algn="tl" rotWithShape="0">
                    <a:srgbClr val="000000">
                      <a:alpha val="99000"/>
                    </a:srgbClr>
                  </a:outerShdw>
                </a:effectLst>
                <a:latin typeface="Arial" panose="020B0604020202020204" pitchFamily="34" charset="0"/>
                <a:ea typeface="ＭＳ Ｐゴシック" charset="0"/>
                <a:cs typeface="Arial" panose="020B0604020202020204" pitchFamily="34" charset="0"/>
              </a:rPr>
              <a:t> </a:t>
            </a:r>
          </a:p>
          <a:p>
            <a:pPr eaLnBrk="1" hangingPunct="1">
              <a:defRPr/>
            </a:pPr>
            <a:r>
              <a:rPr lang="ar-JO" b="1" dirty="0">
                <a:solidFill>
                  <a:schemeClr val="bg1"/>
                </a:solidFill>
                <a:effectLst>
                  <a:outerShdw blurRad="50800" dist="76200" dir="2700000" algn="tl" rotWithShape="0">
                    <a:srgbClr val="000000">
                      <a:alpha val="99000"/>
                    </a:srgbClr>
                  </a:outerShdw>
                </a:effectLst>
                <a:latin typeface="Arial" panose="020B0604020202020204" pitchFamily="34" charset="0"/>
                <a:ea typeface="ＭＳ Ｐゴシック" charset="0"/>
                <a:cs typeface="Arial" panose="020B0604020202020204" pitchFamily="34" charset="0"/>
              </a:rPr>
              <a:t>المنتصر</a:t>
            </a:r>
            <a:endParaRPr lang="en-US" b="1" dirty="0">
              <a:solidFill>
                <a:schemeClr val="bg1"/>
              </a:solidFill>
              <a:effectLst>
                <a:outerShdw blurRad="50800" dist="76200" dir="2700000" algn="tl" rotWithShape="0">
                  <a:srgbClr val="000000">
                    <a:alpha val="99000"/>
                  </a:srgbClr>
                </a:outerShd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203286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40" name="Rectangle 17"/>
          <p:cNvSpPr>
            <a:spLocks noGrp="1" noChangeArrowheads="1"/>
          </p:cNvSpPr>
          <p:nvPr>
            <p:ph type="title" idx="4294967295"/>
          </p:nvPr>
        </p:nvSpPr>
        <p:spPr>
          <a:xfrm>
            <a:off x="0" y="273082"/>
            <a:ext cx="9143999" cy="1700808"/>
          </a:xfrm>
          <a:noFill/>
        </p:spPr>
        <p:txBody>
          <a:bodyPr/>
          <a:lstStyle/>
          <a:p>
            <a:pPr eaLnBrk="1" hangingPunct="1">
              <a:defRPr/>
            </a:pPr>
            <a:r>
              <a:rPr lang="ar-JO" sz="3200" b="1" dirty="0">
                <a:solidFill>
                  <a:schemeClr val="bg1"/>
                </a:solidFill>
                <a:latin typeface="Arial" charset="0"/>
                <a:ea typeface="ＭＳ Ｐゴシック" charset="0"/>
                <a:cs typeface="Arial" charset="0"/>
              </a:rPr>
              <a:t>أما أنا فقد مسحت ملكي على صهيون جبل قدسي</a:t>
            </a:r>
            <a:br>
              <a:rPr lang="en-US" sz="3200" b="1" dirty="0">
                <a:solidFill>
                  <a:schemeClr val="bg1"/>
                </a:solidFill>
                <a:latin typeface="Arial" charset="0"/>
                <a:ea typeface="ＭＳ Ｐゴシック" charset="0"/>
                <a:cs typeface="Arial" charset="0"/>
              </a:rPr>
            </a:br>
            <a:r>
              <a:rPr lang="ar-JO" sz="3200" b="1" dirty="0">
                <a:solidFill>
                  <a:schemeClr val="bg1"/>
                </a:solidFill>
                <a:latin typeface="Arial" charset="0"/>
                <a:ea typeface="ＭＳ Ｐゴシック" charset="0"/>
                <a:cs typeface="Arial" charset="0"/>
              </a:rPr>
              <a:t>(مزمور 2: 6)</a:t>
            </a:r>
            <a:endParaRPr lang="en-US" sz="3200" b="1" dirty="0">
              <a:solidFill>
                <a:schemeClr val="bg1"/>
              </a:solidFill>
              <a:latin typeface="Arial" charset="0"/>
              <a:ea typeface="ＭＳ Ｐゴシック" charset="0"/>
              <a:cs typeface="Arial"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48865"/>
            <a:ext cx="9144000" cy="4509135"/>
          </a:xfrm>
          <a:prstGeom prst="rect">
            <a:avLst/>
          </a:prstGeom>
        </p:spPr>
      </p:pic>
    </p:spTree>
    <p:extLst>
      <p:ext uri="{BB962C8B-B14F-4D97-AF65-F5344CB8AC3E}">
        <p14:creationId xmlns:p14="http://schemas.microsoft.com/office/powerpoint/2010/main" val="69643317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41" name="Picture 1" descr="dan 2 prophecy_statu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64119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Text Box 3"/>
          <p:cNvSpPr txBox="1">
            <a:spLocks noChangeArrowheads="1"/>
          </p:cNvSpPr>
          <p:nvPr/>
        </p:nvSpPr>
        <p:spPr bwMode="auto">
          <a:xfrm>
            <a:off x="684473" y="332656"/>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ذهب</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6" name="Text Box 4"/>
          <p:cNvSpPr txBox="1">
            <a:spLocks noChangeArrowheads="1"/>
          </p:cNvSpPr>
          <p:nvPr/>
        </p:nvSpPr>
        <p:spPr bwMode="auto">
          <a:xfrm>
            <a:off x="684473" y="1538790"/>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فضة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7" name="Text Box 5"/>
          <p:cNvSpPr txBox="1">
            <a:spLocks noChangeArrowheads="1"/>
          </p:cNvSpPr>
          <p:nvPr/>
        </p:nvSpPr>
        <p:spPr bwMode="auto">
          <a:xfrm>
            <a:off x="684473" y="274492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نحاس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8" name="Text Box 6"/>
          <p:cNvSpPr txBox="1">
            <a:spLocks noChangeArrowheads="1"/>
          </p:cNvSpPr>
          <p:nvPr/>
        </p:nvSpPr>
        <p:spPr bwMode="auto">
          <a:xfrm>
            <a:off x="684473" y="395105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19" name="Text Box 7"/>
          <p:cNvSpPr txBox="1">
            <a:spLocks noChangeArrowheads="1"/>
          </p:cNvSpPr>
          <p:nvPr/>
        </p:nvSpPr>
        <p:spPr bwMode="auto">
          <a:xfrm>
            <a:off x="0" y="5157192"/>
            <a:ext cx="3635896" cy="72008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حديد وخزف</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2" name="Text Box 10"/>
          <p:cNvSpPr txBox="1">
            <a:spLocks noChangeArrowheads="1"/>
          </p:cNvSpPr>
          <p:nvPr/>
        </p:nvSpPr>
        <p:spPr bwMode="auto">
          <a:xfrm>
            <a:off x="3926532" y="332656"/>
            <a:ext cx="226695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بابل</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3" name="Text Box 11"/>
          <p:cNvSpPr txBox="1">
            <a:spLocks noChangeArrowheads="1"/>
          </p:cNvSpPr>
          <p:nvPr/>
        </p:nvSpPr>
        <p:spPr bwMode="auto">
          <a:xfrm>
            <a:off x="3926532" y="1543552"/>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فارس</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4" name="Text Box 12"/>
          <p:cNvSpPr txBox="1">
            <a:spLocks noChangeArrowheads="1"/>
          </p:cNvSpPr>
          <p:nvPr/>
        </p:nvSpPr>
        <p:spPr bwMode="auto">
          <a:xfrm>
            <a:off x="3926532" y="2748098"/>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اليونان</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5" name="Text Box 13"/>
          <p:cNvSpPr txBox="1">
            <a:spLocks noChangeArrowheads="1"/>
          </p:cNvSpPr>
          <p:nvPr/>
        </p:nvSpPr>
        <p:spPr bwMode="auto">
          <a:xfrm>
            <a:off x="3926532" y="3952644"/>
            <a:ext cx="226695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روما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6" name="Text Box 14"/>
          <p:cNvSpPr txBox="1">
            <a:spLocks noChangeArrowheads="1"/>
          </p:cNvSpPr>
          <p:nvPr/>
        </p:nvSpPr>
        <p:spPr bwMode="auto">
          <a:xfrm>
            <a:off x="3315767" y="5157191"/>
            <a:ext cx="3488481"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ضد المسيح</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7" name="Text Box 15"/>
          <p:cNvSpPr txBox="1">
            <a:spLocks noChangeArrowheads="1"/>
          </p:cNvSpPr>
          <p:nvPr/>
        </p:nvSpPr>
        <p:spPr bwMode="auto">
          <a:xfrm>
            <a:off x="6480117" y="6126995"/>
            <a:ext cx="259228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69328" name="Text Box 16"/>
          <p:cNvSpPr txBox="1">
            <a:spLocks noChangeArrowheads="1"/>
          </p:cNvSpPr>
          <p:nvPr/>
        </p:nvSpPr>
        <p:spPr bwMode="auto">
          <a:xfrm>
            <a:off x="0" y="6127940"/>
            <a:ext cx="205172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حجر</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0240" name="Rectangle 17"/>
          <p:cNvSpPr>
            <a:spLocks noGrp="1" noChangeArrowheads="1"/>
          </p:cNvSpPr>
          <p:nvPr>
            <p:ph type="title" idx="4294967295"/>
          </p:nvPr>
        </p:nvSpPr>
        <p:spPr>
          <a:xfrm>
            <a:off x="6372225" y="215900"/>
            <a:ext cx="2771775" cy="2852738"/>
          </a:xfrm>
        </p:spPr>
        <p:txBody>
          <a:bodyPr/>
          <a:lstStyle/>
          <a:p>
            <a:pPr eaLnBrk="1" hangingPunct="1">
              <a:defRPr/>
            </a:pPr>
            <a:r>
              <a:rPr lang="ar-JO" dirty="0">
                <a:solidFill>
                  <a:schemeClr val="accent1">
                    <a:lumMod val="20000"/>
                    <a:lumOff val="80000"/>
                  </a:schemeClr>
                </a:solidFill>
                <a:effectLst/>
                <a:ea typeface="ＭＳ Ｐゴシック" charset="0"/>
              </a:rPr>
              <a:t>صورة</a:t>
            </a:r>
            <a:br>
              <a:rPr lang="ar-JO" dirty="0">
                <a:solidFill>
                  <a:schemeClr val="accent1">
                    <a:lumMod val="20000"/>
                    <a:lumOff val="80000"/>
                  </a:schemeClr>
                </a:solidFill>
                <a:effectLst/>
                <a:ea typeface="ＭＳ Ｐゴシック" charset="0"/>
              </a:rPr>
            </a:br>
            <a:r>
              <a:rPr lang="ar-JO" dirty="0">
                <a:solidFill>
                  <a:schemeClr val="accent1">
                    <a:lumMod val="20000"/>
                    <a:lumOff val="80000"/>
                  </a:schemeClr>
                </a:solidFill>
                <a:effectLst/>
                <a:ea typeface="ＭＳ Ｐゴシック" charset="0"/>
              </a:rPr>
              <a:t>دانيال 2</a:t>
            </a:r>
            <a:endParaRPr lang="en-US" dirty="0">
              <a:solidFill>
                <a:schemeClr val="accent1">
                  <a:lumMod val="20000"/>
                  <a:lumOff val="80000"/>
                </a:schemeClr>
              </a:solidFill>
              <a:effectLst/>
              <a:ea typeface="ＭＳ Ｐゴシック" charset="0"/>
            </a:endParaRPr>
          </a:p>
        </p:txBody>
      </p:sp>
      <p:pic>
        <p:nvPicPr>
          <p:cNvPr id="1028" name="Picture 4" descr="Image result for stone png">
            <a:extLst>
              <a:ext uri="{FF2B5EF4-FFF2-40B4-BE49-F238E27FC236}">
                <a16:creationId xmlns:a16="http://schemas.microsoft.com/office/drawing/2014/main" id="{40414593-FF0B-C043-93CA-F55ACF64A2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4803799"/>
            <a:ext cx="2722450" cy="231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8260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269315"/>
                                        </p:tgtEl>
                                        <p:attrNameLst>
                                          <p:attrName>style.visibility</p:attrName>
                                        </p:attrNameLst>
                                      </p:cBhvr>
                                      <p:to>
                                        <p:strVal val="visible"/>
                                      </p:to>
                                    </p:set>
                                    <p:animEffect transition="in" filter="fade">
                                      <p:cBhvr>
                                        <p:cTn id="7" dur="2000"/>
                                        <p:tgtEl>
                                          <p:spTgt spid="269315"/>
                                        </p:tgtEl>
                                      </p:cBhvr>
                                    </p:animEffect>
                                    <p:anim calcmode="lin" valueType="num">
                                      <p:cBhvr>
                                        <p:cTn id="8" dur="2000" fill="hold"/>
                                        <p:tgtEl>
                                          <p:spTgt spid="269315"/>
                                        </p:tgtEl>
                                        <p:attrNameLst>
                                          <p:attrName>style.rotation</p:attrName>
                                        </p:attrNameLst>
                                      </p:cBhvr>
                                      <p:tavLst>
                                        <p:tav tm="0">
                                          <p:val>
                                            <p:fltVal val="720"/>
                                          </p:val>
                                        </p:tav>
                                        <p:tav tm="100000">
                                          <p:val>
                                            <p:fltVal val="0"/>
                                          </p:val>
                                        </p:tav>
                                      </p:tavLst>
                                    </p:anim>
                                    <p:anim calcmode="lin" valueType="num">
                                      <p:cBhvr>
                                        <p:cTn id="9" dur="2000" fill="hold"/>
                                        <p:tgtEl>
                                          <p:spTgt spid="269315"/>
                                        </p:tgtEl>
                                        <p:attrNameLst>
                                          <p:attrName>ppt_h</p:attrName>
                                        </p:attrNameLst>
                                      </p:cBhvr>
                                      <p:tavLst>
                                        <p:tav tm="0">
                                          <p:val>
                                            <p:fltVal val="0"/>
                                          </p:val>
                                        </p:tav>
                                        <p:tav tm="100000">
                                          <p:val>
                                            <p:strVal val="#ppt_h"/>
                                          </p:val>
                                        </p:tav>
                                      </p:tavLst>
                                    </p:anim>
                                    <p:anim calcmode="lin" valueType="num">
                                      <p:cBhvr>
                                        <p:cTn id="10" dur="2000" fill="hold"/>
                                        <p:tgtEl>
                                          <p:spTgt spid="26931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nodeType="clickEffect">
                                  <p:stCondLst>
                                    <p:cond delay="0"/>
                                  </p:stCondLst>
                                  <p:childTnLst>
                                    <p:set>
                                      <p:cBhvr>
                                        <p:cTn id="14" dur="1" fill="hold">
                                          <p:stCondLst>
                                            <p:cond delay="0"/>
                                          </p:stCondLst>
                                        </p:cTn>
                                        <p:tgtEl>
                                          <p:spTgt spid="269316"/>
                                        </p:tgtEl>
                                        <p:attrNameLst>
                                          <p:attrName>style.visibility</p:attrName>
                                        </p:attrNameLst>
                                      </p:cBhvr>
                                      <p:to>
                                        <p:strVal val="visible"/>
                                      </p:to>
                                    </p:set>
                                    <p:animEffect transition="in" filter="fade">
                                      <p:cBhvr>
                                        <p:cTn id="15" dur="2000"/>
                                        <p:tgtEl>
                                          <p:spTgt spid="269316"/>
                                        </p:tgtEl>
                                      </p:cBhvr>
                                    </p:animEffect>
                                    <p:anim calcmode="lin" valueType="num">
                                      <p:cBhvr>
                                        <p:cTn id="16" dur="2000" fill="hold"/>
                                        <p:tgtEl>
                                          <p:spTgt spid="269316"/>
                                        </p:tgtEl>
                                        <p:attrNameLst>
                                          <p:attrName>style.rotation</p:attrName>
                                        </p:attrNameLst>
                                      </p:cBhvr>
                                      <p:tavLst>
                                        <p:tav tm="0">
                                          <p:val>
                                            <p:fltVal val="720"/>
                                          </p:val>
                                        </p:tav>
                                        <p:tav tm="100000">
                                          <p:val>
                                            <p:fltVal val="0"/>
                                          </p:val>
                                        </p:tav>
                                      </p:tavLst>
                                    </p:anim>
                                    <p:anim calcmode="lin" valueType="num">
                                      <p:cBhvr>
                                        <p:cTn id="17" dur="2000" fill="hold"/>
                                        <p:tgtEl>
                                          <p:spTgt spid="269316"/>
                                        </p:tgtEl>
                                        <p:attrNameLst>
                                          <p:attrName>ppt_h</p:attrName>
                                        </p:attrNameLst>
                                      </p:cBhvr>
                                      <p:tavLst>
                                        <p:tav tm="0">
                                          <p:val>
                                            <p:fltVal val="0"/>
                                          </p:val>
                                        </p:tav>
                                        <p:tav tm="100000">
                                          <p:val>
                                            <p:strVal val="#ppt_h"/>
                                          </p:val>
                                        </p:tav>
                                      </p:tavLst>
                                    </p:anim>
                                    <p:anim calcmode="lin" valueType="num">
                                      <p:cBhvr>
                                        <p:cTn id="18" dur="2000" fill="hold"/>
                                        <p:tgtEl>
                                          <p:spTgt spid="269316"/>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269317"/>
                                        </p:tgtEl>
                                        <p:attrNameLst>
                                          <p:attrName>style.visibility</p:attrName>
                                        </p:attrNameLst>
                                      </p:cBhvr>
                                      <p:to>
                                        <p:strVal val="visible"/>
                                      </p:to>
                                    </p:set>
                                    <p:animEffect transition="in" filter="fade">
                                      <p:cBhvr>
                                        <p:cTn id="23" dur="2000"/>
                                        <p:tgtEl>
                                          <p:spTgt spid="269317"/>
                                        </p:tgtEl>
                                      </p:cBhvr>
                                    </p:animEffect>
                                    <p:anim calcmode="lin" valueType="num">
                                      <p:cBhvr>
                                        <p:cTn id="24" dur="2000" fill="hold"/>
                                        <p:tgtEl>
                                          <p:spTgt spid="269317"/>
                                        </p:tgtEl>
                                        <p:attrNameLst>
                                          <p:attrName>style.rotation</p:attrName>
                                        </p:attrNameLst>
                                      </p:cBhvr>
                                      <p:tavLst>
                                        <p:tav tm="0">
                                          <p:val>
                                            <p:fltVal val="720"/>
                                          </p:val>
                                        </p:tav>
                                        <p:tav tm="100000">
                                          <p:val>
                                            <p:fltVal val="0"/>
                                          </p:val>
                                        </p:tav>
                                      </p:tavLst>
                                    </p:anim>
                                    <p:anim calcmode="lin" valueType="num">
                                      <p:cBhvr>
                                        <p:cTn id="25" dur="2000" fill="hold"/>
                                        <p:tgtEl>
                                          <p:spTgt spid="269317"/>
                                        </p:tgtEl>
                                        <p:attrNameLst>
                                          <p:attrName>ppt_h</p:attrName>
                                        </p:attrNameLst>
                                      </p:cBhvr>
                                      <p:tavLst>
                                        <p:tav tm="0">
                                          <p:val>
                                            <p:fltVal val="0"/>
                                          </p:val>
                                        </p:tav>
                                        <p:tav tm="100000">
                                          <p:val>
                                            <p:strVal val="#ppt_h"/>
                                          </p:val>
                                        </p:tav>
                                      </p:tavLst>
                                    </p:anim>
                                    <p:anim calcmode="lin" valueType="num">
                                      <p:cBhvr>
                                        <p:cTn id="26" dur="2000" fill="hold"/>
                                        <p:tgtEl>
                                          <p:spTgt spid="269317"/>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nodeType="clickEffect">
                                  <p:stCondLst>
                                    <p:cond delay="0"/>
                                  </p:stCondLst>
                                  <p:childTnLst>
                                    <p:set>
                                      <p:cBhvr>
                                        <p:cTn id="30" dur="1" fill="hold">
                                          <p:stCondLst>
                                            <p:cond delay="0"/>
                                          </p:stCondLst>
                                        </p:cTn>
                                        <p:tgtEl>
                                          <p:spTgt spid="269318"/>
                                        </p:tgtEl>
                                        <p:attrNameLst>
                                          <p:attrName>style.visibility</p:attrName>
                                        </p:attrNameLst>
                                      </p:cBhvr>
                                      <p:to>
                                        <p:strVal val="visible"/>
                                      </p:to>
                                    </p:set>
                                    <p:animEffect transition="in" filter="fade">
                                      <p:cBhvr>
                                        <p:cTn id="31" dur="2000"/>
                                        <p:tgtEl>
                                          <p:spTgt spid="269318"/>
                                        </p:tgtEl>
                                      </p:cBhvr>
                                    </p:animEffect>
                                    <p:anim calcmode="lin" valueType="num">
                                      <p:cBhvr>
                                        <p:cTn id="32" dur="2000" fill="hold"/>
                                        <p:tgtEl>
                                          <p:spTgt spid="269318"/>
                                        </p:tgtEl>
                                        <p:attrNameLst>
                                          <p:attrName>style.rotation</p:attrName>
                                        </p:attrNameLst>
                                      </p:cBhvr>
                                      <p:tavLst>
                                        <p:tav tm="0">
                                          <p:val>
                                            <p:fltVal val="720"/>
                                          </p:val>
                                        </p:tav>
                                        <p:tav tm="100000">
                                          <p:val>
                                            <p:fltVal val="0"/>
                                          </p:val>
                                        </p:tav>
                                      </p:tavLst>
                                    </p:anim>
                                    <p:anim calcmode="lin" valueType="num">
                                      <p:cBhvr>
                                        <p:cTn id="33" dur="2000" fill="hold"/>
                                        <p:tgtEl>
                                          <p:spTgt spid="269318"/>
                                        </p:tgtEl>
                                        <p:attrNameLst>
                                          <p:attrName>ppt_h</p:attrName>
                                        </p:attrNameLst>
                                      </p:cBhvr>
                                      <p:tavLst>
                                        <p:tav tm="0">
                                          <p:val>
                                            <p:fltVal val="0"/>
                                          </p:val>
                                        </p:tav>
                                        <p:tav tm="100000">
                                          <p:val>
                                            <p:strVal val="#ppt_h"/>
                                          </p:val>
                                        </p:tav>
                                      </p:tavLst>
                                    </p:anim>
                                    <p:anim calcmode="lin" valueType="num">
                                      <p:cBhvr>
                                        <p:cTn id="34" dur="2000" fill="hold"/>
                                        <p:tgtEl>
                                          <p:spTgt spid="269318"/>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5" presetClass="entr" presetSubtype="0" fill="hold" nodeType="clickEffect">
                                  <p:stCondLst>
                                    <p:cond delay="0"/>
                                  </p:stCondLst>
                                  <p:childTnLst>
                                    <p:set>
                                      <p:cBhvr>
                                        <p:cTn id="38" dur="1" fill="hold">
                                          <p:stCondLst>
                                            <p:cond delay="0"/>
                                          </p:stCondLst>
                                        </p:cTn>
                                        <p:tgtEl>
                                          <p:spTgt spid="269319"/>
                                        </p:tgtEl>
                                        <p:attrNameLst>
                                          <p:attrName>style.visibility</p:attrName>
                                        </p:attrNameLst>
                                      </p:cBhvr>
                                      <p:to>
                                        <p:strVal val="visible"/>
                                      </p:to>
                                    </p:set>
                                    <p:animEffect transition="in" filter="fade">
                                      <p:cBhvr>
                                        <p:cTn id="39" dur="2000"/>
                                        <p:tgtEl>
                                          <p:spTgt spid="269319"/>
                                        </p:tgtEl>
                                      </p:cBhvr>
                                    </p:animEffect>
                                    <p:anim calcmode="lin" valueType="num">
                                      <p:cBhvr>
                                        <p:cTn id="40" dur="2000" fill="hold"/>
                                        <p:tgtEl>
                                          <p:spTgt spid="269319"/>
                                        </p:tgtEl>
                                        <p:attrNameLst>
                                          <p:attrName>style.rotation</p:attrName>
                                        </p:attrNameLst>
                                      </p:cBhvr>
                                      <p:tavLst>
                                        <p:tav tm="0">
                                          <p:val>
                                            <p:fltVal val="720"/>
                                          </p:val>
                                        </p:tav>
                                        <p:tav tm="100000">
                                          <p:val>
                                            <p:fltVal val="0"/>
                                          </p:val>
                                        </p:tav>
                                      </p:tavLst>
                                    </p:anim>
                                    <p:anim calcmode="lin" valueType="num">
                                      <p:cBhvr>
                                        <p:cTn id="41" dur="2000" fill="hold"/>
                                        <p:tgtEl>
                                          <p:spTgt spid="269319"/>
                                        </p:tgtEl>
                                        <p:attrNameLst>
                                          <p:attrName>ppt_h</p:attrName>
                                        </p:attrNameLst>
                                      </p:cBhvr>
                                      <p:tavLst>
                                        <p:tav tm="0">
                                          <p:val>
                                            <p:fltVal val="0"/>
                                          </p:val>
                                        </p:tav>
                                        <p:tav tm="100000">
                                          <p:val>
                                            <p:strVal val="#ppt_h"/>
                                          </p:val>
                                        </p:tav>
                                      </p:tavLst>
                                    </p:anim>
                                    <p:anim calcmode="lin" valueType="num">
                                      <p:cBhvr>
                                        <p:cTn id="42" dur="2000" fill="hold"/>
                                        <p:tgtEl>
                                          <p:spTgt spid="269319"/>
                                        </p:tgtEl>
                                        <p:attrNameLst>
                                          <p:attrName>ppt_w</p:attrName>
                                        </p:attrNameLst>
                                      </p:cBhvr>
                                      <p:tavLst>
                                        <p:tav tm="0">
                                          <p:val>
                                            <p:fltVal val="0"/>
                                          </p:val>
                                        </p:tav>
                                        <p:tav tm="100000">
                                          <p:val>
                                            <p:strVal val="#ppt_w"/>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nodeType="clickEffect">
                                  <p:stCondLst>
                                    <p:cond delay="0"/>
                                  </p:stCondLst>
                                  <p:childTnLst>
                                    <p:set>
                                      <p:cBhvr>
                                        <p:cTn id="46" dur="1" fill="hold">
                                          <p:stCondLst>
                                            <p:cond delay="0"/>
                                          </p:stCondLst>
                                        </p:cTn>
                                        <p:tgtEl>
                                          <p:spTgt spid="269328"/>
                                        </p:tgtEl>
                                        <p:attrNameLst>
                                          <p:attrName>style.visibility</p:attrName>
                                        </p:attrNameLst>
                                      </p:cBhvr>
                                      <p:to>
                                        <p:strVal val="visible"/>
                                      </p:to>
                                    </p:set>
                                    <p:anim calcmode="lin" valueType="num">
                                      <p:cBhvr>
                                        <p:cTn id="47" dur="1000" fill="hold"/>
                                        <p:tgtEl>
                                          <p:spTgt spid="269328"/>
                                        </p:tgtEl>
                                        <p:attrNameLst>
                                          <p:attrName>ppt_w</p:attrName>
                                        </p:attrNameLst>
                                      </p:cBhvr>
                                      <p:tavLst>
                                        <p:tav tm="0">
                                          <p:val>
                                            <p:fltVal val="0"/>
                                          </p:val>
                                        </p:tav>
                                        <p:tav tm="100000">
                                          <p:val>
                                            <p:strVal val="#ppt_w"/>
                                          </p:val>
                                        </p:tav>
                                      </p:tavLst>
                                    </p:anim>
                                    <p:anim calcmode="lin" valueType="num">
                                      <p:cBhvr>
                                        <p:cTn id="48" dur="1000" fill="hold"/>
                                        <p:tgtEl>
                                          <p:spTgt spid="269328"/>
                                        </p:tgtEl>
                                        <p:attrNameLst>
                                          <p:attrName>ppt_h</p:attrName>
                                        </p:attrNameLst>
                                      </p:cBhvr>
                                      <p:tavLst>
                                        <p:tav tm="0">
                                          <p:val>
                                            <p:fltVal val="0"/>
                                          </p:val>
                                        </p:tav>
                                        <p:tav tm="100000">
                                          <p:val>
                                            <p:strVal val="#ppt_h"/>
                                          </p:val>
                                        </p:tav>
                                      </p:tavLst>
                                    </p:anim>
                                    <p:anim calcmode="lin" valueType="num">
                                      <p:cBhvr>
                                        <p:cTn id="49" dur="1000" fill="hold"/>
                                        <p:tgtEl>
                                          <p:spTgt spid="26932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69328"/>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2" presetClass="entr" presetSubtype="3" fill="hold" nodeType="afterEffect">
                                  <p:stCondLst>
                                    <p:cond delay="0"/>
                                  </p:stCondLst>
                                  <p:childTnLst>
                                    <p:set>
                                      <p:cBhvr>
                                        <p:cTn id="53" dur="1" fill="hold">
                                          <p:stCondLst>
                                            <p:cond delay="0"/>
                                          </p:stCondLst>
                                        </p:cTn>
                                        <p:tgtEl>
                                          <p:spTgt spid="1028"/>
                                        </p:tgtEl>
                                        <p:attrNameLst>
                                          <p:attrName>style.visibility</p:attrName>
                                        </p:attrNameLst>
                                      </p:cBhvr>
                                      <p:to>
                                        <p:strVal val="visible"/>
                                      </p:to>
                                    </p:set>
                                    <p:anim calcmode="lin" valueType="num">
                                      <p:cBhvr additive="base">
                                        <p:cTn id="54" dur="2000" fill="hold"/>
                                        <p:tgtEl>
                                          <p:spTgt spid="1028"/>
                                        </p:tgtEl>
                                        <p:attrNameLst>
                                          <p:attrName>ppt_x</p:attrName>
                                        </p:attrNameLst>
                                      </p:cBhvr>
                                      <p:tavLst>
                                        <p:tav tm="0">
                                          <p:val>
                                            <p:strVal val="1+#ppt_w/2"/>
                                          </p:val>
                                        </p:tav>
                                        <p:tav tm="100000">
                                          <p:val>
                                            <p:strVal val="#ppt_x"/>
                                          </p:val>
                                        </p:tav>
                                      </p:tavLst>
                                    </p:anim>
                                    <p:anim calcmode="lin" valueType="num">
                                      <p:cBhvr additive="base">
                                        <p:cTn id="55" dur="2000" fill="hold"/>
                                        <p:tgtEl>
                                          <p:spTgt spid="1028"/>
                                        </p:tgtEl>
                                        <p:attrNameLst>
                                          <p:attrName>ppt_y</p:attrName>
                                        </p:attrNameLst>
                                      </p:cBhvr>
                                      <p:tavLst>
                                        <p:tav tm="0">
                                          <p:val>
                                            <p:strVal val="0-#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1028"/>
                                        </p:tgtEl>
                                      </p:cBhvr>
                                    </p:animEffect>
                                    <p:set>
                                      <p:cBhvr>
                                        <p:cTn id="60" dur="1" fill="hold">
                                          <p:stCondLst>
                                            <p:cond delay="499"/>
                                          </p:stCondLst>
                                        </p:cTn>
                                        <p:tgtEl>
                                          <p:spTgt spid="1028"/>
                                        </p:tgtEl>
                                        <p:attrNameLst>
                                          <p:attrName>style.visibility</p:attrName>
                                        </p:attrNameLst>
                                      </p:cBhvr>
                                      <p:to>
                                        <p:strVal val="hidden"/>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35" presetClass="entr" presetSubtype="0" fill="hold" nodeType="clickEffect">
                                  <p:stCondLst>
                                    <p:cond delay="0"/>
                                  </p:stCondLst>
                                  <p:childTnLst>
                                    <p:set>
                                      <p:cBhvr>
                                        <p:cTn id="64" dur="1" fill="hold">
                                          <p:stCondLst>
                                            <p:cond delay="0"/>
                                          </p:stCondLst>
                                        </p:cTn>
                                        <p:tgtEl>
                                          <p:spTgt spid="269322"/>
                                        </p:tgtEl>
                                        <p:attrNameLst>
                                          <p:attrName>style.visibility</p:attrName>
                                        </p:attrNameLst>
                                      </p:cBhvr>
                                      <p:to>
                                        <p:strVal val="visible"/>
                                      </p:to>
                                    </p:set>
                                    <p:animEffect transition="in" filter="fade">
                                      <p:cBhvr>
                                        <p:cTn id="65" dur="2000"/>
                                        <p:tgtEl>
                                          <p:spTgt spid="269322"/>
                                        </p:tgtEl>
                                      </p:cBhvr>
                                    </p:animEffect>
                                    <p:anim calcmode="lin" valueType="num">
                                      <p:cBhvr>
                                        <p:cTn id="66" dur="2000" fill="hold"/>
                                        <p:tgtEl>
                                          <p:spTgt spid="269322"/>
                                        </p:tgtEl>
                                        <p:attrNameLst>
                                          <p:attrName>style.rotation</p:attrName>
                                        </p:attrNameLst>
                                      </p:cBhvr>
                                      <p:tavLst>
                                        <p:tav tm="0">
                                          <p:val>
                                            <p:fltVal val="720"/>
                                          </p:val>
                                        </p:tav>
                                        <p:tav tm="100000">
                                          <p:val>
                                            <p:fltVal val="0"/>
                                          </p:val>
                                        </p:tav>
                                      </p:tavLst>
                                    </p:anim>
                                    <p:anim calcmode="lin" valueType="num">
                                      <p:cBhvr>
                                        <p:cTn id="67" dur="2000" fill="hold"/>
                                        <p:tgtEl>
                                          <p:spTgt spid="269322"/>
                                        </p:tgtEl>
                                        <p:attrNameLst>
                                          <p:attrName>ppt_h</p:attrName>
                                        </p:attrNameLst>
                                      </p:cBhvr>
                                      <p:tavLst>
                                        <p:tav tm="0">
                                          <p:val>
                                            <p:fltVal val="0"/>
                                          </p:val>
                                        </p:tav>
                                        <p:tav tm="100000">
                                          <p:val>
                                            <p:strVal val="#ppt_h"/>
                                          </p:val>
                                        </p:tav>
                                      </p:tavLst>
                                    </p:anim>
                                    <p:anim calcmode="lin" valueType="num">
                                      <p:cBhvr>
                                        <p:cTn id="68" dur="2000" fill="hold"/>
                                        <p:tgtEl>
                                          <p:spTgt spid="269322"/>
                                        </p:tgtEl>
                                        <p:attrNameLst>
                                          <p:attrName>ppt_w</p:attrName>
                                        </p:attrNameLst>
                                      </p:cBhvr>
                                      <p:tavLst>
                                        <p:tav tm="0">
                                          <p:val>
                                            <p:fltVal val="0"/>
                                          </p:val>
                                        </p:tav>
                                        <p:tav tm="100000">
                                          <p:val>
                                            <p:strVal val="#ppt_w"/>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35" presetClass="entr" presetSubtype="0" fill="hold" nodeType="clickEffect">
                                  <p:stCondLst>
                                    <p:cond delay="0"/>
                                  </p:stCondLst>
                                  <p:childTnLst>
                                    <p:set>
                                      <p:cBhvr>
                                        <p:cTn id="72" dur="1" fill="hold">
                                          <p:stCondLst>
                                            <p:cond delay="0"/>
                                          </p:stCondLst>
                                        </p:cTn>
                                        <p:tgtEl>
                                          <p:spTgt spid="269323"/>
                                        </p:tgtEl>
                                        <p:attrNameLst>
                                          <p:attrName>style.visibility</p:attrName>
                                        </p:attrNameLst>
                                      </p:cBhvr>
                                      <p:to>
                                        <p:strVal val="visible"/>
                                      </p:to>
                                    </p:set>
                                    <p:animEffect transition="in" filter="fade">
                                      <p:cBhvr>
                                        <p:cTn id="73" dur="2000"/>
                                        <p:tgtEl>
                                          <p:spTgt spid="269323"/>
                                        </p:tgtEl>
                                      </p:cBhvr>
                                    </p:animEffect>
                                    <p:anim calcmode="lin" valueType="num">
                                      <p:cBhvr>
                                        <p:cTn id="74" dur="2000" fill="hold"/>
                                        <p:tgtEl>
                                          <p:spTgt spid="269323"/>
                                        </p:tgtEl>
                                        <p:attrNameLst>
                                          <p:attrName>style.rotation</p:attrName>
                                        </p:attrNameLst>
                                      </p:cBhvr>
                                      <p:tavLst>
                                        <p:tav tm="0">
                                          <p:val>
                                            <p:fltVal val="720"/>
                                          </p:val>
                                        </p:tav>
                                        <p:tav tm="100000">
                                          <p:val>
                                            <p:fltVal val="0"/>
                                          </p:val>
                                        </p:tav>
                                      </p:tavLst>
                                    </p:anim>
                                    <p:anim calcmode="lin" valueType="num">
                                      <p:cBhvr>
                                        <p:cTn id="75" dur="2000" fill="hold"/>
                                        <p:tgtEl>
                                          <p:spTgt spid="269323"/>
                                        </p:tgtEl>
                                        <p:attrNameLst>
                                          <p:attrName>ppt_h</p:attrName>
                                        </p:attrNameLst>
                                      </p:cBhvr>
                                      <p:tavLst>
                                        <p:tav tm="0">
                                          <p:val>
                                            <p:fltVal val="0"/>
                                          </p:val>
                                        </p:tav>
                                        <p:tav tm="100000">
                                          <p:val>
                                            <p:strVal val="#ppt_h"/>
                                          </p:val>
                                        </p:tav>
                                      </p:tavLst>
                                    </p:anim>
                                    <p:anim calcmode="lin" valueType="num">
                                      <p:cBhvr>
                                        <p:cTn id="76" dur="2000" fill="hold"/>
                                        <p:tgtEl>
                                          <p:spTgt spid="269323"/>
                                        </p:tgtEl>
                                        <p:attrNameLst>
                                          <p:attrName>ppt_w</p:attrName>
                                        </p:attrNameLst>
                                      </p:cBhvr>
                                      <p:tavLst>
                                        <p:tav tm="0">
                                          <p:val>
                                            <p:fltVal val="0"/>
                                          </p:val>
                                        </p:tav>
                                        <p:tav tm="100000">
                                          <p:val>
                                            <p:strVal val="#ppt_w"/>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35" presetClass="entr" presetSubtype="0" fill="hold" nodeType="clickEffect">
                                  <p:stCondLst>
                                    <p:cond delay="0"/>
                                  </p:stCondLst>
                                  <p:childTnLst>
                                    <p:set>
                                      <p:cBhvr>
                                        <p:cTn id="80" dur="1" fill="hold">
                                          <p:stCondLst>
                                            <p:cond delay="0"/>
                                          </p:stCondLst>
                                        </p:cTn>
                                        <p:tgtEl>
                                          <p:spTgt spid="269324"/>
                                        </p:tgtEl>
                                        <p:attrNameLst>
                                          <p:attrName>style.visibility</p:attrName>
                                        </p:attrNameLst>
                                      </p:cBhvr>
                                      <p:to>
                                        <p:strVal val="visible"/>
                                      </p:to>
                                    </p:set>
                                    <p:animEffect transition="in" filter="fade">
                                      <p:cBhvr>
                                        <p:cTn id="81" dur="2000"/>
                                        <p:tgtEl>
                                          <p:spTgt spid="269324"/>
                                        </p:tgtEl>
                                      </p:cBhvr>
                                    </p:animEffect>
                                    <p:anim calcmode="lin" valueType="num">
                                      <p:cBhvr>
                                        <p:cTn id="82" dur="2000" fill="hold"/>
                                        <p:tgtEl>
                                          <p:spTgt spid="269324"/>
                                        </p:tgtEl>
                                        <p:attrNameLst>
                                          <p:attrName>style.rotation</p:attrName>
                                        </p:attrNameLst>
                                      </p:cBhvr>
                                      <p:tavLst>
                                        <p:tav tm="0">
                                          <p:val>
                                            <p:fltVal val="720"/>
                                          </p:val>
                                        </p:tav>
                                        <p:tav tm="100000">
                                          <p:val>
                                            <p:fltVal val="0"/>
                                          </p:val>
                                        </p:tav>
                                      </p:tavLst>
                                    </p:anim>
                                    <p:anim calcmode="lin" valueType="num">
                                      <p:cBhvr>
                                        <p:cTn id="83" dur="2000" fill="hold"/>
                                        <p:tgtEl>
                                          <p:spTgt spid="269324"/>
                                        </p:tgtEl>
                                        <p:attrNameLst>
                                          <p:attrName>ppt_h</p:attrName>
                                        </p:attrNameLst>
                                      </p:cBhvr>
                                      <p:tavLst>
                                        <p:tav tm="0">
                                          <p:val>
                                            <p:fltVal val="0"/>
                                          </p:val>
                                        </p:tav>
                                        <p:tav tm="100000">
                                          <p:val>
                                            <p:strVal val="#ppt_h"/>
                                          </p:val>
                                        </p:tav>
                                      </p:tavLst>
                                    </p:anim>
                                    <p:anim calcmode="lin" valueType="num">
                                      <p:cBhvr>
                                        <p:cTn id="84" dur="2000" fill="hold"/>
                                        <p:tgtEl>
                                          <p:spTgt spid="269324"/>
                                        </p:tgtEl>
                                        <p:attrNameLst>
                                          <p:attrName>ppt_w</p:attrName>
                                        </p:attrNameLst>
                                      </p:cBhvr>
                                      <p:tavLst>
                                        <p:tav tm="0">
                                          <p:val>
                                            <p:fltVal val="0"/>
                                          </p:val>
                                        </p:tav>
                                        <p:tav tm="100000">
                                          <p:val>
                                            <p:strVal val="#ppt_w"/>
                                          </p:val>
                                        </p:tav>
                                      </p:tavLst>
                                    </p:anim>
                                  </p:childTnLst>
                                </p:cTn>
                              </p:par>
                            </p:childTnLst>
                          </p:cTn>
                        </p:par>
                      </p:childTnLst>
                    </p:cTn>
                  </p:par>
                  <p:par>
                    <p:cTn id="85" fill="hold" nodeType="clickPar">
                      <p:stCondLst>
                        <p:cond delay="indefinite"/>
                      </p:stCondLst>
                      <p:childTnLst>
                        <p:par>
                          <p:cTn id="86" fill="hold" nodeType="withGroup">
                            <p:stCondLst>
                              <p:cond delay="0"/>
                            </p:stCondLst>
                            <p:childTnLst>
                              <p:par>
                                <p:cTn id="87" presetID="35" presetClass="entr" presetSubtype="0" fill="hold" nodeType="clickEffect">
                                  <p:stCondLst>
                                    <p:cond delay="0"/>
                                  </p:stCondLst>
                                  <p:childTnLst>
                                    <p:set>
                                      <p:cBhvr>
                                        <p:cTn id="88" dur="1" fill="hold">
                                          <p:stCondLst>
                                            <p:cond delay="0"/>
                                          </p:stCondLst>
                                        </p:cTn>
                                        <p:tgtEl>
                                          <p:spTgt spid="269325"/>
                                        </p:tgtEl>
                                        <p:attrNameLst>
                                          <p:attrName>style.visibility</p:attrName>
                                        </p:attrNameLst>
                                      </p:cBhvr>
                                      <p:to>
                                        <p:strVal val="visible"/>
                                      </p:to>
                                    </p:set>
                                    <p:animEffect transition="in" filter="fade">
                                      <p:cBhvr>
                                        <p:cTn id="89" dur="2000"/>
                                        <p:tgtEl>
                                          <p:spTgt spid="269325"/>
                                        </p:tgtEl>
                                      </p:cBhvr>
                                    </p:animEffect>
                                    <p:anim calcmode="lin" valueType="num">
                                      <p:cBhvr>
                                        <p:cTn id="90" dur="2000" fill="hold"/>
                                        <p:tgtEl>
                                          <p:spTgt spid="269325"/>
                                        </p:tgtEl>
                                        <p:attrNameLst>
                                          <p:attrName>style.rotation</p:attrName>
                                        </p:attrNameLst>
                                      </p:cBhvr>
                                      <p:tavLst>
                                        <p:tav tm="0">
                                          <p:val>
                                            <p:fltVal val="720"/>
                                          </p:val>
                                        </p:tav>
                                        <p:tav tm="100000">
                                          <p:val>
                                            <p:fltVal val="0"/>
                                          </p:val>
                                        </p:tav>
                                      </p:tavLst>
                                    </p:anim>
                                    <p:anim calcmode="lin" valueType="num">
                                      <p:cBhvr>
                                        <p:cTn id="91" dur="2000" fill="hold"/>
                                        <p:tgtEl>
                                          <p:spTgt spid="269325"/>
                                        </p:tgtEl>
                                        <p:attrNameLst>
                                          <p:attrName>ppt_h</p:attrName>
                                        </p:attrNameLst>
                                      </p:cBhvr>
                                      <p:tavLst>
                                        <p:tav tm="0">
                                          <p:val>
                                            <p:fltVal val="0"/>
                                          </p:val>
                                        </p:tav>
                                        <p:tav tm="100000">
                                          <p:val>
                                            <p:strVal val="#ppt_h"/>
                                          </p:val>
                                        </p:tav>
                                      </p:tavLst>
                                    </p:anim>
                                    <p:anim calcmode="lin" valueType="num">
                                      <p:cBhvr>
                                        <p:cTn id="92" dur="2000" fill="hold"/>
                                        <p:tgtEl>
                                          <p:spTgt spid="269325"/>
                                        </p:tgtEl>
                                        <p:attrNameLst>
                                          <p:attrName>ppt_w</p:attrName>
                                        </p:attrNameLst>
                                      </p:cBhvr>
                                      <p:tavLst>
                                        <p:tav tm="0">
                                          <p:val>
                                            <p:fltVal val="0"/>
                                          </p:val>
                                        </p:tav>
                                        <p:tav tm="100000">
                                          <p:val>
                                            <p:strVal val="#ppt_w"/>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35" presetClass="entr" presetSubtype="0" fill="hold" nodeType="clickEffect">
                                  <p:stCondLst>
                                    <p:cond delay="0"/>
                                  </p:stCondLst>
                                  <p:childTnLst>
                                    <p:set>
                                      <p:cBhvr>
                                        <p:cTn id="96" dur="1" fill="hold">
                                          <p:stCondLst>
                                            <p:cond delay="0"/>
                                          </p:stCondLst>
                                        </p:cTn>
                                        <p:tgtEl>
                                          <p:spTgt spid="269326"/>
                                        </p:tgtEl>
                                        <p:attrNameLst>
                                          <p:attrName>style.visibility</p:attrName>
                                        </p:attrNameLst>
                                      </p:cBhvr>
                                      <p:to>
                                        <p:strVal val="visible"/>
                                      </p:to>
                                    </p:set>
                                    <p:animEffect transition="in" filter="fade">
                                      <p:cBhvr>
                                        <p:cTn id="97" dur="2000"/>
                                        <p:tgtEl>
                                          <p:spTgt spid="269326"/>
                                        </p:tgtEl>
                                      </p:cBhvr>
                                    </p:animEffect>
                                    <p:anim calcmode="lin" valueType="num">
                                      <p:cBhvr>
                                        <p:cTn id="98" dur="2000" fill="hold"/>
                                        <p:tgtEl>
                                          <p:spTgt spid="269326"/>
                                        </p:tgtEl>
                                        <p:attrNameLst>
                                          <p:attrName>style.rotation</p:attrName>
                                        </p:attrNameLst>
                                      </p:cBhvr>
                                      <p:tavLst>
                                        <p:tav tm="0">
                                          <p:val>
                                            <p:fltVal val="720"/>
                                          </p:val>
                                        </p:tav>
                                        <p:tav tm="100000">
                                          <p:val>
                                            <p:fltVal val="0"/>
                                          </p:val>
                                        </p:tav>
                                      </p:tavLst>
                                    </p:anim>
                                    <p:anim calcmode="lin" valueType="num">
                                      <p:cBhvr>
                                        <p:cTn id="99" dur="2000" fill="hold"/>
                                        <p:tgtEl>
                                          <p:spTgt spid="269326"/>
                                        </p:tgtEl>
                                        <p:attrNameLst>
                                          <p:attrName>ppt_h</p:attrName>
                                        </p:attrNameLst>
                                      </p:cBhvr>
                                      <p:tavLst>
                                        <p:tav tm="0">
                                          <p:val>
                                            <p:fltVal val="0"/>
                                          </p:val>
                                        </p:tav>
                                        <p:tav tm="100000">
                                          <p:val>
                                            <p:strVal val="#ppt_h"/>
                                          </p:val>
                                        </p:tav>
                                      </p:tavLst>
                                    </p:anim>
                                    <p:anim calcmode="lin" valueType="num">
                                      <p:cBhvr>
                                        <p:cTn id="100" dur="2000" fill="hold"/>
                                        <p:tgtEl>
                                          <p:spTgt spid="269326"/>
                                        </p:tgtEl>
                                        <p:attrNameLst>
                                          <p:attrName>ppt_w</p:attrName>
                                        </p:attrNameLst>
                                      </p:cBhvr>
                                      <p:tavLst>
                                        <p:tav tm="0">
                                          <p:val>
                                            <p:fltVal val="0"/>
                                          </p:val>
                                        </p:tav>
                                        <p:tav tm="100000">
                                          <p:val>
                                            <p:strVal val="#ppt_w"/>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5" presetClass="entr" presetSubtype="0" fill="hold" nodeType="clickEffect">
                                  <p:stCondLst>
                                    <p:cond delay="0"/>
                                  </p:stCondLst>
                                  <p:childTnLst>
                                    <p:set>
                                      <p:cBhvr>
                                        <p:cTn id="104" dur="1" fill="hold">
                                          <p:stCondLst>
                                            <p:cond delay="0"/>
                                          </p:stCondLst>
                                        </p:cTn>
                                        <p:tgtEl>
                                          <p:spTgt spid="269327"/>
                                        </p:tgtEl>
                                        <p:attrNameLst>
                                          <p:attrName>style.visibility</p:attrName>
                                        </p:attrNameLst>
                                      </p:cBhvr>
                                      <p:to>
                                        <p:strVal val="visible"/>
                                      </p:to>
                                    </p:set>
                                    <p:anim calcmode="lin" valueType="num">
                                      <p:cBhvr>
                                        <p:cTn id="105" dur="1000" fill="hold"/>
                                        <p:tgtEl>
                                          <p:spTgt spid="269327"/>
                                        </p:tgtEl>
                                        <p:attrNameLst>
                                          <p:attrName>ppt_w</p:attrName>
                                        </p:attrNameLst>
                                      </p:cBhvr>
                                      <p:tavLst>
                                        <p:tav tm="0">
                                          <p:val>
                                            <p:fltVal val="0"/>
                                          </p:val>
                                        </p:tav>
                                        <p:tav tm="100000">
                                          <p:val>
                                            <p:strVal val="#ppt_w"/>
                                          </p:val>
                                        </p:tav>
                                      </p:tavLst>
                                    </p:anim>
                                    <p:anim calcmode="lin" valueType="num">
                                      <p:cBhvr>
                                        <p:cTn id="106" dur="1000" fill="hold"/>
                                        <p:tgtEl>
                                          <p:spTgt spid="269327"/>
                                        </p:tgtEl>
                                        <p:attrNameLst>
                                          <p:attrName>ppt_h</p:attrName>
                                        </p:attrNameLst>
                                      </p:cBhvr>
                                      <p:tavLst>
                                        <p:tav tm="0">
                                          <p:val>
                                            <p:fltVal val="0"/>
                                          </p:val>
                                        </p:tav>
                                        <p:tav tm="100000">
                                          <p:val>
                                            <p:strVal val="#ppt_h"/>
                                          </p:val>
                                        </p:tav>
                                      </p:tavLst>
                                    </p:anim>
                                    <p:anim calcmode="lin" valueType="num">
                                      <p:cBhvr>
                                        <p:cTn id="107" dur="1000" fill="hold"/>
                                        <p:tgtEl>
                                          <p:spTgt spid="269327"/>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69327"/>
                                        </p:tgtEl>
                                        <p:attrNameLst>
                                          <p:attrName>ppt_y</p:attrName>
                                        </p:attrNameLst>
                                      </p:cBhvr>
                                      <p:tavLst>
                                        <p:tav tm="0" fmla="#ppt_y+(sin(-2*pi*(1-$))*-#ppt_x+cos(-2*pi*(1-$))*(1-#ppt_y))*(1-$)">
                                          <p:val>
                                            <p:fltVal val="0"/>
                                          </p:val>
                                        </p:tav>
                                        <p:tav tm="100000">
                                          <p:val>
                                            <p:fltVal val="1"/>
                                          </p:val>
                                        </p:tav>
                                      </p:tavLst>
                                    </p:anim>
                                  </p:childTnLst>
                                </p:cTn>
                              </p:par>
                              <p:par>
                                <p:cTn id="109" presetID="0" presetClass="path" presetSubtype="0" accel="50000" decel="50000" fill="hold" nodeType="withEffect">
                                  <p:stCondLst>
                                    <p:cond delay="0"/>
                                  </p:stCondLst>
                                  <p:childTnLst>
                                    <p:animMotion origin="layout" path="M 0.40208 -0.89537 L -0.29097 0.00301 " pathEditMode="relative" rAng="0" ptsTypes="AA">
                                      <p:cBhvr>
                                        <p:cTn id="110" dur="2000" fill="hold"/>
                                        <p:tgtEl>
                                          <p:spTgt spid="269327"/>
                                        </p:tgtEl>
                                        <p:attrNameLst>
                                          <p:attrName>ppt_x</p:attrName>
                                          <p:attrName>ppt_y</p:attrName>
                                        </p:attrNameLst>
                                      </p:cBhvr>
                                      <p:rCtr x="-34653" y="449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25" y="0"/>
            <a:ext cx="9134875" cy="6858000"/>
          </a:xfrm>
          <a:prstGeom prst="rect">
            <a:avLst/>
          </a:prstGeom>
        </p:spPr>
      </p:pic>
      <p:sp>
        <p:nvSpPr>
          <p:cNvPr id="180240" name="Rectangle 17"/>
          <p:cNvSpPr>
            <a:spLocks noGrp="1" noChangeArrowheads="1"/>
          </p:cNvSpPr>
          <p:nvPr>
            <p:ph type="title" idx="4294967295"/>
          </p:nvPr>
        </p:nvSpPr>
        <p:spPr>
          <a:xfrm>
            <a:off x="-22644" y="-27384"/>
            <a:ext cx="5890787" cy="675634"/>
          </a:xfrm>
          <a:solidFill>
            <a:schemeClr val="tx1"/>
          </a:solidFill>
        </p:spPr>
        <p:txBody>
          <a:bodyPr/>
          <a:lstStyle/>
          <a:p>
            <a:pPr eaLnBrk="1" hangingPunct="1">
              <a:defRPr/>
            </a:pPr>
            <a:r>
              <a:rPr lang="ar-JO" sz="2800" dirty="0">
                <a:solidFill>
                  <a:schemeClr val="bg1"/>
                </a:solidFill>
                <a:effectLst/>
                <a:ea typeface="ＭＳ Ｐゴシック" charset="0"/>
              </a:rPr>
              <a:t>ما هو ملكوت المسيح؟</a:t>
            </a:r>
            <a:endParaRPr lang="en-US" sz="2800" dirty="0">
              <a:solidFill>
                <a:schemeClr val="bg1"/>
              </a:solidFill>
              <a:effectLst/>
              <a:ea typeface="ＭＳ Ｐゴシック" charset="0"/>
            </a:endParaRPr>
          </a:p>
        </p:txBody>
      </p:sp>
    </p:spTree>
    <p:extLst>
      <p:ext uri="{BB962C8B-B14F-4D97-AF65-F5344CB8AC3E}">
        <p14:creationId xmlns:p14="http://schemas.microsoft.com/office/powerpoint/2010/main" val="30853531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252520" cy="6858000"/>
          </a:xfrm>
          <a:prstGeom prst="rect">
            <a:avLst/>
          </a:prstGeom>
        </p:spPr>
      </p:pic>
      <p:sp>
        <p:nvSpPr>
          <p:cNvPr id="180240" name="Rectangle 17"/>
          <p:cNvSpPr>
            <a:spLocks noGrp="1" noChangeArrowheads="1"/>
          </p:cNvSpPr>
          <p:nvPr>
            <p:ph type="title" idx="4294967295"/>
          </p:nvPr>
        </p:nvSpPr>
        <p:spPr>
          <a:xfrm>
            <a:off x="-7766" y="5157192"/>
            <a:ext cx="3787678" cy="1700808"/>
          </a:xfrm>
          <a:solidFill>
            <a:schemeClr val="tx1"/>
          </a:solidFill>
        </p:spPr>
        <p:txBody>
          <a:bodyPr/>
          <a:lstStyle/>
          <a:p>
            <a:pPr eaLnBrk="1" hangingPunct="1">
              <a:defRPr/>
            </a:pPr>
            <a:r>
              <a:rPr lang="ar-JO" sz="2800" dirty="0">
                <a:solidFill>
                  <a:schemeClr val="bg1"/>
                </a:solidFill>
                <a:effectLst/>
                <a:ea typeface="ＭＳ Ｐゴシック" charset="0"/>
              </a:rPr>
              <a:t>لاحظ أن كل الممالك </a:t>
            </a:r>
            <a:br>
              <a:rPr lang="ar-JO" sz="2800" dirty="0">
                <a:solidFill>
                  <a:schemeClr val="bg1"/>
                </a:solidFill>
                <a:effectLst/>
                <a:ea typeface="ＭＳ Ｐゴシック" charset="0"/>
              </a:rPr>
            </a:br>
            <a:r>
              <a:rPr lang="ar-JO" sz="2800" dirty="0">
                <a:solidFill>
                  <a:schemeClr val="bg1"/>
                </a:solidFill>
                <a:effectLst/>
                <a:ea typeface="ＭＳ Ｐゴシック" charset="0"/>
              </a:rPr>
              <a:t>ستقع في </a:t>
            </a:r>
            <a:br>
              <a:rPr lang="ar-JO" sz="2800" dirty="0">
                <a:solidFill>
                  <a:schemeClr val="bg1"/>
                </a:solidFill>
                <a:effectLst/>
                <a:ea typeface="ＭＳ Ｐゴシック" charset="0"/>
              </a:rPr>
            </a:br>
            <a:r>
              <a:rPr lang="ar-JO" sz="2800" dirty="0">
                <a:solidFill>
                  <a:schemeClr val="bg1"/>
                </a:solidFill>
                <a:effectLst/>
                <a:ea typeface="ＭＳ Ｐゴシック" charset="0"/>
              </a:rPr>
              <a:t>نفس الوقت</a:t>
            </a:r>
            <a:endParaRPr lang="en-US" sz="2800" dirty="0">
              <a:solidFill>
                <a:schemeClr val="bg1"/>
              </a:solidFill>
              <a:effectLst/>
              <a:ea typeface="ＭＳ Ｐゴシック" charset="0"/>
            </a:endParaRPr>
          </a:p>
        </p:txBody>
      </p:sp>
    </p:spTree>
    <p:extLst>
      <p:ext uri="{BB962C8B-B14F-4D97-AF65-F5344CB8AC3E}">
        <p14:creationId xmlns:p14="http://schemas.microsoft.com/office/powerpoint/2010/main" val="39242175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0240"/>
                                        </p:tgtEl>
                                        <p:attrNameLst>
                                          <p:attrName>style.visibility</p:attrName>
                                        </p:attrNameLst>
                                      </p:cBhvr>
                                      <p:to>
                                        <p:strVal val="visible"/>
                                      </p:to>
                                    </p:set>
                                    <p:anim calcmode="lin" valueType="num">
                                      <p:cBhvr additive="base">
                                        <p:cTn id="7" dur="500" fill="hold"/>
                                        <p:tgtEl>
                                          <p:spTgt spid="180240"/>
                                        </p:tgtEl>
                                        <p:attrNameLst>
                                          <p:attrName>ppt_x</p:attrName>
                                        </p:attrNameLst>
                                      </p:cBhvr>
                                      <p:tavLst>
                                        <p:tav tm="0">
                                          <p:val>
                                            <p:strVal val="#ppt_x"/>
                                          </p:val>
                                        </p:tav>
                                        <p:tav tm="100000">
                                          <p:val>
                                            <p:strVal val="#ppt_x"/>
                                          </p:val>
                                        </p:tav>
                                      </p:tavLst>
                                    </p:anim>
                                    <p:anim calcmode="lin" valueType="num">
                                      <p:cBhvr additive="base">
                                        <p:cTn id="8" dur="500" fill="hold"/>
                                        <p:tgtEl>
                                          <p:spTgt spid="1802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03875"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60675" y="0"/>
            <a:ext cx="6272213" cy="418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0" y="4152900"/>
            <a:ext cx="9132888" cy="2705100"/>
            <a:chOff x="0" y="4152900"/>
            <a:chExt cx="9132888" cy="2705100"/>
          </a:xfrm>
        </p:grpSpPr>
        <p:pic>
          <p:nvPicPr>
            <p:cNvPr id="1103876"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152900"/>
              <a:ext cx="9132888" cy="2705100"/>
            </a:xfrm>
            <a:prstGeom prst="rect">
              <a:avLst/>
            </a:prstGeom>
            <a:noFill/>
            <a:ln w="381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2195736" y="4365104"/>
              <a:ext cx="1368152" cy="1944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2915816" y="4293096"/>
              <a:ext cx="6048672" cy="2376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841730" name="Rectangle 2"/>
          <p:cNvSpPr>
            <a:spLocks noGrp="1" noChangeArrowheads="1"/>
          </p:cNvSpPr>
          <p:nvPr>
            <p:ph type="title"/>
          </p:nvPr>
        </p:nvSpPr>
        <p:spPr>
          <a:xfrm>
            <a:off x="2267744" y="4293096"/>
            <a:ext cx="6737934" cy="2344800"/>
          </a:xfrm>
          <a:noFill/>
        </p:spPr>
        <p:txBody>
          <a:bodyPr rtlCol="0">
            <a:normAutofit/>
          </a:bodyPr>
          <a:lstStyle/>
          <a:p>
            <a:pPr rtl="1" eaLnBrk="1" fontAlgn="auto" hangingPunct="1">
              <a:spcAft>
                <a:spcPts val="0"/>
              </a:spcAft>
              <a:defRPr/>
            </a:pPr>
            <a:r>
              <a:rPr lang="en-US" sz="3200" dirty="0">
                <a:solidFill>
                  <a:srgbClr val="000080"/>
                </a:solidFill>
                <a:effectLst/>
              </a:rPr>
              <a:t>…</a:t>
            </a:r>
            <a:r>
              <a:rPr lang="ar-SA" sz="3200" dirty="0">
                <a:solidFill>
                  <a:srgbClr val="000080"/>
                </a:solidFill>
                <a:effectLst/>
              </a:rPr>
              <a:t>هل  علينا أن نصلي</a:t>
            </a:r>
            <a:r>
              <a:rPr lang="en-US" sz="3200" dirty="0">
                <a:solidFill>
                  <a:srgbClr val="000080"/>
                </a:solidFill>
                <a:effectLst/>
              </a:rPr>
              <a:t> </a:t>
            </a:r>
            <a:br>
              <a:rPr lang="en-US" sz="3200" dirty="0">
                <a:solidFill>
                  <a:srgbClr val="000080"/>
                </a:solidFill>
                <a:effectLst/>
              </a:rPr>
            </a:br>
            <a:r>
              <a:rPr lang="ar-SA" sz="3200" dirty="0">
                <a:solidFill>
                  <a:srgbClr val="000080"/>
                </a:solidFill>
                <a:effectLst/>
              </a:rPr>
              <a:t>ليأتِ</a:t>
            </a:r>
            <a:r>
              <a:rPr lang="ar-SA" sz="4800" dirty="0">
                <a:solidFill>
                  <a:srgbClr val="000080"/>
                </a:solidFill>
                <a:effectLst/>
              </a:rPr>
              <a:t> ملكوتك</a:t>
            </a:r>
            <a:r>
              <a:rPr lang="ar-SA" sz="3200" dirty="0">
                <a:solidFill>
                  <a:srgbClr val="000080"/>
                </a:solidFill>
                <a:effectLst/>
              </a:rPr>
              <a:t>؟ </a:t>
            </a:r>
            <a:endParaRPr lang="en-US" sz="3200" dirty="0">
              <a:solidFill>
                <a:srgbClr val="000080"/>
              </a:solidFill>
              <a:effectLst/>
            </a:endParaRP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0" y="441708"/>
            <a:ext cx="9144000" cy="6416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تتحدث العديد من المقاطع عن المجيء الثاني للمسيح الذي يتبعه عهد البر على الأرض (مز ٢ ؛ ٢٤ ؛ ٧٢ ؛ ٩٦ ؛ إش ٢ ؛ ٩: ٦-٧ ؛ ١١-١٢ ؛ ٦٣: ١-٦ ؛ ٦٥-٦٦ ؛ إر ٢٣: ٥-٦ ؛ ٣٠: ٨-١١ ؛ دا ٢: ٤٤ ؛ ٧: ١٣-١٤ ؛ هو ٣: ٤-٥ ؛ عا ٩: ١١-١٥ ؛ مي ٤: ١-٩ ؛ زك ٣: ١٤-٢٠ ؛ زك ٨: ١-٨ ؛ ١٤: ١-٩ ؛ مت ١٩: ٢٨ ؛ ٢٥: ٣١-٤٦ ؛ أع ١٥: ١٦-١٥ ؛ رو١١: ٢٥-٢٧ ؛ يه١٤-١٥ ؛ رؤ ٢: ٢٥- ٢٨ ؛ ١٩: ١١- ٢٠: ٦).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 جون والفوورد ، "رؤيا" ، في شرح معرفة الكتاب المقدس ، 2: 978</a:t>
            </a:r>
            <a:endParaRPr kumimoji="0" lang="en-US" sz="3600" b="1" i="1"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sp>
        <p:nvSpPr>
          <p:cNvPr id="2" name="Title 1"/>
          <p:cNvSpPr>
            <a:spLocks noGrp="1"/>
          </p:cNvSpPr>
          <p:nvPr>
            <p:ph type="title"/>
          </p:nvPr>
        </p:nvSpPr>
        <p:spPr>
          <a:xfrm rot="20566641">
            <a:off x="-155495" y="4637127"/>
            <a:ext cx="9144000" cy="1132162"/>
          </a:xfrm>
          <a:solidFill>
            <a:srgbClr val="660066"/>
          </a:solidFill>
        </p:spPr>
        <p:txBody>
          <a:bodyPr/>
          <a:lstStyle/>
          <a:p>
            <a:pPr rtl="1">
              <a:defRPr/>
            </a:pPr>
            <a:r>
              <a:rPr lang="ar-EG" sz="6600" b="1" dirty="0">
                <a:effectLst>
                  <a:glow rad="165100">
                    <a:schemeClr val="tx1"/>
                  </a:glow>
                </a:effectLst>
              </a:rPr>
              <a:t>ليست فكرة جديدة</a:t>
            </a:r>
            <a:endParaRPr lang="en-US" sz="6600" b="1" dirty="0">
              <a:effectLst>
                <a:glow rad="165100">
                  <a:schemeClr val="tx1"/>
                </a:glow>
              </a:effectLst>
            </a:endParaRPr>
          </a:p>
        </p:txBody>
      </p:sp>
    </p:spTree>
    <p:extLst>
      <p:ext uri="{BB962C8B-B14F-4D97-AF65-F5344CB8AC3E}">
        <p14:creationId xmlns:p14="http://schemas.microsoft.com/office/powerpoint/2010/main" val="22433755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a:t>
            </a:r>
            <a:r>
              <a:rPr lang="ar-SA" sz="4400" b="1" dirty="0">
                <a:ln w="18415" cmpd="sng">
                  <a:solidFill>
                    <a:srgbClr val="FFFFFF"/>
                  </a:solidFill>
                  <a:prstDash val="solid"/>
                </a:ln>
                <a:solidFill>
                  <a:srgbClr val="FFFFFF"/>
                </a:solidFill>
                <a:latin typeface="Arial" panose="020B0604020202020204" pitchFamily="34" charset="0"/>
                <a:ea typeface="ＭＳ Ｐゴシック" charset="0"/>
                <a:cs typeface="Arial" panose="020B0604020202020204" pitchFamily="34" charset="0"/>
              </a:rPr>
              <a:t>فيسكن الذئب مع الخروف، ويربض النمر مع الجدي، والعجل والشبل والمسمن معا</a:t>
            </a:r>
            <a:r>
              <a:rPr lang="ar-JO" sz="4400" b="1" dirty="0">
                <a:ln w="18415" cmpd="sng">
                  <a:solidFill>
                    <a:srgbClr val="FFFFFF"/>
                  </a:solidFill>
                  <a:prstDash val="solid"/>
                </a:ln>
                <a:solidFill>
                  <a:srgbClr val="FFFFFF"/>
                </a:solidFill>
                <a:latin typeface="Arial" panose="020B0604020202020204" pitchFamily="34" charset="0"/>
                <a:ea typeface="ＭＳ Ｐゴシック" charset="0"/>
                <a:cs typeface="Arial" panose="020B0604020202020204" pitchFamily="34" charset="0"/>
              </a:rPr>
              <a:t>ً</a:t>
            </a:r>
            <a:r>
              <a:rPr lang="ar-SA" sz="4400" b="1" dirty="0">
                <a:ln w="18415" cmpd="sng">
                  <a:solidFill>
                    <a:srgbClr val="FFFFFF"/>
                  </a:solidFill>
                  <a:prstDash val="solid"/>
                </a:ln>
                <a:solidFill>
                  <a:srgbClr val="FFFFFF"/>
                </a:solidFill>
                <a:latin typeface="Arial" panose="020B0604020202020204" pitchFamily="34" charset="0"/>
                <a:ea typeface="ＭＳ Ｐゴシック" charset="0"/>
                <a:cs typeface="Arial" panose="020B0604020202020204" pitchFamily="34" charset="0"/>
              </a:rPr>
              <a:t>، وصبي صغير يسوقها.</a:t>
            </a:r>
            <a:endParaRPr kumimoji="0" lang="ar-SA" sz="4400" b="1" i="0" u="none" strike="noStrike" kern="1200" cap="none" spc="0" normalizeH="0" baseline="0" noProof="0" dirty="0">
              <a:ln w="18415" cmpd="sng">
                <a:solidFill>
                  <a:srgbClr val="FFFFFF"/>
                </a:solidFill>
                <a:prstDash val="solid"/>
              </a:ln>
              <a:solidFill>
                <a:srgbClr val="FFFFFF"/>
              </a:solidFill>
              <a:uLnTx/>
              <a:uFillTx/>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0694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9313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5301"/>
            <a:ext cx="9129549" cy="6847162"/>
          </a:xfrm>
          <a:prstGeom prst="rect">
            <a:avLst/>
          </a:prstGeom>
        </p:spPr>
      </p:pic>
      <p:sp>
        <p:nvSpPr>
          <p:cNvPr id="2" name="Title 1"/>
          <p:cNvSpPr>
            <a:spLocks noGrp="1"/>
          </p:cNvSpPr>
          <p:nvPr>
            <p:ph type="title"/>
          </p:nvPr>
        </p:nvSpPr>
        <p:spPr>
          <a:xfrm>
            <a:off x="113967" y="178101"/>
            <a:ext cx="8938448" cy="1132162"/>
          </a:xfrm>
        </p:spPr>
        <p:txBody>
          <a:bodyPr/>
          <a:lstStyle/>
          <a:p>
            <a:pPr rtl="1"/>
            <a:r>
              <a:rPr lang="ar-EG" sz="4800" b="1" dirty="0">
                <a:effectLst>
                  <a:glow rad="165100">
                    <a:schemeClr val="tx1"/>
                  </a:glow>
                </a:effectLst>
              </a:rPr>
              <a:t>كيف سيطهر المسيح العالم بعد عودته؟</a:t>
            </a:r>
            <a:endParaRPr lang="en-US" sz="4800" b="1" dirty="0">
              <a:effectLst>
                <a:glow rad="165100">
                  <a:schemeClr val="tx1"/>
                </a:glow>
              </a:effectLst>
            </a:endParaRPr>
          </a:p>
        </p:txBody>
      </p:sp>
    </p:spTree>
    <p:extLst>
      <p:ext uri="{BB962C8B-B14F-4D97-AF65-F5344CB8AC3E}">
        <p14:creationId xmlns:p14="http://schemas.microsoft.com/office/powerpoint/2010/main" val="63598159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a:t>
            </a:r>
            <a:r>
              <a:rPr lang="ar-SA" sz="4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a:t>
            </a:r>
            <a:r>
              <a:rPr lang="ar-SA" sz="4000" dirty="0">
                <a:ln w="18415" cmpd="sng">
                  <a:solidFill>
                    <a:srgbClr val="FFFFFF"/>
                  </a:solidFill>
                  <a:prstDash val="solid"/>
                </a:ln>
                <a:solidFill>
                  <a:schemeClr val="bg1"/>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فيسكن الذئب مع الخروف، ويربض النمر مع الجدي، والعجل والشبل والمسمن معاً، </a:t>
            </a:r>
            <a:r>
              <a:rPr lang="ar-SA" sz="4000" dirty="0">
                <a:ln w="18415" cmpd="sng">
                  <a:solidFill>
                    <a:srgbClr val="FFFFFF"/>
                  </a:solidFill>
                  <a:prstDash val="solid"/>
                </a:ln>
                <a:solidFill>
                  <a:srgbClr val="FFFF00"/>
                </a:solidFill>
                <a:effectLst>
                  <a:outerShdw blurRad="63500" dir="3600000" algn="tl" rotWithShape="0">
                    <a:srgbClr val="000000">
                      <a:alpha val="70000"/>
                    </a:srgbClr>
                  </a:outerShdw>
                </a:effectLst>
                <a:latin typeface="Arial" panose="020B0604020202020204" pitchFamily="34" charset="0"/>
                <a:ea typeface="ＭＳ Ｐゴシック" charset="0"/>
                <a:cs typeface="Arial" panose="020B0604020202020204" pitchFamily="34" charset="0"/>
              </a:rPr>
              <a:t>وصبي صغير يسوقها.</a:t>
            </a:r>
          </a:p>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panose="020B0604020202020204" pitchFamily="34" charset="0"/>
                <a:ea typeface="ＭＳ Ｐゴシック" charset="0"/>
                <a:cs typeface="Arial" panose="020B0604020202020204" pitchFamily="34"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ea typeface="ＭＳ Ｐゴシック"/>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08996"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043973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1" end="1"/>
                                            </p:txEl>
                                          </p:spTgt>
                                        </p:tgtEl>
                                        <p:attrNameLst>
                                          <p:attrName>style.visibility</p:attrName>
                                        </p:attrNameLst>
                                      </p:cBhvr>
                                      <p:to>
                                        <p:strVal val="visible"/>
                                      </p:to>
                                    </p:set>
                                    <p:anim calcmode="lin" valueType="num">
                                      <p:cBhvr additive="repl">
                                        <p:cTn id="17" dur="1000" fill="hold"/>
                                        <p:tgtEl>
                                          <p:spTgt spid="78851">
                                            <p:txEl>
                                              <p:pRg st="1" end="1"/>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1" end="1"/>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789708"/>
            <a:ext cx="2606675" cy="6171479"/>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lvl="0" algn="r" defTabSz="449263" rtl="1" fontAlgn="base">
              <a:spcBef>
                <a:spcPct val="0"/>
              </a:spcBef>
              <a:spcAft>
                <a:spcPct val="0"/>
              </a:spcAft>
              <a:defRPr/>
            </a:pPr>
            <a:r>
              <a:rPr lang="ar-JO" sz="7200" b="1" baseline="30000" dirty="0">
                <a:solidFill>
                  <a:srgbClr val="FFFFFF"/>
                </a:solidFill>
                <a:latin typeface="Arial" panose="020B0604020202020204" pitchFamily="34" charset="0"/>
                <a:ea typeface="ＭＳ Ｐゴシック" charset="0"/>
                <a:cs typeface="Arial" panose="020B0604020202020204" pitchFamily="34" charset="0"/>
              </a:rPr>
              <a:t>7 </a:t>
            </a:r>
            <a:r>
              <a:rPr lang="ar-SA" sz="7200" b="1" baseline="30000" dirty="0">
                <a:solidFill>
                  <a:srgbClr val="FFFFFF"/>
                </a:solidFill>
                <a:latin typeface="Arial" panose="020B0604020202020204" pitchFamily="34" charset="0"/>
                <a:ea typeface="ＭＳ Ｐゴシック" charset="0"/>
                <a:cs typeface="Arial" panose="020B0604020202020204" pitchFamily="34" charset="0"/>
              </a:rPr>
              <a:t>والبقرة والدبة ترعيان. تربض أولادهما معا</a:t>
            </a:r>
            <a:r>
              <a:rPr lang="ar-JO" sz="7200" b="1" baseline="30000" dirty="0">
                <a:solidFill>
                  <a:srgbClr val="FFFFFF"/>
                </a:solidFill>
                <a:latin typeface="Arial" panose="020B0604020202020204" pitchFamily="34" charset="0"/>
                <a:ea typeface="ＭＳ Ｐゴシック" charset="0"/>
                <a:cs typeface="Arial" panose="020B0604020202020204" pitchFamily="34" charset="0"/>
              </a:rPr>
              <a:t>ً</a:t>
            </a:r>
            <a:r>
              <a:rPr lang="ar-SA" sz="7200" b="1" baseline="30000" dirty="0">
                <a:solidFill>
                  <a:srgbClr val="FFFFFF"/>
                </a:solidFill>
                <a:latin typeface="Arial" panose="020B0604020202020204" pitchFamily="34" charset="0"/>
                <a:ea typeface="ＭＳ Ｐゴシック" charset="0"/>
                <a:cs typeface="Arial" panose="020B0604020202020204" pitchFamily="34" charset="0"/>
              </a:rPr>
              <a:t>، والأسد كالبقر يأكل تبنا</a:t>
            </a:r>
            <a:r>
              <a:rPr lang="ar-JO" sz="7200" b="1" baseline="30000" dirty="0">
                <a:solidFill>
                  <a:srgbClr val="FFFFFF"/>
                </a:solidFill>
                <a:latin typeface="Arial" panose="020B0604020202020204" pitchFamily="34" charset="0"/>
                <a:ea typeface="ＭＳ Ｐゴシック" charset="0"/>
                <a:cs typeface="Arial" panose="020B0604020202020204" pitchFamily="34" charset="0"/>
              </a:rPr>
              <a:t>ً</a:t>
            </a:r>
            <a:r>
              <a:rPr lang="ar-SA" sz="7200" b="1" baseline="30000" dirty="0">
                <a:solidFill>
                  <a:srgbClr val="FFFFFF"/>
                </a:solidFill>
                <a:latin typeface="Arial" panose="020B0604020202020204" pitchFamily="34" charset="0"/>
                <a:ea typeface="ＭＳ Ｐゴシック" charset="0"/>
                <a:cs typeface="Arial" panose="020B0604020202020204" pitchFamily="34" charset="0"/>
              </a:rPr>
              <a:t>.</a:t>
            </a:r>
            <a:endParaRPr kumimoji="0" lang="ar-SA" sz="7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11044"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63712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817418"/>
            <a:ext cx="4643437" cy="614377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lvl="0" algn="r" defTabSz="449263" rtl="1" fontAlgn="base">
              <a:spcBef>
                <a:spcPct val="0"/>
              </a:spcBef>
              <a:spcAft>
                <a:spcPct val="0"/>
              </a:spcAft>
              <a:defRPr/>
            </a:pPr>
            <a:r>
              <a:rPr lang="ar-JO" sz="6600" b="1" baseline="30000" dirty="0">
                <a:solidFill>
                  <a:srgbClr val="FFFFFF"/>
                </a:solidFill>
                <a:latin typeface="Arial" panose="020B0604020202020204" pitchFamily="34" charset="0"/>
                <a:ea typeface="ＭＳ Ｐゴシック" charset="0"/>
                <a:cs typeface="Arial" panose="020B0604020202020204" pitchFamily="34" charset="0"/>
              </a:rPr>
              <a:t>8</a:t>
            </a:r>
            <a:r>
              <a:rPr lang="ar-SA" sz="6600" b="1" baseline="30000" dirty="0">
                <a:solidFill>
                  <a:srgbClr val="FFFFFF"/>
                </a:solidFill>
                <a:latin typeface="Arial" panose="020B0604020202020204" pitchFamily="34" charset="0"/>
                <a:ea typeface="ＭＳ Ｐゴシック" charset="0"/>
                <a:cs typeface="Arial" panose="020B0604020202020204" pitchFamily="34" charset="0"/>
              </a:rPr>
              <a:t> ويلعب الرضيع على سرب الصل، ويمد الفطيم يده على جحر الأفعوان.</a:t>
            </a:r>
          </a:p>
          <a:p>
            <a:pPr lvl="0" algn="r" defTabSz="449263" rtl="1" fontAlgn="base">
              <a:spcBef>
                <a:spcPct val="0"/>
              </a:spcBef>
              <a:spcAft>
                <a:spcPct val="0"/>
              </a:spcAft>
              <a:defRPr/>
            </a:pPr>
            <a:r>
              <a:rPr lang="ar-SA" sz="6600" b="1" baseline="30000" dirty="0">
                <a:solidFill>
                  <a:srgbClr val="FFFFFF"/>
                </a:solidFill>
                <a:latin typeface="Arial" panose="020B0604020202020204" pitchFamily="34" charset="0"/>
                <a:ea typeface="ＭＳ Ｐゴシック" charset="0"/>
                <a:cs typeface="Arial" panose="020B0604020202020204" pitchFamily="34" charset="0"/>
              </a:rPr>
              <a:t>9 لا يسوؤون ولا يفسدون في كل جبل قدسي، لأن الأرض تمتلئ من معرفة الرب كما تغطي المياه البحر.</a:t>
            </a:r>
            <a:endParaRPr kumimoji="0" lang="ar-SA" sz="6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err="1">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أشعياء</a:t>
            </a:r>
            <a:r>
              <a:rPr lang="ar-SA" b="1" kern="1200" dirty="0">
                <a:solidFill>
                  <a:srgbClr val="FFFFFF"/>
                </a:solidFill>
                <a:effectLst>
                  <a:outerShdw blurRad="38100" dist="38100" dir="2700000" algn="tl" rotWithShape="0">
                    <a:srgbClr val="000000">
                      <a:alpha val="43000"/>
                    </a:srgbClr>
                  </a:outerShdw>
                </a:effectLst>
                <a:latin typeface="Arial" panose="020B0604020202020204" pitchFamily="34" charset="0"/>
                <a:cs typeface="Arial" panose="020B0604020202020204" pitchFamily="34" charset="0"/>
              </a:rPr>
              <a:t> 11: 6-9</a:t>
            </a:r>
            <a:endParaRPr lang="en-US" dirty="0">
              <a:latin typeface="Arial" panose="020B0604020202020204" pitchFamily="34" charset="0"/>
              <a:cs typeface="Arial" panose="020B0604020202020204" pitchFamily="34" charset="0"/>
            </a:endParaRPr>
          </a:p>
        </p:txBody>
      </p:sp>
      <p:sp>
        <p:nvSpPr>
          <p:cNvPr id="1113092"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473أ</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947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29" presetClass="entr" fill="hold" nodeType="withEffect">
                                  <p:stCondLst>
                                    <p:cond delay="0"/>
                                  </p:stCondLst>
                                  <p:childTnLst>
                                    <p:set>
                                      <p:cBhvr additive="repl">
                                        <p:cTn id="16" dur="1" fill="hold">
                                          <p:stCondLst>
                                            <p:cond delay="0"/>
                                          </p:stCondLst>
                                        </p:cTn>
                                        <p:tgtEl>
                                          <p:spTgt spid="78851">
                                            <p:txEl>
                                              <p:pRg st="1" end="1"/>
                                            </p:txEl>
                                          </p:spTgt>
                                        </p:tgtEl>
                                        <p:attrNameLst>
                                          <p:attrName>style.visibility</p:attrName>
                                        </p:attrNameLst>
                                      </p:cBhvr>
                                      <p:to>
                                        <p:strVal val="visible"/>
                                      </p:to>
                                    </p:set>
                                    <p:anim calcmode="lin" valueType="num">
                                      <p:cBhvr additive="repl">
                                        <p:cTn id="17" dur="1000" fill="hold"/>
                                        <p:tgtEl>
                                          <p:spTgt spid="78851">
                                            <p:txEl>
                                              <p:pRg st="1" end="1"/>
                                            </p:txEl>
                                          </p:spTgt>
                                        </p:tgtEl>
                                        <p:attrNameLst>
                                          <p:attrName>ppt_x</p:attrName>
                                        </p:attrNameLst>
                                      </p:cBhvr>
                                      <p:tavLst>
                                        <p:tav tm="100000">
                                          <p:val>
                                            <p:strVal val="#ppt_x-.2"/>
                                          </p:val>
                                        </p:tav>
                                        <p:tav>
                                          <p:val>
                                            <p:strVal val="#ppt_x"/>
                                          </p:val>
                                        </p:tav>
                                      </p:tavLst>
                                    </p:anim>
                                    <p:anim calcmode="lin" valueType="num">
                                      <p:cBhvr additive="repl">
                                        <p:cTn id="18" dur="1000" fill="hold"/>
                                        <p:tgtEl>
                                          <p:spTgt spid="78851">
                                            <p:txEl>
                                              <p:pRg st="1" end="1"/>
                                            </p:txEl>
                                          </p:spTgt>
                                        </p:tgtEl>
                                        <p:attrNameLst>
                                          <p:attrName>ppt_y</p:attrName>
                                        </p:attrNameLst>
                                      </p:cBhvr>
                                      <p:tavLst>
                                        <p:tav tm="100000">
                                          <p:val>
                                            <p:strVal val="#ppt_y"/>
                                          </p:val>
                                        </p:tav>
                                        <p:tav>
                                          <p:val>
                                            <p:strVal val="#ppt_y"/>
                                          </p:val>
                                        </p:tav>
                                      </p:tavLst>
                                    </p:anim>
                                    <p:animEffect transition="in" filter="wipe(right)">
                                      <p:cBhvr additive="repl">
                                        <p:cTn id="19" dur="1000"/>
                                        <p:tgtEl>
                                          <p:spTgt spid="788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37"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611188" y="0"/>
            <a:ext cx="7770812" cy="1141413"/>
          </a:xfrm>
        </p:spPr>
        <p:txBody>
          <a:bodyPr/>
          <a:lstStyle/>
          <a:p>
            <a:pPr eaLnBrk="1" hangingPunct="1">
              <a:defRPr/>
            </a:pPr>
            <a:r>
              <a:rPr lang="ar-SA" kern="1200" dirty="0">
                <a:latin typeface="Arial"/>
                <a:cs typeface="Arial"/>
              </a:rPr>
              <a:t>إعادة البناء </a:t>
            </a:r>
            <a:r>
              <a:rPr lang="ar-SA" kern="1200" dirty="0" err="1">
                <a:latin typeface="Arial"/>
                <a:cs typeface="Arial"/>
              </a:rPr>
              <a:t>يجلب...</a:t>
            </a:r>
            <a:endParaRPr lang="en-US" dirty="0"/>
          </a:p>
        </p:txBody>
      </p:sp>
      <p:sp>
        <p:nvSpPr>
          <p:cNvPr id="1115139"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0482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7185" name="Picture 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3252"/>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0" y="631825"/>
            <a:ext cx="7158038" cy="1141413"/>
          </a:xfrm>
        </p:spPr>
        <p:txBody>
          <a:bodyPr/>
          <a:lstStyle/>
          <a:p>
            <a:pPr rtl="1" eaLnBrk="1" hangingPunct="1">
              <a:defRPr/>
            </a:pPr>
            <a:r>
              <a:rPr lang="ar-SA" kern="1200" dirty="0" err="1">
                <a:latin typeface="Arial"/>
                <a:cs typeface="Arial"/>
              </a:rPr>
              <a:t>...</a:t>
            </a:r>
            <a:r>
              <a:rPr lang="ar-SA" kern="1200" dirty="0">
                <a:latin typeface="Arial"/>
                <a:cs typeface="Arial"/>
              </a:rPr>
              <a:t> أرض متجددة تماما</a:t>
            </a:r>
            <a:r>
              <a:rPr lang="ar-JO" kern="1200" dirty="0">
                <a:latin typeface="Arial"/>
                <a:cs typeface="Arial"/>
              </a:rPr>
              <a:t>ً</a:t>
            </a:r>
            <a:endParaRPr lang="en-US" dirty="0"/>
          </a:p>
        </p:txBody>
      </p:sp>
      <p:sp>
        <p:nvSpPr>
          <p:cNvPr id="1117187" name="Text Box 37"/>
          <p:cNvSpPr txBox="1">
            <a:spLocks noChangeArrowheads="1"/>
          </p:cNvSpPr>
          <p:nvPr/>
        </p:nvSpPr>
        <p:spPr bwMode="auto">
          <a:xfrm>
            <a:off x="8293047" y="-11113"/>
            <a:ext cx="768458" cy="463846"/>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473أ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10190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kern="1200" dirty="0">
                <a:solidFill>
                  <a:srgbClr val="FFFFFF"/>
                </a:solidFill>
                <a:latin typeface="Arial" panose="020B0604020202020204" pitchFamily="34" charset="0"/>
                <a:ea typeface="ＭＳ Ｐゴシック" charset="0"/>
                <a:cs typeface="Arial" panose="020B0604020202020204" pitchFamily="34" charset="0"/>
              </a:rPr>
              <a:t>رومية 8: 19- 21</a:t>
            </a:r>
            <a:endParaRPr lang="en-US" kern="1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80899" name="Rectangle 3"/>
          <p:cNvSpPr>
            <a:spLocks noChangeArrowheads="1"/>
          </p:cNvSpPr>
          <p:nvPr/>
        </p:nvSpPr>
        <p:spPr bwMode="auto">
          <a:xfrm>
            <a:off x="0" y="290944"/>
            <a:ext cx="2667000" cy="6567055"/>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lvl="0" algn="r" defTabSz="449263" rtl="1" fontAlgn="base">
              <a:spcBef>
                <a:spcPct val="0"/>
              </a:spcBef>
              <a:spcAft>
                <a:spcPct val="0"/>
              </a:spcAft>
              <a:defRPr/>
            </a:pPr>
            <a:r>
              <a:rPr lang="ar-SA" sz="4400" b="1" baseline="30000" dirty="0">
                <a:solidFill>
                  <a:srgbClr val="FFFFFF"/>
                </a:solidFill>
                <a:latin typeface="Arial" panose="020B0604020202020204" pitchFamily="34" charset="0"/>
                <a:ea typeface="ＭＳ Ｐゴシック" charset="0"/>
                <a:cs typeface="Arial" panose="020B0604020202020204" pitchFamily="34" charset="0"/>
              </a:rPr>
              <a:t>19 لأن انتظار الخليقة يتوقع استعلان أبناء الله.</a:t>
            </a:r>
          </a:p>
          <a:p>
            <a:pPr lvl="0" algn="r" defTabSz="449263" rtl="1" fontAlgn="base">
              <a:spcBef>
                <a:spcPct val="0"/>
              </a:spcBef>
              <a:spcAft>
                <a:spcPct val="0"/>
              </a:spcAft>
              <a:defRPr/>
            </a:pPr>
            <a:r>
              <a:rPr lang="ar-SA" sz="4400" b="1" baseline="30000" dirty="0">
                <a:solidFill>
                  <a:srgbClr val="FFFFFF"/>
                </a:solidFill>
                <a:latin typeface="Arial" panose="020B0604020202020204" pitchFamily="34" charset="0"/>
                <a:ea typeface="ＭＳ Ｐゴシック" charset="0"/>
                <a:cs typeface="Arial" panose="020B0604020202020204" pitchFamily="34" charset="0"/>
              </a:rPr>
              <a:t>20 إذ أخضعت الخليقة للبطل - ليس طوعا</a:t>
            </a:r>
            <a:r>
              <a:rPr lang="ar-JO" sz="4400" b="1" baseline="30000" dirty="0">
                <a:solidFill>
                  <a:srgbClr val="FFFFFF"/>
                </a:solidFill>
                <a:latin typeface="Arial" panose="020B0604020202020204" pitchFamily="34" charset="0"/>
                <a:ea typeface="ＭＳ Ｐゴシック" charset="0"/>
                <a:cs typeface="Arial" panose="020B0604020202020204" pitchFamily="34" charset="0"/>
              </a:rPr>
              <a:t>ً</a:t>
            </a:r>
            <a:r>
              <a:rPr lang="ar-SA" sz="4400" b="1" baseline="30000" dirty="0">
                <a:solidFill>
                  <a:srgbClr val="FFFFFF"/>
                </a:solidFill>
                <a:latin typeface="Arial" panose="020B0604020202020204" pitchFamily="34" charset="0"/>
                <a:ea typeface="ＭＳ Ｐゴシック" charset="0"/>
                <a:cs typeface="Arial" panose="020B0604020202020204" pitchFamily="34" charset="0"/>
              </a:rPr>
              <a:t>، بل من أجل الذي أخضعها - على الرجاء.</a:t>
            </a:r>
          </a:p>
          <a:p>
            <a:pPr lvl="0" algn="r" defTabSz="449263" rtl="1" fontAlgn="base">
              <a:spcBef>
                <a:spcPct val="0"/>
              </a:spcBef>
              <a:spcAft>
                <a:spcPct val="0"/>
              </a:spcAft>
              <a:defRPr/>
            </a:pPr>
            <a:r>
              <a:rPr lang="ar-SA" sz="4400" b="1" baseline="30000" dirty="0">
                <a:solidFill>
                  <a:srgbClr val="FFFFFF"/>
                </a:solidFill>
                <a:latin typeface="Arial" panose="020B0604020202020204" pitchFamily="34" charset="0"/>
                <a:ea typeface="ＭＳ Ｐゴシック" charset="0"/>
                <a:cs typeface="Arial" panose="020B0604020202020204" pitchFamily="34" charset="0"/>
              </a:rPr>
              <a:t>21 لأن الخليقة نفسها أيضا</a:t>
            </a:r>
            <a:r>
              <a:rPr lang="ar-JO" sz="4400" b="1" baseline="30000" dirty="0">
                <a:solidFill>
                  <a:srgbClr val="FFFFFF"/>
                </a:solidFill>
                <a:latin typeface="Arial" panose="020B0604020202020204" pitchFamily="34" charset="0"/>
                <a:ea typeface="ＭＳ Ｐゴシック" charset="0"/>
                <a:cs typeface="Arial" panose="020B0604020202020204" pitchFamily="34" charset="0"/>
              </a:rPr>
              <a:t>ً</a:t>
            </a:r>
            <a:r>
              <a:rPr lang="ar-SA" sz="4400" b="1" baseline="30000" dirty="0">
                <a:solidFill>
                  <a:srgbClr val="FFFFFF"/>
                </a:solidFill>
                <a:latin typeface="Arial" panose="020B0604020202020204" pitchFamily="34" charset="0"/>
                <a:ea typeface="ＭＳ Ｐゴシック" charset="0"/>
                <a:cs typeface="Arial" panose="020B0604020202020204" pitchFamily="34" charset="0"/>
              </a:rPr>
              <a:t> ستعتق من عبودية الفساد إلى حرية مجد أولاد الله.</a:t>
            </a:r>
            <a:endParaRPr kumimoji="0" lang="ar-SA"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80899">
                                            <p:txEl>
                                              <p:pRg st="1" end="1"/>
                                            </p:txEl>
                                          </p:spTgt>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808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pic>
        <p:nvPicPr>
          <p:cNvPr id="1125378" name="Picture 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6988" y="0"/>
            <a:ext cx="8097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388" y="5818956"/>
            <a:ext cx="9171388" cy="1039044"/>
          </a:xfrm>
        </p:spPr>
        <p:txBody>
          <a:bodyPr/>
          <a:lstStyle/>
          <a:p>
            <a:pPr algn="ctr" rtl="1" eaLnBrk="1" hangingPunct="1">
              <a:defRPr/>
            </a:pPr>
            <a:r>
              <a:rPr lang="ar-SA" sz="2800" b="1" i="0" kern="1200" dirty="0">
                <a:solidFill>
                  <a:schemeClr val="bg1"/>
                </a:solidFill>
                <a:effectLst>
                  <a:glow rad="228600">
                    <a:schemeClr val="tx1"/>
                  </a:glow>
                </a:effectLst>
                <a:latin typeface="Arial" panose="020B0604020202020204" pitchFamily="34" charset="0"/>
                <a:cs typeface="Arial" panose="020B0604020202020204" pitchFamily="34" charset="0"/>
              </a:rPr>
              <a:t>حياة طويلة بشكل مذهل (إشعياء 65</a:t>
            </a:r>
            <a:r>
              <a:rPr lang="ar-JO" sz="2800" b="1" i="0" kern="1200" dirty="0">
                <a:solidFill>
                  <a:schemeClr val="bg1"/>
                </a:solidFill>
                <a:effectLst>
                  <a:glow rad="228600">
                    <a:schemeClr val="tx1"/>
                  </a:glow>
                </a:effectLst>
                <a:latin typeface="Arial" panose="020B0604020202020204" pitchFamily="34" charset="0"/>
                <a:cs typeface="Arial" panose="020B0604020202020204" pitchFamily="34" charset="0"/>
              </a:rPr>
              <a:t> </a:t>
            </a:r>
            <a:r>
              <a:rPr lang="ar-SA" sz="2800" b="1" i="0" kern="1200" dirty="0">
                <a:solidFill>
                  <a:schemeClr val="bg1"/>
                </a:solidFill>
                <a:effectLst>
                  <a:glow rad="228600">
                    <a:schemeClr val="tx1"/>
                  </a:glow>
                </a:effectLst>
                <a:latin typeface="Arial" panose="020B0604020202020204" pitchFamily="34" charset="0"/>
                <a:cs typeface="Arial" panose="020B0604020202020204" pitchFamily="34" charset="0"/>
              </a:rPr>
              <a:t>:20)</a:t>
            </a:r>
            <a:endParaRPr lang="en-US" sz="2800" b="1" dirty="0">
              <a:solidFill>
                <a:schemeClr val="bg1"/>
              </a:solidFill>
              <a:effectLst>
                <a:glow rad="228600">
                  <a:schemeClr val="tx1"/>
                </a:glow>
              </a:effectLst>
            </a:endParaRPr>
          </a:p>
        </p:txBody>
      </p:sp>
      <p:sp>
        <p:nvSpPr>
          <p:cNvPr id="8" name="Rectangle 3"/>
          <p:cNvSpPr>
            <a:spLocks noChangeArrowheads="1"/>
          </p:cNvSpPr>
          <p:nvPr/>
        </p:nvSpPr>
        <p:spPr bwMode="auto">
          <a:xfrm>
            <a:off x="2125579" y="0"/>
            <a:ext cx="7018421" cy="193899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لا يكون بعد هناك طفل أيام، ولا شيخ لم يكمل أيامه</a:t>
            </a:r>
            <a:r>
              <a:rPr kumimoji="0" lang="ar-JO"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a:t>
            </a:r>
            <a:r>
              <a:rPr kumimoji="0" lang="ar-SA"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rPr>
              <a:t> لأن الصبي يموت ابن مئة سنة، والخاطئ يلعن ابن مئة سنة.</a:t>
            </a:r>
            <a:endParaRPr kumimoji="0" lang="en-GB" sz="4000" b="1" i="0" u="none" strike="noStrike" kern="1200" cap="none" spc="0" normalizeH="0" baseline="0" noProof="0" dirty="0">
              <a:ln>
                <a:noFill/>
              </a:ln>
              <a:solidFill>
                <a:srgbClr val="FFFFFF"/>
              </a:solidFill>
              <a:effectLst>
                <a:glow rad="228600">
                  <a:srgbClr val="000000">
                    <a:satMod val="175000"/>
                  </a:srgbClr>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1"/>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6018" name="Text Box 2"/>
          <p:cNvSpPr txBox="1">
            <a:spLocks noChangeArrowheads="1"/>
          </p:cNvSpPr>
          <p:nvPr/>
        </p:nvSpPr>
        <p:spPr bwMode="auto">
          <a:xfrm>
            <a:off x="457200" y="204788"/>
            <a:ext cx="5943600" cy="701675"/>
          </a:xfrm>
          <a:prstGeom prst="rect">
            <a:avLst/>
          </a:prstGeom>
          <a:solidFill>
            <a:srgbClr val="003399"/>
          </a:solidFill>
          <a:ln w="9360">
            <a:solidFill>
              <a:srgbClr val="000514"/>
            </a:solidFill>
            <a:miter lim="800000"/>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E5E5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أورشليم الألفية</a:t>
            </a:r>
            <a:endParaRPr kumimoji="0" lang="en-GB" sz="4000" b="1" i="0"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86019" name="AutoShape 3"/>
          <p:cNvSpPr>
            <a:spLocks noChangeArrowheads="1"/>
          </p:cNvSpPr>
          <p:nvPr/>
        </p:nvSpPr>
        <p:spPr bwMode="auto">
          <a:xfrm>
            <a:off x="5181600" y="908050"/>
            <a:ext cx="1035050" cy="2070100"/>
          </a:xfrm>
          <a:prstGeom prst="star4">
            <a:avLst>
              <a:gd name="adj" fmla="val 12500"/>
            </a:avLst>
          </a:prstGeom>
          <a:solidFill>
            <a:srgbClr val="FF0000"/>
          </a:solidFill>
          <a:ln w="9525">
            <a:noFill/>
            <a:round/>
            <a:headEnd/>
            <a:tailEnd/>
          </a:ln>
          <a:effectLst>
            <a:outerShdw dist="17819" dir="2700000" algn="ctr" rotWithShape="0">
              <a:srgbClr val="000514">
                <a:alpha val="50027"/>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0" name="Line 4"/>
          <p:cNvSpPr>
            <a:spLocks noChangeShapeType="1"/>
          </p:cNvSpPr>
          <p:nvPr/>
        </p:nvSpPr>
        <p:spPr bwMode="auto">
          <a:xfrm flipH="1">
            <a:off x="5027613" y="2362200"/>
            <a:ext cx="307975" cy="609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1" name="Line 5"/>
          <p:cNvSpPr>
            <a:spLocks noChangeShapeType="1"/>
          </p:cNvSpPr>
          <p:nvPr/>
        </p:nvSpPr>
        <p:spPr bwMode="auto">
          <a:xfrm flipH="1" flipV="1">
            <a:off x="4951413" y="1674813"/>
            <a:ext cx="384175" cy="1555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2" name="Line 6"/>
          <p:cNvSpPr>
            <a:spLocks noChangeShapeType="1"/>
          </p:cNvSpPr>
          <p:nvPr/>
        </p:nvSpPr>
        <p:spPr bwMode="auto">
          <a:xfrm flipV="1">
            <a:off x="6330950" y="1685925"/>
            <a:ext cx="762000" cy="79375"/>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3" name="Line 7"/>
          <p:cNvSpPr>
            <a:spLocks noChangeShapeType="1"/>
          </p:cNvSpPr>
          <p:nvPr/>
        </p:nvSpPr>
        <p:spPr bwMode="auto">
          <a:xfrm>
            <a:off x="6286500" y="2133600"/>
            <a:ext cx="1828800" cy="17526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4" name="Line 8"/>
          <p:cNvSpPr>
            <a:spLocks noChangeShapeType="1"/>
          </p:cNvSpPr>
          <p:nvPr/>
        </p:nvSpPr>
        <p:spPr bwMode="auto">
          <a:xfrm flipH="1">
            <a:off x="3579813" y="2133600"/>
            <a:ext cx="1603375" cy="14478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5" name="Line 9"/>
          <p:cNvSpPr>
            <a:spLocks noChangeShapeType="1"/>
          </p:cNvSpPr>
          <p:nvPr/>
        </p:nvSpPr>
        <p:spPr bwMode="auto">
          <a:xfrm flipH="1">
            <a:off x="2894013" y="1981200"/>
            <a:ext cx="2212975" cy="1588"/>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86026" name="Line 10"/>
          <p:cNvSpPr>
            <a:spLocks noChangeShapeType="1"/>
          </p:cNvSpPr>
          <p:nvPr/>
        </p:nvSpPr>
        <p:spPr bwMode="auto">
          <a:xfrm>
            <a:off x="6332538" y="1916113"/>
            <a:ext cx="1524000" cy="381000"/>
          </a:xfrm>
          <a:prstGeom prst="line">
            <a:avLst/>
          </a:prstGeom>
          <a:noFill/>
          <a:ln w="57240">
            <a:solidFill>
              <a:srgbClr val="FF0000"/>
            </a:solidFill>
            <a:miter lim="800000"/>
            <a:headEnd/>
            <a:tailEnd type="triangle" w="med" len="med"/>
          </a:ln>
          <a:effectLst>
            <a:outerShdw dist="17819" dir="2700000" algn="ctr" rotWithShape="0">
              <a:srgbClr val="000514">
                <a:alpha val="50027"/>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ＭＳ Ｐゴシック" charset="0"/>
            </a:endParaRPr>
          </a:p>
        </p:txBody>
      </p:sp>
      <p:sp>
        <p:nvSpPr>
          <p:cNvPr id="299020" name="Text Box 11"/>
          <p:cNvSpPr txBox="1">
            <a:spLocks noChangeArrowheads="1"/>
          </p:cNvSpPr>
          <p:nvPr/>
        </p:nvSpPr>
        <p:spPr bwMode="auto">
          <a:xfrm>
            <a:off x="152400" y="4383088"/>
            <a:ext cx="7467600" cy="1571842"/>
          </a:xfrm>
          <a:prstGeom prst="rect">
            <a:avLst/>
          </a:prstGeom>
          <a:solidFill>
            <a:srgbClr val="003399"/>
          </a:solidFill>
          <a:ln w="9360">
            <a:solidFill>
              <a:srgbClr val="000514"/>
            </a:solidFill>
            <a:miter lim="800000"/>
            <a:headEnd/>
            <a:tailEnd/>
          </a:ln>
        </p:spPr>
        <p:txBody>
          <a:bodyPr lIns="90000" tIns="46800" rIns="90000" bIns="46800">
            <a:spAutoFit/>
          </a:bodyPr>
          <a:lstStyle/>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لأنه من صهيون تخرج الشريعة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ومن أورشليم كلمة الرب ”</a:t>
            </a:r>
          </a:p>
          <a:p>
            <a:pPr marL="0" marR="0" lvl="0" indent="0" algn="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أش 2 : 3</a:t>
            </a:r>
            <a:endParaRPr kumimoji="0" lang="en-GB" sz="3200" b="1" i="0"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99021" name="Text Box 12"/>
          <p:cNvSpPr txBox="1">
            <a:spLocks noChangeArrowheads="1"/>
          </p:cNvSpPr>
          <p:nvPr/>
        </p:nvSpPr>
        <p:spPr bwMode="auto">
          <a:xfrm>
            <a:off x="8107363" y="0"/>
            <a:ext cx="1030287" cy="460375"/>
          </a:xfrm>
          <a:prstGeom prst="rect">
            <a:avLst/>
          </a:prstGeom>
          <a:solidFill>
            <a:srgbClr val="FFFFFF"/>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3399"/>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rPr>
              <a:t>461ب</a:t>
            </a:r>
            <a:endParaRPr kumimoji="0" lang="en-GB" sz="2400" b="1" i="0" u="none" strike="noStrike" kern="1200" cap="none" spc="0" normalizeH="0" baseline="0" noProof="0" dirty="0">
              <a:ln>
                <a:noFill/>
              </a:ln>
              <a:solidFill>
                <a:srgbClr val="003399"/>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026066067"/>
      </p:ext>
    </p:extLst>
  </p:cSld>
  <p:clrMapOvr>
    <a:masterClrMapping/>
  </p:clrMapOvr>
  <p:transition>
    <p:fade thruBlk="1"/>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23683" name="Title 3"/>
          <p:cNvSpPr>
            <a:spLocks noGrp="1"/>
          </p:cNvSpPr>
          <p:nvPr>
            <p:ph type="title" idx="4294967295"/>
          </p:nvPr>
        </p:nvSpPr>
        <p:spPr>
          <a:xfrm rot="16200000">
            <a:off x="-3029650" y="2946031"/>
            <a:ext cx="6858000" cy="965938"/>
          </a:xfrm>
        </p:spPr>
        <p:txBody>
          <a:bodyPr/>
          <a:lstStyle/>
          <a:p>
            <a:r>
              <a:rPr lang="ar-JO" sz="6600" b="1" dirty="0">
                <a:solidFill>
                  <a:schemeClr val="bg1"/>
                </a:solidFill>
                <a:latin typeface="Arial" panose="020B0604020202020204" pitchFamily="34" charset="0"/>
                <a:ea typeface="ＭＳ Ｐゴシック" charset="0"/>
                <a:cs typeface="Arial" panose="020B0604020202020204" pitchFamily="34" charset="0"/>
              </a:rPr>
              <a:t>1000 سنة</a:t>
            </a:r>
            <a:endParaRPr lang="en-US" sz="6600" b="1" dirty="0">
              <a:solidFill>
                <a:schemeClr val="bg1"/>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41426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08000" y="1334074"/>
            <a:ext cx="8128000" cy="5080000"/>
          </a:xfrm>
          <a:prstGeom prst="rect">
            <a:avLst/>
          </a:prstGeom>
        </p:spPr>
      </p:pic>
      <p:sp>
        <p:nvSpPr>
          <p:cNvPr id="2" name="Title 1"/>
          <p:cNvSpPr>
            <a:spLocks noGrp="1"/>
          </p:cNvSpPr>
          <p:nvPr>
            <p:ph type="title"/>
          </p:nvPr>
        </p:nvSpPr>
        <p:spPr>
          <a:xfrm>
            <a:off x="0" y="15300"/>
            <a:ext cx="9144000" cy="1493459"/>
          </a:xfrm>
        </p:spPr>
        <p:txBody>
          <a:bodyPr/>
          <a:lstStyle/>
          <a:p>
            <a:pPr rtl="1"/>
            <a:br>
              <a:rPr lang="ar-EG" b="1" dirty="0">
                <a:effectLst>
                  <a:glow rad="165100">
                    <a:schemeClr val="tx1"/>
                  </a:glow>
                </a:effectLst>
              </a:rPr>
            </a:br>
            <a:r>
              <a:rPr lang="ar-EG" b="1" dirty="0">
                <a:effectLst>
                  <a:glow rad="165100">
                    <a:schemeClr val="tx1"/>
                  </a:glow>
                </a:effectLst>
              </a:rPr>
              <a:t>الألفية</a:t>
            </a:r>
            <a:br>
              <a:rPr lang="ar-EG" b="1" dirty="0">
                <a:effectLst>
                  <a:glow rad="165100">
                    <a:schemeClr val="tx1"/>
                  </a:glow>
                </a:effectLst>
              </a:rPr>
            </a:br>
            <a:r>
              <a:rPr lang="ar-EG" b="1" dirty="0">
                <a:effectLst>
                  <a:glow rad="165100">
                    <a:schemeClr val="tx1"/>
                  </a:glow>
                </a:effectLst>
              </a:rPr>
              <a:t>رؤيا ٢٠: ١-١٠</a:t>
            </a:r>
            <a:br>
              <a:rPr lang="ar-EG" b="1" dirty="0">
                <a:effectLst>
                  <a:glow rad="165100">
                    <a:schemeClr val="tx1"/>
                  </a:glow>
                </a:effectLst>
              </a:rPr>
            </a:br>
            <a:endParaRPr lang="en-US" b="1" dirty="0">
              <a:effectLst>
                <a:glow rad="165100">
                  <a:schemeClr val="tx1"/>
                </a:glow>
              </a:effectLst>
            </a:endParaRPr>
          </a:p>
        </p:txBody>
      </p:sp>
      <p:grpSp>
        <p:nvGrpSpPr>
          <p:cNvPr id="10" name="Group 9"/>
          <p:cNvGrpSpPr/>
          <p:nvPr/>
        </p:nvGrpSpPr>
        <p:grpSpPr>
          <a:xfrm>
            <a:off x="0" y="2487567"/>
            <a:ext cx="2946400" cy="2444029"/>
            <a:chOff x="0" y="2487567"/>
            <a:chExt cx="2946400" cy="2444029"/>
          </a:xfrm>
        </p:grpSpPr>
        <p:sp>
          <p:nvSpPr>
            <p:cNvPr id="7" name="Cloud 6"/>
            <p:cNvSpPr/>
            <p:nvPr/>
          </p:nvSpPr>
          <p:spPr bwMode="auto">
            <a:xfrm>
              <a:off x="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4" name="Title 1"/>
            <p:cNvSpPr txBox="1">
              <a:spLocks/>
            </p:cNvSpPr>
            <p:nvPr/>
          </p:nvSpPr>
          <p:spPr bwMode="auto">
            <a:xfrm>
              <a:off x="0"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الشيطان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١-٣</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grpSp>
        <p:nvGrpSpPr>
          <p:cNvPr id="11" name="Group 10"/>
          <p:cNvGrpSpPr/>
          <p:nvPr/>
        </p:nvGrpSpPr>
        <p:grpSpPr>
          <a:xfrm>
            <a:off x="3106872" y="2487567"/>
            <a:ext cx="2946794" cy="2444029"/>
            <a:chOff x="3106872" y="2487567"/>
            <a:chExt cx="2946794" cy="2444029"/>
          </a:xfrm>
        </p:grpSpPr>
        <p:sp>
          <p:nvSpPr>
            <p:cNvPr id="8" name="Cloud 7"/>
            <p:cNvSpPr/>
            <p:nvPr/>
          </p:nvSpPr>
          <p:spPr bwMode="auto">
            <a:xfrm>
              <a:off x="3106872" y="2487567"/>
              <a:ext cx="2946400" cy="2444029"/>
            </a:xfrm>
            <a:prstGeom prst="cloud">
              <a:avLst/>
            </a:prstGeom>
            <a:solidFill>
              <a:srgbClr val="0000FF"/>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5" name="Title 1"/>
            <p:cNvSpPr txBox="1">
              <a:spLocks/>
            </p:cNvSpPr>
            <p:nvPr/>
          </p:nvSpPr>
          <p:spPr bwMode="auto">
            <a:xfrm>
              <a:off x="3107266"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القديسين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٤-٦</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grpSp>
        <p:nvGrpSpPr>
          <p:cNvPr id="12" name="Group 11"/>
          <p:cNvGrpSpPr/>
          <p:nvPr/>
        </p:nvGrpSpPr>
        <p:grpSpPr>
          <a:xfrm>
            <a:off x="6197600" y="2487567"/>
            <a:ext cx="2963333" cy="2444029"/>
            <a:chOff x="6197600" y="2487567"/>
            <a:chExt cx="2963333" cy="2444029"/>
          </a:xfrm>
        </p:grpSpPr>
        <p:sp>
          <p:nvSpPr>
            <p:cNvPr id="9" name="Cloud 8"/>
            <p:cNvSpPr/>
            <p:nvPr/>
          </p:nvSpPr>
          <p:spPr bwMode="auto">
            <a:xfrm>
              <a:off x="6197600" y="2487567"/>
              <a:ext cx="2946400" cy="2444029"/>
            </a:xfrm>
            <a:prstGeom prst="cloud">
              <a:avLst/>
            </a:prstGeom>
            <a:solidFill>
              <a:srgbClr val="FF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6" name="Title 1"/>
            <p:cNvSpPr txBox="1">
              <a:spLocks/>
            </p:cNvSpPr>
            <p:nvPr/>
          </p:nvSpPr>
          <p:spPr bwMode="auto">
            <a:xfrm>
              <a:off x="6214533" y="2487567"/>
              <a:ext cx="2946400" cy="22029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المذنبين</a:t>
              </a:r>
              <a:br>
                <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br>
              <a:r>
                <a:rPr kumimoji="0" lang="ar-SA"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rPr>
                <a:t>٧-١٠</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a:ea typeface="ＭＳ Ｐゴシック" pitchFamily="-108" charset="-128"/>
                <a:cs typeface="Arial"/>
              </a:endParaRPr>
            </a:p>
          </p:txBody>
        </p:sp>
      </p:grpSp>
    </p:spTree>
    <p:extLst>
      <p:ext uri="{BB962C8B-B14F-4D97-AF65-F5344CB8AC3E}">
        <p14:creationId xmlns:p14="http://schemas.microsoft.com/office/powerpoint/2010/main" val="243891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strVal val="#ppt_w*0.70"/>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strVal val="#ppt_w*0.70"/>
                                          </p:val>
                                        </p:tav>
                                        <p:tav tm="100000">
                                          <p:val>
                                            <p:strVal val="#ppt_w"/>
                                          </p:val>
                                        </p:tav>
                                      </p:tavLst>
                                    </p:anim>
                                    <p:anim calcmode="lin" valueType="num">
                                      <p:cBhvr>
                                        <p:cTn id="22" dur="1000" fill="hold"/>
                                        <p:tgtEl>
                                          <p:spTgt spid="12"/>
                                        </p:tgtEl>
                                        <p:attrNameLst>
                                          <p:attrName>ppt_h</p:attrName>
                                        </p:attrNameLst>
                                      </p:cBhvr>
                                      <p:tavLst>
                                        <p:tav tm="0">
                                          <p:val>
                                            <p:strVal val="#ppt_h"/>
                                          </p:val>
                                        </p:tav>
                                        <p:tav tm="100000">
                                          <p:val>
                                            <p:strVal val="#ppt_h"/>
                                          </p:val>
                                        </p:tav>
                                      </p:tavLst>
                                    </p:anim>
                                    <p:animEffect transition="in" filter="fade">
                                      <p:cBhvr>
                                        <p:cTn id="2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911784" y="3087102"/>
            <a:ext cx="898043"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الاختطاف</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٣: ١٠</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عصر</a:t>
            </a:r>
            <a:br>
              <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br>
            <a:r>
              <a:rPr kumimoji="0" lang="ar-SA"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 الكنيسة</a:t>
            </a:r>
            <a:endParaRPr kumimoji="0" lang="en-US" sz="14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ar-SA" sz="4800">
                <a:solidFill>
                  <a:schemeClr val="bg1"/>
                </a:solidFill>
                <a:latin typeface="Comic Sans MS" charset="0"/>
              </a:rPr>
              <a:t>التسلسل الزمني للرؤيا</a:t>
            </a:r>
            <a:endParaRPr lang="en-US" sz="480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رأيت"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١٩أ</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١</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ما هو الآن</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١٩ب</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رؤيا ٢-٣</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أحداث مستقبلية</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r>
              <a:rPr kumimoji="0" lang="ar-SA"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١٩ت</a:t>
            </a:r>
            <a:r>
              <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 ٤-٢٢</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رؤية المسيح
</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الضيقة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 ٤</a:t>
            </a: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 </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١٠: ١٩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400" b="1" i="0" u="none" strike="noStrike" kern="1200" cap="none" spc="0" normalizeH="0" baseline="0" noProof="0" err="1">
                <a:ln>
                  <a:noFill/>
                </a:ln>
                <a:solidFill>
                  <a:srgbClr val="000000"/>
                </a:solidFill>
                <a:effectLst/>
                <a:uLnTx/>
                <a:uFillTx/>
                <a:latin typeface="Arial Narrow" charset="0"/>
                <a:ea typeface="ＭＳ Ｐゴシック" charset="0"/>
                <a:cs typeface="Arial" charset="0"/>
              </a:rPr>
              <a:t>مجئ</a:t>
            </a: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الثاني</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الألفية</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 </a:t>
            </a:r>
            <a:r>
              <a:rPr kumimoji="0" lang="ar-SA"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الحالة الأبدية</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46047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rPr>
              <a:t>دينونة العرش الأبيض العظيم
</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charset="0"/>
            </a:endParaRPr>
          </a:p>
        </p:txBody>
      </p:sp>
      <p:sp>
        <p:nvSpPr>
          <p:cNvPr id="190492" name="Text Box 30"/>
          <p:cNvSpPr txBox="1">
            <a:spLocks noChangeArrowheads="1"/>
          </p:cNvSpPr>
          <p:nvPr/>
        </p:nvSpPr>
        <p:spPr bwMode="auto">
          <a:xfrm>
            <a:off x="8485459"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٣٤٠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rPr>
              <a:t>حقوق الطبع والنشر ١٩٨٩ ريك غريفيث
مقتبس من مخطط من قبل دي . جي بينتكوس</a:t>
            </a: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rPr>
              <a:t>النصف الاول</a:t>
            </a:r>
            <a:endParaRPr kumimoji="0" lang="en-US" sz="1400" b="1" i="0" u="none" strike="noStrike" kern="1200" cap="none" spc="0" normalizeH="0" baseline="0" noProof="0">
              <a:ln>
                <a:noFill/>
              </a:ln>
              <a:solidFill>
                <a:srgbClr val="000000"/>
              </a:solidFill>
              <a:effectLst/>
              <a:uLnTx/>
              <a:uFillTx/>
              <a:latin typeface="Arial Narrow" charset="0"/>
              <a:ea typeface="ＭＳ Ｐゴシック" charset="0"/>
              <a:cs typeface="Arial" charset="0"/>
            </a:endParaRPr>
          </a:p>
        </p:txBody>
      </p:sp>
      <p:sp>
        <p:nvSpPr>
          <p:cNvPr id="2" name="Oval 1">
            <a:extLst>
              <a:ext uri="{FF2B5EF4-FFF2-40B4-BE49-F238E27FC236}">
                <a16:creationId xmlns:a16="http://schemas.microsoft.com/office/drawing/2014/main" id="{6A6E4FF5-1B79-422E-C341-93C4B54681AB}"/>
              </a:ext>
            </a:extLst>
          </p:cNvPr>
          <p:cNvSpPr/>
          <p:nvPr/>
        </p:nvSpPr>
        <p:spPr bwMode="auto">
          <a:xfrm>
            <a:off x="7572376" y="2560329"/>
            <a:ext cx="1091514" cy="1022968"/>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8" charset="0"/>
            </a:endParaRPr>
          </a:p>
        </p:txBody>
      </p:sp>
      <p:sp>
        <p:nvSpPr>
          <p:cNvPr id="3" name="Oval 2">
            <a:extLst>
              <a:ext uri="{FF2B5EF4-FFF2-40B4-BE49-F238E27FC236}">
                <a16:creationId xmlns:a16="http://schemas.microsoft.com/office/drawing/2014/main" id="{7312ED7A-61AB-97A4-F88B-385F62BB29DF}"/>
              </a:ext>
            </a:extLst>
          </p:cNvPr>
          <p:cNvSpPr/>
          <p:nvPr/>
        </p:nvSpPr>
        <p:spPr bwMode="auto">
          <a:xfrm>
            <a:off x="7707856" y="4318106"/>
            <a:ext cx="1091514" cy="1022968"/>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8" charset="0"/>
            </a:endParaRPr>
          </a:p>
        </p:txBody>
      </p:sp>
      <p:sp>
        <p:nvSpPr>
          <p:cNvPr id="4" name="Oval 3">
            <a:extLst>
              <a:ext uri="{FF2B5EF4-FFF2-40B4-BE49-F238E27FC236}">
                <a16:creationId xmlns:a16="http://schemas.microsoft.com/office/drawing/2014/main" id="{EC91A8E0-5FD8-C550-FC2D-9BA0CC3284F6}"/>
              </a:ext>
            </a:extLst>
          </p:cNvPr>
          <p:cNvSpPr/>
          <p:nvPr/>
        </p:nvSpPr>
        <p:spPr bwMode="auto">
          <a:xfrm>
            <a:off x="8169618" y="3499885"/>
            <a:ext cx="1014070" cy="868672"/>
          </a:xfrm>
          <a:prstGeom prst="ellipse">
            <a:avLst/>
          </a:prstGeom>
          <a:noFill/>
          <a:ln w="5715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8" charset="0"/>
            </a:endParaRPr>
          </a:p>
        </p:txBody>
      </p:sp>
    </p:spTree>
    <p:extLst>
      <p:ext uri="{BB962C8B-B14F-4D97-AF65-F5344CB8AC3E}">
        <p14:creationId xmlns:p14="http://schemas.microsoft.com/office/powerpoint/2010/main" val="39453108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5" name="Rectangle 1026"/>
          <p:cNvSpPr txBox="1">
            <a:spLocks noChangeArrowheads="1"/>
          </p:cNvSpPr>
          <p:nvPr/>
        </p:nvSpPr>
        <p:spPr bwMode="auto">
          <a:xfrm>
            <a:off x="240294" y="68643"/>
            <a:ext cx="2364361" cy="19220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تجمع الجيوش</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
        <p:nvSpPr>
          <p:cNvPr id="898050" name="Rectangle 1026"/>
          <p:cNvSpPr>
            <a:spLocks noGrp="1" noChangeArrowheads="1"/>
          </p:cNvSpPr>
          <p:nvPr>
            <p:ph type="ctrTitle"/>
          </p:nvPr>
        </p:nvSpPr>
        <p:spPr>
          <a:xfrm>
            <a:off x="36513" y="4745923"/>
            <a:ext cx="9107487" cy="1957627"/>
          </a:xfrm>
          <a:effectLst>
            <a:outerShdw blurRad="63500" dist="35921" dir="2700000" algn="ctr" rotWithShape="0">
              <a:schemeClr val="tx2">
                <a:alpha val="74998"/>
              </a:schemeClr>
            </a:outerShdw>
          </a:effectLst>
        </p:spPr>
        <p:txBody>
          <a:bodyPr/>
          <a:lstStyle/>
          <a:p>
            <a:pPr algn="r" rtl="1">
              <a:defRPr/>
            </a:pPr>
            <a:r>
              <a:rPr lang="ar-JO" altLang="ja-JP" sz="3200" b="1" dirty="0">
                <a:effectLst>
                  <a:glow rad="241300">
                    <a:schemeClr val="tx1"/>
                  </a:glow>
                </a:effectLst>
                <a:latin typeface="Arial" panose="020B0604020202020204" pitchFamily="34" charset="0"/>
                <a:ea typeface="ＭＳ Ｐゴシック" charset="0"/>
                <a:cs typeface="Arial" panose="020B0604020202020204" pitchFamily="34" charset="0"/>
              </a:rPr>
              <a:t>ورأيت الوحش وملوك الأرض وأجنادهم مجتمعين ليصنعوا حرباً مع الجالس على الفرس ومع جنده (19: 19)</a:t>
            </a:r>
            <a:endParaRPr lang="en-US" sz="3600"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61706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54707" cy="6858000"/>
          </a:xfrm>
          <a:prstGeom prst="rect">
            <a:avLst/>
          </a:prstGeom>
        </p:spPr>
      </p:pic>
      <p:sp>
        <p:nvSpPr>
          <p:cNvPr id="5" name="Rectangle 1026"/>
          <p:cNvSpPr txBox="1">
            <a:spLocks noChangeArrowheads="1"/>
          </p:cNvSpPr>
          <p:nvPr/>
        </p:nvSpPr>
        <p:spPr bwMode="auto">
          <a:xfrm>
            <a:off x="240294" y="68643"/>
            <a:ext cx="4106928" cy="315215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endParaRPr lang="en-US" dirty="0">
              <a:effectLst>
                <a:glow rad="241300">
                  <a:schemeClr val="tx1"/>
                </a:glow>
              </a:effectLst>
              <a:latin typeface="Times New Roman" charset="0"/>
              <a:ea typeface="ＭＳ Ｐゴシック" charset="0"/>
              <a:cs typeface="ＭＳ Ｐゴシック" charset="0"/>
            </a:endParaRPr>
          </a:p>
        </p:txBody>
      </p:sp>
      <p:sp>
        <p:nvSpPr>
          <p:cNvPr id="898050" name="Rectangle 1026"/>
          <p:cNvSpPr>
            <a:spLocks noGrp="1" noChangeArrowheads="1"/>
          </p:cNvSpPr>
          <p:nvPr>
            <p:ph type="ctrTitle"/>
          </p:nvPr>
        </p:nvSpPr>
        <p:spPr>
          <a:xfrm>
            <a:off x="36513" y="4745923"/>
            <a:ext cx="9107487" cy="1957627"/>
          </a:xfrm>
          <a:effectLst>
            <a:outerShdw blurRad="63500" dist="35921" dir="2700000" algn="ctr" rotWithShape="0">
              <a:schemeClr val="tx2">
                <a:alpha val="74998"/>
              </a:schemeClr>
            </a:outerShdw>
          </a:effectLst>
        </p:spPr>
        <p:txBody>
          <a:bodyPr/>
          <a:lstStyle/>
          <a:p>
            <a:pPr>
              <a:defRPr/>
            </a:pPr>
            <a:r>
              <a:rPr lang="ar-JO" altLang="ja-JP" b="1" dirty="0">
                <a:effectLst>
                  <a:glow rad="241300">
                    <a:schemeClr val="tx1"/>
                  </a:glow>
                </a:effectLst>
                <a:latin typeface="Arial" charset="0"/>
                <a:ea typeface="ＭＳ Ｐゴシック" charset="0"/>
                <a:cs typeface="ＭＳ Ｐゴシック" charset="0"/>
              </a:rPr>
              <a:t>سوف يتحدى الخطاة حكم المسيح دون جدوى (20: 7-10).</a:t>
            </a:r>
            <a:endParaRPr lang="en-US" dirty="0">
              <a:effectLst>
                <a:glow rad="241300">
                  <a:schemeClr val="tx1"/>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240294" y="68643"/>
            <a:ext cx="4106928" cy="19220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JO" altLang="ja-JP" sz="4000" b="1" dirty="0">
                <a:effectLst>
                  <a:glow rad="241300">
                    <a:schemeClr val="tx1"/>
                  </a:glow>
                </a:effectLst>
                <a:latin typeface="Arial" panose="020B0604020202020204" pitchFamily="34" charset="0"/>
                <a:ea typeface="ＭＳ Ｐゴシック" charset="0"/>
                <a:cs typeface="Arial" panose="020B0604020202020204" pitchFamily="34" charset="0"/>
              </a:rPr>
              <a:t>بعد ألف سنة ...</a:t>
            </a:r>
            <a:endParaRPr lang="en-US" dirty="0">
              <a:effectLst>
                <a:glow rad="2413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042730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3858" name="Picture 1" descr="Rev 20.7 Satan_s_Blood_Army_Unleashed_DVD_Front_Cov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25" y="2103438"/>
            <a:ext cx="9144000" cy="475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0" y="6058458"/>
            <a:ext cx="9158288" cy="799542"/>
          </a:xfrm>
          <a:effectLst>
            <a:outerShdw blurRad="63500" dist="35921" dir="2700000" algn="ctr" rotWithShape="0">
              <a:schemeClr val="tx2">
                <a:alpha val="74998"/>
              </a:schemeClr>
            </a:outerShdw>
          </a:effectLst>
        </p:spPr>
        <p:txBody>
          <a:bodyPr/>
          <a:lstStyle/>
          <a:p>
            <a:pPr rtl="1">
              <a:defRPr/>
            </a:pPr>
            <a:r>
              <a:rPr lang="ar-EG" sz="2800" b="1" dirty="0">
                <a:solidFill>
                  <a:schemeClr val="bg1"/>
                </a:solidFill>
                <a:latin typeface="Arial" panose="020B0604020202020204" pitchFamily="34" charset="0"/>
                <a:ea typeface="ＭＳ Ｐゴシック" charset="0"/>
                <a:cs typeface="Arial" panose="020B0604020202020204" pitchFamily="34" charset="0"/>
              </a:rPr>
              <a:t>الإيقاف الاخير للشيطان رؤيا ٢٠: ٧-١٠</a:t>
            </a:r>
            <a:endParaRPr lang="en-US" sz="3200"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93972" y="841654"/>
            <a:ext cx="9036050" cy="561657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lIns="90000" tIns="46800" rIns="90000" bIns="46800" anchor="ct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br>
              <a:rPr kumimoji="0" lang="ar-EG" sz="2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b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7 ثم متى تمت الألف السنة يحل الشيطان من سجنه</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endPar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8 ويخرج ليضل الأمم الذين في أربع زوايا الأرض: جوج وماجوج، ليجمعهم للحرب، الذين عددهم مثل رمل البحر.</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endPar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9 فصعدوا على عرض الأرض، وأحاطوا بمعسكر القديسين وبالمدينة المحبوبة، فنزلت نار من عند الله من السماء وأكلتهم.</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endPar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10 وإبليس الذي كان يضلهم طرح في بحيرة النار والكبريت، حيث الوحش والنبي الكذاب. وسيعذبون نهارا</a:t>
            </a:r>
            <a:r>
              <a:rPr lang="ar-JO" sz="2000" b="1" dirty="0">
                <a:solidFill>
                  <a:srgbClr val="FFFFFF"/>
                </a:solidFill>
                <a:latin typeface="Arial" panose="020B0604020202020204" pitchFamily="34" charset="0"/>
                <a:ea typeface="ＭＳ Ｐゴシック"/>
                <a:cs typeface="Arial" panose="020B0604020202020204" pitchFamily="34" charset="0"/>
              </a:rPr>
              <a:t>ً</a:t>
            </a: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وليلا</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a:t>
            </a:r>
            <a:r>
              <a:rPr kumimoji="0" lang="ar-EG"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 إلى أبد الآبدين.</a:t>
            </a: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281009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1809" name="Picture 1" descr="Rev 20.7 Released Sat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 y="0"/>
            <a:ext cx="934085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5105400" y="4157665"/>
            <a:ext cx="4038600" cy="2700335"/>
          </a:xfrm>
          <a:effectLst>
            <a:outerShdw blurRad="63500" dist="35921" dir="2700000" algn="ctr" rotWithShape="0">
              <a:schemeClr val="tx2">
                <a:alpha val="74998"/>
              </a:schemeClr>
            </a:outerShdw>
          </a:effectLst>
        </p:spPr>
        <p:txBody>
          <a:bodyPr/>
          <a:lstStyle/>
          <a:p>
            <a:pPr rtl="1">
              <a:defRPr/>
            </a:pPr>
            <a:r>
              <a:rPr lang="ar-EG" sz="4000" b="1" dirty="0">
                <a:solidFill>
                  <a:schemeClr val="bg1"/>
                </a:solidFill>
                <a:latin typeface="Arial" panose="020B0604020202020204" pitchFamily="34" charset="0"/>
                <a:ea typeface="ＭＳ Ｐゴシック" charset="0"/>
                <a:cs typeface="Arial" panose="020B0604020202020204" pitchFamily="34" charset="0"/>
              </a:rPr>
              <a:t>سيبقى الشيطان </a:t>
            </a:r>
            <a:br>
              <a:rPr lang="ar-EG" sz="4000" b="1" dirty="0">
                <a:solidFill>
                  <a:schemeClr val="bg1"/>
                </a:solidFill>
                <a:latin typeface="Arial" panose="020B0604020202020204" pitchFamily="34" charset="0"/>
                <a:ea typeface="ＭＳ Ｐゴシック" charset="0"/>
                <a:cs typeface="Arial" panose="020B0604020202020204" pitchFamily="34" charset="0"/>
              </a:rPr>
            </a:br>
            <a:r>
              <a:rPr lang="ar-EG" sz="4000" b="1" dirty="0">
                <a:solidFill>
                  <a:schemeClr val="bg1"/>
                </a:solidFill>
                <a:latin typeface="Arial" panose="020B0604020202020204" pitchFamily="34" charset="0"/>
                <a:ea typeface="ＭＳ Ｐゴシック" charset="0"/>
                <a:cs typeface="Arial" panose="020B0604020202020204" pitchFamily="34" charset="0"/>
              </a:rPr>
              <a:t>حيا</a:t>
            </a:r>
            <a:r>
              <a:rPr lang="ar-JO" sz="4000" b="1" dirty="0">
                <a:solidFill>
                  <a:schemeClr val="bg1"/>
                </a:solidFill>
                <a:latin typeface="Arial" panose="020B0604020202020204" pitchFamily="34" charset="0"/>
                <a:ea typeface="ＭＳ Ｐゴシック" charset="0"/>
                <a:cs typeface="Arial" panose="020B0604020202020204" pitchFamily="34" charset="0"/>
              </a:rPr>
              <a:t>ً</a:t>
            </a:r>
            <a:endParaRPr lang="en-US" dirty="0">
              <a:solidFill>
                <a:schemeClr val="bg1"/>
              </a:solidFill>
              <a:latin typeface="Arial" panose="020B0604020202020204" pitchFamily="34" charset="0"/>
              <a:ea typeface="ＭＳ Ｐゴシック" charset="0"/>
              <a:cs typeface="Arial" panose="020B0604020202020204" pitchFamily="34" charset="0"/>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586747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49" y="127713"/>
            <a:ext cx="4318390" cy="4418567"/>
          </a:xfrm>
        </p:spPr>
        <p:txBody>
          <a:bodyPr/>
          <a:lstStyle/>
          <a:p>
            <a:pPr rtl="1"/>
            <a:r>
              <a:rPr lang="ar-EG" b="1" dirty="0"/>
              <a:t>هل سيخضع الجميع للمسيح في الألفية؟</a:t>
            </a:r>
            <a:endParaRPr lang="en-US" b="1" dirty="0"/>
          </a:p>
        </p:txBody>
      </p:sp>
      <p:pic>
        <p:nvPicPr>
          <p:cNvPr id="3" name="Picture 2" descr="Rev 20.4 throne23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57905" y="11461"/>
            <a:ext cx="4586095" cy="6846540"/>
          </a:xfrm>
          <a:prstGeom prst="rect">
            <a:avLst/>
          </a:prstGeom>
        </p:spPr>
      </p:pic>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4917454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75906" name="Picture 2" descr="Rev 20.7 Devi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4" name="Rectangle 2"/>
          <p:cNvSpPr>
            <a:spLocks noGrp="1" noChangeArrowheads="1"/>
          </p:cNvSpPr>
          <p:nvPr>
            <p:ph type="ctrTitle"/>
          </p:nvPr>
        </p:nvSpPr>
        <p:spPr>
          <a:xfrm>
            <a:off x="3323473" y="9525"/>
            <a:ext cx="5820528" cy="2252663"/>
          </a:xfrm>
          <a:effectLst>
            <a:outerShdw blurRad="63500" dist="35921" dir="2700000" algn="ctr" rotWithShape="0">
              <a:schemeClr val="tx2">
                <a:alpha val="74998"/>
              </a:schemeClr>
            </a:outerShdw>
          </a:effectLst>
        </p:spPr>
        <p:txBody>
          <a:bodyPr/>
          <a:lstStyle/>
          <a:p>
            <a:pPr rtl="1">
              <a:defRPr/>
            </a:pPr>
            <a:r>
              <a:rPr lang="ar-EG" sz="4800" b="1" dirty="0">
                <a:solidFill>
                  <a:schemeClr val="bg1"/>
                </a:solidFill>
                <a:latin typeface="Arial" panose="020B0604020202020204" pitchFamily="34" charset="0"/>
                <a:ea typeface="ＭＳ Ｐゴシック" charset="0"/>
                <a:cs typeface="Arial" panose="020B0604020202020204" pitchFamily="34" charset="0"/>
              </a:rPr>
              <a:t>الشيطان هو </a:t>
            </a:r>
            <a:br>
              <a:rPr lang="ar-EG" sz="4800" b="1" dirty="0">
                <a:solidFill>
                  <a:schemeClr val="bg1"/>
                </a:solidFill>
                <a:latin typeface="Arial" panose="020B0604020202020204" pitchFamily="34" charset="0"/>
                <a:ea typeface="ＭＳ Ｐゴシック" charset="0"/>
                <a:cs typeface="Arial" panose="020B0604020202020204" pitchFamily="34" charset="0"/>
              </a:rPr>
            </a:br>
            <a:r>
              <a:rPr lang="ar-EG" sz="4800" b="1" dirty="0">
                <a:solidFill>
                  <a:schemeClr val="bg1"/>
                </a:solidFill>
                <a:latin typeface="Arial" panose="020B0604020202020204" pitchFamily="34" charset="0"/>
                <a:ea typeface="ＭＳ Ｐゴシック" charset="0"/>
                <a:cs typeface="Arial" panose="020B0604020202020204" pitchFamily="34" charset="0"/>
              </a:rPr>
              <a:t>السيد المخادع</a:t>
            </a:r>
            <a:endParaRPr lang="en-US" sz="5400"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1275908" name="Picture 3" descr="Rev 20.7 Eureast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3371850" cy="400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6759812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1"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pic>
        <p:nvPicPr>
          <p:cNvPr id="1223682" name="Picture 5" descr="ascens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175"/>
            <a:ext cx="5414963" cy="6854825"/>
          </a:xfrm>
          <a:prstGeom prst="rect">
            <a:avLst/>
          </a:prstGeom>
          <a:noFill/>
          <a:ln w="57150">
            <a:solidFill>
              <a:srgbClr val="00CCFF"/>
            </a:solidFill>
            <a:miter lim="800000"/>
            <a:headEnd/>
            <a:tailEnd/>
          </a:ln>
          <a:extLst>
            <a:ext uri="{909E8E84-426E-40dd-AFC4-6F175D3DCCD1}">
              <a14:hiddenFill xmlns:a14="http://schemas.microsoft.com/office/drawing/2010/main" xmlns="">
                <a:solidFill>
                  <a:srgbClr val="FFFFFF"/>
                </a:solidFill>
              </a14:hiddenFill>
            </a:ext>
          </a:extLst>
        </p:spPr>
      </p:pic>
      <p:sp>
        <p:nvSpPr>
          <p:cNvPr id="1223683" name="Title 3"/>
          <p:cNvSpPr>
            <a:spLocks noGrp="1"/>
          </p:cNvSpPr>
          <p:nvPr>
            <p:ph type="title" idx="4294967295"/>
          </p:nvPr>
        </p:nvSpPr>
        <p:spPr>
          <a:xfrm>
            <a:off x="2149293" y="4528781"/>
            <a:ext cx="5399017" cy="2209800"/>
          </a:xfrm>
        </p:spPr>
        <p:txBody>
          <a:bodyPr/>
          <a:lstStyle/>
          <a:p>
            <a:r>
              <a:rPr lang="ar-JO" sz="3600" b="1" dirty="0">
                <a:solidFill>
                  <a:schemeClr val="tx1"/>
                </a:solidFill>
                <a:latin typeface="Arial" panose="020B0604020202020204" pitchFamily="34" charset="0"/>
                <a:ea typeface="ＭＳ Ｐゴシック" charset="0"/>
                <a:cs typeface="Arial" panose="020B0604020202020204" pitchFamily="34" charset="0"/>
              </a:rPr>
              <a:t>سيحصل أولئك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الذين ولدوا قبل الألفية </a:t>
            </a:r>
            <a:br>
              <a:rPr lang="ar-JO" sz="3600" b="1" dirty="0">
                <a:solidFill>
                  <a:schemeClr val="tx1"/>
                </a:solidFill>
                <a:latin typeface="Arial" panose="020B0604020202020204" pitchFamily="34" charset="0"/>
                <a:ea typeface="ＭＳ Ｐゴシック" charset="0"/>
                <a:cs typeface="Arial" panose="020B0604020202020204" pitchFamily="34" charset="0"/>
              </a:rPr>
            </a:br>
            <a:r>
              <a:rPr lang="ar-JO" sz="3600" b="1" dirty="0">
                <a:solidFill>
                  <a:schemeClr val="tx1"/>
                </a:solidFill>
                <a:latin typeface="Arial" panose="020B0604020202020204" pitchFamily="34" charset="0"/>
                <a:ea typeface="ＭＳ Ｐゴシック" charset="0"/>
                <a:cs typeface="Arial" panose="020B0604020202020204" pitchFamily="34" charset="0"/>
              </a:rPr>
              <a:t>على أجساد كاملة</a:t>
            </a:r>
            <a:endParaRPr lang="en-US" sz="36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Text Box 37"/>
          <p:cNvSpPr txBox="1">
            <a:spLocks noChangeArrowheads="1"/>
          </p:cNvSpPr>
          <p:nvPr/>
        </p:nvSpPr>
        <p:spPr bwMode="auto">
          <a:xfrm>
            <a:off x="8424090" y="-10856"/>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FFFFFF"/>
                </a:solidFill>
                <a:latin typeface="Arial" charset="0"/>
                <a:cs typeface="Arial" charset="0"/>
              </a:rPr>
              <a:t>434</a:t>
            </a:r>
            <a:endParaRPr lang="en-US" b="1" dirty="0">
              <a:solidFill>
                <a:srgbClr val="FFFFFF"/>
              </a:solidFill>
              <a:latin typeface="Arial" charset="0"/>
              <a:cs typeface="Arial" charset="0"/>
            </a:endParaRPr>
          </a:p>
        </p:txBody>
      </p:sp>
    </p:spTree>
    <p:extLst>
      <p:ext uri="{BB962C8B-B14F-4D97-AF65-F5344CB8AC3E}">
        <p14:creationId xmlns:p14="http://schemas.microsoft.com/office/powerpoint/2010/main" val="34592968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sinful nature Me and Dad - 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3429" cy="6858000"/>
          </a:xfrm>
          <a:prstGeom prst="rect">
            <a:avLst/>
          </a:prstGeom>
        </p:spPr>
      </p:pic>
      <p:pic>
        <p:nvPicPr>
          <p:cNvPr id="5" name="Picture 4" descr="rev 20 sinful nature baby - hai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1698" y="0"/>
            <a:ext cx="5462302" cy="6858000"/>
          </a:xfrm>
          <a:prstGeom prst="rect">
            <a:avLst/>
          </a:prstGeom>
        </p:spPr>
      </p:pic>
      <p:sp>
        <p:nvSpPr>
          <p:cNvPr id="2" name="Title 1"/>
          <p:cNvSpPr>
            <a:spLocks noGrp="1"/>
          </p:cNvSpPr>
          <p:nvPr>
            <p:ph type="title"/>
          </p:nvPr>
        </p:nvSpPr>
        <p:spPr>
          <a:xfrm>
            <a:off x="1948732" y="1"/>
            <a:ext cx="4555782" cy="3691628"/>
          </a:xfrm>
        </p:spPr>
        <p:txBody>
          <a:bodyPr/>
          <a:lstStyle/>
          <a:p>
            <a:pPr rtl="1"/>
            <a:r>
              <a:rPr lang="ar-JO" b="1" dirty="0">
                <a:effectLst>
                  <a:glow rad="241300">
                    <a:schemeClr val="tx1">
                      <a:alpha val="78000"/>
                    </a:schemeClr>
                  </a:glow>
                </a:effectLst>
              </a:rPr>
              <a:t>تبقى </a:t>
            </a:r>
            <a:r>
              <a:rPr lang="ar-EG" b="1" dirty="0">
                <a:effectLst>
                  <a:glow rad="241300">
                    <a:schemeClr val="tx1">
                      <a:alpha val="78000"/>
                    </a:schemeClr>
                  </a:glow>
                </a:effectLst>
              </a:rPr>
              <a:t>طبيعتنا الخاطئة منذ الولادة</a:t>
            </a:r>
            <a:endParaRPr lang="en-US" b="1" dirty="0">
              <a:effectLst>
                <a:glow rad="241300">
                  <a:schemeClr val="tx1">
                    <a:alpha val="78000"/>
                  </a:schemeClr>
                </a:glow>
              </a:effectLst>
            </a:endParaRPr>
          </a:p>
        </p:txBody>
      </p:sp>
      <p:sp>
        <p:nvSpPr>
          <p:cNvPr id="6" name="Text Box 1041"/>
          <p:cNvSpPr txBox="1">
            <a:spLocks noChangeArrowheads="1"/>
          </p:cNvSpPr>
          <p:nvPr/>
        </p:nvSpPr>
        <p:spPr bwMode="auto">
          <a:xfrm>
            <a:off x="834500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90"/>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9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46460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0 evil-thought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652"/>
            <a:ext cx="9144000" cy="6858000"/>
          </a:xfrm>
          <a:prstGeom prst="rect">
            <a:avLst/>
          </a:prstGeom>
        </p:spPr>
      </p:pic>
      <p:sp>
        <p:nvSpPr>
          <p:cNvPr id="2" name="Title 1"/>
          <p:cNvSpPr>
            <a:spLocks noGrp="1"/>
          </p:cNvSpPr>
          <p:nvPr>
            <p:ph type="title"/>
          </p:nvPr>
        </p:nvSpPr>
        <p:spPr>
          <a:xfrm>
            <a:off x="108949" y="127713"/>
            <a:ext cx="4318390" cy="4418567"/>
          </a:xfrm>
        </p:spPr>
        <p:txBody>
          <a:bodyPr/>
          <a:lstStyle/>
          <a:p>
            <a:pPr rtl="1"/>
            <a:r>
              <a:rPr lang="ar-JO" b="1" dirty="0">
                <a:effectLst>
                  <a:glow rad="241300">
                    <a:schemeClr val="tx1">
                      <a:alpha val="78000"/>
                    </a:schemeClr>
                  </a:glow>
                </a:effectLst>
              </a:rPr>
              <a:t>سيظل </a:t>
            </a:r>
            <a:r>
              <a:rPr lang="ar-EG" b="1" dirty="0">
                <a:effectLst>
                  <a:glow rad="241300">
                    <a:schemeClr val="tx1">
                      <a:alpha val="78000"/>
                    </a:schemeClr>
                  </a:glow>
                </a:effectLst>
              </a:rPr>
              <a:t>البشر بطبيعتهم الخاطئة في الألفية</a:t>
            </a:r>
            <a:endParaRPr lang="en-US" b="1" dirty="0">
              <a:effectLst>
                <a:glow rad="241300">
                  <a:schemeClr val="tx1">
                    <a:alpha val="78000"/>
                  </a:schemeClr>
                </a:glow>
              </a:effectLst>
            </a:endParaRPr>
          </a:p>
        </p:txBody>
      </p:sp>
      <p:sp>
        <p:nvSpPr>
          <p:cNvPr id="5"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436</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63385288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mortal &amp; immortal charlie_mclenahan_00125.jpg.scaled500.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title"/>
          </p:nvPr>
        </p:nvSpPr>
        <p:spPr>
          <a:xfrm>
            <a:off x="37728" y="489278"/>
            <a:ext cx="9070776" cy="1866476"/>
          </a:xfrm>
        </p:spPr>
        <p:txBody>
          <a:bodyPr/>
          <a:lstStyle/>
          <a:p>
            <a:pPr rtl="1"/>
            <a:r>
              <a:rPr lang="ar-EG" sz="4000" b="1" dirty="0">
                <a:effectLst>
                  <a:glow rad="101600">
                    <a:schemeClr val="tx1">
                      <a:alpha val="75000"/>
                    </a:schemeClr>
                  </a:glow>
                </a:effectLst>
              </a:rPr>
              <a:t>هل يمكن للبشر ومن هم في أجساد ممجدة أن يعيشوا مع</a:t>
            </a:r>
            <a:r>
              <a:rPr lang="ar-JO" sz="4000" b="1" dirty="0">
                <a:effectLst>
                  <a:glow rad="101600">
                    <a:schemeClr val="tx1">
                      <a:alpha val="75000"/>
                    </a:schemeClr>
                  </a:glow>
                </a:effectLst>
              </a:rPr>
              <a:t>اً</a:t>
            </a:r>
            <a:r>
              <a:rPr lang="ar-EG" sz="4000" b="1" dirty="0">
                <a:effectLst>
                  <a:glow rad="101600">
                    <a:schemeClr val="tx1">
                      <a:alpha val="75000"/>
                    </a:schemeClr>
                  </a:glow>
                </a:effectLst>
              </a:rPr>
              <a:t> حقًا؟</a:t>
            </a:r>
            <a:endParaRPr lang="en-US" sz="4000" b="1"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04596848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039" y="-21712"/>
            <a:ext cx="9327169" cy="7001836"/>
          </a:xfrm>
          <a:prstGeom prst="rect">
            <a:avLst/>
          </a:prstGeom>
        </p:spPr>
      </p:pic>
      <p:sp>
        <p:nvSpPr>
          <p:cNvPr id="2" name="Title 1"/>
          <p:cNvSpPr>
            <a:spLocks noGrp="1"/>
          </p:cNvSpPr>
          <p:nvPr>
            <p:ph type="title"/>
          </p:nvPr>
        </p:nvSpPr>
        <p:spPr>
          <a:xfrm>
            <a:off x="-42607" y="5104102"/>
            <a:ext cx="9144000" cy="1753897"/>
          </a:xfrm>
        </p:spPr>
        <p:txBody>
          <a:bodyPr/>
          <a:lstStyle/>
          <a:p>
            <a:pPr marL="419100" indent="-419100" rtl="1"/>
            <a:r>
              <a:rPr lang="ar-EG" sz="3600" b="1" dirty="0">
                <a:effectLst>
                  <a:glow rad="165100">
                    <a:schemeClr val="tx1"/>
                  </a:glow>
                </a:effectLst>
              </a:rPr>
              <a:t>1. ستحكم الأرض مع المسيح لمدة ١٠٠٠ عام حتى </a:t>
            </a:r>
            <a:r>
              <a:rPr lang="ar-JO" sz="3600" b="1" dirty="0">
                <a:effectLst>
                  <a:glow rad="165100">
                    <a:schemeClr val="tx1"/>
                  </a:glow>
                </a:effectLst>
              </a:rPr>
              <a:t>إ</a:t>
            </a:r>
            <a:r>
              <a:rPr lang="ar-EG" sz="3600" b="1" dirty="0">
                <a:effectLst>
                  <a:glow rad="165100">
                    <a:schemeClr val="tx1"/>
                  </a:glow>
                </a:effectLst>
              </a:rPr>
              <a:t>يقاف الشيطان الأخير رؤيا ٢٠: ١-١٠</a:t>
            </a:r>
            <a:br>
              <a:rPr lang="ar-EG" sz="3600" b="1" dirty="0">
                <a:effectLst>
                  <a:glow rad="165100">
                    <a:schemeClr val="tx1"/>
                  </a:glow>
                </a:effectLst>
              </a:rPr>
            </a:br>
            <a:endParaRPr lang="en-US" sz="3600" b="1" dirty="0">
              <a:effectLst>
                <a:glow rad="165100">
                  <a:schemeClr val="tx1"/>
                </a:glow>
              </a:effectLst>
            </a:endParaRPr>
          </a:p>
        </p:txBody>
      </p:sp>
    </p:spTree>
    <p:extLst>
      <p:ext uri="{BB962C8B-B14F-4D97-AF65-F5344CB8AC3E}">
        <p14:creationId xmlns:p14="http://schemas.microsoft.com/office/powerpoint/2010/main" val="357314141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20 ne_michelangelochef.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7743"/>
            <a:ext cx="4688470" cy="6866578"/>
          </a:xfrm>
          <a:prstGeom prst="rect">
            <a:avLst/>
          </a:prstGeom>
        </p:spPr>
      </p:pic>
      <p:sp>
        <p:nvSpPr>
          <p:cNvPr id="5" name="Title 1"/>
          <p:cNvSpPr txBox="1">
            <a:spLocks/>
          </p:cNvSpPr>
          <p:nvPr/>
        </p:nvSpPr>
        <p:spPr bwMode="auto">
          <a:xfrm>
            <a:off x="4724078" y="2525492"/>
            <a:ext cx="4419921"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يسخر </a:t>
            </a:r>
            <a:r>
              <a:rPr kumimoji="0" lang="ar-EG"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البعض من هذه الفكرة</a:t>
            </a:r>
            <a:endParaRPr kumimoji="0" lang="en-US" sz="4000" b="1"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
        <p:nvSpPr>
          <p:cNvPr id="2" name="Title 1"/>
          <p:cNvSpPr>
            <a:spLocks noGrp="1"/>
          </p:cNvSpPr>
          <p:nvPr>
            <p:ph type="title"/>
          </p:nvPr>
        </p:nvSpPr>
        <p:spPr>
          <a:xfrm>
            <a:off x="37728" y="506976"/>
            <a:ext cx="9070776" cy="1866476"/>
          </a:xfrm>
        </p:spPr>
        <p:txBody>
          <a:bodyPr/>
          <a:lstStyle/>
          <a:p>
            <a:pPr rtl="1"/>
            <a:r>
              <a:rPr lang="ar-EG" sz="4000" b="1" dirty="0">
                <a:effectLst>
                  <a:glow rad="101600">
                    <a:schemeClr val="tx1">
                      <a:alpha val="75000"/>
                    </a:schemeClr>
                  </a:glow>
                </a:effectLst>
              </a:rPr>
              <a:t>هل يمكن للبشر ومن هم في أجساد ممجدة أن يعيشوا مع</a:t>
            </a:r>
            <a:r>
              <a:rPr lang="ar-JO" sz="4000" b="1" dirty="0">
                <a:effectLst>
                  <a:glow rad="101600">
                    <a:schemeClr val="tx1">
                      <a:alpha val="75000"/>
                    </a:schemeClr>
                  </a:glow>
                </a:effectLst>
              </a:rPr>
              <a:t>اً</a:t>
            </a:r>
            <a:r>
              <a:rPr lang="ar-EG" sz="4000" b="1" dirty="0">
                <a:effectLst>
                  <a:glow rad="101600">
                    <a:schemeClr val="tx1">
                      <a:alpha val="75000"/>
                    </a:schemeClr>
                  </a:glow>
                </a:effectLst>
              </a:rPr>
              <a:t> حق</a:t>
            </a:r>
            <a:r>
              <a:rPr lang="ar-JO" sz="4000" b="1" dirty="0">
                <a:effectLst>
                  <a:glow rad="101600">
                    <a:schemeClr val="tx1">
                      <a:alpha val="75000"/>
                    </a:schemeClr>
                  </a:glow>
                </a:effectLst>
              </a:rPr>
              <a:t>اً</a:t>
            </a:r>
            <a:r>
              <a:rPr lang="ar-EG" sz="4000" b="1" dirty="0">
                <a:effectLst>
                  <a:glow rad="101600">
                    <a:schemeClr val="tx1">
                      <a:alpha val="75000"/>
                    </a:schemeClr>
                  </a:glow>
                </a:effectLst>
              </a:rPr>
              <a:t>؟</a:t>
            </a:r>
            <a:endParaRPr lang="en-US" sz="4000" b="1"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9463354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aragon man and immortal.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9144001" cy="687021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ولكن</a:t>
            </a: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ذلك</a:t>
            </a: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تم بالفعل!</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7728" y="68364"/>
            <a:ext cx="9070776" cy="1866476"/>
          </a:xfrm>
        </p:spPr>
        <p:txBody>
          <a:bodyPr/>
          <a:lstStyle/>
          <a:p>
            <a:pPr rtl="1"/>
            <a:r>
              <a:rPr lang="ar-EG" sz="4000" b="1" dirty="0">
                <a:effectLst>
                  <a:glow rad="101600">
                    <a:schemeClr val="tx1">
                      <a:alpha val="75000"/>
                    </a:schemeClr>
                  </a:glow>
                </a:effectLst>
              </a:rPr>
              <a:t>هل يمكن للبشر ومن هم في أجساد ممجدة أن يعيشوا مع</a:t>
            </a:r>
            <a:r>
              <a:rPr lang="ar-JO" sz="4000" b="1" dirty="0">
                <a:effectLst>
                  <a:glow rad="101600">
                    <a:schemeClr val="tx1">
                      <a:alpha val="75000"/>
                    </a:schemeClr>
                  </a:glow>
                </a:effectLst>
              </a:rPr>
              <a:t>اً</a:t>
            </a:r>
            <a:r>
              <a:rPr lang="ar-EG" sz="4000" b="1" dirty="0">
                <a:effectLst>
                  <a:glow rad="101600">
                    <a:schemeClr val="tx1">
                      <a:alpha val="75000"/>
                    </a:schemeClr>
                  </a:glow>
                </a:effectLst>
              </a:rPr>
              <a:t> حق</a:t>
            </a:r>
            <a:r>
              <a:rPr lang="ar-JO" sz="4000" b="1" dirty="0">
                <a:effectLst>
                  <a:glow rad="101600">
                    <a:schemeClr val="tx1">
                      <a:alpha val="75000"/>
                    </a:schemeClr>
                  </a:glow>
                </a:effectLst>
              </a:rPr>
              <a:t>اً</a:t>
            </a:r>
            <a:r>
              <a:rPr lang="ar-EG" sz="4000" b="1" dirty="0">
                <a:effectLst>
                  <a:glow rad="101600">
                    <a:schemeClr val="tx1">
                      <a:alpha val="75000"/>
                    </a:schemeClr>
                  </a:glow>
                </a:effectLst>
              </a:rPr>
              <a:t>؟</a:t>
            </a:r>
            <a:endParaRPr lang="en-US" sz="4000" b="1" dirty="0">
              <a:effectLst>
                <a:glow rad="101600">
                  <a:schemeClr val="tx1">
                    <a:alpha val="75000"/>
                  </a:schemeClr>
                </a:glow>
              </a:effectLst>
            </a:endParaRPr>
          </a:p>
        </p:txBody>
      </p:sp>
      <p:grpSp>
        <p:nvGrpSpPr>
          <p:cNvPr id="8" name="Group 7"/>
          <p:cNvGrpSpPr/>
          <p:nvPr/>
        </p:nvGrpSpPr>
        <p:grpSpPr>
          <a:xfrm>
            <a:off x="-36641" y="2900567"/>
            <a:ext cx="5512802" cy="3957433"/>
            <a:chOff x="-36641" y="2900567"/>
            <a:chExt cx="5512802" cy="3957433"/>
          </a:xfrm>
        </p:grpSpPr>
        <p:pic>
          <p:nvPicPr>
            <p:cNvPr id="6" name="Picture 5" descr="rev 20 elf &amp; human 500full.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00567"/>
              <a:ext cx="5476161" cy="3603314"/>
            </a:xfrm>
            <a:prstGeom prst="rect">
              <a:avLst/>
            </a:prstGeom>
          </p:spPr>
        </p:pic>
        <p:sp>
          <p:nvSpPr>
            <p:cNvPr id="7" name="Title 1"/>
            <p:cNvSpPr txBox="1">
              <a:spLocks/>
            </p:cNvSpPr>
            <p:nvPr/>
          </p:nvSpPr>
          <p:spPr bwMode="auto">
            <a:xfrm>
              <a:off x="-36641" y="5282782"/>
              <a:ext cx="5068128" cy="1575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حكاية </a:t>
              </a: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أ</a:t>
              </a:r>
              <a:r>
                <a:rPr kumimoji="0" lang="ar-SA"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راجون </a:t>
              </a:r>
              <a:r>
                <a:rPr kumimoji="0" lang="ar-JO"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أ</a:t>
              </a:r>
              <a:r>
                <a:rPr kumimoji="0" lang="ar-SA"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روين</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a:t>
              </a:r>
              <a:b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ar-EG"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رجل بشري وأميرة </a:t>
              </a:r>
              <a:r>
                <a:rPr kumimoji="0" lang="ar-SA"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الجان</a:t>
              </a: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 </a:t>
              </a:r>
              <a:r>
                <a:rPr kumimoji="0" lang="ar-EG"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الخالدة</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grpSp>
      <p:sp>
        <p:nvSpPr>
          <p:cNvPr id="9" name="Text Box 1041"/>
          <p:cNvSpPr txBox="1">
            <a:spLocks noChangeArrowheads="1"/>
          </p:cNvSpPr>
          <p:nvPr/>
        </p:nvSpPr>
        <p:spPr bwMode="auto">
          <a:xfrm>
            <a:off x="8431844" y="28751"/>
            <a:ext cx="704039" cy="461665"/>
          </a:xfrm>
          <a:prstGeom prst="rect">
            <a:avLst/>
          </a:prstGeom>
          <a:solidFill>
            <a:srgbClr val="000000"/>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3614027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فعل يسوع هذا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على طريق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عمواس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(لوقا ٢٤)</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2" name="Title 1"/>
          <p:cNvSpPr>
            <a:spLocks noGrp="1"/>
          </p:cNvSpPr>
          <p:nvPr>
            <p:ph type="title"/>
          </p:nvPr>
        </p:nvSpPr>
        <p:spPr>
          <a:xfrm>
            <a:off x="37728" y="68364"/>
            <a:ext cx="9070776" cy="1866476"/>
          </a:xfrm>
        </p:spPr>
        <p:txBody>
          <a:bodyPr/>
          <a:lstStyle/>
          <a:p>
            <a:pPr rtl="1"/>
            <a:r>
              <a:rPr lang="ar-EG" sz="4000" b="1" dirty="0">
                <a:effectLst>
                  <a:glow rad="101600">
                    <a:schemeClr val="tx1">
                      <a:alpha val="75000"/>
                    </a:schemeClr>
                  </a:glow>
                </a:effectLst>
              </a:rPr>
              <a:t>هل يمكن للبشر ومن هم في أجساد ممجدة </a:t>
            </a:r>
            <a:br>
              <a:rPr lang="ar-EG" sz="4000" b="1" dirty="0">
                <a:effectLst>
                  <a:glow rad="101600">
                    <a:schemeClr val="tx1">
                      <a:alpha val="75000"/>
                    </a:schemeClr>
                  </a:glow>
                </a:effectLst>
              </a:rPr>
            </a:br>
            <a:r>
              <a:rPr lang="ar-EG" sz="4000" b="1" dirty="0">
                <a:effectLst>
                  <a:glow rad="101600">
                    <a:schemeClr val="tx1">
                      <a:alpha val="75000"/>
                    </a:schemeClr>
                  </a:glow>
                </a:effectLst>
              </a:rPr>
              <a:t>أن يعيشوا مع</a:t>
            </a:r>
            <a:r>
              <a:rPr lang="ar-JO" sz="4000" b="1" dirty="0">
                <a:effectLst>
                  <a:glow rad="101600">
                    <a:schemeClr val="tx1">
                      <a:alpha val="75000"/>
                    </a:schemeClr>
                  </a:glow>
                </a:effectLst>
              </a:rPr>
              <a:t>اً</a:t>
            </a:r>
            <a:r>
              <a:rPr lang="ar-EG" sz="4000" b="1" dirty="0">
                <a:effectLst>
                  <a:glow rad="101600">
                    <a:schemeClr val="tx1">
                      <a:alpha val="75000"/>
                    </a:schemeClr>
                  </a:glow>
                </a:effectLst>
              </a:rPr>
              <a:t> حق</a:t>
            </a:r>
            <a:r>
              <a:rPr lang="ar-JO" sz="4000" b="1" dirty="0">
                <a:effectLst>
                  <a:glow rad="101600">
                    <a:schemeClr val="tx1">
                      <a:alpha val="75000"/>
                    </a:schemeClr>
                  </a:glow>
                </a:effectLst>
              </a:rPr>
              <a:t>اً</a:t>
            </a:r>
            <a:r>
              <a:rPr lang="ar-EG" sz="4000" b="1" dirty="0">
                <a:effectLst>
                  <a:glow rad="101600">
                    <a:schemeClr val="tx1">
                      <a:alpha val="75000"/>
                    </a:schemeClr>
                  </a:glow>
                </a:effectLst>
              </a:rPr>
              <a:t>؟</a:t>
            </a:r>
            <a:endParaRPr lang="en-US" sz="4000" b="1"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68054741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latin typeface="Arial" panose="020B0604020202020204" pitchFamily="34" charset="0"/>
                <a:cs typeface="Arial" panose="020B0604020202020204" pitchFamily="34" charset="0"/>
              </a:rPr>
              <a:t>Could mortals and those in glorified bodies really live together?</a:t>
            </a:r>
          </a:p>
        </p:txBody>
      </p:sp>
      <p:pic>
        <p:nvPicPr>
          <p:cNvPr id="7" name="Picture 6" descr="rev 20 emmaus glow.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تذكر </a:t>
            </a:r>
            <a:r>
              <a:rPr kumimoji="0" lang="ar-JO"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يسوع </a:t>
            </a: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عندما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6600" b="1" i="0" u="none" strike="noStrike" kern="1200" cap="none" spc="0" normalizeH="0" baseline="0" noProof="0" dirty="0">
                <a:ln>
                  <a:noFill/>
                </a:ln>
                <a:solidFill>
                  <a:srgbClr val="FFFFFF"/>
                </a:solidFill>
                <a:effectLst>
                  <a:glow rad="482600">
                    <a:srgbClr val="2D2DB9">
                      <a:alpha val="75000"/>
                    </a:srgbClr>
                  </a:glow>
                </a:effectLst>
                <a:uLnTx/>
                <a:uFillTx/>
                <a:latin typeface="Arial" panose="020B0604020202020204" pitchFamily="34" charset="0"/>
                <a:ea typeface="ＭＳ Ｐゴシック" pitchFamily="-108" charset="-128"/>
                <a:cs typeface="Arial" panose="020B0604020202020204" pitchFamily="34" charset="0"/>
              </a:rPr>
              <a:t>تجل</a:t>
            </a:r>
            <a:r>
              <a:rPr kumimoji="0" lang="ar-JO" sz="6600" b="1" i="0" u="none" strike="noStrike" kern="1200" cap="none" spc="0" normalizeH="0" baseline="0" noProof="0" dirty="0">
                <a:ln>
                  <a:noFill/>
                </a:ln>
                <a:solidFill>
                  <a:srgbClr val="FFFFFF"/>
                </a:solidFill>
                <a:effectLst>
                  <a:glow rad="482600">
                    <a:srgbClr val="2D2DB9">
                      <a:alpha val="75000"/>
                    </a:srgbClr>
                  </a:glow>
                </a:effectLst>
                <a:uLnTx/>
                <a:uFillTx/>
                <a:latin typeface="Arial" panose="020B0604020202020204" pitchFamily="34" charset="0"/>
                <a:ea typeface="ＭＳ Ｐゴシック" pitchFamily="-108" charset="-128"/>
                <a:cs typeface="Arial" panose="020B0604020202020204" pitchFamily="34" charset="0"/>
              </a:rPr>
              <a:t>ّ</a:t>
            </a:r>
            <a:r>
              <a:rPr kumimoji="0" lang="ar-EG" sz="6600" b="1" i="0" u="none" strike="noStrike" kern="1200" cap="none" spc="0" normalizeH="0" baseline="0" noProof="0" dirty="0">
                <a:ln>
                  <a:noFill/>
                </a:ln>
                <a:solidFill>
                  <a:srgbClr val="FFFFFF"/>
                </a:solidFill>
                <a:effectLst>
                  <a:glow rad="482600">
                    <a:srgbClr val="2D2DB9">
                      <a:alpha val="75000"/>
                    </a:srgbClr>
                  </a:glow>
                </a:effectLst>
                <a:uLnTx/>
                <a:uFillTx/>
                <a:latin typeface="Arial" panose="020B0604020202020204" pitchFamily="34" charset="0"/>
                <a:ea typeface="ＭＳ Ｐゴシック" pitchFamily="-108" charset="-128"/>
                <a:cs typeface="Arial" panose="020B0604020202020204" pitchFamily="34" charset="0"/>
              </a:rPr>
              <a:t>ى؟</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678692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لا، لقد بدا مثل بقيتنا</a:t>
            </a:r>
            <a:endPar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9563445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pPr rtl="1"/>
            <a:r>
              <a:rPr lang="ar-EG" sz="4000" b="1" dirty="0">
                <a:effectLst>
                  <a:glow rad="101600">
                    <a:schemeClr val="tx1">
                      <a:alpha val="75000"/>
                    </a:schemeClr>
                  </a:glow>
                </a:effectLst>
              </a:rPr>
              <a:t>فقط في العشاء </a:t>
            </a:r>
            <a:br>
              <a:rPr lang="ar-EG" sz="4000" b="1" dirty="0">
                <a:effectLst>
                  <a:glow rad="101600">
                    <a:schemeClr val="tx1">
                      <a:alpha val="75000"/>
                    </a:schemeClr>
                  </a:glow>
                </a:effectLst>
              </a:rPr>
            </a:br>
            <a:r>
              <a:rPr lang="ar-EG" sz="4000" b="1" dirty="0">
                <a:effectLst>
                  <a:glow rad="101600">
                    <a:schemeClr val="tx1">
                      <a:alpha val="75000"/>
                    </a:schemeClr>
                  </a:glow>
                </a:effectLst>
              </a:rPr>
              <a:t>تعرفوا على يسوع</a:t>
            </a:r>
            <a:endParaRPr lang="en-US" sz="4000" b="1"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207627276"/>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666" y="1"/>
            <a:ext cx="9204665" cy="1541124"/>
          </a:xfrm>
        </p:spPr>
        <p:txBody>
          <a:bodyPr/>
          <a:lstStyle/>
          <a:p>
            <a:r>
              <a:rPr lang="ar-JO" sz="3600" b="1" dirty="0">
                <a:solidFill>
                  <a:schemeClr val="accent6"/>
                </a:solidFill>
              </a:rPr>
              <a:t>لن يقوم الجميع في نهاية الضيقة</a:t>
            </a:r>
            <a:endParaRPr lang="en-US" sz="3600" b="1" dirty="0">
              <a:solidFill>
                <a:schemeClr val="accent6"/>
              </a:solidFill>
            </a:endParaRPr>
          </a:p>
        </p:txBody>
      </p:sp>
      <p:pic>
        <p:nvPicPr>
          <p:cNvPr id="5" name="Picture 4"/>
          <p:cNvPicPr>
            <a:picLocks noChangeAspect="1"/>
          </p:cNvPicPr>
          <p:nvPr/>
        </p:nvPicPr>
        <p:blipFill>
          <a:blip r:embed="rId3"/>
          <a:stretch>
            <a:fillRect/>
          </a:stretch>
        </p:blipFill>
        <p:spPr>
          <a:xfrm>
            <a:off x="168250" y="7561168"/>
            <a:ext cx="8465274" cy="2623620"/>
          </a:xfrm>
          <a:prstGeom prst="rect">
            <a:avLst/>
          </a:prstGeom>
        </p:spPr>
      </p:pic>
      <p:sp>
        <p:nvSpPr>
          <p:cNvPr id="6" name="Title 1"/>
          <p:cNvSpPr txBox="1">
            <a:spLocks/>
          </p:cNvSpPr>
          <p:nvPr/>
        </p:nvSpPr>
        <p:spPr bwMode="auto">
          <a:xfrm>
            <a:off x="-11351" y="6419668"/>
            <a:ext cx="9204665" cy="413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rtl="1"/>
            <a:r>
              <a:rPr lang="ar-JO" sz="1800" b="1" dirty="0">
                <a:solidFill>
                  <a:srgbClr val="2D2DB9"/>
                </a:solidFill>
              </a:rPr>
              <a:t>مقتبس من </a:t>
            </a:r>
            <a:r>
              <a:rPr lang="en-US" sz="1800" b="1" dirty="0">
                <a:solidFill>
                  <a:srgbClr val="2D2DB9"/>
                </a:solidFill>
              </a:rPr>
              <a:t>http://www.rapturesolution.com/beechick/Book/Mill.htm</a:t>
            </a:r>
          </a:p>
        </p:txBody>
      </p:sp>
      <p:sp>
        <p:nvSpPr>
          <p:cNvPr id="7" name="Title 1"/>
          <p:cNvSpPr txBox="1">
            <a:spLocks/>
          </p:cNvSpPr>
          <p:nvPr/>
        </p:nvSpPr>
        <p:spPr bwMode="auto">
          <a:xfrm>
            <a:off x="842210" y="2224650"/>
            <a:ext cx="4365297" cy="54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chemeClr val="tx1"/>
                </a:solidFill>
              </a:rPr>
              <a:t>إن صعد جميع المؤمنون</a:t>
            </a:r>
            <a:endParaRPr lang="en-US" sz="2400" b="1" dirty="0">
              <a:solidFill>
                <a:schemeClr val="tx1"/>
              </a:solidFill>
            </a:endParaRPr>
          </a:p>
        </p:txBody>
      </p:sp>
      <p:cxnSp>
        <p:nvCxnSpPr>
          <p:cNvPr id="4" name="Straight Connector 3"/>
          <p:cNvCxnSpPr/>
          <p:nvPr/>
        </p:nvCxnSpPr>
        <p:spPr bwMode="auto">
          <a:xfrm>
            <a:off x="454526" y="3074737"/>
            <a:ext cx="26737" cy="1189789"/>
          </a:xfrm>
          <a:prstGeom prst="line">
            <a:avLst/>
          </a:prstGeom>
          <a:solidFill>
            <a:schemeClr val="accent1"/>
          </a:solidFill>
          <a:ln w="57150" cap="flat" cmpd="sng" algn="ctr">
            <a:solidFill>
              <a:schemeClr val="tx1"/>
            </a:solidFill>
            <a:prstDash val="solid"/>
            <a:round/>
            <a:headEnd type="none" w="med" len="med"/>
            <a:tailEnd type="none" w="lg" len="lg"/>
          </a:ln>
          <a:effectLst/>
        </p:spPr>
      </p:cxnSp>
      <p:cxnSp>
        <p:nvCxnSpPr>
          <p:cNvPr id="8" name="Straight Connector 7"/>
          <p:cNvCxnSpPr/>
          <p:nvPr/>
        </p:nvCxnSpPr>
        <p:spPr bwMode="auto">
          <a:xfrm>
            <a:off x="486614" y="3681649"/>
            <a:ext cx="8242969" cy="0"/>
          </a:xfrm>
          <a:prstGeom prst="line">
            <a:avLst/>
          </a:prstGeom>
          <a:solidFill>
            <a:schemeClr val="accent1"/>
          </a:solidFill>
          <a:ln w="57150" cap="flat" cmpd="sng" algn="ctr">
            <a:solidFill>
              <a:schemeClr val="tx1"/>
            </a:solidFill>
            <a:prstDash val="solid"/>
            <a:round/>
            <a:headEnd type="none" w="med" len="med"/>
            <a:tailEnd type="stealth" w="lg" len="lg"/>
          </a:ln>
          <a:effectLst/>
        </p:spPr>
      </p:cxnSp>
      <p:cxnSp>
        <p:nvCxnSpPr>
          <p:cNvPr id="12" name="Straight Arrow Connector 11"/>
          <p:cNvCxnSpPr/>
          <p:nvPr/>
        </p:nvCxnSpPr>
        <p:spPr bwMode="auto">
          <a:xfrm>
            <a:off x="3024858" y="3074737"/>
            <a:ext cx="0" cy="1189789"/>
          </a:xfrm>
          <a:prstGeom prst="straightConnector1">
            <a:avLst/>
          </a:prstGeom>
          <a:solidFill>
            <a:schemeClr val="accent1"/>
          </a:solidFill>
          <a:ln w="57150" cap="flat" cmpd="sng" algn="ctr">
            <a:solidFill>
              <a:schemeClr val="tx1"/>
            </a:solidFill>
            <a:prstDash val="solid"/>
            <a:round/>
            <a:headEnd type="arrow"/>
            <a:tailEnd type="arrow"/>
          </a:ln>
          <a:effectLst/>
        </p:spPr>
      </p:cxnSp>
      <p:sp>
        <p:nvSpPr>
          <p:cNvPr id="13" name="Title 1"/>
          <p:cNvSpPr txBox="1">
            <a:spLocks/>
          </p:cNvSpPr>
          <p:nvPr/>
        </p:nvSpPr>
        <p:spPr bwMode="auto">
          <a:xfrm>
            <a:off x="454526" y="4577199"/>
            <a:ext cx="5140664" cy="54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chemeClr val="tx1"/>
                </a:solidFill>
              </a:rPr>
              <a:t>وانحدر جميع غير المؤمنين</a:t>
            </a:r>
            <a:endParaRPr lang="en-US" sz="2400" b="1" dirty="0">
              <a:solidFill>
                <a:schemeClr val="tx1"/>
              </a:solidFill>
            </a:endParaRPr>
          </a:p>
        </p:txBody>
      </p:sp>
      <p:sp>
        <p:nvSpPr>
          <p:cNvPr id="14" name="Title 1"/>
          <p:cNvSpPr txBox="1">
            <a:spLocks/>
          </p:cNvSpPr>
          <p:nvPr/>
        </p:nvSpPr>
        <p:spPr bwMode="auto">
          <a:xfrm>
            <a:off x="3024859" y="3071551"/>
            <a:ext cx="6119139" cy="5480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chemeClr val="tx1"/>
                </a:solidFill>
              </a:rPr>
              <a:t>من بقي ليسكن الألفية؟</a:t>
            </a:r>
            <a:endParaRPr lang="en-US" sz="2400" b="1" dirty="0">
              <a:solidFill>
                <a:schemeClr val="tx1"/>
              </a:solidFill>
            </a:endParaRPr>
          </a:p>
        </p:txBody>
      </p:sp>
      <p:sp>
        <p:nvSpPr>
          <p:cNvPr id="15" name="Title 1"/>
          <p:cNvSpPr txBox="1">
            <a:spLocks/>
          </p:cNvSpPr>
          <p:nvPr/>
        </p:nvSpPr>
        <p:spPr bwMode="auto">
          <a:xfrm>
            <a:off x="486615" y="3735278"/>
            <a:ext cx="2538244" cy="422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chemeClr val="tx1"/>
                </a:solidFill>
              </a:rPr>
              <a:t>الضيقة</a:t>
            </a:r>
            <a:endParaRPr lang="en-US" sz="2400" b="1" dirty="0">
              <a:solidFill>
                <a:schemeClr val="tx1"/>
              </a:solidFill>
            </a:endParaRPr>
          </a:p>
        </p:txBody>
      </p:sp>
      <p:sp>
        <p:nvSpPr>
          <p:cNvPr id="16" name="Title 1"/>
          <p:cNvSpPr txBox="1">
            <a:spLocks/>
          </p:cNvSpPr>
          <p:nvPr/>
        </p:nvSpPr>
        <p:spPr bwMode="auto">
          <a:xfrm>
            <a:off x="4400887" y="3735278"/>
            <a:ext cx="2935701" cy="422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2400" b="1" dirty="0">
                <a:solidFill>
                  <a:schemeClr val="tx1"/>
                </a:solidFill>
              </a:rPr>
              <a:t>الألفية</a:t>
            </a:r>
            <a:endParaRPr lang="en-US" sz="2400" b="1" dirty="0">
              <a:solidFill>
                <a:schemeClr val="tx1"/>
              </a:solidFill>
            </a:endParaRPr>
          </a:p>
        </p:txBody>
      </p:sp>
    </p:spTree>
    <p:extLst>
      <p:ext uri="{BB962C8B-B14F-4D97-AF65-F5344CB8AC3E}">
        <p14:creationId xmlns:p14="http://schemas.microsoft.com/office/powerpoint/2010/main" val="68525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656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3" name="Line 3"/>
          <p:cNvSpPr>
            <a:spLocks noChangeShapeType="1"/>
          </p:cNvSpPr>
          <p:nvPr/>
        </p:nvSpPr>
        <p:spPr bwMode="auto">
          <a:xfrm>
            <a:off x="4572000" y="2638425"/>
            <a:ext cx="0" cy="13716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64" name="Text Box 4"/>
          <p:cNvSpPr txBox="1">
            <a:spLocks noChangeArrowheads="1"/>
          </p:cNvSpPr>
          <p:nvPr/>
        </p:nvSpPr>
        <p:spPr bwMode="auto">
          <a:xfrm rot="-5400000">
            <a:off x="-654844" y="3752740"/>
            <a:ext cx="3116263" cy="646331"/>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5" name="Text Box 6"/>
          <p:cNvSpPr txBox="1">
            <a:spLocks noChangeArrowheads="1"/>
          </p:cNvSpPr>
          <p:nvPr/>
        </p:nvSpPr>
        <p:spPr bwMode="auto">
          <a:xfrm>
            <a:off x="661088" y="1935049"/>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6" name="Text Box 7"/>
          <p:cNvSpPr txBox="1">
            <a:spLocks noChangeArrowheads="1"/>
          </p:cNvSpPr>
          <p:nvPr/>
        </p:nvSpPr>
        <p:spPr bwMode="auto">
          <a:xfrm>
            <a:off x="1504265" y="3276600"/>
            <a:ext cx="30874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7" name="Text Box 8"/>
          <p:cNvSpPr txBox="1">
            <a:spLocks noChangeArrowheads="1"/>
          </p:cNvSpPr>
          <p:nvPr/>
        </p:nvSpPr>
        <p:spPr bwMode="auto">
          <a:xfrm>
            <a:off x="1905000" y="42105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68" name="Text Box 9"/>
          <p:cNvSpPr txBox="1">
            <a:spLocks noChangeArrowheads="1"/>
          </p:cNvSpPr>
          <p:nvPr/>
        </p:nvSpPr>
        <p:spPr bwMode="auto">
          <a:xfrm>
            <a:off x="5010339" y="3276600"/>
            <a:ext cx="33553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66569" name="Text Box 10"/>
          <p:cNvSpPr txBox="1">
            <a:spLocks noChangeArrowheads="1"/>
          </p:cNvSpPr>
          <p:nvPr/>
        </p:nvSpPr>
        <p:spPr bwMode="auto">
          <a:xfrm>
            <a:off x="4953000" y="42105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70" name="Text Box 11"/>
          <p:cNvSpPr txBox="1">
            <a:spLocks noChangeArrowheads="1"/>
          </p:cNvSpPr>
          <p:nvPr/>
        </p:nvSpPr>
        <p:spPr bwMode="auto">
          <a:xfrm rot="5400000" flipH="1">
            <a:off x="5868194" y="3914666"/>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66571" name="Text Box 12"/>
          <p:cNvSpPr txBox="1">
            <a:spLocks noChangeArrowheads="1"/>
          </p:cNvSpPr>
          <p:nvPr/>
        </p:nvSpPr>
        <p:spPr bwMode="auto">
          <a:xfrm rot="5381629">
            <a:off x="6621463" y="5125134"/>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66572" name="Line 13"/>
          <p:cNvSpPr>
            <a:spLocks noChangeShapeType="1"/>
          </p:cNvSpPr>
          <p:nvPr/>
        </p:nvSpPr>
        <p:spPr bwMode="auto">
          <a:xfrm>
            <a:off x="1449388"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3" name="Line 14"/>
          <p:cNvSpPr>
            <a:spLocks noChangeShapeType="1"/>
          </p:cNvSpPr>
          <p:nvPr/>
        </p:nvSpPr>
        <p:spPr bwMode="auto">
          <a:xfrm flipV="1">
            <a:off x="1447800"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6574" name="Rectangle 15"/>
          <p:cNvSpPr>
            <a:spLocks noGrp="1" noChangeArrowheads="1"/>
          </p:cNvSpPr>
          <p:nvPr>
            <p:ph type="title" idx="4294967295"/>
          </p:nvPr>
        </p:nvSpPr>
        <p:spPr>
          <a:xfrm>
            <a:off x="-1" y="0"/>
            <a:ext cx="8344289" cy="1077218"/>
          </a:xfrm>
          <a:noFill/>
        </p:spPr>
        <p:txBody>
          <a:bodyPr wrap="square" anchor="t">
            <a:spAutoFit/>
          </a:bodyPr>
          <a:lstStyle/>
          <a:p>
            <a:pPr rtl="1">
              <a:spcBef>
                <a:spcPct val="50000"/>
              </a:spcBef>
            </a:pPr>
            <a:r>
              <a:rPr lang="ar-EG" altLang="ja-JP" sz="3200" b="1" dirty="0">
                <a:solidFill>
                  <a:srgbClr val="FFFF99"/>
                </a:solidFill>
                <a:ea typeface="ＭＳ Ｐゴシック" charset="0"/>
              </a:rPr>
              <a:t>يشرح ال</a:t>
            </a:r>
            <a:r>
              <a:rPr lang="ar-JO" altLang="ja-JP" sz="3200" b="1" dirty="0">
                <a:solidFill>
                  <a:srgbClr val="FFFF99"/>
                </a:solidFill>
                <a:ea typeface="ＭＳ Ｐゴシック" charset="0"/>
              </a:rPr>
              <a:t>إ</a:t>
            </a:r>
            <a:r>
              <a:rPr lang="ar-EG" altLang="ja-JP" sz="3200" b="1" dirty="0">
                <a:solidFill>
                  <a:srgbClr val="FFFF99"/>
                </a:solidFill>
                <a:ea typeface="ＭＳ Ｐゴシック" charset="0"/>
              </a:rPr>
              <a:t>ختطاف </a:t>
            </a:r>
            <a:r>
              <a:rPr lang="ar-SA" altLang="ja-JP" sz="3200" b="1" dirty="0">
                <a:solidFill>
                  <a:srgbClr val="FFFF99"/>
                </a:solidFill>
                <a:ea typeface="ＭＳ Ｐゴシック" charset="0"/>
              </a:rPr>
              <a:t>قبل الألفية</a:t>
            </a:r>
            <a:r>
              <a:rPr lang="en-US" altLang="ja-JP" sz="3200" b="1" dirty="0">
                <a:solidFill>
                  <a:srgbClr val="FFFF99"/>
                </a:solidFill>
                <a:ea typeface="ＭＳ Ｐゴシック" charset="0"/>
              </a:rPr>
              <a:t> </a:t>
            </a:r>
            <a:r>
              <a:rPr lang="ar-EG" altLang="ja-JP" sz="3200" b="1" dirty="0">
                <a:solidFill>
                  <a:srgbClr val="FFFF99"/>
                </a:solidFill>
                <a:ea typeface="ＭＳ Ｐゴシック" charset="0"/>
              </a:rPr>
              <a:t>كيف سينجب الأطفال والموت في الألفية</a:t>
            </a:r>
            <a:endParaRPr lang="en-US" sz="3200" b="1" dirty="0">
              <a:solidFill>
                <a:srgbClr val="FFFF99"/>
              </a:solidFill>
              <a:latin typeface="Arial"/>
              <a:ea typeface="ＭＳ Ｐゴシック" charset="0"/>
              <a:cs typeface="Arial"/>
            </a:endParaRPr>
          </a:p>
        </p:txBody>
      </p:sp>
      <p:sp>
        <p:nvSpPr>
          <p:cNvPr id="66576" name="Text Box 17"/>
          <p:cNvSpPr txBox="1">
            <a:spLocks noChangeArrowheads="1"/>
          </p:cNvSpPr>
          <p:nvPr/>
        </p:nvSpPr>
        <p:spPr bwMode="auto">
          <a:xfrm>
            <a:off x="34290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8" name="Bent Arrow 17"/>
          <p:cNvSpPr/>
          <p:nvPr/>
        </p:nvSpPr>
        <p:spPr bwMode="auto">
          <a:xfrm rot="5400000" flipH="1">
            <a:off x="304800" y="2895600"/>
            <a:ext cx="1371600" cy="1219200"/>
          </a:xfrm>
          <a:prstGeom prst="bentArrow">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9" name="Bent Arrow 18"/>
          <p:cNvSpPr/>
          <p:nvPr/>
        </p:nvSpPr>
        <p:spPr bwMode="auto">
          <a:xfrm rot="5400000">
            <a:off x="2628900" y="1638300"/>
            <a:ext cx="1447800" cy="3352800"/>
          </a:xfrm>
          <a:prstGeom prst="bentArrow">
            <a:avLst>
              <a:gd name="adj1" fmla="val 24350"/>
              <a:gd name="adj2" fmla="val 18210"/>
              <a:gd name="adj3" fmla="val 25000"/>
              <a:gd name="adj4" fmla="val 44367"/>
            </a:avLst>
          </a:prstGeom>
          <a:solidFill>
            <a:srgbClr val="FFFF00"/>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0" name="Right Arrow 19"/>
          <p:cNvSpPr>
            <a:spLocks noChangeArrowheads="1"/>
          </p:cNvSpPr>
          <p:nvPr/>
        </p:nvSpPr>
        <p:spPr bwMode="auto">
          <a:xfrm>
            <a:off x="5029200" y="3733800"/>
            <a:ext cx="3810000"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52240" name="Text Box 5"/>
          <p:cNvSpPr txBox="1">
            <a:spLocks noChangeArrowheads="1"/>
          </p:cNvSpPr>
          <p:nvPr/>
        </p:nvSpPr>
        <p:spPr bwMode="auto">
          <a:xfrm>
            <a:off x="-1" y="4856172"/>
            <a:ext cx="4237427"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a:ea typeface="ＭＳ Ｐゴシック" charset="0"/>
                <a:cs typeface="Arial"/>
              </a:rPr>
              <a:t>في الضيقة، سيذهب المؤمنون إلى السماء ويبقى غير المؤمنين على الأرض - وستبدأ الضيقة بنسبة 0٪ م</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ؤمن</a:t>
            </a:r>
            <a:r>
              <a:rPr kumimoji="0" lang="ar-EG" sz="2400" b="1" i="0" u="none" strike="noStrike" kern="1200" cap="none" spc="0" normalizeH="0" baseline="0" noProof="0" dirty="0">
                <a:ln>
                  <a:noFill/>
                </a:ln>
                <a:solidFill>
                  <a:srgbClr val="FFFFFF"/>
                </a:solidFill>
                <a:effectLst/>
                <a:uLnTx/>
                <a:uFillTx/>
                <a:latin typeface="Arial"/>
                <a:ea typeface="ＭＳ Ｐゴシック" charset="0"/>
                <a:cs typeface="Arial"/>
              </a:rPr>
              <a:t>ون.</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1" name="Text Box 5"/>
          <p:cNvSpPr txBox="1">
            <a:spLocks noChangeArrowheads="1"/>
          </p:cNvSpPr>
          <p:nvPr/>
        </p:nvSpPr>
        <p:spPr bwMode="auto">
          <a:xfrm>
            <a:off x="4403600" y="4838031"/>
            <a:ext cx="4740399" cy="120032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a:ea typeface="ＭＳ Ｐゴシック" charset="0"/>
                <a:cs typeface="Arial"/>
              </a:rPr>
              <a:t>بعد الضيقة، سيدخل المؤمنون على الأرض الألفية بأجسادهم الفانية - سيبدأ الألفية مسيحي</a:t>
            </a: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اً</a:t>
            </a:r>
            <a:r>
              <a:rPr kumimoji="0" lang="ar-EG" sz="2400" b="1" i="0" u="none" strike="noStrike" kern="1200" cap="none" spc="0" normalizeH="0" baseline="0" noProof="0" dirty="0">
                <a:ln>
                  <a:noFill/>
                </a:ln>
                <a:solidFill>
                  <a:srgbClr val="FFFFFF"/>
                </a:solidFill>
                <a:effectLst/>
                <a:uLnTx/>
                <a:uFillTx/>
                <a:latin typeface="Arial"/>
                <a:ea typeface="ＭＳ Ｐゴシック" charset="0"/>
                <a:cs typeface="Arial"/>
              </a:rPr>
              <a:t> بنسبة 100٪.</a:t>
            </a:r>
            <a:endPar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2" name="Curved Down Arrow 21"/>
          <p:cNvSpPr>
            <a:spLocks noChangeArrowheads="1"/>
          </p:cNvSpPr>
          <p:nvPr/>
        </p:nvSpPr>
        <p:spPr bwMode="auto">
          <a:xfrm rot="10800000" flipH="1" flipV="1">
            <a:off x="661088"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3"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4" name="Right Arrow 23"/>
          <p:cNvSpPr>
            <a:spLocks noChangeArrowheads="1"/>
          </p:cNvSpPr>
          <p:nvPr/>
        </p:nvSpPr>
        <p:spPr bwMode="auto">
          <a:xfrm>
            <a:off x="5543064" y="1157971"/>
            <a:ext cx="818999" cy="685800"/>
          </a:xfrm>
          <a:prstGeom prst="rightArrow">
            <a:avLst>
              <a:gd name="adj1" fmla="val 50000"/>
              <a:gd name="adj2" fmla="val 50000"/>
            </a:avLst>
          </a:prstGeom>
          <a:solidFill>
            <a:srgbClr val="FFFF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5" name="Text Box 9"/>
          <p:cNvSpPr txBox="1">
            <a:spLocks noChangeArrowheads="1"/>
          </p:cNvSpPr>
          <p:nvPr/>
        </p:nvSpPr>
        <p:spPr bwMode="auto">
          <a:xfrm>
            <a:off x="6433276" y="1199318"/>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0" i="0" u="none" strike="noStrike" kern="1200" cap="none" spc="0" normalizeH="0" baseline="0" noProof="0" dirty="0">
                <a:ln>
                  <a:noFill/>
                </a:ln>
                <a:solidFill>
                  <a:srgbClr val="FFFFFF"/>
                </a:solidFill>
                <a:effectLst/>
                <a:uLnTx/>
                <a:uFillTx/>
                <a:latin typeface="Arial"/>
                <a:ea typeface="ＭＳ Ｐゴシック" charset="0"/>
                <a:cs typeface="Arial"/>
              </a:rPr>
              <a:t>مسيحيون</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6" name="Curved Down Arrow 25"/>
          <p:cNvSpPr>
            <a:spLocks noChangeArrowheads="1"/>
          </p:cNvSpPr>
          <p:nvPr/>
        </p:nvSpPr>
        <p:spPr bwMode="auto">
          <a:xfrm rot="10800000" flipH="1" flipV="1">
            <a:off x="5566818" y="1922971"/>
            <a:ext cx="974395" cy="415582"/>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7" name="Text Box 9"/>
          <p:cNvSpPr txBox="1">
            <a:spLocks noChangeArrowheads="1"/>
          </p:cNvSpPr>
          <p:nvPr/>
        </p:nvSpPr>
        <p:spPr bwMode="auto">
          <a:xfrm>
            <a:off x="6433277" y="1804697"/>
            <a:ext cx="229527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EG" sz="2800" b="0" i="0" u="none" strike="noStrike" kern="1200" cap="none" spc="0" normalizeH="0" baseline="0" noProof="0" dirty="0">
                <a:ln>
                  <a:noFill/>
                </a:ln>
                <a:solidFill>
                  <a:srgbClr val="FFFFFF"/>
                </a:solidFill>
                <a:effectLst/>
                <a:uLnTx/>
                <a:uFillTx/>
                <a:latin typeface="Arial"/>
                <a:ea typeface="ＭＳ Ｐゴシック" charset="0"/>
                <a:cs typeface="Arial"/>
              </a:rPr>
              <a:t>أولئك الباقون</a:t>
            </a:r>
            <a:endParaRPr kumimoji="0" lang="en-US" sz="28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8" name="Curved Down Arrow 27"/>
          <p:cNvSpPr>
            <a:spLocks noChangeArrowheads="1"/>
          </p:cNvSpPr>
          <p:nvPr/>
        </p:nvSpPr>
        <p:spPr bwMode="auto">
          <a:xfrm rot="10800000" flipH="1" flipV="1">
            <a:off x="4150734" y="3273989"/>
            <a:ext cx="1524000" cy="762000"/>
          </a:xfrm>
          <a:prstGeom prst="curvedDownArrow">
            <a:avLst>
              <a:gd name="adj1" fmla="val 25000"/>
              <a:gd name="adj2" fmla="val 50000"/>
              <a:gd name="adj3" fmla="val 25000"/>
            </a:avLst>
          </a:prstGeom>
          <a:solidFill>
            <a:srgbClr val="FF66FF"/>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10364106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2240"/>
                                        </p:tgtEl>
                                        <p:attrNameLst>
                                          <p:attrName>style.visibility</p:attrName>
                                        </p:attrNameLst>
                                      </p:cBhvr>
                                      <p:to>
                                        <p:strVal val="visible"/>
                                      </p:to>
                                    </p:set>
                                  </p:childTnLst>
                                </p:cTn>
                              </p:par>
                            </p:childTnLst>
                          </p:cTn>
                        </p:par>
                      </p:childTnLst>
                    </p:cTn>
                  </p:par>
                  <p:par>
                    <p:cTn id="22" fill="hold">
                      <p:stCondLst>
                        <p:cond delay="indefinite"/>
                      </p:stCondLst>
                      <p:childTnLst>
                        <p:par>
                          <p:cTn id="23" fill="hold" nodeType="after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52240" grpId="0" animBg="1"/>
      <p:bldP spid="21" grpId="0" animBg="1"/>
      <p:bldP spid="22" grpId="0" animBg="1"/>
      <p:bldP spid="28"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158722"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39" name="Line 3"/>
          <p:cNvSpPr>
            <a:spLocks noChangeShapeType="1"/>
          </p:cNvSpPr>
          <p:nvPr/>
        </p:nvSpPr>
        <p:spPr bwMode="auto">
          <a:xfrm>
            <a:off x="4567630" y="3285549"/>
            <a:ext cx="4370" cy="724476"/>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24" name="Text Box 4"/>
          <p:cNvSpPr txBox="1">
            <a:spLocks noChangeArrowheads="1"/>
          </p:cNvSpPr>
          <p:nvPr/>
        </p:nvSpPr>
        <p:spPr bwMode="auto">
          <a:xfrm rot="16200000">
            <a:off x="-677068" y="3749566"/>
            <a:ext cx="3119437"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charset="0"/>
                <a:cs typeface="Arial"/>
              </a:rPr>
              <a:t>عصر الكنيسة</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1" name="Line 5"/>
          <p:cNvSpPr>
            <a:spLocks noChangeShapeType="1"/>
          </p:cNvSpPr>
          <p:nvPr/>
        </p:nvSpPr>
        <p:spPr bwMode="auto">
          <a:xfrm>
            <a:off x="4418013" y="251460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2" name="Line 6"/>
          <p:cNvSpPr>
            <a:spLocks noChangeShapeType="1"/>
          </p:cNvSpPr>
          <p:nvPr/>
        </p:nvSpPr>
        <p:spPr bwMode="auto">
          <a:xfrm flipV="1">
            <a:off x="4416425" y="3295650"/>
            <a:ext cx="0" cy="762000"/>
          </a:xfrm>
          <a:prstGeom prst="line">
            <a:avLst/>
          </a:prstGeom>
          <a:noFill/>
          <a:ln w="38100">
            <a:solidFill>
              <a:srgbClr val="00CC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43" name="Text Box 7"/>
          <p:cNvSpPr txBox="1">
            <a:spLocks noChangeArrowheads="1"/>
          </p:cNvSpPr>
          <p:nvPr/>
        </p:nvSpPr>
        <p:spPr bwMode="auto">
          <a:xfrm>
            <a:off x="4343400" y="1295400"/>
            <a:ext cx="20574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المج</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يء </a:t>
            </a:r>
            <a:r>
              <a:rPr kumimoji="0" lang="ar-SA" sz="3600" b="1" i="0" u="none" strike="noStrike" kern="1200" cap="none" spc="0" normalizeH="0" baseline="0" noProof="0" dirty="0">
                <a:ln>
                  <a:noFill/>
                </a:ln>
                <a:solidFill>
                  <a:srgbClr val="00CCFF"/>
                </a:solidFill>
                <a:effectLst/>
                <a:uLnTx/>
                <a:uFillTx/>
                <a:latin typeface="Arial"/>
                <a:ea typeface="ＭＳ Ｐゴシック" charset="0"/>
                <a:cs typeface="Arial"/>
              </a:rPr>
              <a:t>الثاني</a:t>
            </a:r>
            <a:endParaRPr kumimoji="0" lang="en-US" sz="36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44" name="Text Box 8"/>
          <p:cNvSpPr txBox="1">
            <a:spLocks noChangeArrowheads="1"/>
          </p:cNvSpPr>
          <p:nvPr/>
        </p:nvSpPr>
        <p:spPr bwMode="auto">
          <a:xfrm>
            <a:off x="277471" y="1964204"/>
            <a:ext cx="22098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00CCFF"/>
                </a:solidFill>
                <a:effectLst/>
                <a:uLnTx/>
                <a:uFillTx/>
                <a:latin typeface="Arial"/>
                <a:ea typeface="ＭＳ Ｐゴシック" charset="0"/>
                <a:cs typeface="Arial"/>
              </a:rPr>
              <a:t>ال</a:t>
            </a:r>
            <a:r>
              <a:rPr kumimoji="0" lang="ar-JO" sz="3600" b="1" i="0" u="none" strike="noStrike" kern="1200" cap="none" spc="0" normalizeH="0" baseline="0" noProof="0" dirty="0">
                <a:ln>
                  <a:noFill/>
                </a:ln>
                <a:solidFill>
                  <a:srgbClr val="00CCFF"/>
                </a:solidFill>
                <a:effectLst/>
                <a:uLnTx/>
                <a:uFillTx/>
                <a:latin typeface="Arial"/>
                <a:ea typeface="ＭＳ Ｐゴシック" charset="0"/>
                <a:cs typeface="Arial"/>
              </a:rPr>
              <a:t>إ</a:t>
            </a:r>
            <a:r>
              <a:rPr kumimoji="0" lang="ar-EG" sz="3600" b="1" i="0" u="none" strike="noStrike" kern="1200" cap="none" spc="0" normalizeH="0" baseline="0" noProof="0" dirty="0">
                <a:ln>
                  <a:noFill/>
                </a:ln>
                <a:solidFill>
                  <a:srgbClr val="00CCFF"/>
                </a:solidFill>
                <a:effectLst/>
                <a:uLnTx/>
                <a:uFillTx/>
                <a:latin typeface="Arial"/>
                <a:ea typeface="ＭＳ Ｐゴシック" charset="0"/>
                <a:cs typeface="Arial"/>
              </a:rPr>
              <a:t>ختطاف</a:t>
            </a:r>
            <a:endParaRPr kumimoji="0" lang="en-US" sz="36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39946" name="Text Box 10"/>
          <p:cNvSpPr txBox="1">
            <a:spLocks noChangeArrowheads="1"/>
          </p:cNvSpPr>
          <p:nvPr/>
        </p:nvSpPr>
        <p:spPr bwMode="auto">
          <a:xfrm>
            <a:off x="1905000" y="4267200"/>
            <a:ext cx="2362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٧ سنوات</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48" name="Text Box 12"/>
          <p:cNvSpPr txBox="1">
            <a:spLocks noChangeArrowheads="1"/>
          </p:cNvSpPr>
          <p:nvPr/>
        </p:nvSpPr>
        <p:spPr bwMode="auto">
          <a:xfrm>
            <a:off x="4953000" y="4267200"/>
            <a:ext cx="27432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00"/>
                </a:solidFill>
                <a:effectLst/>
                <a:uLnTx/>
                <a:uFillTx/>
                <a:latin typeface="Arial"/>
                <a:ea typeface="ＭＳ Ｐゴシック" charset="0"/>
                <a:cs typeface="Arial"/>
              </a:rPr>
              <a:t>١٠٠٠ سنة</a:t>
            </a:r>
            <a:endParaRPr kumimoji="0" lang="en-US" sz="36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39950" name="Text Box 14"/>
          <p:cNvSpPr txBox="1">
            <a:spLocks noChangeArrowheads="1"/>
          </p:cNvSpPr>
          <p:nvPr/>
        </p:nvSpPr>
        <p:spPr bwMode="auto">
          <a:xfrm rot="5400000" flipH="1">
            <a:off x="5826918" y="3599765"/>
            <a:ext cx="495141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CC00"/>
                </a:solidFill>
                <a:effectLst/>
                <a:uLnTx/>
                <a:uFillTx/>
                <a:latin typeface="Arial"/>
                <a:ea typeface="ＭＳ Ｐゴシック" charset="0"/>
                <a:cs typeface="Arial"/>
              </a:rPr>
              <a:t>الملكوت الأبدي</a:t>
            </a:r>
            <a:endParaRPr kumimoji="0" lang="en-US" sz="3600" b="0" i="0" u="none" strike="noStrike" kern="1200" cap="none" spc="0" normalizeH="0" baseline="0" noProof="0" dirty="0">
              <a:ln>
                <a:noFill/>
              </a:ln>
              <a:solidFill>
                <a:srgbClr val="FFCC00"/>
              </a:solidFill>
              <a:effectLst/>
              <a:uLnTx/>
              <a:uFillTx/>
              <a:latin typeface="Arial"/>
              <a:ea typeface="ＭＳ Ｐゴシック" charset="0"/>
              <a:cs typeface="Arial"/>
            </a:endParaRPr>
          </a:p>
        </p:txBody>
      </p:sp>
      <p:sp>
        <p:nvSpPr>
          <p:cNvPr id="39951" name="Text Box 15"/>
          <p:cNvSpPr txBox="1">
            <a:spLocks noChangeArrowheads="1"/>
          </p:cNvSpPr>
          <p:nvPr/>
        </p:nvSpPr>
        <p:spPr bwMode="auto">
          <a:xfrm rot="5381629">
            <a:off x="6613700" y="4760659"/>
            <a:ext cx="25146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AAE2CA"/>
                </a:solidFill>
                <a:effectLst/>
                <a:uLnTx/>
                <a:uFillTx/>
                <a:latin typeface="Arial"/>
                <a:ea typeface="ＭＳ Ｐゴシック" charset="0"/>
                <a:cs typeface="Arial"/>
              </a:rPr>
              <a:t>الدينونة</a:t>
            </a:r>
            <a:endParaRPr kumimoji="0" lang="en-US" sz="3600" b="1" i="0" u="none" strike="noStrike" kern="1200" cap="none" spc="0" normalizeH="0" baseline="0" noProof="0" dirty="0">
              <a:ln>
                <a:noFill/>
              </a:ln>
              <a:solidFill>
                <a:srgbClr val="AAE2CA"/>
              </a:solidFill>
              <a:effectLst/>
              <a:uLnTx/>
              <a:uFillTx/>
              <a:latin typeface="Arial"/>
              <a:ea typeface="ＭＳ Ｐゴシック" charset="0"/>
              <a:cs typeface="Arial"/>
            </a:endParaRPr>
          </a:p>
        </p:txBody>
      </p:sp>
      <p:sp>
        <p:nvSpPr>
          <p:cNvPr id="39952" name="Rectangle 16"/>
          <p:cNvSpPr>
            <a:spLocks noChangeArrowheads="1"/>
          </p:cNvSpPr>
          <p:nvPr/>
        </p:nvSpPr>
        <p:spPr bwMode="auto">
          <a:xfrm>
            <a:off x="457200" y="2590800"/>
            <a:ext cx="3810000" cy="3200400"/>
          </a:xfrm>
          <a:prstGeom prst="rect">
            <a:avLst/>
          </a:prstGeom>
          <a:noFill/>
          <a:ln w="38100">
            <a:solidFill>
              <a:schemeClr val="accent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58736" name="Rectangle 17"/>
          <p:cNvSpPr>
            <a:spLocks noGrp="1" noChangeArrowheads="1"/>
          </p:cNvSpPr>
          <p:nvPr>
            <p:ph type="title" idx="4294967295"/>
          </p:nvPr>
        </p:nvSpPr>
        <p:spPr>
          <a:xfrm>
            <a:off x="0" y="0"/>
            <a:ext cx="8156483" cy="1077218"/>
          </a:xfrm>
          <a:noFill/>
          <a:ln>
            <a:noFill/>
          </a:ln>
        </p:spPr>
        <p:txBody>
          <a:bodyPr vert="horz" wrap="square" lIns="91440" tIns="45720" rIns="91440" bIns="45720" numCol="1" anchor="t" anchorCtr="0" compatLnSpc="1">
            <a:prstTxWarp prst="textNoShape">
              <a:avLst/>
            </a:prstTxWarp>
            <a:spAutoFit/>
          </a:bodyPr>
          <a:lstStyle/>
          <a:p>
            <a:pPr rtl="1">
              <a:spcBef>
                <a:spcPct val="50000"/>
              </a:spcBef>
            </a:pPr>
            <a:r>
              <a:rPr lang="ar-EG" sz="3200" b="1" dirty="0">
                <a:solidFill>
                  <a:srgbClr val="FFFF99"/>
                </a:solidFill>
                <a:ea typeface="ＭＳ Ｐゴシック" charset="0"/>
              </a:rPr>
              <a:t>لا يمكن لل</a:t>
            </a:r>
            <a:r>
              <a:rPr lang="ar-JO" sz="3200" b="1" dirty="0">
                <a:solidFill>
                  <a:srgbClr val="FFFF99"/>
                </a:solidFill>
                <a:ea typeface="ＭＳ Ｐゴシック" charset="0"/>
              </a:rPr>
              <a:t>إ</a:t>
            </a:r>
            <a:r>
              <a:rPr lang="ar-EG" sz="3200" b="1" dirty="0">
                <a:solidFill>
                  <a:srgbClr val="FFFF99"/>
                </a:solidFill>
                <a:ea typeface="ＭＳ Ｐゴシック" charset="0"/>
              </a:rPr>
              <a:t>ختطاف</a:t>
            </a:r>
            <a:r>
              <a:rPr lang="ar-JO" sz="3200" b="1" dirty="0">
                <a:solidFill>
                  <a:srgbClr val="FFFF99"/>
                </a:solidFill>
                <a:ea typeface="ＭＳ Ｐゴシック" charset="0"/>
              </a:rPr>
              <a:t> </a:t>
            </a:r>
            <a:r>
              <a:rPr lang="ar-EG" sz="3200" b="1" dirty="0">
                <a:solidFill>
                  <a:srgbClr val="FFFF99"/>
                </a:solidFill>
                <a:ea typeface="ＭＳ Ｐゴシック" charset="0"/>
              </a:rPr>
              <a:t>بعد الضيقة</a:t>
            </a:r>
            <a:r>
              <a:rPr lang="ar-JO" sz="3200" b="1" dirty="0">
                <a:solidFill>
                  <a:srgbClr val="FFFF99"/>
                </a:solidFill>
                <a:ea typeface="ＭＳ Ｐゴシック" charset="0"/>
              </a:rPr>
              <a:t> </a:t>
            </a:r>
            <a:r>
              <a:rPr lang="ar-EG" sz="3200" b="1" dirty="0">
                <a:solidFill>
                  <a:srgbClr val="FFFF99"/>
                </a:solidFill>
                <a:ea typeface="ＭＳ Ｐゴシック" charset="0"/>
              </a:rPr>
              <a:t>أن يفسر كيف يكون لديك بشر في الألفية</a:t>
            </a:r>
            <a:endParaRPr lang="en-US" sz="3200" b="1" dirty="0">
              <a:solidFill>
                <a:srgbClr val="FFFF99"/>
              </a:solidFill>
              <a:ea typeface="ＭＳ Ｐゴシック" charset="0"/>
            </a:endParaRPr>
          </a:p>
        </p:txBody>
      </p:sp>
      <p:sp>
        <p:nvSpPr>
          <p:cNvPr id="18"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435</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9" name="Text Box 7">
            <a:extLst>
              <a:ext uri="{FF2B5EF4-FFF2-40B4-BE49-F238E27FC236}">
                <a16:creationId xmlns:a16="http://schemas.microsoft.com/office/drawing/2014/main" id="{A08AD351-A307-8543-B932-7D8525C99851}"/>
              </a:ext>
            </a:extLst>
          </p:cNvPr>
          <p:cNvSpPr txBox="1">
            <a:spLocks noChangeArrowheads="1"/>
          </p:cNvSpPr>
          <p:nvPr/>
        </p:nvSpPr>
        <p:spPr bwMode="auto">
          <a:xfrm>
            <a:off x="1504265" y="3276600"/>
            <a:ext cx="308746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a:ea typeface="ＭＳ Ｐゴシック" charset="0"/>
                <a:cs typeface="Arial"/>
              </a:rPr>
              <a:t>الضيقة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0" name="Text Box 9">
            <a:extLst>
              <a:ext uri="{FF2B5EF4-FFF2-40B4-BE49-F238E27FC236}">
                <a16:creationId xmlns:a16="http://schemas.microsoft.com/office/drawing/2014/main" id="{4E5DB6A0-26EC-6542-A16D-15B8DA6C8C13}"/>
              </a:ext>
            </a:extLst>
          </p:cNvPr>
          <p:cNvSpPr txBox="1">
            <a:spLocks noChangeArrowheads="1"/>
          </p:cNvSpPr>
          <p:nvPr/>
        </p:nvSpPr>
        <p:spPr bwMode="auto">
          <a:xfrm>
            <a:off x="5010339" y="3276600"/>
            <a:ext cx="335534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uLnTx/>
                <a:uFillTx/>
                <a:latin typeface="Arial"/>
                <a:ea typeface="ＭＳ Ｐゴシック" charset="0"/>
                <a:cs typeface="Arial"/>
              </a:rPr>
              <a:t>الألفية</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454820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9952"/>
                                        </p:tgtEl>
                                        <p:attrNameLst>
                                          <p:attrName>style.visibility</p:attrName>
                                        </p:attrNameLst>
                                      </p:cBhvr>
                                      <p:to>
                                        <p:strVal val="visible"/>
                                      </p:to>
                                    </p:set>
                                    <p:anim calcmode="lin" valueType="num">
                                      <p:cBhvr additive="base">
                                        <p:cTn id="7" dur="500" fill="hold"/>
                                        <p:tgtEl>
                                          <p:spTgt spid="39952"/>
                                        </p:tgtEl>
                                        <p:attrNameLst>
                                          <p:attrName>ppt_x</p:attrName>
                                        </p:attrNameLst>
                                      </p:cBhvr>
                                      <p:tavLst>
                                        <p:tav tm="0">
                                          <p:val>
                                            <p:strVal val="0-#ppt_w/2"/>
                                          </p:val>
                                        </p:tav>
                                        <p:tav tm="100000">
                                          <p:val>
                                            <p:strVal val="#ppt_x"/>
                                          </p:val>
                                        </p:tav>
                                      </p:tavLst>
                                    </p:anim>
                                    <p:anim calcmode="lin" valueType="num">
                                      <p:cBhvr additive="base">
                                        <p:cTn id="8" dur="500" fill="hold"/>
                                        <p:tgtEl>
                                          <p:spTgt spid="3995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3" presetClass="entr" presetSubtype="16" fill="hold" grpId="0" nodeType="afterEffect">
                                  <p:stCondLst>
                                    <p:cond delay="0"/>
                                  </p:stCondLst>
                                  <p:childTnLst>
                                    <p:set>
                                      <p:cBhvr>
                                        <p:cTn id="11" dur="1" fill="hold">
                                          <p:stCondLst>
                                            <p:cond delay="0"/>
                                          </p:stCondLst>
                                        </p:cTn>
                                        <p:tgtEl>
                                          <p:spTgt spid="39946"/>
                                        </p:tgtEl>
                                        <p:attrNameLst>
                                          <p:attrName>style.visibility</p:attrName>
                                        </p:attrNameLst>
                                      </p:cBhvr>
                                      <p:to>
                                        <p:strVal val="visible"/>
                                      </p:to>
                                    </p:set>
                                    <p:anim calcmode="lin" valueType="num">
                                      <p:cBhvr>
                                        <p:cTn id="12" dur="500" fill="hold"/>
                                        <p:tgtEl>
                                          <p:spTgt spid="39946"/>
                                        </p:tgtEl>
                                        <p:attrNameLst>
                                          <p:attrName>ppt_w</p:attrName>
                                        </p:attrNameLst>
                                      </p:cBhvr>
                                      <p:tavLst>
                                        <p:tav tm="0">
                                          <p:val>
                                            <p:fltVal val="0"/>
                                          </p:val>
                                        </p:tav>
                                        <p:tav tm="100000">
                                          <p:val>
                                            <p:strVal val="#ppt_w"/>
                                          </p:val>
                                        </p:tav>
                                      </p:tavLst>
                                    </p:anim>
                                    <p:anim calcmode="lin" valueType="num">
                                      <p:cBhvr>
                                        <p:cTn id="13" dur="500" fill="hold"/>
                                        <p:tgtEl>
                                          <p:spTgt spid="3994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2000"/>
                            </p:stCondLst>
                            <p:childTnLst>
                              <p:par>
                                <p:cTn id="15" presetID="4" presetClass="entr" presetSubtype="32" fill="hold" grpId="0" nodeType="afterEffect">
                                  <p:stCondLst>
                                    <p:cond delay="5000"/>
                                  </p:stCondLst>
                                  <p:childTnLst>
                                    <p:set>
                                      <p:cBhvr>
                                        <p:cTn id="16" dur="1" fill="hold">
                                          <p:stCondLst>
                                            <p:cond delay="0"/>
                                          </p:stCondLst>
                                        </p:cTn>
                                        <p:tgtEl>
                                          <p:spTgt spid="39944"/>
                                        </p:tgtEl>
                                        <p:attrNameLst>
                                          <p:attrName>style.visibility</p:attrName>
                                        </p:attrNameLst>
                                      </p:cBhvr>
                                      <p:to>
                                        <p:strVal val="visible"/>
                                      </p:to>
                                    </p:set>
                                    <p:animEffect transition="in" filter="box(out)">
                                      <p:cBhvr>
                                        <p:cTn id="17" dur="500"/>
                                        <p:tgtEl>
                                          <p:spTgt spid="39944"/>
                                        </p:tgtEl>
                                      </p:cBhvr>
                                    </p:animEffect>
                                  </p:childTnLst>
                                </p:cTn>
                              </p:par>
                            </p:childTnLst>
                          </p:cTn>
                        </p:par>
                        <p:par>
                          <p:cTn id="18" fill="hold" nodeType="afterGroup">
                            <p:stCondLst>
                              <p:cond delay="7500"/>
                            </p:stCondLst>
                            <p:childTnLst>
                              <p:par>
                                <p:cTn id="19" presetID="2" presetClass="entr" presetSubtype="1" fill="hold" grpId="0" nodeType="afterEffect">
                                  <p:stCondLst>
                                    <p:cond delay="1000"/>
                                  </p:stCondLst>
                                  <p:childTnLst>
                                    <p:set>
                                      <p:cBhvr>
                                        <p:cTn id="20" dur="1" fill="hold">
                                          <p:stCondLst>
                                            <p:cond delay="0"/>
                                          </p:stCondLst>
                                        </p:cTn>
                                        <p:tgtEl>
                                          <p:spTgt spid="39941"/>
                                        </p:tgtEl>
                                        <p:attrNameLst>
                                          <p:attrName>style.visibility</p:attrName>
                                        </p:attrNameLst>
                                      </p:cBhvr>
                                      <p:to>
                                        <p:strVal val="visible"/>
                                      </p:to>
                                    </p:set>
                                    <p:anim calcmode="lin" valueType="num">
                                      <p:cBhvr additive="base">
                                        <p:cTn id="21" dur="500" fill="hold"/>
                                        <p:tgtEl>
                                          <p:spTgt spid="39941"/>
                                        </p:tgtEl>
                                        <p:attrNameLst>
                                          <p:attrName>ppt_x</p:attrName>
                                        </p:attrNameLst>
                                      </p:cBhvr>
                                      <p:tavLst>
                                        <p:tav tm="0">
                                          <p:val>
                                            <p:strVal val="#ppt_x"/>
                                          </p:val>
                                        </p:tav>
                                        <p:tav tm="100000">
                                          <p:val>
                                            <p:strVal val="#ppt_x"/>
                                          </p:val>
                                        </p:tav>
                                      </p:tavLst>
                                    </p:anim>
                                    <p:anim calcmode="lin" valueType="num">
                                      <p:cBhvr additive="base">
                                        <p:cTn id="22" dur="500" fill="hold"/>
                                        <p:tgtEl>
                                          <p:spTgt spid="39941"/>
                                        </p:tgtEl>
                                        <p:attrNameLst>
                                          <p:attrName>ppt_y</p:attrName>
                                        </p:attrNameLst>
                                      </p:cBhvr>
                                      <p:tavLst>
                                        <p:tav tm="0">
                                          <p:val>
                                            <p:strVal val="0-#ppt_h/2"/>
                                          </p:val>
                                        </p:tav>
                                        <p:tav tm="100000">
                                          <p:val>
                                            <p:strVal val="#ppt_y"/>
                                          </p:val>
                                        </p:tav>
                                      </p:tavLst>
                                    </p:anim>
                                  </p:childTnLst>
                                </p:cTn>
                              </p:par>
                            </p:childTnLst>
                          </p:cTn>
                        </p:par>
                        <p:par>
                          <p:cTn id="23" fill="hold" nodeType="afterGroup">
                            <p:stCondLst>
                              <p:cond delay="9000"/>
                            </p:stCondLst>
                            <p:childTnLst>
                              <p:par>
                                <p:cTn id="24" presetID="2" presetClass="entr" presetSubtype="4" fill="hold" grpId="0" nodeType="afterEffect">
                                  <p:stCondLst>
                                    <p:cond delay="0"/>
                                  </p:stCondLst>
                                  <p:childTnLst>
                                    <p:set>
                                      <p:cBhvr>
                                        <p:cTn id="25" dur="1" fill="hold">
                                          <p:stCondLst>
                                            <p:cond delay="0"/>
                                          </p:stCondLst>
                                        </p:cTn>
                                        <p:tgtEl>
                                          <p:spTgt spid="39942"/>
                                        </p:tgtEl>
                                        <p:attrNameLst>
                                          <p:attrName>style.visibility</p:attrName>
                                        </p:attrNameLst>
                                      </p:cBhvr>
                                      <p:to>
                                        <p:strVal val="visible"/>
                                      </p:to>
                                    </p:set>
                                    <p:anim calcmode="lin" valueType="num">
                                      <p:cBhvr additive="base">
                                        <p:cTn id="26" dur="500" fill="hold"/>
                                        <p:tgtEl>
                                          <p:spTgt spid="39942"/>
                                        </p:tgtEl>
                                        <p:attrNameLst>
                                          <p:attrName>ppt_x</p:attrName>
                                        </p:attrNameLst>
                                      </p:cBhvr>
                                      <p:tavLst>
                                        <p:tav tm="0">
                                          <p:val>
                                            <p:strVal val="#ppt_x"/>
                                          </p:val>
                                        </p:tav>
                                        <p:tav tm="100000">
                                          <p:val>
                                            <p:strVal val="#ppt_x"/>
                                          </p:val>
                                        </p:tav>
                                      </p:tavLst>
                                    </p:anim>
                                    <p:anim calcmode="lin" valueType="num">
                                      <p:cBhvr additive="base">
                                        <p:cTn id="27" dur="500" fill="hold"/>
                                        <p:tgtEl>
                                          <p:spTgt spid="39942"/>
                                        </p:tgtEl>
                                        <p:attrNameLst>
                                          <p:attrName>ppt_y</p:attrName>
                                        </p:attrNameLst>
                                      </p:cBhvr>
                                      <p:tavLst>
                                        <p:tav tm="0">
                                          <p:val>
                                            <p:strVal val="1+#ppt_h/2"/>
                                          </p:val>
                                        </p:tav>
                                        <p:tav tm="100000">
                                          <p:val>
                                            <p:strVal val="#ppt_y"/>
                                          </p:val>
                                        </p:tav>
                                      </p:tavLst>
                                    </p:anim>
                                  </p:childTnLst>
                                </p:cTn>
                              </p:par>
                            </p:childTnLst>
                          </p:cTn>
                        </p:par>
                        <p:par>
                          <p:cTn id="28" fill="hold" nodeType="afterGroup">
                            <p:stCondLst>
                              <p:cond delay="9500"/>
                            </p:stCondLst>
                            <p:childTnLst>
                              <p:par>
                                <p:cTn id="29" presetID="2" presetClass="entr" presetSubtype="1" fill="hold" grpId="0" nodeType="afterEffect">
                                  <p:stCondLst>
                                    <p:cond delay="2000"/>
                                  </p:stCondLst>
                                  <p:childTnLst>
                                    <p:set>
                                      <p:cBhvr>
                                        <p:cTn id="30" dur="1" fill="hold">
                                          <p:stCondLst>
                                            <p:cond delay="0"/>
                                          </p:stCondLst>
                                        </p:cTn>
                                        <p:tgtEl>
                                          <p:spTgt spid="39943"/>
                                        </p:tgtEl>
                                        <p:attrNameLst>
                                          <p:attrName>style.visibility</p:attrName>
                                        </p:attrNameLst>
                                      </p:cBhvr>
                                      <p:to>
                                        <p:strVal val="visible"/>
                                      </p:to>
                                    </p:set>
                                    <p:anim calcmode="lin" valueType="num">
                                      <p:cBhvr additive="base">
                                        <p:cTn id="31" dur="500" fill="hold"/>
                                        <p:tgtEl>
                                          <p:spTgt spid="39943"/>
                                        </p:tgtEl>
                                        <p:attrNameLst>
                                          <p:attrName>ppt_x</p:attrName>
                                        </p:attrNameLst>
                                      </p:cBhvr>
                                      <p:tavLst>
                                        <p:tav tm="0">
                                          <p:val>
                                            <p:strVal val="#ppt_x"/>
                                          </p:val>
                                        </p:tav>
                                        <p:tav tm="100000">
                                          <p:val>
                                            <p:strVal val="#ppt_x"/>
                                          </p:val>
                                        </p:tav>
                                      </p:tavLst>
                                    </p:anim>
                                    <p:anim calcmode="lin" valueType="num">
                                      <p:cBhvr additive="base">
                                        <p:cTn id="32" dur="500" fill="hold"/>
                                        <p:tgtEl>
                                          <p:spTgt spid="39943"/>
                                        </p:tgtEl>
                                        <p:attrNameLst>
                                          <p:attrName>ppt_y</p:attrName>
                                        </p:attrNameLst>
                                      </p:cBhvr>
                                      <p:tavLst>
                                        <p:tav tm="0">
                                          <p:val>
                                            <p:strVal val="0-#ppt_h/2"/>
                                          </p:val>
                                        </p:tav>
                                        <p:tav tm="100000">
                                          <p:val>
                                            <p:strVal val="#ppt_y"/>
                                          </p:val>
                                        </p:tav>
                                      </p:tavLst>
                                    </p:anim>
                                  </p:childTnLst>
                                </p:cTn>
                              </p:par>
                            </p:childTnLst>
                          </p:cTn>
                        </p:par>
                        <p:par>
                          <p:cTn id="33" fill="hold" nodeType="afterGroup">
                            <p:stCondLst>
                              <p:cond delay="12000"/>
                            </p:stCondLst>
                            <p:childTnLst>
                              <p:par>
                                <p:cTn id="34" presetID="2" presetClass="entr" presetSubtype="1" fill="hold" grpId="0" nodeType="afterEffect">
                                  <p:stCondLst>
                                    <p:cond delay="0"/>
                                  </p:stCondLst>
                                  <p:childTnLst>
                                    <p:set>
                                      <p:cBhvr>
                                        <p:cTn id="35" dur="1" fill="hold">
                                          <p:stCondLst>
                                            <p:cond delay="0"/>
                                          </p:stCondLst>
                                        </p:cTn>
                                        <p:tgtEl>
                                          <p:spTgt spid="39939"/>
                                        </p:tgtEl>
                                        <p:attrNameLst>
                                          <p:attrName>style.visibility</p:attrName>
                                        </p:attrNameLst>
                                      </p:cBhvr>
                                      <p:to>
                                        <p:strVal val="visible"/>
                                      </p:to>
                                    </p:set>
                                    <p:anim calcmode="lin" valueType="num">
                                      <p:cBhvr additive="base">
                                        <p:cTn id="36" dur="500" fill="hold"/>
                                        <p:tgtEl>
                                          <p:spTgt spid="39939"/>
                                        </p:tgtEl>
                                        <p:attrNameLst>
                                          <p:attrName>ppt_x</p:attrName>
                                        </p:attrNameLst>
                                      </p:cBhvr>
                                      <p:tavLst>
                                        <p:tav tm="0">
                                          <p:val>
                                            <p:strVal val="#ppt_x"/>
                                          </p:val>
                                        </p:tav>
                                        <p:tav tm="100000">
                                          <p:val>
                                            <p:strVal val="#ppt_x"/>
                                          </p:val>
                                        </p:tav>
                                      </p:tavLst>
                                    </p:anim>
                                    <p:anim calcmode="lin" valueType="num">
                                      <p:cBhvr additive="base">
                                        <p:cTn id="37" dur="500" fill="hold"/>
                                        <p:tgtEl>
                                          <p:spTgt spid="39939"/>
                                        </p:tgtEl>
                                        <p:attrNameLst>
                                          <p:attrName>ppt_y</p:attrName>
                                        </p:attrNameLst>
                                      </p:cBhvr>
                                      <p:tavLst>
                                        <p:tav tm="0">
                                          <p:val>
                                            <p:strVal val="0-#ppt_h/2"/>
                                          </p:val>
                                        </p:tav>
                                        <p:tav tm="100000">
                                          <p:val>
                                            <p:strVal val="#ppt_y"/>
                                          </p:val>
                                        </p:tav>
                                      </p:tavLst>
                                    </p:anim>
                                  </p:childTnLst>
                                </p:cTn>
                              </p:par>
                            </p:childTnLst>
                          </p:cTn>
                        </p:par>
                        <p:par>
                          <p:cTn id="38" fill="hold" nodeType="afterGroup">
                            <p:stCondLst>
                              <p:cond delay="12500"/>
                            </p:stCondLst>
                            <p:childTnLst>
                              <p:par>
                                <p:cTn id="39" presetID="23" presetClass="entr" presetSubtype="16" fill="hold" grpId="0" nodeType="afterEffect">
                                  <p:stCondLst>
                                    <p:cond delay="0"/>
                                  </p:stCondLst>
                                  <p:childTnLst>
                                    <p:set>
                                      <p:cBhvr>
                                        <p:cTn id="40" dur="1" fill="hold">
                                          <p:stCondLst>
                                            <p:cond delay="0"/>
                                          </p:stCondLst>
                                        </p:cTn>
                                        <p:tgtEl>
                                          <p:spTgt spid="39948"/>
                                        </p:tgtEl>
                                        <p:attrNameLst>
                                          <p:attrName>style.visibility</p:attrName>
                                        </p:attrNameLst>
                                      </p:cBhvr>
                                      <p:to>
                                        <p:strVal val="visible"/>
                                      </p:to>
                                    </p:set>
                                    <p:anim calcmode="lin" valueType="num">
                                      <p:cBhvr>
                                        <p:cTn id="41" dur="500" fill="hold"/>
                                        <p:tgtEl>
                                          <p:spTgt spid="39948"/>
                                        </p:tgtEl>
                                        <p:attrNameLst>
                                          <p:attrName>ppt_w</p:attrName>
                                        </p:attrNameLst>
                                      </p:cBhvr>
                                      <p:tavLst>
                                        <p:tav tm="0">
                                          <p:val>
                                            <p:fltVal val="0"/>
                                          </p:val>
                                        </p:tav>
                                        <p:tav tm="100000">
                                          <p:val>
                                            <p:strVal val="#ppt_w"/>
                                          </p:val>
                                        </p:tav>
                                      </p:tavLst>
                                    </p:anim>
                                    <p:anim calcmode="lin" valueType="num">
                                      <p:cBhvr>
                                        <p:cTn id="42" dur="500" fill="hold"/>
                                        <p:tgtEl>
                                          <p:spTgt spid="39948"/>
                                        </p:tgtEl>
                                        <p:attrNameLst>
                                          <p:attrName>ppt_h</p:attrName>
                                        </p:attrNameLst>
                                      </p:cBhvr>
                                      <p:tavLst>
                                        <p:tav tm="0">
                                          <p:val>
                                            <p:fltVal val="0"/>
                                          </p:val>
                                        </p:tav>
                                        <p:tav tm="100000">
                                          <p:val>
                                            <p:strVal val="#ppt_h"/>
                                          </p:val>
                                        </p:tav>
                                      </p:tavLst>
                                    </p:anim>
                                  </p:childTnLst>
                                </p:cTn>
                              </p:par>
                            </p:childTnLst>
                          </p:cTn>
                        </p:par>
                        <p:par>
                          <p:cTn id="43" fill="hold" nodeType="afterGroup">
                            <p:stCondLst>
                              <p:cond delay="13000"/>
                            </p:stCondLst>
                            <p:childTnLst>
                              <p:par>
                                <p:cTn id="44" presetID="2" presetClass="entr" presetSubtype="4" fill="hold" grpId="0" nodeType="afterEffect">
                                  <p:stCondLst>
                                    <p:cond delay="1000"/>
                                  </p:stCondLst>
                                  <p:childTnLst>
                                    <p:set>
                                      <p:cBhvr>
                                        <p:cTn id="45" dur="1" fill="hold">
                                          <p:stCondLst>
                                            <p:cond delay="0"/>
                                          </p:stCondLst>
                                        </p:cTn>
                                        <p:tgtEl>
                                          <p:spTgt spid="39951"/>
                                        </p:tgtEl>
                                        <p:attrNameLst>
                                          <p:attrName>style.visibility</p:attrName>
                                        </p:attrNameLst>
                                      </p:cBhvr>
                                      <p:to>
                                        <p:strVal val="visible"/>
                                      </p:to>
                                    </p:set>
                                    <p:anim calcmode="lin" valueType="num">
                                      <p:cBhvr additive="base">
                                        <p:cTn id="46" dur="500" fill="hold"/>
                                        <p:tgtEl>
                                          <p:spTgt spid="39951"/>
                                        </p:tgtEl>
                                        <p:attrNameLst>
                                          <p:attrName>ppt_x</p:attrName>
                                        </p:attrNameLst>
                                      </p:cBhvr>
                                      <p:tavLst>
                                        <p:tav tm="0">
                                          <p:val>
                                            <p:strVal val="#ppt_x"/>
                                          </p:val>
                                        </p:tav>
                                        <p:tav tm="100000">
                                          <p:val>
                                            <p:strVal val="#ppt_x"/>
                                          </p:val>
                                        </p:tav>
                                      </p:tavLst>
                                    </p:anim>
                                    <p:anim calcmode="lin" valueType="num">
                                      <p:cBhvr additive="base">
                                        <p:cTn id="47" dur="500" fill="hold"/>
                                        <p:tgtEl>
                                          <p:spTgt spid="39951"/>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14500"/>
                            </p:stCondLst>
                            <p:childTnLst>
                              <p:par>
                                <p:cTn id="49" presetID="2" presetClass="entr" presetSubtype="2" fill="hold" grpId="0" nodeType="afterEffect">
                                  <p:stCondLst>
                                    <p:cond delay="1000"/>
                                  </p:stCondLst>
                                  <p:childTnLst>
                                    <p:set>
                                      <p:cBhvr>
                                        <p:cTn id="50" dur="1" fill="hold">
                                          <p:stCondLst>
                                            <p:cond delay="0"/>
                                          </p:stCondLst>
                                        </p:cTn>
                                        <p:tgtEl>
                                          <p:spTgt spid="39950"/>
                                        </p:tgtEl>
                                        <p:attrNameLst>
                                          <p:attrName>style.visibility</p:attrName>
                                        </p:attrNameLst>
                                      </p:cBhvr>
                                      <p:to>
                                        <p:strVal val="visible"/>
                                      </p:to>
                                    </p:set>
                                    <p:anim calcmode="lin" valueType="num">
                                      <p:cBhvr additive="base">
                                        <p:cTn id="51" dur="500" fill="hold"/>
                                        <p:tgtEl>
                                          <p:spTgt spid="39950"/>
                                        </p:tgtEl>
                                        <p:attrNameLst>
                                          <p:attrName>ppt_x</p:attrName>
                                        </p:attrNameLst>
                                      </p:cBhvr>
                                      <p:tavLst>
                                        <p:tav tm="0">
                                          <p:val>
                                            <p:strVal val="1+#ppt_w/2"/>
                                          </p:val>
                                        </p:tav>
                                        <p:tav tm="100000">
                                          <p:val>
                                            <p:strVal val="#ppt_x"/>
                                          </p:val>
                                        </p:tav>
                                      </p:tavLst>
                                    </p:anim>
                                    <p:anim calcmode="lin" valueType="num">
                                      <p:cBhvr additive="base">
                                        <p:cTn id="52" dur="500" fill="hold"/>
                                        <p:tgtEl>
                                          <p:spTgt spid="399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P spid="39941" grpId="0" animBg="1"/>
      <p:bldP spid="39942" grpId="0" animBg="1"/>
      <p:bldP spid="39943" grpId="0" autoUpdateAnimBg="0"/>
      <p:bldP spid="39944" grpId="0" autoUpdateAnimBg="0"/>
      <p:bldP spid="39946" grpId="0" autoUpdateAnimBg="0"/>
      <p:bldP spid="39948" grpId="0" autoUpdateAnimBg="0"/>
      <p:bldP spid="39950" grpId="0" autoUpdateAnimBg="0"/>
      <p:bldP spid="39951" grpId="0" autoUpdateAnimBg="0"/>
      <p:bldP spid="3995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p:cNvSpPr>
            <a:spLocks noGrp="1" noChangeArrowheads="1"/>
          </p:cNvSpPr>
          <p:nvPr>
            <p:ph type="title"/>
          </p:nvPr>
        </p:nvSpPr>
        <p:spPr>
          <a:xfrm>
            <a:off x="5292725" y="0"/>
            <a:ext cx="3851275" cy="2492375"/>
          </a:xfrm>
          <a:solidFill>
            <a:schemeClr val="bg1"/>
          </a:solidFill>
        </p:spPr>
        <p:txBody>
          <a:bodyPr anchor="ctr"/>
          <a:lstStyle/>
          <a:p>
            <a:pPr algn="ctr" rtl="1" eaLnBrk="1" hangingPunct="1"/>
            <a:r>
              <a:rPr lang="ar-EG" b="1" i="0" dirty="0">
                <a:solidFill>
                  <a:srgbClr val="FFFFFF"/>
                </a:solidFill>
                <a:latin typeface="Arial" panose="020B0604020202020204" pitchFamily="34" charset="0"/>
                <a:ea typeface="新細明體" charset="0"/>
                <a:cs typeface="Arial" panose="020B0604020202020204" pitchFamily="34" charset="0"/>
              </a:rPr>
              <a:t>من هو جوج</a:t>
            </a:r>
            <a:r>
              <a:rPr lang="ar-JO" b="1" i="0" dirty="0">
                <a:solidFill>
                  <a:srgbClr val="FFFFFF"/>
                </a:solidFill>
                <a:latin typeface="Arial" panose="020B0604020202020204" pitchFamily="34" charset="0"/>
                <a:ea typeface="新細明體" charset="0"/>
                <a:cs typeface="Arial" panose="020B0604020202020204" pitchFamily="34" charset="0"/>
              </a:rPr>
              <a:t> </a:t>
            </a:r>
            <a:r>
              <a:rPr lang="ar-EG" b="1" dirty="0">
                <a:solidFill>
                  <a:srgbClr val="FFFFFF"/>
                </a:solidFill>
                <a:latin typeface="Arial" panose="020B0604020202020204" pitchFamily="34" charset="0"/>
                <a:ea typeface="新細明體" charset="0"/>
                <a:cs typeface="Arial" panose="020B0604020202020204" pitchFamily="34" charset="0"/>
              </a:rPr>
              <a:t>؟</a:t>
            </a:r>
            <a:endParaRPr lang="en-US" b="1" dirty="0">
              <a:solidFill>
                <a:srgbClr val="FFFFFF"/>
              </a:solidFill>
              <a:latin typeface="Arial" panose="020B0604020202020204" pitchFamily="34" charset="0"/>
              <a:ea typeface="新細明體" charset="0"/>
              <a:cs typeface="Arial" panose="020B0604020202020204" pitchFamily="34" charset="0"/>
            </a:endParaRPr>
          </a:p>
        </p:txBody>
      </p:sp>
      <p:sp>
        <p:nvSpPr>
          <p:cNvPr id="119810" name="Text Box 4"/>
          <p:cNvSpPr txBox="1">
            <a:spLocks noChangeArrowheads="1"/>
          </p:cNvSpPr>
          <p:nvPr/>
        </p:nvSpPr>
        <p:spPr bwMode="auto">
          <a:xfrm>
            <a:off x="7142819" y="6400800"/>
            <a:ext cx="147668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EG"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حزقبا</a:t>
            </a:r>
            <a:r>
              <a:rPr kumimoji="0" lang="ar-EG" sz="20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ل ٣٨-</a:t>
            </a:r>
            <a:r>
              <a:rPr kumimoji="0" lang="ar-EG"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٣٩</a:t>
            </a:r>
            <a:endParaRPr kumimoji="0" lang="en-US" sz="2000" b="1" i="1"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pic>
        <p:nvPicPr>
          <p:cNvPr id="119811" name="Picture 5" descr="Dan11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294313"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462" name="Rectangle 6"/>
          <p:cNvSpPr>
            <a:spLocks noChangeArrowheads="1"/>
          </p:cNvSpPr>
          <p:nvPr/>
        </p:nvSpPr>
        <p:spPr bwMode="auto">
          <a:xfrm>
            <a:off x="5410200" y="2438400"/>
            <a:ext cx="3733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تم تقديم العديد من الاقتراحات.</a:t>
            </a: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مناطق برية م</a:t>
            </a:r>
            <a:r>
              <a:rPr kumimoji="0" lang="ar-JO"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يش</a:t>
            </a: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ك وتوبال - مناطق تغطية في تركيا وروسيا وإيران</a:t>
            </a:r>
          </a:p>
          <a:p>
            <a:pPr marL="342900" marR="0" lvl="0" indent="-342900" algn="r" defTabSz="914400" rtl="1" eaLnBrk="1" fontAlgn="base" latinLnBrk="0" hangingPunct="1">
              <a:lnSpc>
                <a:spcPct val="90000"/>
              </a:lnSpc>
              <a:spcBef>
                <a:spcPct val="20000"/>
              </a:spcBef>
              <a:spcAft>
                <a:spcPct val="0"/>
              </a:spcAft>
              <a:buClr>
                <a:srgbClr val="FFCC66"/>
              </a:buClr>
              <a:buSzTx/>
              <a:buFontTx/>
              <a:buChar char="•"/>
              <a:tabLst/>
              <a:defRPr/>
            </a:pPr>
            <a:r>
              <a:rPr kumimoji="0" lang="ar-EG"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rPr>
              <a:t>هل جوج وماجوج في حزقيال ٣٨-٣٩ مثل جوج وماجوج في رؤيا ٢٠: ٨؟</a:t>
            </a:r>
            <a:endParaRPr kumimoji="0" lang="en-US" sz="2400" b="1" i="0" u="none" strike="noStrike" kern="1200" cap="none" spc="0" normalizeH="0" baseline="0" noProof="0" dirty="0">
              <a:ln>
                <a:noFill/>
              </a:ln>
              <a:solidFill>
                <a:srgbClr val="FFFFCC"/>
              </a:solidFill>
              <a:effectLst/>
              <a:uLnTx/>
              <a:uFillTx/>
              <a:latin typeface="Arial" panose="020B0604020202020204" pitchFamily="34" charset="0"/>
              <a:ea typeface="新細明體" charset="0"/>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436</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25640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462">
                                            <p:txEl>
                                              <p:pRg st="0" end="0"/>
                                            </p:txEl>
                                          </p:spTgt>
                                        </p:tgtEl>
                                        <p:attrNameLst>
                                          <p:attrName>style.visibility</p:attrName>
                                        </p:attrNameLst>
                                      </p:cBhvr>
                                      <p:to>
                                        <p:strVal val="visible"/>
                                      </p:to>
                                    </p:set>
                                    <p:animEffect transition="in" filter="dissolve">
                                      <p:cBhvr>
                                        <p:cTn id="7" dur="500"/>
                                        <p:tgtEl>
                                          <p:spTgt spid="194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462">
                                            <p:txEl>
                                              <p:pRg st="1" end="1"/>
                                            </p:txEl>
                                          </p:spTgt>
                                        </p:tgtEl>
                                        <p:attrNameLst>
                                          <p:attrName>style.visibility</p:attrName>
                                        </p:attrNameLst>
                                      </p:cBhvr>
                                      <p:to>
                                        <p:strVal val="visible"/>
                                      </p:to>
                                    </p:set>
                                    <p:animEffect transition="in" filter="dissolve">
                                      <p:cBhvr>
                                        <p:cTn id="12" dur="500"/>
                                        <p:tgtEl>
                                          <p:spTgt spid="194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462">
                                            <p:txEl>
                                              <p:pRg st="2" end="2"/>
                                            </p:txEl>
                                          </p:spTgt>
                                        </p:tgtEl>
                                        <p:attrNameLst>
                                          <p:attrName>style.visibility</p:attrName>
                                        </p:attrNameLst>
                                      </p:cBhvr>
                                      <p:to>
                                        <p:strVal val="visible"/>
                                      </p:to>
                                    </p:set>
                                    <p:animEffect transition="in" filter="dissolve">
                                      <p:cBhvr>
                                        <p:cTn id="17" dur="500"/>
                                        <p:tgtEl>
                                          <p:spTgt spid="194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build="p" autoUpdateAnimBg="0"/>
    </p:bld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1.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8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4859</TotalTime>
  <Words>7337</Words>
  <Application>Microsoft Macintosh PowerPoint</Application>
  <PresentationFormat>On-screen Show (4:3)</PresentationFormat>
  <Paragraphs>962</Paragraphs>
  <Slides>134</Slides>
  <Notes>76</Notes>
  <HiddenSlides>0</HiddenSlides>
  <MMClips>0</MMClips>
  <ScaleCrop>false</ScaleCrop>
  <HeadingPairs>
    <vt:vector size="8" baseType="variant">
      <vt:variant>
        <vt:lpstr>Fonts Used</vt:lpstr>
      </vt:variant>
      <vt:variant>
        <vt:i4>16</vt:i4>
      </vt:variant>
      <vt:variant>
        <vt:lpstr>Theme</vt:lpstr>
      </vt:variant>
      <vt:variant>
        <vt:i4>35</vt:i4>
      </vt:variant>
      <vt:variant>
        <vt:lpstr>Embedded OLE Servers</vt:lpstr>
      </vt:variant>
      <vt:variant>
        <vt:i4>1</vt:i4>
      </vt:variant>
      <vt:variant>
        <vt:lpstr>Slide Titles</vt:lpstr>
      </vt:variant>
      <vt:variant>
        <vt:i4>134</vt:i4>
      </vt:variant>
    </vt:vector>
  </HeadingPairs>
  <TitlesOfParts>
    <vt:vector size="186" baseType="lpstr">
      <vt:lpstr>ＭＳ Ｐゴシック</vt:lpstr>
      <vt:lpstr>Arial</vt:lpstr>
      <vt:lpstr>Arial Black</vt:lpstr>
      <vt:lpstr>Arial Narrow</vt:lpstr>
      <vt:lpstr>Arial Rounded MT Bold</vt:lpstr>
      <vt:lpstr>Calibri</vt:lpstr>
      <vt:lpstr>Calibri Light</vt:lpstr>
      <vt:lpstr>Century Gothic</vt:lpstr>
      <vt:lpstr>Comic Sans MS</vt:lpstr>
      <vt:lpstr>Helvetica Neue</vt:lpstr>
      <vt:lpstr>Impact</vt:lpstr>
      <vt:lpstr>Lucida Grande</vt:lpstr>
      <vt:lpstr>Monotype Sorts</vt:lpstr>
      <vt:lpstr>Tahoma</vt:lpstr>
      <vt:lpstr>Times New Roman</vt:lpstr>
      <vt:lpstr>Wingdings</vt:lpstr>
      <vt:lpstr>46_Blank Presentation</vt:lpstr>
      <vt:lpstr>3_Default Design</vt:lpstr>
      <vt:lpstr>1_Glare</vt:lpstr>
      <vt:lpstr>blstripc.ppt - Blue Stripes</vt:lpstr>
      <vt:lpstr>5_Blank Presentation</vt:lpstr>
      <vt:lpstr>10_Office Theme</vt:lpstr>
      <vt:lpstr>8_Office Theme</vt:lpstr>
      <vt:lpstr>預設簡報設計</vt:lpstr>
      <vt:lpstr>22_Blank Presentation</vt:lpstr>
      <vt:lpstr>Twinkle</vt:lpstr>
      <vt:lpstr>18_Default Design</vt:lpstr>
      <vt:lpstr>3_Blank Presentation</vt:lpstr>
      <vt:lpstr>14_Office Theme</vt:lpstr>
      <vt:lpstr>Fireball</vt:lpstr>
      <vt:lpstr>16_Default Design</vt:lpstr>
      <vt:lpstr>29_Blank Presentation</vt:lpstr>
      <vt:lpstr>5_Office Theme</vt:lpstr>
      <vt:lpstr>25_Blank Presentation</vt:lpstr>
      <vt:lpstr>Glare</vt:lpstr>
      <vt:lpstr>6_Office Theme</vt:lpstr>
      <vt:lpstr>2_Glare</vt:lpstr>
      <vt:lpstr>3_Earth</vt:lpstr>
      <vt:lpstr>36_Office Theme</vt:lpstr>
      <vt:lpstr>6_Default Design</vt:lpstr>
      <vt:lpstr>4_blstripc.ppt - Blue Stripes</vt:lpstr>
      <vt:lpstr>48_Blank Presentation</vt:lpstr>
      <vt:lpstr>24_Office Theme</vt:lpstr>
      <vt:lpstr>47_Blank Presentation</vt:lpstr>
      <vt:lpstr>23_Default Design</vt:lpstr>
      <vt:lpstr>1_Default Design</vt:lpstr>
      <vt:lpstr>37_Office Theme</vt:lpstr>
      <vt:lpstr>25_Office Theme</vt:lpstr>
      <vt:lpstr>18_Office Theme</vt:lpstr>
      <vt:lpstr>26_Blank Presentation</vt:lpstr>
      <vt:lpstr>23_Office Theme</vt:lpstr>
      <vt:lpstr>Microsoft ClipArt Gallery</vt:lpstr>
      <vt:lpstr>ليأتِ ملكوتك</vt:lpstr>
      <vt:lpstr>الخاتمة</vt:lpstr>
      <vt:lpstr>خاتمة الكتاب المقدس</vt:lpstr>
      <vt:lpstr>عملية التطهير عملية تنظيف المراحل النهائية في المشروع، حيث يتم الإهتمام بالنهايات المفقودة.  انتهى كل شيء باستثناء عملية تطهير صغيرة.</vt:lpstr>
      <vt:lpstr>التسلسل الزمني للرؤيا</vt:lpstr>
      <vt:lpstr>يسوع ينتصر</vt:lpstr>
      <vt:lpstr>كيف سيطهر المسيح العالم بعد عودته؟</vt:lpstr>
      <vt:lpstr>التسلسل الزمني للرؤيا</vt:lpstr>
      <vt:lpstr>1. ستحكم الأرض مع المسيح لمدة ١٠٠٠ عام حتى إيقاف الشيطان الأخير رؤيا ٢٠: ١-١٠ </vt:lpstr>
      <vt:lpstr> الألفية رؤيا ٢٠: ١-١٠ </vt:lpstr>
      <vt:lpstr>الألفية رؤيا ٢٠: ١-١٠</vt:lpstr>
      <vt:lpstr>لن يخدع الشيطان الناس لمدة ١٠٠٠ عام  رؤيا ٢٠: ١-٣</vt:lpstr>
      <vt:lpstr>رؤيا ٢٠ : ١-٣</vt:lpstr>
      <vt:lpstr>الملاك  ذو  السلسلة  العظيمة ٢٠: ١</vt:lpstr>
      <vt:lpstr>ربط الشيطان</vt:lpstr>
      <vt:lpstr>هل يخدع الشيطان الأمم الآن؟</vt:lpstr>
      <vt:lpstr>مستقبلنا (رؤ ١٩-٢٢)</vt:lpstr>
      <vt:lpstr>لا يزال الشيطان  يخدع اليوم</vt:lpstr>
      <vt:lpstr>مخادعو الإعلام للشيطان</vt:lpstr>
      <vt:lpstr>ماذا يعني تقييد الشيطان؟</vt:lpstr>
      <vt:lpstr>لماذا يجب أن تكون متيقظاً ؟</vt:lpstr>
      <vt:lpstr>هل يخدع الشيطان الأمم الآن؟</vt:lpstr>
      <vt:lpstr>هل الشيطان مقيد الآن؟</vt:lpstr>
      <vt:lpstr>ربط الشيطان</vt:lpstr>
      <vt:lpstr>الألفية رؤيا ٢٠: ١-١٠</vt:lpstr>
      <vt:lpstr>سيحكم القديسون هذه الأرض لمدة ١٠٠٠ عام (٢٠: ٤-٦)</vt:lpstr>
      <vt:lpstr>رؤيا ٢٠ : ٤</vt:lpstr>
      <vt:lpstr>رؤيا ٢٠ : ٥-٦</vt:lpstr>
      <vt:lpstr>يسوع سيحكم </vt:lpstr>
      <vt:lpstr>ونحن أيضاً سنحكم</vt:lpstr>
      <vt:lpstr>رسم بياني رؤيا 20: 4-6</vt:lpstr>
      <vt:lpstr>قانون الفورد</vt:lpstr>
      <vt:lpstr>تجمع القيامة الأولى</vt:lpstr>
      <vt:lpstr>رؤيا ٢٠ : ٥-٦</vt:lpstr>
      <vt:lpstr>متى ٦ : ٩-١٠  فصلوا أنتم هكذا: ابانا الذي في السماوات ليتقدس اسمك  ليأتِ ملكوتك، لتكن مشيئتك كما في السماء كذلك على الأرض </vt:lpstr>
      <vt:lpstr>ليأتِ ملكوتك</vt:lpstr>
      <vt:lpstr>من الجمهورية الى الملكية</vt:lpstr>
      <vt:lpstr>أهداف الحكم الألفي</vt:lpstr>
      <vt:lpstr> ألستم تعلمون أن القديسين سيدينون العالم؟ فإن كان العالم يدان بكم، أفأنتم غير مستأهلين للمحاكم الصغرى؟ ألستم تعلمون أننا سندين ملائكة؟ فبالأولى أمور هذه الحياة 1 كو 6 : 2 – 3 </vt:lpstr>
      <vt:lpstr>أهداف الحكم الألفي</vt:lpstr>
      <vt:lpstr>سيحكم المؤمنون الأرض (5: 10)</vt:lpstr>
      <vt:lpstr>أهداف الحكم الألفي</vt:lpstr>
      <vt:lpstr>Patriarch's long lives</vt:lpstr>
      <vt:lpstr>حياة طويلة بشكل لا يصدق</vt:lpstr>
      <vt:lpstr>أهداف الحكم الألفي</vt:lpstr>
      <vt:lpstr>خط سير الملكوت والعهود</vt:lpstr>
      <vt:lpstr>متى سيعود يسوع بالنسبة للعصر الألفي؟</vt:lpstr>
      <vt:lpstr>العقيدة الألفية</vt:lpstr>
      <vt:lpstr>اللاألفية</vt:lpstr>
      <vt:lpstr>كيف يجب أن نفهم فترة الألف سنة – روحياً أم حرفياً (20: 1-7)</vt:lpstr>
      <vt:lpstr>هل ١٠٠٠ سنة تعني ١٠٠٠ سنة؟</vt:lpstr>
      <vt:lpstr>هل ١٠٠٠ سنة تعني ١٠٠٠ سنة؟</vt:lpstr>
      <vt:lpstr>هل ١٠٠٠ سنة تعني ١٠٠٠ سنة؟</vt:lpstr>
      <vt:lpstr>هل ١٠٠٠ سنة تعني ١٠٠٠ سنة؟</vt:lpstr>
      <vt:lpstr>هل ١٠٠٠ سنة تعني ١٠٠٠ سنة؟</vt:lpstr>
      <vt:lpstr>هل ١٠٠٠ سنة تعني ١٠٠٠ سنة؟</vt:lpstr>
      <vt:lpstr>هل ١٠٠٠ سنة تعني ١٠٠٠ سنة؟</vt:lpstr>
      <vt:lpstr>هل ١٠٠٠ سنة تعني ١٠٠٠ سنة؟</vt:lpstr>
      <vt:lpstr>من سيملك مع المسيح ألف سنة؟ ثلاث مجموعات (20: 4):</vt:lpstr>
      <vt:lpstr>أين يحكم القديسون (٢٠: ٤)؟</vt:lpstr>
      <vt:lpstr>متى يحكم القديسون (٢٠: ٤)؟</vt:lpstr>
      <vt:lpstr>هل الألفية مذكورة في أي مكان آخر   في الكتاب المقدس؟</vt:lpstr>
      <vt:lpstr>أما أنا فقد مسحت ملكي على صهيون جبل قدسي (مزمور 2: 6)</vt:lpstr>
      <vt:lpstr>صورة دانيال 2</vt:lpstr>
      <vt:lpstr>ما هو ملكوت المسيح؟</vt:lpstr>
      <vt:lpstr>لاحظ أن كل الممالك  ستقع في  نفس الوقت</vt:lpstr>
      <vt:lpstr>…هل  علينا أن نصلي  ليأتِ ملكوتك؟ </vt:lpstr>
      <vt:lpstr>ليست فكرة جديدة</vt:lpstr>
      <vt:lpstr>أشعياء 11: 6-9</vt:lpstr>
      <vt:lpstr>أشعياء 11: 6-9</vt:lpstr>
      <vt:lpstr>أشعياء 11: 6-9</vt:lpstr>
      <vt:lpstr>أشعياء 11: 6-9</vt:lpstr>
      <vt:lpstr>إعادة البناء يجلب...</vt:lpstr>
      <vt:lpstr>... أرض متجددة تماماً</vt:lpstr>
      <vt:lpstr>رومية 8: 19- 21</vt:lpstr>
      <vt:lpstr>حياة طويلة بشكل مذهل (إشعياء 65 :20)</vt:lpstr>
      <vt:lpstr>PowerPoint Presentation</vt:lpstr>
      <vt:lpstr>1000 سنة</vt:lpstr>
      <vt:lpstr> الألفية رؤيا ٢٠: ١-١٠ </vt:lpstr>
      <vt:lpstr>ورأيت الوحش وملوك الأرض وأجنادهم مجتمعين ليصنعوا حرباً مع الجالس على الفرس ومع جنده (19: 19)</vt:lpstr>
      <vt:lpstr>سوف يتحدى الخطاة حكم المسيح دون جدوى (20: 7-10).</vt:lpstr>
      <vt:lpstr>الإيقاف الاخير للشيطان رؤيا ٢٠: ٧-١٠</vt:lpstr>
      <vt:lpstr>سيبقى الشيطان  حياً</vt:lpstr>
      <vt:lpstr>هل سيخضع الجميع للمسيح في الألفية؟</vt:lpstr>
      <vt:lpstr>الشيطان هو  السيد المخادع</vt:lpstr>
      <vt:lpstr>سيحصل أولئك  الذين ولدوا قبل الألفية  على أجساد كاملة</vt:lpstr>
      <vt:lpstr>تبقى طبيعتنا الخاطئة منذ الولادة</vt:lpstr>
      <vt:lpstr>سيظل البشر بطبيعتهم الخاطئة في الألفية</vt:lpstr>
      <vt:lpstr>هل يمكن للبشر ومن هم في أجساد ممجدة أن يعيشوا معاً حقًا؟</vt:lpstr>
      <vt:lpstr>هل يمكن للبشر ومن هم في أجساد ممجدة أن يعيشوا معاً حقاً؟</vt:lpstr>
      <vt:lpstr>هل يمكن للبشر ومن هم في أجساد ممجدة أن يعيشوا معاً حقاً؟</vt:lpstr>
      <vt:lpstr>هل يمكن للبشر ومن هم في أجساد ممجدة  أن يعيشوا معاً حقاً؟</vt:lpstr>
      <vt:lpstr>Could mortals and those in glorified bodies really live together?</vt:lpstr>
      <vt:lpstr>Could mortals and those in glorified bodies really live together?</vt:lpstr>
      <vt:lpstr>فقط في العشاء  تعرفوا على يسوع</vt:lpstr>
      <vt:lpstr>لن يقوم الجميع في نهاية الضيقة</vt:lpstr>
      <vt:lpstr>يشرح الإختطاف قبل الألفية كيف سينجب الأطفال والموت في الألفية</vt:lpstr>
      <vt:lpstr>لا يمكن للإختطاف بعد الضيقة أن يفسر كيف يكون لديك بشر في الألفية</vt:lpstr>
      <vt:lpstr>من هو جوج ؟</vt:lpstr>
      <vt:lpstr>متى سيحدث غزو جوج؟</vt:lpstr>
      <vt:lpstr>أسباب اختلاف جوج وماجوج لحزقيال عن جوج وماجوج يوحنا  في رؤيا ٢٠: ٧-١٠</vt:lpstr>
      <vt:lpstr>نظرة عامة على المستقبل</vt:lpstr>
      <vt:lpstr>فنزلت نار من عند الله من السماء وأكلتهم. 10 وإبليس الذي كان يضلهم طرح في بحيرة النار والكبريت، حيث الوحش والنبي الكذاب. (20: 9ب-10: أ)</vt:lpstr>
      <vt:lpstr>وسيعذبون نهاراً وليلاً إلى أبد الآبدين. (20: 10ب)</vt:lpstr>
      <vt:lpstr>سيفوز المسيح  في المعركة الأخيرة</vt:lpstr>
      <vt:lpstr>1. سوف تحكم الأرض مع المسيح لمدة 1000 سنة،     حتى الموقف الأخير للشيطان  (20: 1-10).</vt:lpstr>
      <vt:lpstr>2. سوف يدين المسيح جميع الشعوب ويهزم عدوه الأخير الموت (20: 11-15)</vt:lpstr>
      <vt:lpstr>ثم رأيت عرشاً عظيماً أبيض والجالس عليه، الذي من وجهه هربت الأرض والسماء، ولم يوجد لهما موضع. (20: 11)</vt:lpstr>
      <vt:lpstr>ورأيت الأموات صغاراً وكباراً واقفين أمام الله. (20: 12أ)</vt:lpstr>
      <vt:lpstr>هل سيظهر غير المؤمنين فقط أمام            العرش العظيم الأبيض (20: 14-15)</vt:lpstr>
      <vt:lpstr>رؤيا ٢٠ : ١٢   وانفتحت أسفار</vt:lpstr>
      <vt:lpstr>رؤيا ٢٠ : ١١   ثم رأيت عرشاً عظيماً أبيض</vt:lpstr>
      <vt:lpstr>وطرح الموت والهاوية في بحيرة النار، هذا هو الموت الثاني (20: 14)</vt:lpstr>
      <vt:lpstr>رؤيا ٢٠ : ١٥ وكل من لم يوجد مكتوباً في سفر الحياة طرح في بحيرة النار.</vt:lpstr>
      <vt:lpstr>حسناً، سأذهب للأسفل</vt:lpstr>
      <vt:lpstr>بماذا سنؤمن؟</vt:lpstr>
      <vt:lpstr>بماذا ستؤمن؟</vt:lpstr>
      <vt:lpstr>بماذا ستؤمن؟</vt:lpstr>
      <vt:lpstr>كيف سيمسح المسيح العالم بعد عودته؟</vt:lpstr>
      <vt:lpstr>الفكرة الرئيسية</vt:lpstr>
      <vt:lpstr>لا تنخدع من الشيطان اليوم</vt:lpstr>
      <vt:lpstr>1. سوف تحكم الأرض مع المسيح لمدة 1000 سنة،     حتى الموقف الأخير للشيطان  (20: 1-10).</vt:lpstr>
      <vt:lpstr>2. سوف يدين المسيح جميع الشعوب ويهزم عدوه الأخير الموت (20: 11-15)</vt:lpstr>
      <vt:lpstr>هل تثق بالمسيح؟</vt:lpstr>
      <vt:lpstr>هل ستقف؟</vt:lpstr>
      <vt:lpstr>أم تغرق؟</vt:lpstr>
      <vt:lpstr>أثق بموتك لأجلي</vt:lpstr>
      <vt:lpstr>يسوع سيحكم</vt:lpstr>
      <vt:lpstr>هل أنت مستعد للحكم معه</vt:lpstr>
      <vt:lpstr>كيف يمكن أن تستعد للحكم؟</vt:lpstr>
      <vt:lpstr>كن أميناً الآن</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Benefits (Rev. 19-22)</dc:title>
  <dc:creator>Dr Rick Griffith</dc:creator>
  <cp:lastModifiedBy>Rick Griffith</cp:lastModifiedBy>
  <cp:revision>169</cp:revision>
  <dcterms:created xsi:type="dcterms:W3CDTF">2012-06-24T13:44:45Z</dcterms:created>
  <dcterms:modified xsi:type="dcterms:W3CDTF">2024-08-22T18:27:13Z</dcterms:modified>
</cp:coreProperties>
</file>