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7.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8.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9.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1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11.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12.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13.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34" r:id="rId3"/>
    <p:sldMasterId id="2147483861" r:id="rId4"/>
    <p:sldMasterId id="2147483994" r:id="rId5"/>
    <p:sldMasterId id="2147484022" r:id="rId6"/>
    <p:sldMasterId id="2147484035" r:id="rId7"/>
    <p:sldMasterId id="2147484391" r:id="rId8"/>
    <p:sldMasterId id="2147484403" r:id="rId9"/>
    <p:sldMasterId id="2147484417" r:id="rId10"/>
    <p:sldMasterId id="2147484433" r:id="rId11"/>
    <p:sldMasterId id="2147484657" r:id="rId12"/>
    <p:sldMasterId id="2147484669" r:id="rId13"/>
    <p:sldMasterId id="2147484681" r:id="rId14"/>
  </p:sldMasterIdLst>
  <p:notesMasterIdLst>
    <p:notesMasterId r:id="rId75"/>
  </p:notesMasterIdLst>
  <p:sldIdLst>
    <p:sldId id="329" r:id="rId15"/>
    <p:sldId id="475" r:id="rId16"/>
    <p:sldId id="437" r:id="rId17"/>
    <p:sldId id="430" r:id="rId18"/>
    <p:sldId id="441" r:id="rId19"/>
    <p:sldId id="438" r:id="rId20"/>
    <p:sldId id="439" r:id="rId21"/>
    <p:sldId id="440" r:id="rId22"/>
    <p:sldId id="5472" r:id="rId23"/>
    <p:sldId id="5473" r:id="rId24"/>
    <p:sldId id="5474" r:id="rId25"/>
    <p:sldId id="5478" r:id="rId26"/>
    <p:sldId id="5311" r:id="rId27"/>
    <p:sldId id="445" r:id="rId28"/>
    <p:sldId id="443" r:id="rId29"/>
    <p:sldId id="5312" r:id="rId30"/>
    <p:sldId id="4905" r:id="rId31"/>
    <p:sldId id="412" r:id="rId32"/>
    <p:sldId id="5310" r:id="rId33"/>
    <p:sldId id="5366" r:id="rId34"/>
    <p:sldId id="5292" r:id="rId35"/>
    <p:sldId id="5324" r:id="rId36"/>
    <p:sldId id="401" r:id="rId37"/>
    <p:sldId id="5293" r:id="rId38"/>
    <p:sldId id="5479" r:id="rId39"/>
    <p:sldId id="4112" r:id="rId40"/>
    <p:sldId id="446" r:id="rId41"/>
    <p:sldId id="469" r:id="rId42"/>
    <p:sldId id="5297" r:id="rId43"/>
    <p:sldId id="448" r:id="rId44"/>
    <p:sldId id="472" r:id="rId45"/>
    <p:sldId id="473" r:id="rId46"/>
    <p:sldId id="474" r:id="rId47"/>
    <p:sldId id="453" r:id="rId48"/>
    <p:sldId id="455" r:id="rId49"/>
    <p:sldId id="464" r:id="rId50"/>
    <p:sldId id="428" r:id="rId51"/>
    <p:sldId id="4182" r:id="rId52"/>
    <p:sldId id="5481" r:id="rId53"/>
    <p:sldId id="442" r:id="rId54"/>
    <p:sldId id="456" r:id="rId55"/>
    <p:sldId id="457" r:id="rId56"/>
    <p:sldId id="463" r:id="rId57"/>
    <p:sldId id="4889" r:id="rId58"/>
    <p:sldId id="343" r:id="rId59"/>
    <p:sldId id="5307" r:id="rId60"/>
    <p:sldId id="413" r:id="rId61"/>
    <p:sldId id="458" r:id="rId62"/>
    <p:sldId id="427" r:id="rId63"/>
    <p:sldId id="467" r:id="rId64"/>
    <p:sldId id="5482" r:id="rId65"/>
    <p:sldId id="471" r:id="rId66"/>
    <p:sldId id="4154" r:id="rId67"/>
    <p:sldId id="449" r:id="rId68"/>
    <p:sldId id="5298" r:id="rId69"/>
    <p:sldId id="466" r:id="rId70"/>
    <p:sldId id="451" r:id="rId71"/>
    <p:sldId id="426" r:id="rId72"/>
    <p:sldId id="1214" r:id="rId73"/>
    <p:sldId id="1978"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F7"/>
    <a:srgbClr val="82C1E0"/>
    <a:srgbClr val="ADD6EB"/>
    <a:srgbClr val="04A2CE"/>
    <a:srgbClr val="0087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374" autoAdjust="0"/>
    <p:restoredTop sz="92218" autoAdjust="0"/>
  </p:normalViewPr>
  <p:slideViewPr>
    <p:cSldViewPr snapToGrid="0" snapToObjects="1">
      <p:cViewPr varScale="1">
        <p:scale>
          <a:sx n="160" d="100"/>
          <a:sy n="160" d="100"/>
        </p:scale>
        <p:origin x="240" y="168"/>
      </p:cViewPr>
      <p:guideLst>
        <p:guide orient="horz" pos="2160"/>
        <p:guide pos="2880"/>
      </p:guideLst>
    </p:cSldViewPr>
  </p:slideViewPr>
  <p:outlineViewPr>
    <p:cViewPr>
      <p:scale>
        <a:sx n="33" d="100"/>
        <a:sy n="33" d="100"/>
      </p:scale>
      <p:origin x="0" y="1040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Terowi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n.wikipedia.org/wiki/Douglas_MacArthur%23cite_note-139"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14</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March 26, 2013</a:t>
            </a:r>
          </a:p>
          <a:p>
            <a:r>
              <a:rPr lang="en-US" b="1" dirty="0"/>
              <a:t>U.S. Christians’ Views on the Return of Christ</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www.pewforum.org</a:t>
            </a:r>
            <a:r>
              <a:rPr lang="en-US" dirty="0">
                <a:latin typeface="Times New Roman" charset="0"/>
                <a:ea typeface="ＭＳ Ｐゴシック" charset="0"/>
                <a:cs typeface="ＭＳ Ｐゴシック" charset="0"/>
              </a:rPr>
              <a:t>/2013/03/26/us-</a:t>
            </a:r>
            <a:r>
              <a:rPr lang="en-US" dirty="0" err="1">
                <a:latin typeface="Times New Roman" charset="0"/>
                <a:ea typeface="ＭＳ Ｐゴシック" charset="0"/>
                <a:cs typeface="ＭＳ Ｐゴシック" charset="0"/>
              </a:rPr>
              <a:t>christians</a:t>
            </a:r>
            <a:r>
              <a:rPr lang="en-US" dirty="0">
                <a:latin typeface="Times New Roman" charset="0"/>
                <a:ea typeface="ＭＳ Ｐゴシック" charset="0"/>
                <a:cs typeface="ＭＳ Ｐゴシック" charset="0"/>
              </a:rPr>
              <a:t>-views-on-the-return-of-</a:t>
            </a:r>
            <a:r>
              <a:rPr lang="en-US" dirty="0" err="1">
                <a:latin typeface="Times New Roman" charset="0"/>
                <a:ea typeface="ＭＳ Ｐゴシック" charset="0"/>
                <a:cs typeface="ＭＳ Ｐゴシック" charset="0"/>
              </a:rPr>
              <a:t>christ</a:t>
            </a:r>
            <a:r>
              <a:rPr lang="en-US" dirty="0">
                <a:latin typeface="Times New Roman" charset="0"/>
                <a:ea typeface="ＭＳ Ｐゴシック" charset="0"/>
                <a:cs typeface="ＭＳ Ｐゴシック" charset="0"/>
              </a:rPr>
              <a:t>/ accessed 19 April 2014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15</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Nine Reasons Why Christ Must Return</a:t>
            </a:r>
          </a:p>
          <a:p>
            <a:r>
              <a:rPr lang="en-US" b="1" dirty="0"/>
              <a:t>John MacArthur</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www.christianity.com</a:t>
            </a:r>
            <a:r>
              <a:rPr lang="en-US" dirty="0">
                <a:latin typeface="Times New Roman" charset="0"/>
                <a:ea typeface="ＭＳ Ｐゴシック" charset="0"/>
                <a:cs typeface="ＭＳ Ｐゴシック" charset="0"/>
              </a:rPr>
              <a:t>/theology/end-times/nine-reasons-why-christ-must-return-11607117.html accessed 19 April 2014</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758BB7-DA67-3E4D-914D-FDE33BA2395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A81B61-7C17-DF40-8C49-546FF03FE7DD}"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panose="020B0604020202020204" pitchFamily="34" charset="0"/>
                <a:ea typeface="+mn-ea"/>
                <a:cs typeface="+mn-cs"/>
              </a:rPr>
              <a:t>سيتم تدميرها بالكامل على يد ضد المسيح (المسيح الدجال) واتحاده المكون من عشرة أمم (17: 16 أ) بالنار (17: 16 ب؛ 18: 8) في ساعة واحدة فقط (18: 10، 17، 19).</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God has been reigning on the throne of heaven, but He is now about to conquer the thrones of earth as well as the kingdom of Satan and “the beast.” In His sovereignty, He has permitted evil men and evil angels to do their worst; but now the time has come for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will to be done on earth as it is in heaven. Domitian was emperor of Rome when John was on Patmos, and one of his assumed titles was “Lord and God.” How significant it must have been, then, to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readers that he used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alleluia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four times in the first six verses of this chapter—truly, only Jehovah is worthy of worship and praise"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FB5F8B-CD45-AD4D-B65E-388B299484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0562" name="Rectangle 2"/>
          <p:cNvSpPr>
            <a:spLocks noGrp="1" noRot="1" noChangeAspect="1" noChangeArrowheads="1" noTextEdit="1"/>
          </p:cNvSpPr>
          <p:nvPr>
            <p:ph type="sldImg"/>
          </p:nvPr>
        </p:nvSpPr>
        <p:spPr>
          <a:solidFill>
            <a:srgbClr val="FFFFFF"/>
          </a:solidFill>
          <a:ln/>
        </p:spPr>
      </p:sp>
      <p:sp>
        <p:nvSpPr>
          <p:cNvPr id="1090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27</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28</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9993E4-D7EB-F949-832B-ED90B436AA0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30</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His famous speech, in which he said, "I came through and I shall return", was first made at </a:t>
            </a:r>
            <a:r>
              <a:rPr lang="en-US" dirty="0">
                <a:hlinkClick r:id="rId3" tooltip="Terowie"/>
              </a:rPr>
              <a:t>Terowie</a:t>
            </a:r>
            <a:r>
              <a:rPr lang="en-US" dirty="0"/>
              <a:t>, a small town in South Australia, on 20 March.</a:t>
            </a:r>
            <a:r>
              <a:rPr lang="en-US" baseline="30000" dirty="0">
                <a:hlinkClick r:id="rId4"/>
              </a:rPr>
              <a:t>[139]</a:t>
            </a:r>
            <a:r>
              <a:rPr lang="en-US" dirty="0"/>
              <a:t> Washington asked MacArthur to amend his promise to "We shall return". He ignored the request.</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en.wikipedia.org</a:t>
            </a:r>
            <a:r>
              <a:rPr lang="en-US" dirty="0">
                <a:latin typeface="Times New Roman" charset="0"/>
                <a:ea typeface="ＭＳ Ｐゴシック" charset="0"/>
                <a:cs typeface="ＭＳ Ｐゴシック" charset="0"/>
              </a:rPr>
              <a:t>/wiki/Douglas_MacArthur#Philippines_Campaign_.281941.E2.80.9342.29</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content.time.com</a:t>
            </a:r>
            <a:r>
              <a:rPr lang="en-US" dirty="0">
                <a:latin typeface="Times New Roman" charset="0"/>
                <a:ea typeface="ＭＳ Ｐゴシック" charset="0"/>
                <a:cs typeface="ＭＳ Ｐゴシック" charset="0"/>
              </a:rPr>
              <a:t>/time/magazine/article/0,9171,974392-6,00.html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33</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34</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35</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36</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5BDBAB-7A7F-EC44-B2F7-EF60C6C26C5B}" type="slidenum">
              <a:rPr lang="en-GB" sz="1200">
                <a:solidFill>
                  <a:srgbClr val="FFFFFF"/>
                </a:solidFill>
              </a:rPr>
              <a:pPr/>
              <a:t>37</a:t>
            </a:fld>
            <a:endParaRPr lang="en-GB" sz="1200">
              <a:solidFill>
                <a:srgbClr val="FFFFFF"/>
              </a:solidFill>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dirty="0"/>
              <a:t>The Second Coming of Christ in Rev 19 will both end our present church age and begin the realization of the amazing predictions throughout the Bible. In particular, it will initiate the two-fold reign of Christ with the saints in the 1000-year (millennial) stage and the subsequent eternal heavenly rule of the saints (Rev 20:5).</a:t>
            </a:r>
          </a:p>
          <a:p>
            <a:r>
              <a:rPr lang="en-US" dirty="0"/>
              <a:t>_____________</a:t>
            </a:r>
          </a:p>
          <a:p>
            <a:r>
              <a:rPr lang="en-US" dirty="0"/>
              <a:t>Common-474</a:t>
            </a:r>
          </a:p>
          <a:p>
            <a:r>
              <a:rPr lang="en-US" dirty="0"/>
              <a:t>NS-07-1Cor1-9-slide 197</a:t>
            </a:r>
          </a:p>
          <a:p>
            <a:r>
              <a:rPr lang="en-US" dirty="0"/>
              <a:t>NS-27-Rev13-19-slide 227</a:t>
            </a:r>
          </a:p>
          <a:p>
            <a:r>
              <a:rPr lang="en-US" dirty="0"/>
              <a:t>NS-22-Rev20-22-slide 1</a:t>
            </a:r>
          </a:p>
          <a:p>
            <a:r>
              <a:rPr lang="en-US" dirty="0"/>
              <a:t>SA-15-Inheritance-87</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39</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9216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40</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43</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C169C-7BAC-B141-AF0E-565B49980A7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6322" name="Rectangle 2"/>
          <p:cNvSpPr>
            <a:spLocks noGrp="1" noRot="1" noChangeAspect="1" noChangeArrowheads="1" noTextEdit="1"/>
          </p:cNvSpPr>
          <p:nvPr>
            <p:ph type="sldImg"/>
          </p:nvPr>
        </p:nvSpPr>
        <p:spPr>
          <a:solidFill>
            <a:srgbClr val="FFFFFF"/>
          </a:solidFill>
          <a:ln/>
        </p:spPr>
      </p:sp>
      <p:sp>
        <p:nvSpPr>
          <p:cNvPr id="696323"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NS-27-Rev1-2-slide 130</a:t>
            </a:r>
          </a:p>
          <a:p>
            <a:r>
              <a:rPr lang="en-US" dirty="0">
                <a:latin typeface="Times New Roman" charset="0"/>
                <a:ea typeface="ＭＳ Ｐゴシック" charset="0"/>
                <a:cs typeface="ＭＳ Ｐゴシック" charset="0"/>
              </a:rPr>
              <a:t>NS-27-Rev13-19-slide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ea typeface="ＭＳ Ｐゴシック" charset="0"/>
                <a:cs typeface="+mn-cs"/>
              </a:rPr>
              <a:t>"يأتي الاسم هرمجدّون من كلمتين عبريتين هما: هار مجدّو، أي تل مجدّو. كلمة مجدّو تعني "مكان القوات" أو "مكان المذبحة." ويدعى أيضًا إسدرإيلون ووادي يزرعيل. يبلغ عرض المنطقة حوالي أربعة عشر ميلاً وطولها عشرين ميلاً، وتكوّن ما أسماه نابليون "ساحة المعركة الأكثر طبيعية على وجه كل الأرض." وبالوقوف على سهل الكرمل وإطلالته على هذا السهل الكبير، يمكنك أن تفهم جيدًا لماذا استخدم لتجميع جيوش الأمم.</a:t>
            </a:r>
          </a:p>
          <a:p>
            <a:pPr algn="r" rtl="1"/>
            <a:r>
              <a:rPr lang="ar-JO" dirty="0">
                <a:latin typeface="Arial" panose="020B0604020202020204" pitchFamily="34" charset="0"/>
                <a:ea typeface="ＭＳ Ｐゴシック" charset="0"/>
                <a:cs typeface="+mn-cs"/>
              </a:rPr>
              <a:t>في هذا السهل هزم باراق جيوش كنعان (قضاة 5: 19). هناك ألتقى جدعون بالمديانيين (قضاة 7)، وهناك فقد الملك شاول حياته (1 صموئيل 31). واستخدم تيطس والجيوش الرومانية، كما فعل ذلك الصليبيون في العصور الوسطى. واستخدمه الجنرال البريطاني اللنبي عندما هزم الجيوش التركية عام 2017.</a:t>
            </a:r>
          </a:p>
          <a:p>
            <a:pPr algn="r" rtl="1"/>
            <a:r>
              <a:rPr lang="ar-JO" dirty="0">
                <a:latin typeface="Arial" panose="020B0604020202020204" pitchFamily="34" charset="0"/>
                <a:ea typeface="ＭＳ Ｐゴシック" charset="0"/>
                <a:cs typeface="+mn-cs"/>
              </a:rPr>
              <a:t>من الناحية الإنسانية، يبدو أن جيوش الأمم تتجمع بمفردها؛ لكن يوحنا يوضح أن التحركات العسكرية تتم حسب خطة الله. وأن الثالوث الشيطاني من خلال القوى الشيطانية، سيؤثر على الأمم، ويجعل الحكام يجمعون جيوشهم. بل أيضًا سيصنعون معجزات تبهر الحكام وتجعلهم يتعاونون. وكل هذا سيؤدي إلى تحقيق مقاصد الله (أنظر رؤيا 17: 17). ستنظر الشعوب الأممية إلى هرمجدّون كمعركة، لكن بالنسبة لله، ستكون مجرد "وجبة عشاء" لطيور السماء (رؤيا 19: 17- 21)" (ويرسبي).</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65013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350A71-4EA4-DF42-8DC7-27A1CEA311AD}" type="slidenum">
              <a:rPr lang="en-GB" sz="1200">
                <a:solidFill>
                  <a:prstClr val="white"/>
                </a:solidFill>
              </a:rPr>
              <a:pPr/>
              <a:t>47</a:t>
            </a:fld>
            <a:endParaRPr lang="en-GB" sz="1200">
              <a:solidFill>
                <a:prstClr val="white"/>
              </a:solidFill>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48</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51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7064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52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as we experience the new year I believe the Scripture has some words of encouragement for us in regard to Christ's second coming to earth at the Rapture.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562203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Slide Image Placeholder 1"/>
          <p:cNvSpPr>
            <a:spLocks noGrp="1" noRot="1" noChangeAspect="1"/>
          </p:cNvSpPr>
          <p:nvPr>
            <p:ph type="sldImg"/>
          </p:nvPr>
        </p:nvSpPr>
        <p:spPr>
          <a:ln/>
        </p:spPr>
      </p:sp>
      <p:sp>
        <p:nvSpPr>
          <p:cNvPr id="1098754" name="Notes Placeholder 2"/>
          <p:cNvSpPr>
            <a:spLocks noGrp="1"/>
          </p:cNvSpPr>
          <p:nvPr>
            <p:ph type="body" idx="1"/>
          </p:nvPr>
        </p:nvSpPr>
        <p:spPr>
          <a:xfrm>
            <a:off x="914400" y="4343400"/>
            <a:ext cx="5029200" cy="944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ما هو السؤال الأهم في الحياة؟ (أحصل على الإجابة في الفصل)</a:t>
            </a:r>
          </a:p>
          <a:p>
            <a:pPr algn="r" rtl="1"/>
            <a:r>
              <a:rPr lang="ar-JO" dirty="0">
                <a:latin typeface="Times New Roman" charset="0"/>
                <a:ea typeface="ＭＳ Ｐゴシック" charset="0"/>
                <a:cs typeface="ＭＳ Ｐゴシック" charset="0"/>
              </a:rPr>
              <a:t>لايهم كثيرًا كيف تجيب على معظم الأسئلة في الحياة، لكن هذا السؤال هو رئيسي الذي يؤثر اآن وفي الأبدية.</a:t>
            </a:r>
          </a:p>
          <a:p>
            <a:pPr algn="r" rtl="1"/>
            <a:r>
              <a:rPr lang="ar-JO" dirty="0">
                <a:latin typeface="Times New Roman" charset="0"/>
                <a:ea typeface="ＭＳ Ｐゴシック" charset="0"/>
                <a:cs typeface="ＭＳ Ｐゴシック" charset="0"/>
              </a:rPr>
              <a:t>كيف تجيب شخصيًا على كل من هذه الأسئلة الأخرى؟</a:t>
            </a:r>
          </a:p>
        </p:txBody>
      </p:sp>
      <p:sp>
        <p:nvSpPr>
          <p:cNvPr id="1098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64CD7A-108F-0B45-AE36-C11EC99DE76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5</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6</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7</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8</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4262138"/>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8897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821768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242961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275233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93872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95935825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0960810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3770101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6024517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9171480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9981582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175804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2009182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536296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4407252"/>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07274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17974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151789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500626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1225509"/>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80792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287947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54268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763738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257825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6818826"/>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643922"/>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406931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332892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7598616"/>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657516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068430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718145"/>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095260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31327754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777032949"/>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62746445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59351933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263299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6143874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06256936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42252189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784422470"/>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1827975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696198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154626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8258342"/>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39476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93278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103808"/>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276183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418668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1602291"/>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153213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92956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585342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985612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665561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231377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360354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781051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311591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8330498"/>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461000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692114"/>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768873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367452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410886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103294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188237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1198062"/>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5298233"/>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445441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62924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907829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4978898"/>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1970486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68682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679398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253440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366924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917046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003475"/>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561925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110881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072942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489102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144704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8438956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674393768"/>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21651221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82932513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04034470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730056208"/>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5959745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21857909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45678372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342479605"/>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0772633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82527715"/>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463527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93850181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61877170"/>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849664923"/>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7111452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24709642"/>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420228528"/>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22073359"/>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8855078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60035912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6803222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69944150"/>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1554295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34144939"/>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06680519"/>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5943616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45910724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8479514"/>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23570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9708145"/>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007673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66236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2634168"/>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2362186"/>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367172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061014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8453168"/>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960163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378575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6706522"/>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3574463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0165764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554247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14357640"/>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41201727"/>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4540942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0494211"/>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362290386"/>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3245920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4593972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49645494"/>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0444080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6261038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04801119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9729724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12144287"/>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6071740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3621926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0870282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15564169"/>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8163091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1298890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00429381"/>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8848480"/>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99628090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4572252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53189515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8324150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6623872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55859979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895660041"/>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754989510"/>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61914818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192336175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676357777"/>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274521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3267289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8879967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9168701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49078710"/>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75642894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54213673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8038922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5839625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25897724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118481496"/>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27454158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24233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451639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045564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147800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9251210"/>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518531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652058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44870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190266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82439219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892330410"/>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422778889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49962653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946215654"/>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79289103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30849293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20873416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196356595"/>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153544483"/>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6777114"/>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169764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16553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9142813"/>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83025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172272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909475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98008"/>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2182371"/>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4489361"/>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74454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2513566"/>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5011282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69317631"/>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1303177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347759434"/>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9659614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358603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63053579"/>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31732983"/>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6969301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33499146"/>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6513193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extLst>
      <p:ext uri="{BB962C8B-B14F-4D97-AF65-F5344CB8AC3E}">
        <p14:creationId xmlns:p14="http://schemas.microsoft.com/office/powerpoint/2010/main" val="2454578697"/>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5824857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425691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213364345"/>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9580261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1973803"/>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2073662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8856332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34885610"/>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660035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804030098"/>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9191292"/>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882334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354566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5300602"/>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75769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2125142"/>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0056501"/>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1937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638429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89385664"/>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3264683"/>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985797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2747972"/>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5494977"/>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6901525"/>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049938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804821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5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6474868"/>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319704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719690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7242292"/>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2704908"/>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251383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643598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252513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157236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34355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0811618"/>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6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653773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9274804"/>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1890170"/>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798523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93464"/>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9604494"/>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541491"/>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2104719"/>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5083369"/>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2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953492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7405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480234"/>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059986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5984343"/>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16279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546729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203417317"/>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8314038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99161287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4325356"/>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9668323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80798958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025149277"/>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66750892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272799684"/>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87107044"/>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8151581"/>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210546109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985068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2489847"/>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708108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73051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202002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0356215"/>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5364057"/>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168305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8524501"/>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499069240"/>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7467743"/>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953759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48703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290435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201499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1034841"/>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433872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30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5586403"/>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930727"/>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3362177"/>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4069467"/>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9754214"/>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025670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179249555"/>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55884379"/>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6089049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5729119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31254925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31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48520819"/>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07883400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92952203"/>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6966730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600931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423619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627409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6206770"/>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51124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986211"/>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32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3330652"/>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0418113"/>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968537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3439222"/>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613557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1085805"/>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07353108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807174858"/>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267376016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3194502289"/>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346145507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366558144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89736826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6855187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12276440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478761698"/>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2295037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426058345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7381045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73333789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407994422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6288242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98448239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94261510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816184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92449439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520827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03504224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30513383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6347072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smtClean="0"/>
              <a:pPr>
                <a:defRPr/>
              </a:pPr>
              <a:t>‹#›</a:t>
            </a:fld>
            <a:endParaRPr lang="en-US" dirty="0"/>
          </a:p>
        </p:txBody>
      </p:sp>
    </p:spTree>
    <p:extLst>
      <p:ext uri="{BB962C8B-B14F-4D97-AF65-F5344CB8AC3E}">
        <p14:creationId xmlns:p14="http://schemas.microsoft.com/office/powerpoint/2010/main" val="313776794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smtClean="0"/>
              <a:pPr>
                <a:defRPr/>
              </a:pPr>
              <a:t>‹#›</a:t>
            </a:fld>
            <a:endParaRPr lang="en-US" dirty="0"/>
          </a:p>
        </p:txBody>
      </p:sp>
    </p:spTree>
    <p:extLst>
      <p:ext uri="{BB962C8B-B14F-4D97-AF65-F5344CB8AC3E}">
        <p14:creationId xmlns:p14="http://schemas.microsoft.com/office/powerpoint/2010/main" val="258762080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smtClean="0"/>
              <a:pPr>
                <a:defRPr/>
              </a:pPr>
              <a:t>‹#›</a:t>
            </a:fld>
            <a:endParaRPr lang="en-US" dirty="0"/>
          </a:p>
        </p:txBody>
      </p:sp>
    </p:spTree>
    <p:extLst>
      <p:ext uri="{BB962C8B-B14F-4D97-AF65-F5344CB8AC3E}">
        <p14:creationId xmlns:p14="http://schemas.microsoft.com/office/powerpoint/2010/main" val="344580106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smtClean="0"/>
              <a:pPr>
                <a:defRPr/>
              </a:pPr>
              <a:t>‹#›</a:t>
            </a:fld>
            <a:endParaRPr lang="en-US" dirty="0"/>
          </a:p>
        </p:txBody>
      </p:sp>
    </p:spTree>
    <p:extLst>
      <p:ext uri="{BB962C8B-B14F-4D97-AF65-F5344CB8AC3E}">
        <p14:creationId xmlns:p14="http://schemas.microsoft.com/office/powerpoint/2010/main" val="228810619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smtClean="0"/>
              <a:pPr>
                <a:defRPr/>
              </a:pPr>
              <a:t>‹#›</a:t>
            </a:fld>
            <a:endParaRPr lang="en-US" dirty="0"/>
          </a:p>
        </p:txBody>
      </p:sp>
    </p:spTree>
    <p:extLst>
      <p:ext uri="{BB962C8B-B14F-4D97-AF65-F5344CB8AC3E}">
        <p14:creationId xmlns:p14="http://schemas.microsoft.com/office/powerpoint/2010/main" val="289020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smtClean="0"/>
              <a:pPr>
                <a:defRPr/>
              </a:pPr>
              <a:t>‹#›</a:t>
            </a:fld>
            <a:endParaRPr lang="en-US" dirty="0"/>
          </a:p>
        </p:txBody>
      </p:sp>
    </p:spTree>
    <p:extLst>
      <p:ext uri="{BB962C8B-B14F-4D97-AF65-F5344CB8AC3E}">
        <p14:creationId xmlns:p14="http://schemas.microsoft.com/office/powerpoint/2010/main" val="426125385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smtClean="0"/>
              <a:pPr>
                <a:defRPr/>
              </a:pPr>
              <a:t>‹#›</a:t>
            </a:fld>
            <a:endParaRPr lang="en-US" dirty="0"/>
          </a:p>
        </p:txBody>
      </p:sp>
    </p:spTree>
    <p:extLst>
      <p:ext uri="{BB962C8B-B14F-4D97-AF65-F5344CB8AC3E}">
        <p14:creationId xmlns:p14="http://schemas.microsoft.com/office/powerpoint/2010/main" val="30016380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smtClean="0"/>
              <a:pPr>
                <a:defRPr/>
              </a:pPr>
              <a:t>‹#›</a:t>
            </a:fld>
            <a:endParaRPr lang="en-US" dirty="0"/>
          </a:p>
        </p:txBody>
      </p:sp>
    </p:spTree>
    <p:extLst>
      <p:ext uri="{BB962C8B-B14F-4D97-AF65-F5344CB8AC3E}">
        <p14:creationId xmlns:p14="http://schemas.microsoft.com/office/powerpoint/2010/main" val="38609177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smtClean="0"/>
              <a:pPr>
                <a:defRPr/>
              </a:pPr>
              <a:t>‹#›</a:t>
            </a:fld>
            <a:endParaRPr lang="en-US" dirty="0"/>
          </a:p>
        </p:txBody>
      </p:sp>
    </p:spTree>
    <p:extLst>
      <p:ext uri="{BB962C8B-B14F-4D97-AF65-F5344CB8AC3E}">
        <p14:creationId xmlns:p14="http://schemas.microsoft.com/office/powerpoint/2010/main" val="27199796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smtClean="0"/>
              <a:pPr>
                <a:defRPr/>
              </a:pPr>
              <a:t>‹#›</a:t>
            </a:fld>
            <a:endParaRPr lang="en-US" dirty="0"/>
          </a:p>
        </p:txBody>
      </p:sp>
    </p:spTree>
    <p:extLst>
      <p:ext uri="{BB962C8B-B14F-4D97-AF65-F5344CB8AC3E}">
        <p14:creationId xmlns:p14="http://schemas.microsoft.com/office/powerpoint/2010/main" val="116455633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smtClean="0"/>
              <a:pPr>
                <a:defRPr/>
              </a:pPr>
              <a:t>‹#›</a:t>
            </a:fld>
            <a:endParaRPr lang="en-US" dirty="0"/>
          </a:p>
        </p:txBody>
      </p:sp>
    </p:spTree>
    <p:extLst>
      <p:ext uri="{BB962C8B-B14F-4D97-AF65-F5344CB8AC3E}">
        <p14:creationId xmlns:p14="http://schemas.microsoft.com/office/powerpoint/2010/main" val="220472751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smtClean="0"/>
              <a:pPr>
                <a:defRPr/>
              </a:pPr>
              <a:t>‹#›</a:t>
            </a:fld>
            <a:endParaRPr lang="en-US" dirty="0"/>
          </a:p>
        </p:txBody>
      </p:sp>
    </p:spTree>
    <p:extLst>
      <p:ext uri="{BB962C8B-B14F-4D97-AF65-F5344CB8AC3E}">
        <p14:creationId xmlns:p14="http://schemas.microsoft.com/office/powerpoint/2010/main" val="28005722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smtClean="0"/>
              <a:pPr>
                <a:defRPr/>
              </a:pPr>
              <a:t>‹#›</a:t>
            </a:fld>
            <a:endParaRPr lang="en-US" dirty="0"/>
          </a:p>
        </p:txBody>
      </p:sp>
    </p:spTree>
    <p:extLst>
      <p:ext uri="{BB962C8B-B14F-4D97-AF65-F5344CB8AC3E}">
        <p14:creationId xmlns:p14="http://schemas.microsoft.com/office/powerpoint/2010/main" val="428407706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smtClean="0"/>
              <a:pPr>
                <a:defRPr/>
              </a:pPr>
              <a:t>‹#›</a:t>
            </a:fld>
            <a:endParaRPr lang="en-US" dirty="0"/>
          </a:p>
        </p:txBody>
      </p:sp>
    </p:spTree>
    <p:extLst>
      <p:ext uri="{BB962C8B-B14F-4D97-AF65-F5344CB8AC3E}">
        <p14:creationId xmlns:p14="http://schemas.microsoft.com/office/powerpoint/2010/main" val="344098667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smtClean="0"/>
              <a:pPr>
                <a:defRPr/>
              </a:pPr>
              <a:t>‹#›</a:t>
            </a:fld>
            <a:endParaRPr lang="en-US" dirty="0"/>
          </a:p>
        </p:txBody>
      </p:sp>
    </p:spTree>
    <p:extLst>
      <p:ext uri="{BB962C8B-B14F-4D97-AF65-F5344CB8AC3E}">
        <p14:creationId xmlns:p14="http://schemas.microsoft.com/office/powerpoint/2010/main" val="2430830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619160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519825"/>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4768072"/>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526482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925422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8110833"/>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7493952"/>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638746"/>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695842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139541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1708849"/>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3441680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43377936"/>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06040467"/>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67813324"/>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94996761"/>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22952619"/>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5088276"/>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7321918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8085376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8284C9-AB4D-B642-BDEA-D4756E4B4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47338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5055248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62834771"/>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7860626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1933838"/>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47736907"/>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12526005"/>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13460820"/>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74342105"/>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6523068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131093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75B47-C076-6843-A1D3-1DDA97BEC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63397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0124742"/>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0730537"/>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61974886"/>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45359520"/>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57452575"/>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34753452"/>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64991685"/>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0171174"/>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4340044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095090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9B9699-2011-D048-A482-06FA752A1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93587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06808152"/>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55026613"/>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73101863"/>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7420362"/>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06452078"/>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71242671"/>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35219158"/>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56962185"/>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50447958"/>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1007320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924879-A1C9-EE4A-9C04-5B5FF604F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37263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9305048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a:solidFill>
                  <a:srgbClr val="E3EBF1"/>
                </a:solidFill>
              </a:defRPr>
            </a:lvl1pPr>
          </a:lstStyle>
          <a:p>
            <a:r>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lvl1pPr>
            <a:lvl2pPr marL="0" indent="457200" algn="ctr">
              <a:buSzTx/>
              <a:buNone/>
              <a:defRPr b="1"/>
            </a:lvl2pPr>
            <a:lvl3pPr marL="0" indent="914400" algn="ctr">
              <a:buSzTx/>
              <a:buNone/>
              <a:defRPr b="1"/>
            </a:lvl3pPr>
            <a:lvl4pPr marL="0" indent="1371600" algn="ctr">
              <a:buSzTx/>
              <a:buNone/>
              <a:defRPr b="1"/>
            </a:lvl4pPr>
            <a:lvl5pPr marL="0" indent="1828800" algn="ctr">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578607338"/>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a:solidFill>
                  <a:srgbClr val="E3EBF1"/>
                </a:solidFill>
              </a:defRPr>
            </a:lvl1pPr>
          </a:lstStyle>
          <a:p>
            <a:r>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a:lvl1pPr>
            <a:lvl2pPr>
              <a:defRPr b="1"/>
            </a:lvl2pPr>
            <a:lvl3pPr>
              <a:defRPr b="1"/>
            </a:lvl3pPr>
            <a:lvl4pPr>
              <a:defRPr b="1"/>
            </a:lvl4pPr>
            <a:lvl5pPr>
              <a:defRPr b="1"/>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85063791"/>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92067558"/>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effectLst>
                  <a:outerShdw blurRad="38100" dist="38100" dir="2700000" rotWithShape="0">
                    <a:srgbClr val="000000"/>
                  </a:outerShdw>
                </a:effectLst>
              </a:defRPr>
            </a:lvl1pPr>
            <a:lvl2pPr>
              <a:defRPr>
                <a:effectLst>
                  <a:outerShdw blurRad="38100" dist="38100" dir="2700000" rotWithShape="0">
                    <a:srgbClr val="000000"/>
                  </a:outerShdw>
                </a:effectLst>
              </a:defRPr>
            </a:lvl2pPr>
            <a:lvl3pPr>
              <a:buSzPct val="90000"/>
              <a:buBlip>
                <a:blip r:embed="rId3"/>
              </a:buBlip>
              <a:defRPr>
                <a:effectLst>
                  <a:outerShdw blurRad="38100" dist="38100" dir="2700000" rotWithShape="0">
                    <a:srgbClr val="000000"/>
                  </a:outerShdw>
                </a:effectLst>
              </a:defRPr>
            </a:lvl3pPr>
            <a:lvl4pPr>
              <a:defRPr>
                <a:effectLst>
                  <a:outerShdw blurRad="38100" dist="38100" dir="2700000" rotWithShape="0">
                    <a:srgbClr val="000000"/>
                  </a:outerShdw>
                </a:effectLst>
              </a:defRPr>
            </a:lvl4pPr>
            <a:lvl5pPr>
              <a:buSzPct val="90000"/>
              <a:buBlip>
                <a:blip r:embed="rId4"/>
              </a:buBlip>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12509550"/>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a:effectLst>
                  <a:outerShdw blurRad="38100" dist="38100" dir="2700000" rotWithShape="0">
                    <a:srgbClr val="000000"/>
                  </a:outerShdw>
                </a:effectLst>
              </a:defRPr>
            </a:lvl1pPr>
          </a:lstStyle>
          <a:p>
            <a:r>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effectLst>
                  <a:outerShdw blurRad="38100" dist="38100" dir="2700000" rotWithShape="0">
                    <a:srgbClr val="000000"/>
                  </a:outerShdw>
                </a:effectLst>
              </a:defRPr>
            </a:lvl1pPr>
            <a:lvl2pPr marL="824592" indent="-367392" algn="ctr">
              <a:spcBef>
                <a:spcPts val="800"/>
              </a:spcBef>
              <a:defRPr sz="3600">
                <a:effectLst>
                  <a:outerShdw blurRad="38100" dist="38100" dir="2700000" rotWithShape="0">
                    <a:srgbClr val="000000"/>
                  </a:outerShdw>
                </a:effectLst>
              </a:defRPr>
            </a:lvl2pPr>
            <a:lvl3pPr marL="1257300" indent="-342900" algn="ctr">
              <a:spcBef>
                <a:spcPts val="800"/>
              </a:spcBef>
              <a:buSzPct val="90000"/>
              <a:buBlip>
                <a:blip r:embed="rId2"/>
              </a:buBlip>
              <a:defRPr sz="3600">
                <a:effectLst>
                  <a:outerShdw blurRad="38100" dist="38100" dir="2700000" rotWithShape="0">
                    <a:srgbClr val="000000"/>
                  </a:outerShdw>
                </a:effectLst>
              </a:defRPr>
            </a:lvl3pPr>
            <a:lvl4pPr marL="1783079" indent="-411479" algn="ctr">
              <a:spcBef>
                <a:spcPts val="800"/>
              </a:spcBef>
              <a:defRPr sz="3600">
                <a:effectLst>
                  <a:outerShdw blurRad="38100" dist="38100" dir="2700000" rotWithShape="0">
                    <a:srgbClr val="000000"/>
                  </a:outerShdw>
                </a:effectLst>
              </a:defRPr>
            </a:lvl4pPr>
            <a:lvl5pPr marL="2240279" indent="-411479" algn="ctr">
              <a:spcBef>
                <a:spcPts val="800"/>
              </a:spcBef>
              <a:buSzPct val="90000"/>
              <a:buBlip>
                <a:blip r:embed="rId3"/>
              </a:buBlip>
              <a:defRPr sz="3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132796893"/>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1194596"/>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76941389"/>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01281576"/>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0052657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467B4A-A435-594A-BAAF-EF9A1A136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35081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73414679"/>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16275358"/>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135806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38827578"/>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54229206"/>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49617929"/>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85280059"/>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86479634"/>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67619586"/>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5517013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DAB6BE-6074-7647-8B4A-17C36FF92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01019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95414279"/>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45570664"/>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15639384"/>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41558012"/>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4136777"/>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9303874"/>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a:solidFill>
                  <a:srgbClr val="DDDDDD"/>
                </a:solidFill>
                <a:effectLst>
                  <a:outerShdw blurRad="38100" dist="38100" dir="2700000" rotWithShape="0">
                    <a:srgbClr val="000000"/>
                  </a:outerShdw>
                </a:effectLst>
              </a:defRPr>
            </a:lvl1pPr>
          </a:lstStyle>
          <a:p>
            <a:r>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effectLst>
                  <a:outerShdw blurRad="38100" dist="38100" dir="2700000" rotWithShape="0">
                    <a:srgbClr val="000000"/>
                  </a:outerShdw>
                </a:effectLst>
              </a:defRPr>
            </a:lvl1pPr>
            <a:lvl2pPr algn="ctr">
              <a:buSzPct val="70000"/>
              <a:buChar char="■"/>
              <a:defRPr>
                <a:effectLst>
                  <a:outerShdw blurRad="38100" dist="38100" dir="2700000" rotWithShape="0">
                    <a:srgbClr val="000000"/>
                  </a:outerShdw>
                </a:effectLst>
              </a:defRPr>
            </a:lvl2pPr>
            <a:lvl3pPr algn="ctr">
              <a:buSzPct val="70000"/>
              <a:buChar char="■"/>
              <a:defRPr>
                <a:effectLst>
                  <a:outerShdw blurRad="38100" dist="38100" dir="2700000" rotWithShape="0">
                    <a:srgbClr val="000000"/>
                  </a:outerShdw>
                </a:effectLst>
              </a:defRPr>
            </a:lvl3pPr>
            <a:lvl4pPr algn="ctr">
              <a:buSzPct val="70000"/>
              <a:buChar char="■"/>
              <a:defRPr>
                <a:effectLst>
                  <a:outerShdw blurRad="38100" dist="38100" dir="2700000" rotWithShape="0">
                    <a:srgbClr val="000000"/>
                  </a:outerShdw>
                </a:effectLst>
              </a:defRPr>
            </a:lvl4pPr>
            <a:lvl5pPr algn="ctr">
              <a:buSzPct val="70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28974331"/>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93355135"/>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DDDDDD"/>
                </a:solidFill>
                <a:effectLst>
                  <a:outerShdw blurRad="38100" dist="38100" dir="2700000" rotWithShape="0">
                    <a:srgbClr val="000000"/>
                  </a:outerShdw>
                </a:effectLst>
              </a:defRPr>
            </a:lvl1pPr>
          </a:lstStyle>
          <a:p>
            <a:r>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effectLst>
                  <a:outerShdw blurRad="38100" dist="38100" dir="2700000" rotWithShape="0">
                    <a:srgbClr val="000000"/>
                  </a:outerShdw>
                </a:effectLst>
              </a:defRPr>
            </a:lvl1pPr>
            <a:lvl2pPr marL="0" indent="457200">
              <a:spcBef>
                <a:spcPts val="400"/>
              </a:spcBef>
              <a:buSzTx/>
              <a:buNone/>
              <a:defRPr sz="2000">
                <a:effectLst>
                  <a:outerShdw blurRad="38100" dist="38100" dir="2700000" rotWithShape="0">
                    <a:srgbClr val="000000"/>
                  </a:outerShdw>
                </a:effectLst>
              </a:defRPr>
            </a:lvl2pPr>
            <a:lvl3pPr marL="0" indent="914400">
              <a:spcBef>
                <a:spcPts val="400"/>
              </a:spcBef>
              <a:buSzTx/>
              <a:buNone/>
              <a:defRPr sz="2000">
                <a:effectLst>
                  <a:outerShdw blurRad="38100" dist="38100" dir="2700000" rotWithShape="0">
                    <a:srgbClr val="000000"/>
                  </a:outerShdw>
                </a:effectLst>
              </a:defRPr>
            </a:lvl3pPr>
            <a:lvl4pPr marL="0" indent="1371600">
              <a:spcBef>
                <a:spcPts val="400"/>
              </a:spcBef>
              <a:buSzTx/>
              <a:buNone/>
              <a:defRPr sz="2000">
                <a:effectLst>
                  <a:outerShdw blurRad="38100" dist="38100" dir="2700000" rotWithShape="0">
                    <a:srgbClr val="000000"/>
                  </a:outerShdw>
                </a:effectLst>
              </a:defRPr>
            </a:lvl4pPr>
            <a:lvl5pPr marL="0" indent="18288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2509481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a:effectLst>
                  <a:outerShdw blurRad="38100" dist="38100" dir="2700000" rotWithShape="0">
                    <a:srgbClr val="000000"/>
                  </a:outerShdw>
                </a:effectLst>
              </a:defRPr>
            </a:lvl1pPr>
            <a:lvl2pPr marL="790575" indent="-333375">
              <a:spcBef>
                <a:spcPts val="600"/>
              </a:spcBef>
              <a:buClr>
                <a:srgbClr val="00FFFF"/>
              </a:buClr>
              <a:buSzPct val="70000"/>
              <a:buFont typeface="Arial"/>
              <a:buChar char="■"/>
              <a:defRPr sz="2800">
                <a:effectLst>
                  <a:outerShdw blurRad="38100" dist="38100" dir="2700000" rotWithShape="0">
                    <a:srgbClr val="000000"/>
                  </a:outerShdw>
                </a:effectLst>
              </a:defRPr>
            </a:lvl2pPr>
            <a:lvl3pPr marL="1234439" indent="-320039">
              <a:spcBef>
                <a:spcPts val="600"/>
              </a:spcBef>
              <a:buClr>
                <a:srgbClr val="00FFFF"/>
              </a:buClr>
              <a:buSzPct val="70000"/>
              <a:buFont typeface="Arial"/>
              <a:buChar char="■"/>
              <a:defRPr sz="2800">
                <a:effectLst>
                  <a:outerShdw blurRad="38100" dist="38100" dir="2700000" rotWithShape="0">
                    <a:srgbClr val="000000"/>
                  </a:outerShdw>
                </a:effectLst>
              </a:defRPr>
            </a:lvl3pPr>
            <a:lvl4pPr marL="1727200" indent="-355600">
              <a:spcBef>
                <a:spcPts val="600"/>
              </a:spcBef>
              <a:buClr>
                <a:srgbClr val="00FFFF"/>
              </a:buClr>
              <a:buSzPct val="70000"/>
              <a:buFont typeface="Arial"/>
              <a:buChar char="■"/>
              <a:defRPr sz="2800">
                <a:effectLst>
                  <a:outerShdw blurRad="38100" dist="38100" dir="2700000" rotWithShape="0">
                    <a:srgbClr val="000000"/>
                  </a:outerShdw>
                </a:effectLst>
              </a:defRPr>
            </a:lvl4pPr>
            <a:lvl5pPr marL="2184400" indent="-355600">
              <a:spcBef>
                <a:spcPts val="600"/>
              </a:spcBef>
              <a:buClr>
                <a:srgbClr val="00FFFF"/>
              </a:buClr>
              <a:buSzPct val="70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4952066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E35E51-D1CE-8849-860A-564AE88D70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32650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200">
              <a:spcBef>
                <a:spcPts val="500"/>
              </a:spcBef>
              <a:buSzTx/>
              <a:buNone/>
              <a:defRPr sz="2400" b="1">
                <a:effectLst>
                  <a:outerShdw blurRad="38100" dist="38100" dir="2700000" rotWithShape="0">
                    <a:srgbClr val="000000"/>
                  </a:outerShdw>
                </a:effectLst>
              </a:defRPr>
            </a:lvl2pPr>
            <a:lvl3pPr marL="0" indent="914400">
              <a:spcBef>
                <a:spcPts val="500"/>
              </a:spcBef>
              <a:buSzTx/>
              <a:buNone/>
              <a:defRPr sz="2400" b="1">
                <a:effectLst>
                  <a:outerShdw blurRad="38100" dist="38100" dir="2700000" rotWithShape="0">
                    <a:srgbClr val="000000"/>
                  </a:outerShdw>
                </a:effectLst>
              </a:defRPr>
            </a:lvl3pPr>
            <a:lvl4pPr marL="0" indent="1371600">
              <a:spcBef>
                <a:spcPts val="500"/>
              </a:spcBef>
              <a:buSzTx/>
              <a:buNone/>
              <a:defRPr sz="2400" b="1">
                <a:effectLst>
                  <a:outerShdw blurRad="38100" dist="38100" dir="2700000" rotWithShape="0">
                    <a:srgbClr val="000000"/>
                  </a:outerShdw>
                </a:effectLst>
              </a:defRPr>
            </a:lvl4pPr>
            <a:lvl5pPr marL="0" indent="18288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1378886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69803766"/>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516752748"/>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402936495"/>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effectLst>
                  <a:outerShdw blurRad="38100" dist="38100" dir="2700000" rotWithShape="0">
                    <a:srgbClr val="000000"/>
                  </a:outerShdw>
                </a:effectLst>
              </a:defRPr>
            </a:lvl1pPr>
            <a:lvl2pPr marL="0" indent="457200">
              <a:spcBef>
                <a:spcPts val="300"/>
              </a:spcBef>
              <a:buSzTx/>
              <a:buNone/>
              <a:defRPr sz="1400">
                <a:effectLst>
                  <a:outerShdw blurRad="38100" dist="38100" dir="2700000" rotWithShape="0">
                    <a:srgbClr val="000000"/>
                  </a:outerShdw>
                </a:effectLst>
              </a:defRPr>
            </a:lvl2pPr>
            <a:lvl3pPr marL="0" indent="914400">
              <a:spcBef>
                <a:spcPts val="300"/>
              </a:spcBef>
              <a:buSzTx/>
              <a:buNone/>
              <a:defRPr sz="1400">
                <a:effectLst>
                  <a:outerShdw blurRad="38100" dist="38100" dir="2700000" rotWithShape="0">
                    <a:srgbClr val="000000"/>
                  </a:outerShdw>
                </a:effectLst>
              </a:defRPr>
            </a:lvl3pPr>
            <a:lvl4pPr marL="0" indent="1371600">
              <a:spcBef>
                <a:spcPts val="300"/>
              </a:spcBef>
              <a:buSzTx/>
              <a:buNone/>
              <a:defRPr sz="1400">
                <a:effectLst>
                  <a:outerShdw blurRad="38100" dist="38100" dir="2700000" rotWithShape="0">
                    <a:srgbClr val="000000"/>
                  </a:outerShdw>
                </a:effectLst>
              </a:defRPr>
            </a:lvl4pPr>
            <a:lvl5pPr marL="0" indent="18288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00472266"/>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62905310"/>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51113838"/>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9551407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69546743"/>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934862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BE37-5C3F-4947-B4B3-9A1699F42D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18352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41502572"/>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04876200"/>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89131970"/>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7737880"/>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90279939"/>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34425480"/>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7635560"/>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88128231"/>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1822595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415907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8970BB-6406-EA42-B4B8-424E738E3D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89861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97673035"/>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9613435"/>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02915700"/>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cap="all">
                <a:effectLst>
                  <a:outerShdw blurRad="38100" dist="38100" dir="2700000" rotWithShape="0">
                    <a:srgbClr val="000000"/>
                  </a:outerShdw>
                </a:effectLst>
              </a:defRPr>
            </a:lvl1pPr>
          </a:lstStyle>
          <a:p>
            <a:r>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effectLst>
                  <a:outerShdw blurRad="38100" dist="38100" dir="2700000" rotWithShape="0">
                    <a:srgbClr val="000000"/>
                  </a:outerShdw>
                </a:effectLst>
              </a:defRPr>
            </a:lvl1pPr>
            <a:lvl2pPr marL="0" indent="457150">
              <a:spcBef>
                <a:spcPts val="400"/>
              </a:spcBef>
              <a:buSzTx/>
              <a:buNone/>
              <a:defRPr sz="2000">
                <a:effectLst>
                  <a:outerShdw blurRad="38100" dist="38100" dir="2700000" rotWithShape="0">
                    <a:srgbClr val="000000"/>
                  </a:outerShdw>
                </a:effectLst>
              </a:defRPr>
            </a:lvl2pPr>
            <a:lvl3pPr marL="0" indent="914300">
              <a:spcBef>
                <a:spcPts val="400"/>
              </a:spcBef>
              <a:buSzTx/>
              <a:buNone/>
              <a:defRPr sz="2000">
                <a:effectLst>
                  <a:outerShdw blurRad="38100" dist="38100" dir="2700000" rotWithShape="0">
                    <a:srgbClr val="000000"/>
                  </a:outerShdw>
                </a:effectLst>
              </a:defRPr>
            </a:lvl3pPr>
            <a:lvl4pPr marL="0" indent="1371450">
              <a:spcBef>
                <a:spcPts val="400"/>
              </a:spcBef>
              <a:buSzTx/>
              <a:buNone/>
              <a:defRPr sz="2000">
                <a:effectLst>
                  <a:outerShdw blurRad="38100" dist="38100" dir="2700000" rotWithShape="0">
                    <a:srgbClr val="000000"/>
                  </a:outerShdw>
                </a:effectLst>
              </a:defRPr>
            </a:lvl4pPr>
            <a:lvl5pPr marL="0" indent="18286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6207896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16184503"/>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150">
              <a:spcBef>
                <a:spcPts val="500"/>
              </a:spcBef>
              <a:buSzTx/>
              <a:buNone/>
              <a:defRPr sz="2400" b="1">
                <a:effectLst>
                  <a:outerShdw blurRad="38100" dist="38100" dir="2700000" rotWithShape="0">
                    <a:srgbClr val="000000"/>
                  </a:outerShdw>
                </a:effectLst>
              </a:defRPr>
            </a:lvl2pPr>
            <a:lvl3pPr marL="0" indent="914300">
              <a:spcBef>
                <a:spcPts val="500"/>
              </a:spcBef>
              <a:buSzTx/>
              <a:buNone/>
              <a:defRPr sz="2400" b="1">
                <a:effectLst>
                  <a:outerShdw blurRad="38100" dist="38100" dir="2700000" rotWithShape="0">
                    <a:srgbClr val="000000"/>
                  </a:outerShdw>
                </a:effectLst>
              </a:defRPr>
            </a:lvl3pPr>
            <a:lvl4pPr marL="0" indent="1371450">
              <a:spcBef>
                <a:spcPts val="500"/>
              </a:spcBef>
              <a:buSzTx/>
              <a:buNone/>
              <a:defRPr sz="2400" b="1">
                <a:effectLst>
                  <a:outerShdw blurRad="38100" dist="38100" dir="2700000" rotWithShape="0">
                    <a:srgbClr val="000000"/>
                  </a:outerShdw>
                </a:effectLst>
              </a:defRPr>
            </a:lvl4pPr>
            <a:lvl5pPr marL="0" indent="18286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028991"/>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6553094"/>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597559"/>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29905084"/>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effectLst>
                  <a:outerShdw blurRad="38100" dist="38100" dir="2700000" rotWithShape="0">
                    <a:srgbClr val="000000"/>
                  </a:outerShdw>
                </a:effectLst>
              </a:defRPr>
            </a:lvl1pPr>
            <a:lvl2pPr marL="0" indent="457150">
              <a:spcBef>
                <a:spcPts val="300"/>
              </a:spcBef>
              <a:buSzTx/>
              <a:buNone/>
              <a:defRPr sz="1400">
                <a:effectLst>
                  <a:outerShdw blurRad="38100" dist="38100" dir="2700000" rotWithShape="0">
                    <a:srgbClr val="000000"/>
                  </a:outerShdw>
                </a:effectLst>
              </a:defRPr>
            </a:lvl2pPr>
            <a:lvl3pPr marL="0" indent="914300">
              <a:spcBef>
                <a:spcPts val="300"/>
              </a:spcBef>
              <a:buSzTx/>
              <a:buNone/>
              <a:defRPr sz="1400">
                <a:effectLst>
                  <a:outerShdw blurRad="38100" dist="38100" dir="2700000" rotWithShape="0">
                    <a:srgbClr val="000000"/>
                  </a:outerShdw>
                </a:effectLst>
              </a:defRPr>
            </a:lvl3pPr>
            <a:lvl4pPr marL="0" indent="1371450">
              <a:spcBef>
                <a:spcPts val="300"/>
              </a:spcBef>
              <a:buSzTx/>
              <a:buNone/>
              <a:defRPr sz="1400">
                <a:effectLst>
                  <a:outerShdw blurRad="38100" dist="38100" dir="2700000" rotWithShape="0">
                    <a:srgbClr val="000000"/>
                  </a:outerShdw>
                </a:effectLst>
              </a:defRPr>
            </a:lvl4pPr>
            <a:lvl5pPr marL="0" indent="18286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19872944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613F87-6B7D-EC4C-ADBA-AD04A36391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78803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effectLst>
                  <a:outerShdw blurRad="38100" dist="38100" dir="2700000" rotWithShape="0">
                    <a:srgbClr val="000000"/>
                  </a:outerShdw>
                </a:effectLst>
              </a:defRPr>
            </a:lvl1pPr>
            <a:lvl2pPr marL="0" indent="457150" algn="ctr">
              <a:buSzTx/>
              <a:buNone/>
              <a:defRPr>
                <a:effectLst>
                  <a:outerShdw blurRad="38100" dist="38100" dir="2700000" rotWithShape="0">
                    <a:srgbClr val="000000"/>
                  </a:outerShdw>
                </a:effectLst>
              </a:defRPr>
            </a:lvl2pPr>
            <a:lvl3pPr marL="0" indent="914300" algn="ctr">
              <a:buSzTx/>
              <a:buNone/>
              <a:defRPr>
                <a:effectLst>
                  <a:outerShdw blurRad="38100" dist="38100" dir="2700000" rotWithShape="0">
                    <a:srgbClr val="000000"/>
                  </a:outerShdw>
                </a:effectLst>
              </a:defRPr>
            </a:lvl3pPr>
            <a:lvl4pPr marL="0" indent="1371450" algn="ctr">
              <a:buSzTx/>
              <a:buNone/>
              <a:defRPr>
                <a:effectLst>
                  <a:outerShdw blurRad="38100" dist="38100" dir="2700000" rotWithShape="0">
                    <a:srgbClr val="000000"/>
                  </a:outerShdw>
                </a:effectLst>
              </a:defRPr>
            </a:lvl4pPr>
            <a:lvl5pPr marL="0" indent="1828600" algn="ctr">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27080"/>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04423145"/>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00904737"/>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86543435"/>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0907494"/>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86137897"/>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24127416"/>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0965390"/>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63629781"/>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6415894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C42CE7-0A8F-A84D-B7FF-2CA4636B8C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64727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39382760"/>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1088840"/>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3231452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00925"/>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01168763"/>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55908773"/>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7036354"/>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02000433"/>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28954497"/>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286633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556915-23CE-8E4D-B525-2089DDE16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85578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93645453"/>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06981141"/>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6673327"/>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09346705"/>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7323440"/>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3907571"/>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90780320"/>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30248294"/>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16794684"/>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3105078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C05FC3-154E-0845-B8E1-9971FBB69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9845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29312685"/>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28919995"/>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a:solidFill>
                  <a:srgbClr val="996600"/>
                </a:solidFill>
              </a:defRPr>
            </a:lvl1pPr>
          </a:lstStyle>
          <a:p>
            <a:r>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44222003"/>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12525464"/>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14211295"/>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48689238"/>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41754258"/>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470062754"/>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175700679"/>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cap="all">
                <a:solidFill>
                  <a:srgbClr val="FFFF66"/>
                </a:solidFill>
              </a:defRPr>
            </a:lvl1pPr>
          </a:lstStyle>
          <a:p>
            <a:r>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10489369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114C14-ED52-1844-8921-E639CCEC9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23284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74625733"/>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859265343"/>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816114569"/>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186076360"/>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034483932"/>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467362533"/>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006640832"/>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25800799"/>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51059027"/>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2583684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AFAA19A-54E0-274E-A99B-10D737B6B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6320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66764522"/>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69880361"/>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74704319"/>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91665263"/>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6262471"/>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15858892"/>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56343568"/>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22361215"/>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62082087"/>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2321152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5791903"/>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effectLst>
                  <a:outerShdw blurRad="38100" dist="38100" dir="2700000" rotWithShape="0">
                    <a:srgbClr val="000000">
                      <a:alpha val="43137"/>
                    </a:srgbClr>
                  </a:outerShdw>
                </a:effectLst>
              </a:defRPr>
            </a:lvl1pPr>
          </a:lstStyle>
          <a:p>
            <a:r>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09248107"/>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60187349"/>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53830898"/>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15007573"/>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9390779"/>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05189146"/>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03045069"/>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75373397"/>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06436005"/>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59498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51882406"/>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17496349"/>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29179309"/>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97929988"/>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3690411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60180961"/>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67400390"/>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65208754"/>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76731834"/>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68155371"/>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170550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93129841"/>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03641192"/>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8320665"/>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11297385"/>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4625740"/>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429260"/>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58945223"/>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7649438"/>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58410988"/>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7652567"/>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0274943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564956942"/>
      </p:ext>
    </p:extLst>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3239810"/>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25810820"/>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4838814"/>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29796642"/>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2522906"/>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05974666"/>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a:solidFill>
                  <a:srgbClr val="FFFF66"/>
                </a:solidFill>
              </a:defRPr>
            </a:lvl1pPr>
            <a:lvl2pPr marL="0" indent="457200" algn="ctr">
              <a:buSzTx/>
              <a:buNone/>
              <a:defRPr>
                <a:solidFill>
                  <a:srgbClr val="FFFF66"/>
                </a:solidFill>
              </a:defRPr>
            </a:lvl2pPr>
            <a:lvl3pPr marL="0" indent="914400" algn="ctr">
              <a:buSzTx/>
              <a:buNone/>
              <a:defRPr>
                <a:solidFill>
                  <a:srgbClr val="FFFF66"/>
                </a:solidFill>
              </a:defRPr>
            </a:lvl3pPr>
            <a:lvl4pPr marL="0" indent="1371600" algn="ctr">
              <a:buSzTx/>
              <a:buNone/>
              <a:defRPr>
                <a:solidFill>
                  <a:srgbClr val="FFFF66"/>
                </a:solidFill>
              </a:defRPr>
            </a:lvl4pPr>
            <a:lvl5pPr marL="0" indent="1828800" algn="ctr">
              <a:buSzTx/>
              <a:buNone/>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44658493"/>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793956727"/>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cap="all">
                <a:solidFill>
                  <a:srgbClr val="FFFF66"/>
                </a:solidFill>
              </a:defRPr>
            </a:lvl1pPr>
          </a:lstStyle>
          <a:p>
            <a:r>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21461078"/>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buChar char=""/>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54787318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95677574"/>
      </p:ext>
    </p:extLst>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p>
            <a:pPr marL="0" indent="0">
              <a:spcBef>
                <a:spcPts val="500"/>
              </a:spcBef>
              <a:buSzTx/>
              <a:buNone/>
              <a:defRPr sz="2400" b="1">
                <a:solidFill>
                  <a:srgbClr val="FFFF66"/>
                </a:solidFill>
              </a:defRPr>
            </a:pPr>
            <a:endParaRPr/>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736458495"/>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514863710"/>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p>
            <a:pPr marL="0" indent="0">
              <a:spcBef>
                <a:spcPts val="300"/>
              </a:spcBef>
              <a:buSzTx/>
              <a:buNone/>
              <a:defRPr sz="1400">
                <a:solidFill>
                  <a:srgbClr val="FFFF66"/>
                </a:solidFill>
              </a:defRPr>
            </a:pPr>
            <a:endParaRPr/>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781292941"/>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p>
            <a:endParaRPr/>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422481174"/>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lvl1pPr>
          </a:lstStyle>
          <a:p>
            <a:r>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lvl1pPr>
            <a:lvl2pPr marL="0" indent="457200" algn="ctr" defTabSz="449262">
              <a:lnSpc>
                <a:spcPct val="95000"/>
              </a:lnSpc>
              <a:spcBef>
                <a:spcPts val="800"/>
              </a:spcBef>
              <a:buSzTx/>
              <a:buNone/>
            </a:lvl2pPr>
            <a:lvl3pPr marL="0" indent="914400" algn="ctr" defTabSz="449262">
              <a:lnSpc>
                <a:spcPct val="95000"/>
              </a:lnSpc>
              <a:spcBef>
                <a:spcPts val="800"/>
              </a:spcBef>
              <a:buSzTx/>
              <a:buNone/>
            </a:lvl3pPr>
            <a:lvl4pPr marL="0" indent="1371600" algn="ctr" defTabSz="449262">
              <a:lnSpc>
                <a:spcPct val="95000"/>
              </a:lnSpc>
              <a:spcBef>
                <a:spcPts val="800"/>
              </a:spcBef>
              <a:buSzTx/>
              <a:buNone/>
            </a:lvl4pPr>
            <a:lvl5pPr marL="0" indent="1828800" algn="ctr" defTabSz="449262">
              <a:lnSpc>
                <a:spcPct val="95000"/>
              </a:lnSpc>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211572204"/>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09891709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cap="all"/>
            </a:lvl1pPr>
          </a:lstStyle>
          <a:p>
            <a:r>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vl1pPr>
            <a:lvl2pPr marL="0" indent="457200" defTabSz="449262">
              <a:lnSpc>
                <a:spcPct val="95000"/>
              </a:lnSpc>
              <a:spcBef>
                <a:spcPts val="800"/>
              </a:spcBef>
              <a:buSzTx/>
              <a:buNone/>
              <a:defRPr sz="2000"/>
            </a:lvl2pPr>
            <a:lvl3pPr marL="0" indent="914400" defTabSz="449262">
              <a:lnSpc>
                <a:spcPct val="95000"/>
              </a:lnSpc>
              <a:spcBef>
                <a:spcPts val="800"/>
              </a:spcBef>
              <a:buSzTx/>
              <a:buNone/>
              <a:defRPr sz="2000"/>
            </a:lvl3pPr>
            <a:lvl4pPr marL="0" indent="1371600" defTabSz="449262">
              <a:lnSpc>
                <a:spcPct val="95000"/>
              </a:lnSpc>
              <a:spcBef>
                <a:spcPts val="800"/>
              </a:spcBef>
              <a:buSzTx/>
              <a:buNone/>
              <a:defRPr sz="2000"/>
            </a:lvl4pPr>
            <a:lvl5pPr marL="0" indent="1828800" defTabSz="449262">
              <a:lnSpc>
                <a:spcPct val="95000"/>
              </a:lnSpc>
              <a:spcBef>
                <a:spcPts val="8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995550414"/>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lvl1pPr>
            <a:lvl2pPr marL="788723" indent="-331523" defTabSz="449262">
              <a:lnSpc>
                <a:spcPct val="95000"/>
              </a:lnSpc>
              <a:spcBef>
                <a:spcPts val="800"/>
              </a:spcBef>
              <a:buClr>
                <a:srgbClr val="000000"/>
              </a:buClr>
              <a:buFont typeface="Arial"/>
              <a:defRPr sz="2800"/>
            </a:lvl2pPr>
            <a:lvl3pPr marL="1234439" indent="-320039" defTabSz="449262">
              <a:lnSpc>
                <a:spcPct val="95000"/>
              </a:lnSpc>
              <a:spcBef>
                <a:spcPts val="800"/>
              </a:spcBef>
              <a:buClr>
                <a:srgbClr val="000000"/>
              </a:buClr>
              <a:buFont typeface="Arial"/>
              <a:defRPr sz="2800"/>
            </a:lvl3pPr>
            <a:lvl4pPr marL="1727200" indent="-355600" defTabSz="449262">
              <a:lnSpc>
                <a:spcPct val="95000"/>
              </a:lnSpc>
              <a:spcBef>
                <a:spcPts val="800"/>
              </a:spcBef>
              <a:buClr>
                <a:srgbClr val="000000"/>
              </a:buClr>
              <a:buFont typeface="Arial"/>
              <a:defRPr sz="2800"/>
            </a:lvl4pPr>
            <a:lvl5pPr marL="2184400" indent="-355600" defTabSz="449262">
              <a:lnSpc>
                <a:spcPct val="95000"/>
              </a:lnSpc>
              <a:spcBef>
                <a:spcPts val="800"/>
              </a:spcBef>
              <a:buClr>
                <a:srgbClr val="000000"/>
              </a:buCl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849610546"/>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lvl1pPr>
          </a:lstStyle>
          <a:p>
            <a:r>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vl1pPr>
            <a:lvl2pPr marL="0" indent="457200" defTabSz="449262">
              <a:lnSpc>
                <a:spcPct val="95000"/>
              </a:lnSpc>
              <a:spcBef>
                <a:spcPts val="800"/>
              </a:spcBef>
              <a:buSzTx/>
              <a:buNone/>
              <a:defRPr sz="2400" b="1"/>
            </a:lvl2pPr>
            <a:lvl3pPr marL="0" indent="914400" defTabSz="449262">
              <a:lnSpc>
                <a:spcPct val="95000"/>
              </a:lnSpc>
              <a:spcBef>
                <a:spcPts val="800"/>
              </a:spcBef>
              <a:buSzTx/>
              <a:buNone/>
              <a:defRPr sz="2400" b="1"/>
            </a:lvl3pPr>
            <a:lvl4pPr marL="0" indent="1371600" defTabSz="449262">
              <a:lnSpc>
                <a:spcPct val="95000"/>
              </a:lnSpc>
              <a:spcBef>
                <a:spcPts val="800"/>
              </a:spcBef>
              <a:buSzTx/>
              <a:buNone/>
              <a:defRPr sz="2400" b="1"/>
            </a:lvl4pPr>
            <a:lvl5pPr marL="0" indent="1828800" defTabSz="449262">
              <a:lnSpc>
                <a:spcPct val="95000"/>
              </a:lnSpc>
              <a:spcBef>
                <a:spcPts val="8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pPr>
            <a:endParaRPr/>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03840289"/>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33621948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90714983"/>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290098093"/>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pPr>
            <a:endParaRPr/>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934086688"/>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vl1pPr>
            <a:lvl2pPr marL="0" indent="457200" defTabSz="449262">
              <a:lnSpc>
                <a:spcPct val="95000"/>
              </a:lnSpc>
              <a:spcBef>
                <a:spcPts val="800"/>
              </a:spcBef>
              <a:buSzTx/>
              <a:buNone/>
              <a:defRPr sz="1400"/>
            </a:lvl2pPr>
            <a:lvl3pPr marL="0" indent="914400" defTabSz="449262">
              <a:lnSpc>
                <a:spcPct val="95000"/>
              </a:lnSpc>
              <a:spcBef>
                <a:spcPts val="800"/>
              </a:spcBef>
              <a:buSzTx/>
              <a:buNone/>
              <a:defRPr sz="1400"/>
            </a:lvl3pPr>
            <a:lvl4pPr marL="0" indent="1371600" defTabSz="449262">
              <a:lnSpc>
                <a:spcPct val="95000"/>
              </a:lnSpc>
              <a:spcBef>
                <a:spcPts val="800"/>
              </a:spcBef>
              <a:buSzTx/>
              <a:buNone/>
              <a:defRPr sz="1400"/>
            </a:lvl4pPr>
            <a:lvl5pPr marL="0" indent="1828800" defTabSz="449262">
              <a:lnSpc>
                <a:spcPct val="95000"/>
              </a:lnSpc>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34070476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7460229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2463602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51746033"/>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704154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6560108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51553675"/>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6833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59624634"/>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187561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9567756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7909814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3949510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4893600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9799850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1097768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7445026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9831506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089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69759081"/>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3332107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953138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8017925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2002256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8/21/24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9203180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875452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684000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526199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2701221"/>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641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84128546"/>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5645711"/>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702805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961523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50015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45006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05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4015418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0166836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4120208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362194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83322"/>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8239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82527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600845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094697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912470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515512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080036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3523551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958694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8919475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1135681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7457174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0755700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6916974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3823125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2279016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2325334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0986272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595926161"/>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795363"/>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156821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347277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6" Type="http://schemas.openxmlformats.org/officeDocument/2006/relationships/theme" Target="../theme/theme10.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slideLayout" Target="../slideLayouts/slideLayout46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s>
</file>

<file path=ppt/slideMasters/_rels/slideMaster11.xml.rels><?xml version="1.0" encoding="UTF-8" standalone="yes"?>
<Relationships xmlns="http://schemas.openxmlformats.org/package/2006/relationships"><Relationship Id="rId117" Type="http://schemas.openxmlformats.org/officeDocument/2006/relationships/slideLayout" Target="../slideLayouts/slideLayout586.xml"/><Relationship Id="rId21" Type="http://schemas.openxmlformats.org/officeDocument/2006/relationships/slideLayout" Target="../slideLayouts/slideLayout490.xml"/><Relationship Id="rId42" Type="http://schemas.openxmlformats.org/officeDocument/2006/relationships/slideLayout" Target="../slideLayouts/slideLayout511.xml"/><Relationship Id="rId63" Type="http://schemas.openxmlformats.org/officeDocument/2006/relationships/slideLayout" Target="../slideLayouts/slideLayout532.xml"/><Relationship Id="rId84" Type="http://schemas.openxmlformats.org/officeDocument/2006/relationships/slideLayout" Target="../slideLayouts/slideLayout553.xml"/><Relationship Id="rId138" Type="http://schemas.openxmlformats.org/officeDocument/2006/relationships/slideLayout" Target="../slideLayouts/slideLayout607.xml"/><Relationship Id="rId159" Type="http://schemas.openxmlformats.org/officeDocument/2006/relationships/slideLayout" Target="../slideLayouts/slideLayout628.xml"/><Relationship Id="rId170" Type="http://schemas.openxmlformats.org/officeDocument/2006/relationships/slideLayout" Target="../slideLayouts/slideLayout639.xml"/><Relationship Id="rId191" Type="http://schemas.openxmlformats.org/officeDocument/2006/relationships/slideLayout" Target="../slideLayouts/slideLayout660.xml"/><Relationship Id="rId205" Type="http://schemas.openxmlformats.org/officeDocument/2006/relationships/slideLayout" Target="../slideLayouts/slideLayout674.xml"/><Relationship Id="rId107" Type="http://schemas.openxmlformats.org/officeDocument/2006/relationships/slideLayout" Target="../slideLayouts/slideLayout576.xml"/><Relationship Id="rId11" Type="http://schemas.openxmlformats.org/officeDocument/2006/relationships/slideLayout" Target="../slideLayouts/slideLayout480.xml"/><Relationship Id="rId32" Type="http://schemas.openxmlformats.org/officeDocument/2006/relationships/slideLayout" Target="../slideLayouts/slideLayout501.xml"/><Relationship Id="rId53" Type="http://schemas.openxmlformats.org/officeDocument/2006/relationships/slideLayout" Target="../slideLayouts/slideLayout522.xml"/><Relationship Id="rId74" Type="http://schemas.openxmlformats.org/officeDocument/2006/relationships/slideLayout" Target="../slideLayouts/slideLayout543.xml"/><Relationship Id="rId128" Type="http://schemas.openxmlformats.org/officeDocument/2006/relationships/slideLayout" Target="../slideLayouts/slideLayout597.xml"/><Relationship Id="rId149" Type="http://schemas.openxmlformats.org/officeDocument/2006/relationships/slideLayout" Target="../slideLayouts/slideLayout618.xml"/><Relationship Id="rId5" Type="http://schemas.openxmlformats.org/officeDocument/2006/relationships/slideLayout" Target="../slideLayouts/slideLayout474.xml"/><Relationship Id="rId95" Type="http://schemas.openxmlformats.org/officeDocument/2006/relationships/slideLayout" Target="../slideLayouts/slideLayout564.xml"/><Relationship Id="rId160" Type="http://schemas.openxmlformats.org/officeDocument/2006/relationships/slideLayout" Target="../slideLayouts/slideLayout629.xml"/><Relationship Id="rId181" Type="http://schemas.openxmlformats.org/officeDocument/2006/relationships/slideLayout" Target="../slideLayouts/slideLayout650.xml"/><Relationship Id="rId216" Type="http://schemas.openxmlformats.org/officeDocument/2006/relationships/slideLayout" Target="../slideLayouts/slideLayout685.xml"/><Relationship Id="rId22" Type="http://schemas.openxmlformats.org/officeDocument/2006/relationships/slideLayout" Target="../slideLayouts/slideLayout491.xml"/><Relationship Id="rId43" Type="http://schemas.openxmlformats.org/officeDocument/2006/relationships/slideLayout" Target="../slideLayouts/slideLayout512.xml"/><Relationship Id="rId64" Type="http://schemas.openxmlformats.org/officeDocument/2006/relationships/slideLayout" Target="../slideLayouts/slideLayout533.xml"/><Relationship Id="rId118" Type="http://schemas.openxmlformats.org/officeDocument/2006/relationships/slideLayout" Target="../slideLayouts/slideLayout587.xml"/><Relationship Id="rId139" Type="http://schemas.openxmlformats.org/officeDocument/2006/relationships/slideLayout" Target="../slideLayouts/slideLayout608.xml"/><Relationship Id="rId85" Type="http://schemas.openxmlformats.org/officeDocument/2006/relationships/slideLayout" Target="../slideLayouts/slideLayout554.xml"/><Relationship Id="rId150" Type="http://schemas.openxmlformats.org/officeDocument/2006/relationships/slideLayout" Target="../slideLayouts/slideLayout619.xml"/><Relationship Id="rId171" Type="http://schemas.openxmlformats.org/officeDocument/2006/relationships/slideLayout" Target="../slideLayouts/slideLayout640.xml"/><Relationship Id="rId192" Type="http://schemas.openxmlformats.org/officeDocument/2006/relationships/slideLayout" Target="../slideLayouts/slideLayout661.xml"/><Relationship Id="rId206" Type="http://schemas.openxmlformats.org/officeDocument/2006/relationships/slideLayout" Target="../slideLayouts/slideLayout675.xml"/><Relationship Id="rId12" Type="http://schemas.openxmlformats.org/officeDocument/2006/relationships/slideLayout" Target="../slideLayouts/slideLayout481.xml"/><Relationship Id="rId33" Type="http://schemas.openxmlformats.org/officeDocument/2006/relationships/slideLayout" Target="../slideLayouts/slideLayout502.xml"/><Relationship Id="rId108" Type="http://schemas.openxmlformats.org/officeDocument/2006/relationships/slideLayout" Target="../slideLayouts/slideLayout577.xml"/><Relationship Id="rId129" Type="http://schemas.openxmlformats.org/officeDocument/2006/relationships/slideLayout" Target="../slideLayouts/slideLayout598.xml"/><Relationship Id="rId54" Type="http://schemas.openxmlformats.org/officeDocument/2006/relationships/slideLayout" Target="../slideLayouts/slideLayout523.xml"/><Relationship Id="rId75" Type="http://schemas.openxmlformats.org/officeDocument/2006/relationships/slideLayout" Target="../slideLayouts/slideLayout544.xml"/><Relationship Id="rId96" Type="http://schemas.openxmlformats.org/officeDocument/2006/relationships/slideLayout" Target="../slideLayouts/slideLayout565.xml"/><Relationship Id="rId140" Type="http://schemas.openxmlformats.org/officeDocument/2006/relationships/slideLayout" Target="../slideLayouts/slideLayout609.xml"/><Relationship Id="rId161" Type="http://schemas.openxmlformats.org/officeDocument/2006/relationships/slideLayout" Target="../slideLayouts/slideLayout630.xml"/><Relationship Id="rId182" Type="http://schemas.openxmlformats.org/officeDocument/2006/relationships/slideLayout" Target="../slideLayouts/slideLayout651.xml"/><Relationship Id="rId217" Type="http://schemas.openxmlformats.org/officeDocument/2006/relationships/slideLayout" Target="../slideLayouts/slideLayout686.xml"/><Relationship Id="rId6" Type="http://schemas.openxmlformats.org/officeDocument/2006/relationships/slideLayout" Target="../slideLayouts/slideLayout475.xml"/><Relationship Id="rId23" Type="http://schemas.openxmlformats.org/officeDocument/2006/relationships/slideLayout" Target="../slideLayouts/slideLayout492.xml"/><Relationship Id="rId119" Type="http://schemas.openxmlformats.org/officeDocument/2006/relationships/slideLayout" Target="../slideLayouts/slideLayout588.xml"/><Relationship Id="rId44" Type="http://schemas.openxmlformats.org/officeDocument/2006/relationships/slideLayout" Target="../slideLayouts/slideLayout513.xml"/><Relationship Id="rId65" Type="http://schemas.openxmlformats.org/officeDocument/2006/relationships/slideLayout" Target="../slideLayouts/slideLayout534.xml"/><Relationship Id="rId86" Type="http://schemas.openxmlformats.org/officeDocument/2006/relationships/slideLayout" Target="../slideLayouts/slideLayout555.xml"/><Relationship Id="rId130" Type="http://schemas.openxmlformats.org/officeDocument/2006/relationships/slideLayout" Target="../slideLayouts/slideLayout599.xml"/><Relationship Id="rId151" Type="http://schemas.openxmlformats.org/officeDocument/2006/relationships/slideLayout" Target="../slideLayouts/slideLayout620.xml"/><Relationship Id="rId172" Type="http://schemas.openxmlformats.org/officeDocument/2006/relationships/slideLayout" Target="../slideLayouts/slideLayout641.xml"/><Relationship Id="rId193" Type="http://schemas.openxmlformats.org/officeDocument/2006/relationships/slideLayout" Target="../slideLayouts/slideLayout662.xml"/><Relationship Id="rId207" Type="http://schemas.openxmlformats.org/officeDocument/2006/relationships/slideLayout" Target="../slideLayouts/slideLayout676.xml"/><Relationship Id="rId13" Type="http://schemas.openxmlformats.org/officeDocument/2006/relationships/slideLayout" Target="../slideLayouts/slideLayout482.xml"/><Relationship Id="rId109" Type="http://schemas.openxmlformats.org/officeDocument/2006/relationships/slideLayout" Target="../slideLayouts/slideLayout578.xml"/><Relationship Id="rId34" Type="http://schemas.openxmlformats.org/officeDocument/2006/relationships/slideLayout" Target="../slideLayouts/slideLayout503.xml"/><Relationship Id="rId55" Type="http://schemas.openxmlformats.org/officeDocument/2006/relationships/slideLayout" Target="../slideLayouts/slideLayout524.xml"/><Relationship Id="rId76" Type="http://schemas.openxmlformats.org/officeDocument/2006/relationships/slideLayout" Target="../slideLayouts/slideLayout545.xml"/><Relationship Id="rId97" Type="http://schemas.openxmlformats.org/officeDocument/2006/relationships/slideLayout" Target="../slideLayouts/slideLayout566.xml"/><Relationship Id="rId120" Type="http://schemas.openxmlformats.org/officeDocument/2006/relationships/slideLayout" Target="../slideLayouts/slideLayout589.xml"/><Relationship Id="rId141" Type="http://schemas.openxmlformats.org/officeDocument/2006/relationships/slideLayout" Target="../slideLayouts/slideLayout610.xml"/><Relationship Id="rId7" Type="http://schemas.openxmlformats.org/officeDocument/2006/relationships/slideLayout" Target="../slideLayouts/slideLayout476.xml"/><Relationship Id="rId162" Type="http://schemas.openxmlformats.org/officeDocument/2006/relationships/slideLayout" Target="../slideLayouts/slideLayout631.xml"/><Relationship Id="rId183" Type="http://schemas.openxmlformats.org/officeDocument/2006/relationships/slideLayout" Target="../slideLayouts/slideLayout652.xml"/><Relationship Id="rId218" Type="http://schemas.openxmlformats.org/officeDocument/2006/relationships/slideLayout" Target="../slideLayouts/slideLayout687.xml"/><Relationship Id="rId24" Type="http://schemas.openxmlformats.org/officeDocument/2006/relationships/slideLayout" Target="../slideLayouts/slideLayout493.xml"/><Relationship Id="rId45" Type="http://schemas.openxmlformats.org/officeDocument/2006/relationships/slideLayout" Target="../slideLayouts/slideLayout514.xml"/><Relationship Id="rId66" Type="http://schemas.openxmlformats.org/officeDocument/2006/relationships/slideLayout" Target="../slideLayouts/slideLayout535.xml"/><Relationship Id="rId87" Type="http://schemas.openxmlformats.org/officeDocument/2006/relationships/slideLayout" Target="../slideLayouts/slideLayout556.xml"/><Relationship Id="rId110" Type="http://schemas.openxmlformats.org/officeDocument/2006/relationships/slideLayout" Target="../slideLayouts/slideLayout579.xml"/><Relationship Id="rId131" Type="http://schemas.openxmlformats.org/officeDocument/2006/relationships/slideLayout" Target="../slideLayouts/slideLayout600.xml"/><Relationship Id="rId152" Type="http://schemas.openxmlformats.org/officeDocument/2006/relationships/slideLayout" Target="../slideLayouts/slideLayout621.xml"/><Relationship Id="rId173" Type="http://schemas.openxmlformats.org/officeDocument/2006/relationships/slideLayout" Target="../slideLayouts/slideLayout642.xml"/><Relationship Id="rId194" Type="http://schemas.openxmlformats.org/officeDocument/2006/relationships/slideLayout" Target="../slideLayouts/slideLayout663.xml"/><Relationship Id="rId208" Type="http://schemas.openxmlformats.org/officeDocument/2006/relationships/slideLayout" Target="../slideLayouts/slideLayout677.xml"/><Relationship Id="rId14" Type="http://schemas.openxmlformats.org/officeDocument/2006/relationships/slideLayout" Target="../slideLayouts/slideLayout483.xml"/><Relationship Id="rId35" Type="http://schemas.openxmlformats.org/officeDocument/2006/relationships/slideLayout" Target="../slideLayouts/slideLayout504.xml"/><Relationship Id="rId56" Type="http://schemas.openxmlformats.org/officeDocument/2006/relationships/slideLayout" Target="../slideLayouts/slideLayout525.xml"/><Relationship Id="rId77" Type="http://schemas.openxmlformats.org/officeDocument/2006/relationships/slideLayout" Target="../slideLayouts/slideLayout546.xml"/><Relationship Id="rId100" Type="http://schemas.openxmlformats.org/officeDocument/2006/relationships/slideLayout" Target="../slideLayouts/slideLayout569.xml"/><Relationship Id="rId8" Type="http://schemas.openxmlformats.org/officeDocument/2006/relationships/slideLayout" Target="../slideLayouts/slideLayout477.xml"/><Relationship Id="rId51" Type="http://schemas.openxmlformats.org/officeDocument/2006/relationships/slideLayout" Target="../slideLayouts/slideLayout520.xml"/><Relationship Id="rId72" Type="http://schemas.openxmlformats.org/officeDocument/2006/relationships/slideLayout" Target="../slideLayouts/slideLayout541.xml"/><Relationship Id="rId93" Type="http://schemas.openxmlformats.org/officeDocument/2006/relationships/slideLayout" Target="../slideLayouts/slideLayout562.xml"/><Relationship Id="rId98" Type="http://schemas.openxmlformats.org/officeDocument/2006/relationships/slideLayout" Target="../slideLayouts/slideLayout567.xml"/><Relationship Id="rId121" Type="http://schemas.openxmlformats.org/officeDocument/2006/relationships/slideLayout" Target="../slideLayouts/slideLayout590.xml"/><Relationship Id="rId142" Type="http://schemas.openxmlformats.org/officeDocument/2006/relationships/slideLayout" Target="../slideLayouts/slideLayout611.xml"/><Relationship Id="rId163" Type="http://schemas.openxmlformats.org/officeDocument/2006/relationships/slideLayout" Target="../slideLayouts/slideLayout632.xml"/><Relationship Id="rId184" Type="http://schemas.openxmlformats.org/officeDocument/2006/relationships/slideLayout" Target="../slideLayouts/slideLayout653.xml"/><Relationship Id="rId189" Type="http://schemas.openxmlformats.org/officeDocument/2006/relationships/slideLayout" Target="../slideLayouts/slideLayout658.xml"/><Relationship Id="rId219" Type="http://schemas.openxmlformats.org/officeDocument/2006/relationships/slideLayout" Target="../slideLayouts/slideLayout688.xml"/><Relationship Id="rId3" Type="http://schemas.openxmlformats.org/officeDocument/2006/relationships/slideLayout" Target="../slideLayouts/slideLayout472.xml"/><Relationship Id="rId214" Type="http://schemas.openxmlformats.org/officeDocument/2006/relationships/slideLayout" Target="../slideLayouts/slideLayout683.xml"/><Relationship Id="rId25" Type="http://schemas.openxmlformats.org/officeDocument/2006/relationships/slideLayout" Target="../slideLayouts/slideLayout494.xml"/><Relationship Id="rId46" Type="http://schemas.openxmlformats.org/officeDocument/2006/relationships/slideLayout" Target="../slideLayouts/slideLayout515.xml"/><Relationship Id="rId67" Type="http://schemas.openxmlformats.org/officeDocument/2006/relationships/slideLayout" Target="../slideLayouts/slideLayout536.xml"/><Relationship Id="rId116" Type="http://schemas.openxmlformats.org/officeDocument/2006/relationships/slideLayout" Target="../slideLayouts/slideLayout585.xml"/><Relationship Id="rId137" Type="http://schemas.openxmlformats.org/officeDocument/2006/relationships/slideLayout" Target="../slideLayouts/slideLayout606.xml"/><Relationship Id="rId158" Type="http://schemas.openxmlformats.org/officeDocument/2006/relationships/slideLayout" Target="../slideLayouts/slideLayout627.xml"/><Relationship Id="rId20" Type="http://schemas.openxmlformats.org/officeDocument/2006/relationships/slideLayout" Target="../slideLayouts/slideLayout489.xml"/><Relationship Id="rId41" Type="http://schemas.openxmlformats.org/officeDocument/2006/relationships/slideLayout" Target="../slideLayouts/slideLayout510.xml"/><Relationship Id="rId62" Type="http://schemas.openxmlformats.org/officeDocument/2006/relationships/slideLayout" Target="../slideLayouts/slideLayout531.xml"/><Relationship Id="rId83" Type="http://schemas.openxmlformats.org/officeDocument/2006/relationships/slideLayout" Target="../slideLayouts/slideLayout552.xml"/><Relationship Id="rId88" Type="http://schemas.openxmlformats.org/officeDocument/2006/relationships/slideLayout" Target="../slideLayouts/slideLayout557.xml"/><Relationship Id="rId111" Type="http://schemas.openxmlformats.org/officeDocument/2006/relationships/slideLayout" Target="../slideLayouts/slideLayout580.xml"/><Relationship Id="rId132" Type="http://schemas.openxmlformats.org/officeDocument/2006/relationships/slideLayout" Target="../slideLayouts/slideLayout601.xml"/><Relationship Id="rId153" Type="http://schemas.openxmlformats.org/officeDocument/2006/relationships/slideLayout" Target="../slideLayouts/slideLayout622.xml"/><Relationship Id="rId174" Type="http://schemas.openxmlformats.org/officeDocument/2006/relationships/slideLayout" Target="../slideLayouts/slideLayout643.xml"/><Relationship Id="rId179" Type="http://schemas.openxmlformats.org/officeDocument/2006/relationships/slideLayout" Target="../slideLayouts/slideLayout648.xml"/><Relationship Id="rId195" Type="http://schemas.openxmlformats.org/officeDocument/2006/relationships/slideLayout" Target="../slideLayouts/slideLayout664.xml"/><Relationship Id="rId209" Type="http://schemas.openxmlformats.org/officeDocument/2006/relationships/slideLayout" Target="../slideLayouts/slideLayout678.xml"/><Relationship Id="rId190" Type="http://schemas.openxmlformats.org/officeDocument/2006/relationships/slideLayout" Target="../slideLayouts/slideLayout659.xml"/><Relationship Id="rId204" Type="http://schemas.openxmlformats.org/officeDocument/2006/relationships/slideLayout" Target="../slideLayouts/slideLayout673.xml"/><Relationship Id="rId220" Type="http://schemas.openxmlformats.org/officeDocument/2006/relationships/slideLayout" Target="../slideLayouts/slideLayout689.xml"/><Relationship Id="rId15" Type="http://schemas.openxmlformats.org/officeDocument/2006/relationships/slideLayout" Target="../slideLayouts/slideLayout484.xml"/><Relationship Id="rId36" Type="http://schemas.openxmlformats.org/officeDocument/2006/relationships/slideLayout" Target="../slideLayouts/slideLayout505.xml"/><Relationship Id="rId57" Type="http://schemas.openxmlformats.org/officeDocument/2006/relationships/slideLayout" Target="../slideLayouts/slideLayout526.xml"/><Relationship Id="rId106" Type="http://schemas.openxmlformats.org/officeDocument/2006/relationships/slideLayout" Target="../slideLayouts/slideLayout575.xml"/><Relationship Id="rId127" Type="http://schemas.openxmlformats.org/officeDocument/2006/relationships/slideLayout" Target="../slideLayouts/slideLayout596.xml"/><Relationship Id="rId10" Type="http://schemas.openxmlformats.org/officeDocument/2006/relationships/slideLayout" Target="../slideLayouts/slideLayout479.xml"/><Relationship Id="rId31" Type="http://schemas.openxmlformats.org/officeDocument/2006/relationships/slideLayout" Target="../slideLayouts/slideLayout500.xml"/><Relationship Id="rId52" Type="http://schemas.openxmlformats.org/officeDocument/2006/relationships/slideLayout" Target="../slideLayouts/slideLayout521.xml"/><Relationship Id="rId73" Type="http://schemas.openxmlformats.org/officeDocument/2006/relationships/slideLayout" Target="../slideLayouts/slideLayout542.xml"/><Relationship Id="rId78" Type="http://schemas.openxmlformats.org/officeDocument/2006/relationships/slideLayout" Target="../slideLayouts/slideLayout547.xml"/><Relationship Id="rId94" Type="http://schemas.openxmlformats.org/officeDocument/2006/relationships/slideLayout" Target="../slideLayouts/slideLayout563.xml"/><Relationship Id="rId99" Type="http://schemas.openxmlformats.org/officeDocument/2006/relationships/slideLayout" Target="../slideLayouts/slideLayout568.xml"/><Relationship Id="rId101" Type="http://schemas.openxmlformats.org/officeDocument/2006/relationships/slideLayout" Target="../slideLayouts/slideLayout570.xml"/><Relationship Id="rId122" Type="http://schemas.openxmlformats.org/officeDocument/2006/relationships/slideLayout" Target="../slideLayouts/slideLayout591.xml"/><Relationship Id="rId143" Type="http://schemas.openxmlformats.org/officeDocument/2006/relationships/slideLayout" Target="../slideLayouts/slideLayout612.xml"/><Relationship Id="rId148" Type="http://schemas.openxmlformats.org/officeDocument/2006/relationships/slideLayout" Target="../slideLayouts/slideLayout617.xml"/><Relationship Id="rId164" Type="http://schemas.openxmlformats.org/officeDocument/2006/relationships/slideLayout" Target="../slideLayouts/slideLayout633.xml"/><Relationship Id="rId169" Type="http://schemas.openxmlformats.org/officeDocument/2006/relationships/slideLayout" Target="../slideLayouts/slideLayout638.xml"/><Relationship Id="rId185" Type="http://schemas.openxmlformats.org/officeDocument/2006/relationships/slideLayout" Target="../slideLayouts/slideLayout654.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80" Type="http://schemas.openxmlformats.org/officeDocument/2006/relationships/slideLayout" Target="../slideLayouts/slideLayout649.xml"/><Relationship Id="rId210" Type="http://schemas.openxmlformats.org/officeDocument/2006/relationships/slideLayout" Target="../slideLayouts/slideLayout679.xml"/><Relationship Id="rId215" Type="http://schemas.openxmlformats.org/officeDocument/2006/relationships/slideLayout" Target="../slideLayouts/slideLayout684.xml"/><Relationship Id="rId26" Type="http://schemas.openxmlformats.org/officeDocument/2006/relationships/slideLayout" Target="../slideLayouts/slideLayout495.xml"/><Relationship Id="rId47" Type="http://schemas.openxmlformats.org/officeDocument/2006/relationships/slideLayout" Target="../slideLayouts/slideLayout516.xml"/><Relationship Id="rId68" Type="http://schemas.openxmlformats.org/officeDocument/2006/relationships/slideLayout" Target="../slideLayouts/slideLayout537.xml"/><Relationship Id="rId89" Type="http://schemas.openxmlformats.org/officeDocument/2006/relationships/slideLayout" Target="../slideLayouts/slideLayout558.xml"/><Relationship Id="rId112" Type="http://schemas.openxmlformats.org/officeDocument/2006/relationships/slideLayout" Target="../slideLayouts/slideLayout581.xml"/><Relationship Id="rId133" Type="http://schemas.openxmlformats.org/officeDocument/2006/relationships/slideLayout" Target="../slideLayouts/slideLayout602.xml"/><Relationship Id="rId154" Type="http://schemas.openxmlformats.org/officeDocument/2006/relationships/slideLayout" Target="../slideLayouts/slideLayout623.xml"/><Relationship Id="rId175" Type="http://schemas.openxmlformats.org/officeDocument/2006/relationships/slideLayout" Target="../slideLayouts/slideLayout644.xml"/><Relationship Id="rId196" Type="http://schemas.openxmlformats.org/officeDocument/2006/relationships/slideLayout" Target="../slideLayouts/slideLayout665.xml"/><Relationship Id="rId200" Type="http://schemas.openxmlformats.org/officeDocument/2006/relationships/slideLayout" Target="../slideLayouts/slideLayout669.xml"/><Relationship Id="rId16" Type="http://schemas.openxmlformats.org/officeDocument/2006/relationships/slideLayout" Target="../slideLayouts/slideLayout485.xml"/><Relationship Id="rId221" Type="http://schemas.openxmlformats.org/officeDocument/2006/relationships/slideLayout" Target="../slideLayouts/slideLayout690.xml"/><Relationship Id="rId37" Type="http://schemas.openxmlformats.org/officeDocument/2006/relationships/slideLayout" Target="../slideLayouts/slideLayout506.xml"/><Relationship Id="rId58" Type="http://schemas.openxmlformats.org/officeDocument/2006/relationships/slideLayout" Target="../slideLayouts/slideLayout527.xml"/><Relationship Id="rId79" Type="http://schemas.openxmlformats.org/officeDocument/2006/relationships/slideLayout" Target="../slideLayouts/slideLayout548.xml"/><Relationship Id="rId102" Type="http://schemas.openxmlformats.org/officeDocument/2006/relationships/slideLayout" Target="../slideLayouts/slideLayout571.xml"/><Relationship Id="rId123" Type="http://schemas.openxmlformats.org/officeDocument/2006/relationships/slideLayout" Target="../slideLayouts/slideLayout592.xml"/><Relationship Id="rId144" Type="http://schemas.openxmlformats.org/officeDocument/2006/relationships/slideLayout" Target="../slideLayouts/slideLayout613.xml"/><Relationship Id="rId90" Type="http://schemas.openxmlformats.org/officeDocument/2006/relationships/slideLayout" Target="../slideLayouts/slideLayout559.xml"/><Relationship Id="rId165" Type="http://schemas.openxmlformats.org/officeDocument/2006/relationships/slideLayout" Target="../slideLayouts/slideLayout634.xml"/><Relationship Id="rId186" Type="http://schemas.openxmlformats.org/officeDocument/2006/relationships/slideLayout" Target="../slideLayouts/slideLayout655.xml"/><Relationship Id="rId211" Type="http://schemas.openxmlformats.org/officeDocument/2006/relationships/slideLayout" Target="../slideLayouts/slideLayout680.xml"/><Relationship Id="rId27" Type="http://schemas.openxmlformats.org/officeDocument/2006/relationships/slideLayout" Target="../slideLayouts/slideLayout496.xml"/><Relationship Id="rId48" Type="http://schemas.openxmlformats.org/officeDocument/2006/relationships/slideLayout" Target="../slideLayouts/slideLayout517.xml"/><Relationship Id="rId69" Type="http://schemas.openxmlformats.org/officeDocument/2006/relationships/slideLayout" Target="../slideLayouts/slideLayout538.xml"/><Relationship Id="rId113" Type="http://schemas.openxmlformats.org/officeDocument/2006/relationships/slideLayout" Target="../slideLayouts/slideLayout582.xml"/><Relationship Id="rId134" Type="http://schemas.openxmlformats.org/officeDocument/2006/relationships/slideLayout" Target="../slideLayouts/slideLayout603.xml"/><Relationship Id="rId80" Type="http://schemas.openxmlformats.org/officeDocument/2006/relationships/slideLayout" Target="../slideLayouts/slideLayout549.xml"/><Relationship Id="rId155" Type="http://schemas.openxmlformats.org/officeDocument/2006/relationships/slideLayout" Target="../slideLayouts/slideLayout624.xml"/><Relationship Id="rId176" Type="http://schemas.openxmlformats.org/officeDocument/2006/relationships/slideLayout" Target="../slideLayouts/slideLayout645.xml"/><Relationship Id="rId197" Type="http://schemas.openxmlformats.org/officeDocument/2006/relationships/slideLayout" Target="../slideLayouts/slideLayout666.xml"/><Relationship Id="rId201" Type="http://schemas.openxmlformats.org/officeDocument/2006/relationships/slideLayout" Target="../slideLayouts/slideLayout670.xml"/><Relationship Id="rId222" Type="http://schemas.openxmlformats.org/officeDocument/2006/relationships/slideLayout" Target="../slideLayouts/slideLayout691.xml"/><Relationship Id="rId17" Type="http://schemas.openxmlformats.org/officeDocument/2006/relationships/slideLayout" Target="../slideLayouts/slideLayout486.xml"/><Relationship Id="rId38" Type="http://schemas.openxmlformats.org/officeDocument/2006/relationships/slideLayout" Target="../slideLayouts/slideLayout507.xml"/><Relationship Id="rId59" Type="http://schemas.openxmlformats.org/officeDocument/2006/relationships/slideLayout" Target="../slideLayouts/slideLayout528.xml"/><Relationship Id="rId103" Type="http://schemas.openxmlformats.org/officeDocument/2006/relationships/slideLayout" Target="../slideLayouts/slideLayout572.xml"/><Relationship Id="rId124" Type="http://schemas.openxmlformats.org/officeDocument/2006/relationships/slideLayout" Target="../slideLayouts/slideLayout593.xml"/><Relationship Id="rId70" Type="http://schemas.openxmlformats.org/officeDocument/2006/relationships/slideLayout" Target="../slideLayouts/slideLayout539.xml"/><Relationship Id="rId91" Type="http://schemas.openxmlformats.org/officeDocument/2006/relationships/slideLayout" Target="../slideLayouts/slideLayout560.xml"/><Relationship Id="rId145" Type="http://schemas.openxmlformats.org/officeDocument/2006/relationships/slideLayout" Target="../slideLayouts/slideLayout614.xml"/><Relationship Id="rId166" Type="http://schemas.openxmlformats.org/officeDocument/2006/relationships/slideLayout" Target="../slideLayouts/slideLayout635.xml"/><Relationship Id="rId187" Type="http://schemas.openxmlformats.org/officeDocument/2006/relationships/slideLayout" Target="../slideLayouts/slideLayout656.xml"/><Relationship Id="rId1" Type="http://schemas.openxmlformats.org/officeDocument/2006/relationships/slideLayout" Target="../slideLayouts/slideLayout470.xml"/><Relationship Id="rId212" Type="http://schemas.openxmlformats.org/officeDocument/2006/relationships/slideLayout" Target="../slideLayouts/slideLayout681.xml"/><Relationship Id="rId28" Type="http://schemas.openxmlformats.org/officeDocument/2006/relationships/slideLayout" Target="../slideLayouts/slideLayout497.xml"/><Relationship Id="rId49" Type="http://schemas.openxmlformats.org/officeDocument/2006/relationships/slideLayout" Target="../slideLayouts/slideLayout518.xml"/><Relationship Id="rId114" Type="http://schemas.openxmlformats.org/officeDocument/2006/relationships/slideLayout" Target="../slideLayouts/slideLayout583.xml"/><Relationship Id="rId60" Type="http://schemas.openxmlformats.org/officeDocument/2006/relationships/slideLayout" Target="../slideLayouts/slideLayout529.xml"/><Relationship Id="rId81" Type="http://schemas.openxmlformats.org/officeDocument/2006/relationships/slideLayout" Target="../slideLayouts/slideLayout550.xml"/><Relationship Id="rId135" Type="http://schemas.openxmlformats.org/officeDocument/2006/relationships/slideLayout" Target="../slideLayouts/slideLayout604.xml"/><Relationship Id="rId156" Type="http://schemas.openxmlformats.org/officeDocument/2006/relationships/slideLayout" Target="../slideLayouts/slideLayout625.xml"/><Relationship Id="rId177" Type="http://schemas.openxmlformats.org/officeDocument/2006/relationships/slideLayout" Target="../slideLayouts/slideLayout646.xml"/><Relationship Id="rId198" Type="http://schemas.openxmlformats.org/officeDocument/2006/relationships/slideLayout" Target="../slideLayouts/slideLayout667.xml"/><Relationship Id="rId202" Type="http://schemas.openxmlformats.org/officeDocument/2006/relationships/slideLayout" Target="../slideLayouts/slideLayout671.xml"/><Relationship Id="rId223" Type="http://schemas.openxmlformats.org/officeDocument/2006/relationships/slideLayout" Target="../slideLayouts/slideLayout692.xml"/><Relationship Id="rId18" Type="http://schemas.openxmlformats.org/officeDocument/2006/relationships/slideLayout" Target="../slideLayouts/slideLayout487.xml"/><Relationship Id="rId39" Type="http://schemas.openxmlformats.org/officeDocument/2006/relationships/slideLayout" Target="../slideLayouts/slideLayout508.xml"/><Relationship Id="rId50" Type="http://schemas.openxmlformats.org/officeDocument/2006/relationships/slideLayout" Target="../slideLayouts/slideLayout519.xml"/><Relationship Id="rId104" Type="http://schemas.openxmlformats.org/officeDocument/2006/relationships/slideLayout" Target="../slideLayouts/slideLayout573.xml"/><Relationship Id="rId125" Type="http://schemas.openxmlformats.org/officeDocument/2006/relationships/slideLayout" Target="../slideLayouts/slideLayout594.xml"/><Relationship Id="rId146" Type="http://schemas.openxmlformats.org/officeDocument/2006/relationships/slideLayout" Target="../slideLayouts/slideLayout615.xml"/><Relationship Id="rId167" Type="http://schemas.openxmlformats.org/officeDocument/2006/relationships/slideLayout" Target="../slideLayouts/slideLayout636.xml"/><Relationship Id="rId188" Type="http://schemas.openxmlformats.org/officeDocument/2006/relationships/slideLayout" Target="../slideLayouts/slideLayout657.xml"/><Relationship Id="rId71" Type="http://schemas.openxmlformats.org/officeDocument/2006/relationships/slideLayout" Target="../slideLayouts/slideLayout540.xml"/><Relationship Id="rId92" Type="http://schemas.openxmlformats.org/officeDocument/2006/relationships/slideLayout" Target="../slideLayouts/slideLayout561.xml"/><Relationship Id="rId213" Type="http://schemas.openxmlformats.org/officeDocument/2006/relationships/slideLayout" Target="../slideLayouts/slideLayout682.xml"/><Relationship Id="rId2" Type="http://schemas.openxmlformats.org/officeDocument/2006/relationships/slideLayout" Target="../slideLayouts/slideLayout471.xml"/><Relationship Id="rId29" Type="http://schemas.openxmlformats.org/officeDocument/2006/relationships/slideLayout" Target="../slideLayouts/slideLayout498.xml"/><Relationship Id="rId40" Type="http://schemas.openxmlformats.org/officeDocument/2006/relationships/slideLayout" Target="../slideLayouts/slideLayout509.xml"/><Relationship Id="rId115" Type="http://schemas.openxmlformats.org/officeDocument/2006/relationships/slideLayout" Target="../slideLayouts/slideLayout584.xml"/><Relationship Id="rId136" Type="http://schemas.openxmlformats.org/officeDocument/2006/relationships/slideLayout" Target="../slideLayouts/slideLayout605.xml"/><Relationship Id="rId157" Type="http://schemas.openxmlformats.org/officeDocument/2006/relationships/slideLayout" Target="../slideLayouts/slideLayout626.xml"/><Relationship Id="rId178" Type="http://schemas.openxmlformats.org/officeDocument/2006/relationships/slideLayout" Target="../slideLayouts/slideLayout647.xml"/><Relationship Id="rId61" Type="http://schemas.openxmlformats.org/officeDocument/2006/relationships/slideLayout" Target="../slideLayouts/slideLayout530.xml"/><Relationship Id="rId82" Type="http://schemas.openxmlformats.org/officeDocument/2006/relationships/slideLayout" Target="../slideLayouts/slideLayout551.xml"/><Relationship Id="rId199" Type="http://schemas.openxmlformats.org/officeDocument/2006/relationships/slideLayout" Target="../slideLayouts/slideLayout668.xml"/><Relationship Id="rId203" Type="http://schemas.openxmlformats.org/officeDocument/2006/relationships/slideLayout" Target="../slideLayouts/slideLayout672.xml"/><Relationship Id="rId19" Type="http://schemas.openxmlformats.org/officeDocument/2006/relationships/slideLayout" Target="../slideLayouts/slideLayout488.xml"/><Relationship Id="rId224" Type="http://schemas.openxmlformats.org/officeDocument/2006/relationships/theme" Target="../theme/theme11.xml"/><Relationship Id="rId30" Type="http://schemas.openxmlformats.org/officeDocument/2006/relationships/slideLayout" Target="../slideLayouts/slideLayout499.xml"/><Relationship Id="rId105" Type="http://schemas.openxmlformats.org/officeDocument/2006/relationships/slideLayout" Target="../slideLayouts/slideLayout574.xml"/><Relationship Id="rId126" Type="http://schemas.openxmlformats.org/officeDocument/2006/relationships/slideLayout" Target="../slideLayouts/slideLayout595.xml"/><Relationship Id="rId147" Type="http://schemas.openxmlformats.org/officeDocument/2006/relationships/slideLayout" Target="../slideLayouts/slideLayout616.xml"/><Relationship Id="rId168" Type="http://schemas.openxmlformats.org/officeDocument/2006/relationships/slideLayout" Target="../slideLayouts/slideLayout6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0.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12.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11.xml"/><Relationship Id="rId3" Type="http://schemas.openxmlformats.org/officeDocument/2006/relationships/slideLayout" Target="../slideLayouts/slideLayout706.xml"/><Relationship Id="rId7" Type="http://schemas.openxmlformats.org/officeDocument/2006/relationships/slideLayout" Target="../slideLayouts/slideLayout710.xml"/><Relationship Id="rId12" Type="http://schemas.openxmlformats.org/officeDocument/2006/relationships/theme" Target="../theme/theme13.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slideLayout" Target="../slideLayouts/slideLayout709.xml"/><Relationship Id="rId11" Type="http://schemas.openxmlformats.org/officeDocument/2006/relationships/slideLayout" Target="../slideLayouts/slideLayout714.xml"/><Relationship Id="rId5" Type="http://schemas.openxmlformats.org/officeDocument/2006/relationships/slideLayout" Target="../slideLayouts/slideLayout708.xml"/><Relationship Id="rId10" Type="http://schemas.openxmlformats.org/officeDocument/2006/relationships/slideLayout" Target="../slideLayouts/slideLayout713.xml"/><Relationship Id="rId4" Type="http://schemas.openxmlformats.org/officeDocument/2006/relationships/slideLayout" Target="../slideLayouts/slideLayout707.xml"/><Relationship Id="rId9" Type="http://schemas.openxmlformats.org/officeDocument/2006/relationships/slideLayout" Target="../slideLayouts/slideLayout7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22.xml"/><Relationship Id="rId13" Type="http://schemas.openxmlformats.org/officeDocument/2006/relationships/image" Target="../media/image7.png"/><Relationship Id="rId3" Type="http://schemas.openxmlformats.org/officeDocument/2006/relationships/slideLayout" Target="../slideLayouts/slideLayout717.xml"/><Relationship Id="rId7" Type="http://schemas.openxmlformats.org/officeDocument/2006/relationships/slideLayout" Target="../slideLayouts/slideLayout721.xml"/><Relationship Id="rId12" Type="http://schemas.openxmlformats.org/officeDocument/2006/relationships/theme" Target="../theme/theme14.xml"/><Relationship Id="rId2" Type="http://schemas.openxmlformats.org/officeDocument/2006/relationships/slideLayout" Target="../slideLayouts/slideLayout716.xml"/><Relationship Id="rId1" Type="http://schemas.openxmlformats.org/officeDocument/2006/relationships/slideLayout" Target="../slideLayouts/slideLayout715.xml"/><Relationship Id="rId6" Type="http://schemas.openxmlformats.org/officeDocument/2006/relationships/slideLayout" Target="../slideLayouts/slideLayout720.xml"/><Relationship Id="rId11" Type="http://schemas.openxmlformats.org/officeDocument/2006/relationships/slideLayout" Target="../slideLayouts/slideLayout725.xml"/><Relationship Id="rId5" Type="http://schemas.openxmlformats.org/officeDocument/2006/relationships/slideLayout" Target="../slideLayouts/slideLayout719.xml"/><Relationship Id="rId15" Type="http://schemas.openxmlformats.org/officeDocument/2006/relationships/image" Target="../media/image6.png"/><Relationship Id="rId10" Type="http://schemas.openxmlformats.org/officeDocument/2006/relationships/slideLayout" Target="../slideLayouts/slideLayout724.xml"/><Relationship Id="rId4" Type="http://schemas.openxmlformats.org/officeDocument/2006/relationships/slideLayout" Target="../slideLayouts/slideLayout718.xml"/><Relationship Id="rId9" Type="http://schemas.openxmlformats.org/officeDocument/2006/relationships/slideLayout" Target="../slideLayouts/slideLayout723.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192.xml"/><Relationship Id="rId299" Type="http://schemas.openxmlformats.org/officeDocument/2006/relationships/slideLayout" Target="../slideLayouts/slideLayout374.xml"/><Relationship Id="rId21" Type="http://schemas.openxmlformats.org/officeDocument/2006/relationships/slideLayout" Target="../slideLayouts/slideLayout96.xml"/><Relationship Id="rId63" Type="http://schemas.openxmlformats.org/officeDocument/2006/relationships/slideLayout" Target="../slideLayouts/slideLayout138.xml"/><Relationship Id="rId159" Type="http://schemas.openxmlformats.org/officeDocument/2006/relationships/slideLayout" Target="../slideLayouts/slideLayout234.xml"/><Relationship Id="rId324" Type="http://schemas.openxmlformats.org/officeDocument/2006/relationships/slideLayout" Target="../slideLayouts/slideLayout399.xml"/><Relationship Id="rId170" Type="http://schemas.openxmlformats.org/officeDocument/2006/relationships/slideLayout" Target="../slideLayouts/slideLayout245.xml"/><Relationship Id="rId226" Type="http://schemas.openxmlformats.org/officeDocument/2006/relationships/slideLayout" Target="../slideLayouts/slideLayout301.xml"/><Relationship Id="rId268" Type="http://schemas.openxmlformats.org/officeDocument/2006/relationships/slideLayout" Target="../slideLayouts/slideLayout343.xml"/><Relationship Id="rId32" Type="http://schemas.openxmlformats.org/officeDocument/2006/relationships/slideLayout" Target="../slideLayouts/slideLayout107.xml"/><Relationship Id="rId74" Type="http://schemas.openxmlformats.org/officeDocument/2006/relationships/slideLayout" Target="../slideLayouts/slideLayout149.xml"/><Relationship Id="rId128" Type="http://schemas.openxmlformats.org/officeDocument/2006/relationships/slideLayout" Target="../slideLayouts/slideLayout203.xml"/><Relationship Id="rId335" Type="http://schemas.openxmlformats.org/officeDocument/2006/relationships/slideLayout" Target="../slideLayouts/slideLayout410.xml"/><Relationship Id="rId5" Type="http://schemas.openxmlformats.org/officeDocument/2006/relationships/slideLayout" Target="../slideLayouts/slideLayout80.xml"/><Relationship Id="rId181" Type="http://schemas.openxmlformats.org/officeDocument/2006/relationships/slideLayout" Target="../slideLayouts/slideLayout256.xml"/><Relationship Id="rId237" Type="http://schemas.openxmlformats.org/officeDocument/2006/relationships/slideLayout" Target="../slideLayouts/slideLayout312.xml"/><Relationship Id="rId279" Type="http://schemas.openxmlformats.org/officeDocument/2006/relationships/slideLayout" Target="../slideLayouts/slideLayout354.xml"/><Relationship Id="rId43" Type="http://schemas.openxmlformats.org/officeDocument/2006/relationships/slideLayout" Target="../slideLayouts/slideLayout118.xml"/><Relationship Id="rId139" Type="http://schemas.openxmlformats.org/officeDocument/2006/relationships/slideLayout" Target="../slideLayouts/slideLayout214.xml"/><Relationship Id="rId290" Type="http://schemas.openxmlformats.org/officeDocument/2006/relationships/slideLayout" Target="../slideLayouts/slideLayout365.xml"/><Relationship Id="rId304" Type="http://schemas.openxmlformats.org/officeDocument/2006/relationships/slideLayout" Target="../slideLayouts/slideLayout379.xml"/><Relationship Id="rId346" Type="http://schemas.openxmlformats.org/officeDocument/2006/relationships/slideLayout" Target="../slideLayouts/slideLayout421.xml"/><Relationship Id="rId85" Type="http://schemas.openxmlformats.org/officeDocument/2006/relationships/slideLayout" Target="../slideLayouts/slideLayout160.xml"/><Relationship Id="rId150" Type="http://schemas.openxmlformats.org/officeDocument/2006/relationships/slideLayout" Target="../slideLayouts/slideLayout225.xml"/><Relationship Id="rId192" Type="http://schemas.openxmlformats.org/officeDocument/2006/relationships/slideLayout" Target="../slideLayouts/slideLayout267.xml"/><Relationship Id="rId206" Type="http://schemas.openxmlformats.org/officeDocument/2006/relationships/slideLayout" Target="../slideLayouts/slideLayout281.xml"/><Relationship Id="rId248" Type="http://schemas.openxmlformats.org/officeDocument/2006/relationships/slideLayout" Target="../slideLayouts/slideLayout323.xml"/><Relationship Id="rId12" Type="http://schemas.openxmlformats.org/officeDocument/2006/relationships/slideLayout" Target="../slideLayouts/slideLayout87.xml"/><Relationship Id="rId108" Type="http://schemas.openxmlformats.org/officeDocument/2006/relationships/slideLayout" Target="../slideLayouts/slideLayout183.xml"/><Relationship Id="rId315" Type="http://schemas.openxmlformats.org/officeDocument/2006/relationships/slideLayout" Target="../slideLayouts/slideLayout390.xml"/><Relationship Id="rId357" Type="http://schemas.openxmlformats.org/officeDocument/2006/relationships/image" Target="../media/image2.png"/><Relationship Id="rId54" Type="http://schemas.openxmlformats.org/officeDocument/2006/relationships/slideLayout" Target="../slideLayouts/slideLayout129.xml"/><Relationship Id="rId96" Type="http://schemas.openxmlformats.org/officeDocument/2006/relationships/slideLayout" Target="../slideLayouts/slideLayout171.xml"/><Relationship Id="rId161" Type="http://schemas.openxmlformats.org/officeDocument/2006/relationships/slideLayout" Target="../slideLayouts/slideLayout236.xml"/><Relationship Id="rId217" Type="http://schemas.openxmlformats.org/officeDocument/2006/relationships/slideLayout" Target="../slideLayouts/slideLayout292.xml"/><Relationship Id="rId259" Type="http://schemas.openxmlformats.org/officeDocument/2006/relationships/slideLayout" Target="../slideLayouts/slideLayout334.xml"/><Relationship Id="rId23" Type="http://schemas.openxmlformats.org/officeDocument/2006/relationships/slideLayout" Target="../slideLayouts/slideLayout98.xml"/><Relationship Id="rId119" Type="http://schemas.openxmlformats.org/officeDocument/2006/relationships/slideLayout" Target="../slideLayouts/slideLayout194.xml"/><Relationship Id="rId270" Type="http://schemas.openxmlformats.org/officeDocument/2006/relationships/slideLayout" Target="../slideLayouts/slideLayout345.xml"/><Relationship Id="rId326" Type="http://schemas.openxmlformats.org/officeDocument/2006/relationships/slideLayout" Target="../slideLayouts/slideLayout401.xml"/><Relationship Id="rId65" Type="http://schemas.openxmlformats.org/officeDocument/2006/relationships/slideLayout" Target="../slideLayouts/slideLayout140.xml"/><Relationship Id="rId130" Type="http://schemas.openxmlformats.org/officeDocument/2006/relationships/slideLayout" Target="../slideLayouts/slideLayout205.xml"/><Relationship Id="rId172" Type="http://schemas.openxmlformats.org/officeDocument/2006/relationships/slideLayout" Target="../slideLayouts/slideLayout247.xml"/><Relationship Id="rId228" Type="http://schemas.openxmlformats.org/officeDocument/2006/relationships/slideLayout" Target="../slideLayouts/slideLayout303.xml"/><Relationship Id="rId281" Type="http://schemas.openxmlformats.org/officeDocument/2006/relationships/slideLayout" Target="../slideLayouts/slideLayout356.xml"/><Relationship Id="rId337" Type="http://schemas.openxmlformats.org/officeDocument/2006/relationships/slideLayout" Target="../slideLayouts/slideLayout412.xml"/><Relationship Id="rId34" Type="http://schemas.openxmlformats.org/officeDocument/2006/relationships/slideLayout" Target="../slideLayouts/slideLayout109.xml"/><Relationship Id="rId76" Type="http://schemas.openxmlformats.org/officeDocument/2006/relationships/slideLayout" Target="../slideLayouts/slideLayout151.xml"/><Relationship Id="rId141" Type="http://schemas.openxmlformats.org/officeDocument/2006/relationships/slideLayout" Target="../slideLayouts/slideLayout216.xml"/><Relationship Id="rId7" Type="http://schemas.openxmlformats.org/officeDocument/2006/relationships/slideLayout" Target="../slideLayouts/slideLayout82.xml"/><Relationship Id="rId183" Type="http://schemas.openxmlformats.org/officeDocument/2006/relationships/slideLayout" Target="../slideLayouts/slideLayout258.xml"/><Relationship Id="rId239" Type="http://schemas.openxmlformats.org/officeDocument/2006/relationships/slideLayout" Target="../slideLayouts/slideLayout314.xml"/><Relationship Id="rId250" Type="http://schemas.openxmlformats.org/officeDocument/2006/relationships/slideLayout" Target="../slideLayouts/slideLayout325.xml"/><Relationship Id="rId292" Type="http://schemas.openxmlformats.org/officeDocument/2006/relationships/slideLayout" Target="../slideLayouts/slideLayout367.xml"/><Relationship Id="rId306" Type="http://schemas.openxmlformats.org/officeDocument/2006/relationships/slideLayout" Target="../slideLayouts/slideLayout381.xml"/><Relationship Id="rId45" Type="http://schemas.openxmlformats.org/officeDocument/2006/relationships/slideLayout" Target="../slideLayouts/slideLayout120.xml"/><Relationship Id="rId87" Type="http://schemas.openxmlformats.org/officeDocument/2006/relationships/slideLayout" Target="../slideLayouts/slideLayout162.xml"/><Relationship Id="rId110" Type="http://schemas.openxmlformats.org/officeDocument/2006/relationships/slideLayout" Target="../slideLayouts/slideLayout185.xml"/><Relationship Id="rId348" Type="http://schemas.openxmlformats.org/officeDocument/2006/relationships/slideLayout" Target="../slideLayouts/slideLayout423.xml"/><Relationship Id="rId152" Type="http://schemas.openxmlformats.org/officeDocument/2006/relationships/slideLayout" Target="../slideLayouts/slideLayout227.xml"/><Relationship Id="rId194" Type="http://schemas.openxmlformats.org/officeDocument/2006/relationships/slideLayout" Target="../slideLayouts/slideLayout269.xml"/><Relationship Id="rId208" Type="http://schemas.openxmlformats.org/officeDocument/2006/relationships/slideLayout" Target="../slideLayouts/slideLayout283.xml"/><Relationship Id="rId261" Type="http://schemas.openxmlformats.org/officeDocument/2006/relationships/slideLayout" Target="../slideLayouts/slideLayout336.xml"/><Relationship Id="rId14" Type="http://schemas.openxmlformats.org/officeDocument/2006/relationships/slideLayout" Target="../slideLayouts/slideLayout89.xml"/><Relationship Id="rId56" Type="http://schemas.openxmlformats.org/officeDocument/2006/relationships/slideLayout" Target="../slideLayouts/slideLayout131.xml"/><Relationship Id="rId317" Type="http://schemas.openxmlformats.org/officeDocument/2006/relationships/slideLayout" Target="../slideLayouts/slideLayout392.xml"/><Relationship Id="rId98" Type="http://schemas.openxmlformats.org/officeDocument/2006/relationships/slideLayout" Target="../slideLayouts/slideLayout173.xml"/><Relationship Id="rId121" Type="http://schemas.openxmlformats.org/officeDocument/2006/relationships/slideLayout" Target="../slideLayouts/slideLayout196.xml"/><Relationship Id="rId163" Type="http://schemas.openxmlformats.org/officeDocument/2006/relationships/slideLayout" Target="../slideLayouts/slideLayout238.xml"/><Relationship Id="rId219" Type="http://schemas.openxmlformats.org/officeDocument/2006/relationships/slideLayout" Target="../slideLayouts/slideLayout294.xml"/><Relationship Id="rId230" Type="http://schemas.openxmlformats.org/officeDocument/2006/relationships/slideLayout" Target="../slideLayouts/slideLayout305.xml"/><Relationship Id="rId25" Type="http://schemas.openxmlformats.org/officeDocument/2006/relationships/slideLayout" Target="../slideLayouts/slideLayout100.xml"/><Relationship Id="rId46" Type="http://schemas.openxmlformats.org/officeDocument/2006/relationships/slideLayout" Target="../slideLayouts/slideLayout121.xml"/><Relationship Id="rId67" Type="http://schemas.openxmlformats.org/officeDocument/2006/relationships/slideLayout" Target="../slideLayouts/slideLayout142.xml"/><Relationship Id="rId272" Type="http://schemas.openxmlformats.org/officeDocument/2006/relationships/slideLayout" Target="../slideLayouts/slideLayout347.xml"/><Relationship Id="rId293" Type="http://schemas.openxmlformats.org/officeDocument/2006/relationships/slideLayout" Target="../slideLayouts/slideLayout368.xml"/><Relationship Id="rId307" Type="http://schemas.openxmlformats.org/officeDocument/2006/relationships/slideLayout" Target="../slideLayouts/slideLayout382.xml"/><Relationship Id="rId328" Type="http://schemas.openxmlformats.org/officeDocument/2006/relationships/slideLayout" Target="../slideLayouts/slideLayout403.xml"/><Relationship Id="rId349" Type="http://schemas.openxmlformats.org/officeDocument/2006/relationships/slideLayout" Target="../slideLayouts/slideLayout424.xml"/><Relationship Id="rId88" Type="http://schemas.openxmlformats.org/officeDocument/2006/relationships/slideLayout" Target="../slideLayouts/slideLayout163.xml"/><Relationship Id="rId111" Type="http://schemas.openxmlformats.org/officeDocument/2006/relationships/slideLayout" Target="../slideLayouts/slideLayout186.xml"/><Relationship Id="rId132" Type="http://schemas.openxmlformats.org/officeDocument/2006/relationships/slideLayout" Target="../slideLayouts/slideLayout207.xml"/><Relationship Id="rId153" Type="http://schemas.openxmlformats.org/officeDocument/2006/relationships/slideLayout" Target="../slideLayouts/slideLayout228.xml"/><Relationship Id="rId174" Type="http://schemas.openxmlformats.org/officeDocument/2006/relationships/slideLayout" Target="../slideLayouts/slideLayout249.xml"/><Relationship Id="rId195" Type="http://schemas.openxmlformats.org/officeDocument/2006/relationships/slideLayout" Target="../slideLayouts/slideLayout270.xml"/><Relationship Id="rId209" Type="http://schemas.openxmlformats.org/officeDocument/2006/relationships/slideLayout" Target="../slideLayouts/slideLayout284.xml"/><Relationship Id="rId220" Type="http://schemas.openxmlformats.org/officeDocument/2006/relationships/slideLayout" Target="../slideLayouts/slideLayout295.xml"/><Relationship Id="rId241" Type="http://schemas.openxmlformats.org/officeDocument/2006/relationships/slideLayout" Target="../slideLayouts/slideLayout316.xml"/><Relationship Id="rId15" Type="http://schemas.openxmlformats.org/officeDocument/2006/relationships/slideLayout" Target="../slideLayouts/slideLayout90.xml"/><Relationship Id="rId36" Type="http://schemas.openxmlformats.org/officeDocument/2006/relationships/slideLayout" Target="../slideLayouts/slideLayout111.xml"/><Relationship Id="rId57" Type="http://schemas.openxmlformats.org/officeDocument/2006/relationships/slideLayout" Target="../slideLayouts/slideLayout132.xml"/><Relationship Id="rId262" Type="http://schemas.openxmlformats.org/officeDocument/2006/relationships/slideLayout" Target="../slideLayouts/slideLayout337.xml"/><Relationship Id="rId283" Type="http://schemas.openxmlformats.org/officeDocument/2006/relationships/slideLayout" Target="../slideLayouts/slideLayout358.xml"/><Relationship Id="rId318" Type="http://schemas.openxmlformats.org/officeDocument/2006/relationships/slideLayout" Target="../slideLayouts/slideLayout393.xml"/><Relationship Id="rId339" Type="http://schemas.openxmlformats.org/officeDocument/2006/relationships/slideLayout" Target="../slideLayouts/slideLayout414.xml"/><Relationship Id="rId78" Type="http://schemas.openxmlformats.org/officeDocument/2006/relationships/slideLayout" Target="../slideLayouts/slideLayout153.xml"/><Relationship Id="rId99" Type="http://schemas.openxmlformats.org/officeDocument/2006/relationships/slideLayout" Target="../slideLayouts/slideLayout174.xml"/><Relationship Id="rId101" Type="http://schemas.openxmlformats.org/officeDocument/2006/relationships/slideLayout" Target="../slideLayouts/slideLayout176.xml"/><Relationship Id="rId122" Type="http://schemas.openxmlformats.org/officeDocument/2006/relationships/slideLayout" Target="../slideLayouts/slideLayout197.xml"/><Relationship Id="rId143" Type="http://schemas.openxmlformats.org/officeDocument/2006/relationships/slideLayout" Target="../slideLayouts/slideLayout218.xml"/><Relationship Id="rId164" Type="http://schemas.openxmlformats.org/officeDocument/2006/relationships/slideLayout" Target="../slideLayouts/slideLayout239.xml"/><Relationship Id="rId185" Type="http://schemas.openxmlformats.org/officeDocument/2006/relationships/slideLayout" Target="../slideLayouts/slideLayout260.xml"/><Relationship Id="rId350" Type="http://schemas.openxmlformats.org/officeDocument/2006/relationships/slideLayout" Target="../slideLayouts/slideLayout425.xml"/><Relationship Id="rId9" Type="http://schemas.openxmlformats.org/officeDocument/2006/relationships/slideLayout" Target="../slideLayouts/slideLayout84.xml"/><Relationship Id="rId210" Type="http://schemas.openxmlformats.org/officeDocument/2006/relationships/slideLayout" Target="../slideLayouts/slideLayout285.xml"/><Relationship Id="rId26" Type="http://schemas.openxmlformats.org/officeDocument/2006/relationships/slideLayout" Target="../slideLayouts/slideLayout101.xml"/><Relationship Id="rId231" Type="http://schemas.openxmlformats.org/officeDocument/2006/relationships/slideLayout" Target="../slideLayouts/slideLayout306.xml"/><Relationship Id="rId252" Type="http://schemas.openxmlformats.org/officeDocument/2006/relationships/slideLayout" Target="../slideLayouts/slideLayout327.xml"/><Relationship Id="rId273" Type="http://schemas.openxmlformats.org/officeDocument/2006/relationships/slideLayout" Target="../slideLayouts/slideLayout348.xml"/><Relationship Id="rId294" Type="http://schemas.openxmlformats.org/officeDocument/2006/relationships/slideLayout" Target="../slideLayouts/slideLayout369.xml"/><Relationship Id="rId308" Type="http://schemas.openxmlformats.org/officeDocument/2006/relationships/slideLayout" Target="../slideLayouts/slideLayout383.xml"/><Relationship Id="rId329" Type="http://schemas.openxmlformats.org/officeDocument/2006/relationships/slideLayout" Target="../slideLayouts/slideLayout404.xml"/><Relationship Id="rId47" Type="http://schemas.openxmlformats.org/officeDocument/2006/relationships/slideLayout" Target="../slideLayouts/slideLayout122.xml"/><Relationship Id="rId68" Type="http://schemas.openxmlformats.org/officeDocument/2006/relationships/slideLayout" Target="../slideLayouts/slideLayout143.xml"/><Relationship Id="rId89" Type="http://schemas.openxmlformats.org/officeDocument/2006/relationships/slideLayout" Target="../slideLayouts/slideLayout164.xml"/><Relationship Id="rId112" Type="http://schemas.openxmlformats.org/officeDocument/2006/relationships/slideLayout" Target="../slideLayouts/slideLayout187.xml"/><Relationship Id="rId133" Type="http://schemas.openxmlformats.org/officeDocument/2006/relationships/slideLayout" Target="../slideLayouts/slideLayout208.xml"/><Relationship Id="rId154" Type="http://schemas.openxmlformats.org/officeDocument/2006/relationships/slideLayout" Target="../slideLayouts/slideLayout229.xml"/><Relationship Id="rId175" Type="http://schemas.openxmlformats.org/officeDocument/2006/relationships/slideLayout" Target="../slideLayouts/slideLayout250.xml"/><Relationship Id="rId340" Type="http://schemas.openxmlformats.org/officeDocument/2006/relationships/slideLayout" Target="../slideLayouts/slideLayout415.xml"/><Relationship Id="rId196" Type="http://schemas.openxmlformats.org/officeDocument/2006/relationships/slideLayout" Target="../slideLayouts/slideLayout271.xml"/><Relationship Id="rId200" Type="http://schemas.openxmlformats.org/officeDocument/2006/relationships/slideLayout" Target="../slideLayouts/slideLayout275.xml"/><Relationship Id="rId16" Type="http://schemas.openxmlformats.org/officeDocument/2006/relationships/slideLayout" Target="../slideLayouts/slideLayout91.xml"/><Relationship Id="rId221" Type="http://schemas.openxmlformats.org/officeDocument/2006/relationships/slideLayout" Target="../slideLayouts/slideLayout296.xml"/><Relationship Id="rId242" Type="http://schemas.openxmlformats.org/officeDocument/2006/relationships/slideLayout" Target="../slideLayouts/slideLayout317.xml"/><Relationship Id="rId263" Type="http://schemas.openxmlformats.org/officeDocument/2006/relationships/slideLayout" Target="../slideLayouts/slideLayout338.xml"/><Relationship Id="rId284" Type="http://schemas.openxmlformats.org/officeDocument/2006/relationships/slideLayout" Target="../slideLayouts/slideLayout359.xml"/><Relationship Id="rId319" Type="http://schemas.openxmlformats.org/officeDocument/2006/relationships/slideLayout" Target="../slideLayouts/slideLayout394.xml"/><Relationship Id="rId37" Type="http://schemas.openxmlformats.org/officeDocument/2006/relationships/slideLayout" Target="../slideLayouts/slideLayout112.xml"/><Relationship Id="rId58" Type="http://schemas.openxmlformats.org/officeDocument/2006/relationships/slideLayout" Target="../slideLayouts/slideLayout133.xml"/><Relationship Id="rId79" Type="http://schemas.openxmlformats.org/officeDocument/2006/relationships/slideLayout" Target="../slideLayouts/slideLayout154.xml"/><Relationship Id="rId102" Type="http://schemas.openxmlformats.org/officeDocument/2006/relationships/slideLayout" Target="../slideLayouts/slideLayout177.xml"/><Relationship Id="rId123" Type="http://schemas.openxmlformats.org/officeDocument/2006/relationships/slideLayout" Target="../slideLayouts/slideLayout198.xml"/><Relationship Id="rId144" Type="http://schemas.openxmlformats.org/officeDocument/2006/relationships/slideLayout" Target="../slideLayouts/slideLayout219.xml"/><Relationship Id="rId330" Type="http://schemas.openxmlformats.org/officeDocument/2006/relationships/slideLayout" Target="../slideLayouts/slideLayout405.xml"/><Relationship Id="rId90" Type="http://schemas.openxmlformats.org/officeDocument/2006/relationships/slideLayout" Target="../slideLayouts/slideLayout165.xml"/><Relationship Id="rId165" Type="http://schemas.openxmlformats.org/officeDocument/2006/relationships/slideLayout" Target="../slideLayouts/slideLayout240.xml"/><Relationship Id="rId186" Type="http://schemas.openxmlformats.org/officeDocument/2006/relationships/slideLayout" Target="../slideLayouts/slideLayout261.xml"/><Relationship Id="rId351" Type="http://schemas.openxmlformats.org/officeDocument/2006/relationships/slideLayout" Target="../slideLayouts/slideLayout426.xml"/><Relationship Id="rId211" Type="http://schemas.openxmlformats.org/officeDocument/2006/relationships/slideLayout" Target="../slideLayouts/slideLayout286.xml"/><Relationship Id="rId232" Type="http://schemas.openxmlformats.org/officeDocument/2006/relationships/slideLayout" Target="../slideLayouts/slideLayout307.xml"/><Relationship Id="rId253" Type="http://schemas.openxmlformats.org/officeDocument/2006/relationships/slideLayout" Target="../slideLayouts/slideLayout328.xml"/><Relationship Id="rId274" Type="http://schemas.openxmlformats.org/officeDocument/2006/relationships/slideLayout" Target="../slideLayouts/slideLayout349.xml"/><Relationship Id="rId295" Type="http://schemas.openxmlformats.org/officeDocument/2006/relationships/slideLayout" Target="../slideLayouts/slideLayout370.xml"/><Relationship Id="rId309" Type="http://schemas.openxmlformats.org/officeDocument/2006/relationships/slideLayout" Target="../slideLayouts/slideLayout384.xml"/><Relationship Id="rId27" Type="http://schemas.openxmlformats.org/officeDocument/2006/relationships/slideLayout" Target="../slideLayouts/slideLayout102.xml"/><Relationship Id="rId48" Type="http://schemas.openxmlformats.org/officeDocument/2006/relationships/slideLayout" Target="../slideLayouts/slideLayout123.xml"/><Relationship Id="rId69" Type="http://schemas.openxmlformats.org/officeDocument/2006/relationships/slideLayout" Target="../slideLayouts/slideLayout144.xml"/><Relationship Id="rId113" Type="http://schemas.openxmlformats.org/officeDocument/2006/relationships/slideLayout" Target="../slideLayouts/slideLayout188.xml"/><Relationship Id="rId134" Type="http://schemas.openxmlformats.org/officeDocument/2006/relationships/slideLayout" Target="../slideLayouts/slideLayout209.xml"/><Relationship Id="rId320" Type="http://schemas.openxmlformats.org/officeDocument/2006/relationships/slideLayout" Target="../slideLayouts/slideLayout395.xml"/><Relationship Id="rId80" Type="http://schemas.openxmlformats.org/officeDocument/2006/relationships/slideLayout" Target="../slideLayouts/slideLayout155.xml"/><Relationship Id="rId155" Type="http://schemas.openxmlformats.org/officeDocument/2006/relationships/slideLayout" Target="../slideLayouts/slideLayout230.xml"/><Relationship Id="rId176" Type="http://schemas.openxmlformats.org/officeDocument/2006/relationships/slideLayout" Target="../slideLayouts/slideLayout251.xml"/><Relationship Id="rId197" Type="http://schemas.openxmlformats.org/officeDocument/2006/relationships/slideLayout" Target="../slideLayouts/slideLayout272.xml"/><Relationship Id="rId341" Type="http://schemas.openxmlformats.org/officeDocument/2006/relationships/slideLayout" Target="../slideLayouts/slideLayout416.xml"/><Relationship Id="rId201" Type="http://schemas.openxmlformats.org/officeDocument/2006/relationships/slideLayout" Target="../slideLayouts/slideLayout276.xml"/><Relationship Id="rId222" Type="http://schemas.openxmlformats.org/officeDocument/2006/relationships/slideLayout" Target="../slideLayouts/slideLayout297.xml"/><Relationship Id="rId243" Type="http://schemas.openxmlformats.org/officeDocument/2006/relationships/slideLayout" Target="../slideLayouts/slideLayout318.xml"/><Relationship Id="rId264" Type="http://schemas.openxmlformats.org/officeDocument/2006/relationships/slideLayout" Target="../slideLayouts/slideLayout339.xml"/><Relationship Id="rId285" Type="http://schemas.openxmlformats.org/officeDocument/2006/relationships/slideLayout" Target="../slideLayouts/slideLayout360.xml"/><Relationship Id="rId17" Type="http://schemas.openxmlformats.org/officeDocument/2006/relationships/slideLayout" Target="../slideLayouts/slideLayout92.xml"/><Relationship Id="rId38" Type="http://schemas.openxmlformats.org/officeDocument/2006/relationships/slideLayout" Target="../slideLayouts/slideLayout113.xml"/><Relationship Id="rId59" Type="http://schemas.openxmlformats.org/officeDocument/2006/relationships/slideLayout" Target="../slideLayouts/slideLayout134.xml"/><Relationship Id="rId103" Type="http://schemas.openxmlformats.org/officeDocument/2006/relationships/slideLayout" Target="../slideLayouts/slideLayout178.xml"/><Relationship Id="rId124" Type="http://schemas.openxmlformats.org/officeDocument/2006/relationships/slideLayout" Target="../slideLayouts/slideLayout199.xml"/><Relationship Id="rId310" Type="http://schemas.openxmlformats.org/officeDocument/2006/relationships/slideLayout" Target="../slideLayouts/slideLayout385.xml"/><Relationship Id="rId70" Type="http://schemas.openxmlformats.org/officeDocument/2006/relationships/slideLayout" Target="../slideLayouts/slideLayout145.xml"/><Relationship Id="rId91" Type="http://schemas.openxmlformats.org/officeDocument/2006/relationships/slideLayout" Target="../slideLayouts/slideLayout166.xml"/><Relationship Id="rId145" Type="http://schemas.openxmlformats.org/officeDocument/2006/relationships/slideLayout" Target="../slideLayouts/slideLayout220.xml"/><Relationship Id="rId166" Type="http://schemas.openxmlformats.org/officeDocument/2006/relationships/slideLayout" Target="../slideLayouts/slideLayout241.xml"/><Relationship Id="rId187" Type="http://schemas.openxmlformats.org/officeDocument/2006/relationships/slideLayout" Target="../slideLayouts/slideLayout262.xml"/><Relationship Id="rId331" Type="http://schemas.openxmlformats.org/officeDocument/2006/relationships/slideLayout" Target="../slideLayouts/slideLayout406.xml"/><Relationship Id="rId352" Type="http://schemas.openxmlformats.org/officeDocument/2006/relationships/slideLayout" Target="../slideLayouts/slideLayout427.xml"/><Relationship Id="rId1" Type="http://schemas.openxmlformats.org/officeDocument/2006/relationships/slideLayout" Target="../slideLayouts/slideLayout76.xml"/><Relationship Id="rId212" Type="http://schemas.openxmlformats.org/officeDocument/2006/relationships/slideLayout" Target="../slideLayouts/slideLayout287.xml"/><Relationship Id="rId233" Type="http://schemas.openxmlformats.org/officeDocument/2006/relationships/slideLayout" Target="../slideLayouts/slideLayout308.xml"/><Relationship Id="rId254" Type="http://schemas.openxmlformats.org/officeDocument/2006/relationships/slideLayout" Target="../slideLayouts/slideLayout329.xml"/><Relationship Id="rId28" Type="http://schemas.openxmlformats.org/officeDocument/2006/relationships/slideLayout" Target="../slideLayouts/slideLayout103.xml"/><Relationship Id="rId49" Type="http://schemas.openxmlformats.org/officeDocument/2006/relationships/slideLayout" Target="../slideLayouts/slideLayout124.xml"/><Relationship Id="rId114" Type="http://schemas.openxmlformats.org/officeDocument/2006/relationships/slideLayout" Target="../slideLayouts/slideLayout189.xml"/><Relationship Id="rId275" Type="http://schemas.openxmlformats.org/officeDocument/2006/relationships/slideLayout" Target="../slideLayouts/slideLayout350.xml"/><Relationship Id="rId296" Type="http://schemas.openxmlformats.org/officeDocument/2006/relationships/slideLayout" Target="../slideLayouts/slideLayout371.xml"/><Relationship Id="rId300" Type="http://schemas.openxmlformats.org/officeDocument/2006/relationships/slideLayout" Target="../slideLayouts/slideLayout375.xml"/><Relationship Id="rId60" Type="http://schemas.openxmlformats.org/officeDocument/2006/relationships/slideLayout" Target="../slideLayouts/slideLayout135.xml"/><Relationship Id="rId81" Type="http://schemas.openxmlformats.org/officeDocument/2006/relationships/slideLayout" Target="../slideLayouts/slideLayout156.xml"/><Relationship Id="rId135" Type="http://schemas.openxmlformats.org/officeDocument/2006/relationships/slideLayout" Target="../slideLayouts/slideLayout210.xml"/><Relationship Id="rId156" Type="http://schemas.openxmlformats.org/officeDocument/2006/relationships/slideLayout" Target="../slideLayouts/slideLayout231.xml"/><Relationship Id="rId177" Type="http://schemas.openxmlformats.org/officeDocument/2006/relationships/slideLayout" Target="../slideLayouts/slideLayout252.xml"/><Relationship Id="rId198" Type="http://schemas.openxmlformats.org/officeDocument/2006/relationships/slideLayout" Target="../slideLayouts/slideLayout273.xml"/><Relationship Id="rId321" Type="http://schemas.openxmlformats.org/officeDocument/2006/relationships/slideLayout" Target="../slideLayouts/slideLayout396.xml"/><Relationship Id="rId342" Type="http://schemas.openxmlformats.org/officeDocument/2006/relationships/slideLayout" Target="../slideLayouts/slideLayout417.xml"/><Relationship Id="rId202" Type="http://schemas.openxmlformats.org/officeDocument/2006/relationships/slideLayout" Target="../slideLayouts/slideLayout277.xml"/><Relationship Id="rId223" Type="http://schemas.openxmlformats.org/officeDocument/2006/relationships/slideLayout" Target="../slideLayouts/slideLayout298.xml"/><Relationship Id="rId244" Type="http://schemas.openxmlformats.org/officeDocument/2006/relationships/slideLayout" Target="../slideLayouts/slideLayout319.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265" Type="http://schemas.openxmlformats.org/officeDocument/2006/relationships/slideLayout" Target="../slideLayouts/slideLayout340.xml"/><Relationship Id="rId286" Type="http://schemas.openxmlformats.org/officeDocument/2006/relationships/slideLayout" Target="../slideLayouts/slideLayout361.xml"/><Relationship Id="rId50" Type="http://schemas.openxmlformats.org/officeDocument/2006/relationships/slideLayout" Target="../slideLayouts/slideLayout125.xml"/><Relationship Id="rId104" Type="http://schemas.openxmlformats.org/officeDocument/2006/relationships/slideLayout" Target="../slideLayouts/slideLayout179.xml"/><Relationship Id="rId125" Type="http://schemas.openxmlformats.org/officeDocument/2006/relationships/slideLayout" Target="../slideLayouts/slideLayout200.xml"/><Relationship Id="rId146" Type="http://schemas.openxmlformats.org/officeDocument/2006/relationships/slideLayout" Target="../slideLayouts/slideLayout221.xml"/><Relationship Id="rId167" Type="http://schemas.openxmlformats.org/officeDocument/2006/relationships/slideLayout" Target="../slideLayouts/slideLayout242.xml"/><Relationship Id="rId188" Type="http://schemas.openxmlformats.org/officeDocument/2006/relationships/slideLayout" Target="../slideLayouts/slideLayout263.xml"/><Relationship Id="rId311" Type="http://schemas.openxmlformats.org/officeDocument/2006/relationships/slideLayout" Target="../slideLayouts/slideLayout386.xml"/><Relationship Id="rId332" Type="http://schemas.openxmlformats.org/officeDocument/2006/relationships/slideLayout" Target="../slideLayouts/slideLayout407.xml"/><Relationship Id="rId353" Type="http://schemas.openxmlformats.org/officeDocument/2006/relationships/slideLayout" Target="../slideLayouts/slideLayout428.xml"/><Relationship Id="rId71" Type="http://schemas.openxmlformats.org/officeDocument/2006/relationships/slideLayout" Target="../slideLayouts/slideLayout146.xml"/><Relationship Id="rId92" Type="http://schemas.openxmlformats.org/officeDocument/2006/relationships/slideLayout" Target="../slideLayouts/slideLayout167.xml"/><Relationship Id="rId213" Type="http://schemas.openxmlformats.org/officeDocument/2006/relationships/slideLayout" Target="../slideLayouts/slideLayout288.xml"/><Relationship Id="rId234" Type="http://schemas.openxmlformats.org/officeDocument/2006/relationships/slideLayout" Target="../slideLayouts/slideLayout309.xml"/><Relationship Id="rId2" Type="http://schemas.openxmlformats.org/officeDocument/2006/relationships/slideLayout" Target="../slideLayouts/slideLayout77.xml"/><Relationship Id="rId29" Type="http://schemas.openxmlformats.org/officeDocument/2006/relationships/slideLayout" Target="../slideLayouts/slideLayout104.xml"/><Relationship Id="rId255" Type="http://schemas.openxmlformats.org/officeDocument/2006/relationships/slideLayout" Target="../slideLayouts/slideLayout330.xml"/><Relationship Id="rId276" Type="http://schemas.openxmlformats.org/officeDocument/2006/relationships/slideLayout" Target="../slideLayouts/slideLayout351.xml"/><Relationship Id="rId297" Type="http://schemas.openxmlformats.org/officeDocument/2006/relationships/slideLayout" Target="../slideLayouts/slideLayout372.xml"/><Relationship Id="rId40" Type="http://schemas.openxmlformats.org/officeDocument/2006/relationships/slideLayout" Target="../slideLayouts/slideLayout115.xml"/><Relationship Id="rId115" Type="http://schemas.openxmlformats.org/officeDocument/2006/relationships/slideLayout" Target="../slideLayouts/slideLayout190.xml"/><Relationship Id="rId136" Type="http://schemas.openxmlformats.org/officeDocument/2006/relationships/slideLayout" Target="../slideLayouts/slideLayout211.xml"/><Relationship Id="rId157" Type="http://schemas.openxmlformats.org/officeDocument/2006/relationships/slideLayout" Target="../slideLayouts/slideLayout232.xml"/><Relationship Id="rId178" Type="http://schemas.openxmlformats.org/officeDocument/2006/relationships/slideLayout" Target="../slideLayouts/slideLayout253.xml"/><Relationship Id="rId301" Type="http://schemas.openxmlformats.org/officeDocument/2006/relationships/slideLayout" Target="../slideLayouts/slideLayout376.xml"/><Relationship Id="rId322" Type="http://schemas.openxmlformats.org/officeDocument/2006/relationships/slideLayout" Target="../slideLayouts/slideLayout397.xml"/><Relationship Id="rId343" Type="http://schemas.openxmlformats.org/officeDocument/2006/relationships/slideLayout" Target="../slideLayouts/slideLayout418.xml"/><Relationship Id="rId61" Type="http://schemas.openxmlformats.org/officeDocument/2006/relationships/slideLayout" Target="../slideLayouts/slideLayout136.xml"/><Relationship Id="rId82" Type="http://schemas.openxmlformats.org/officeDocument/2006/relationships/slideLayout" Target="../slideLayouts/slideLayout157.xml"/><Relationship Id="rId199" Type="http://schemas.openxmlformats.org/officeDocument/2006/relationships/slideLayout" Target="../slideLayouts/slideLayout274.xml"/><Relationship Id="rId203" Type="http://schemas.openxmlformats.org/officeDocument/2006/relationships/slideLayout" Target="../slideLayouts/slideLayout278.xml"/><Relationship Id="rId19" Type="http://schemas.openxmlformats.org/officeDocument/2006/relationships/slideLayout" Target="../slideLayouts/slideLayout94.xml"/><Relationship Id="rId224" Type="http://schemas.openxmlformats.org/officeDocument/2006/relationships/slideLayout" Target="../slideLayouts/slideLayout299.xml"/><Relationship Id="rId245" Type="http://schemas.openxmlformats.org/officeDocument/2006/relationships/slideLayout" Target="../slideLayouts/slideLayout320.xml"/><Relationship Id="rId266" Type="http://schemas.openxmlformats.org/officeDocument/2006/relationships/slideLayout" Target="../slideLayouts/slideLayout341.xml"/><Relationship Id="rId287" Type="http://schemas.openxmlformats.org/officeDocument/2006/relationships/slideLayout" Target="../slideLayouts/slideLayout362.xml"/><Relationship Id="rId30" Type="http://schemas.openxmlformats.org/officeDocument/2006/relationships/slideLayout" Target="../slideLayouts/slideLayout105.xml"/><Relationship Id="rId105" Type="http://schemas.openxmlformats.org/officeDocument/2006/relationships/slideLayout" Target="../slideLayouts/slideLayout180.xml"/><Relationship Id="rId126" Type="http://schemas.openxmlformats.org/officeDocument/2006/relationships/slideLayout" Target="../slideLayouts/slideLayout201.xml"/><Relationship Id="rId147" Type="http://schemas.openxmlformats.org/officeDocument/2006/relationships/slideLayout" Target="../slideLayouts/slideLayout222.xml"/><Relationship Id="rId168" Type="http://schemas.openxmlformats.org/officeDocument/2006/relationships/slideLayout" Target="../slideLayouts/slideLayout243.xml"/><Relationship Id="rId312" Type="http://schemas.openxmlformats.org/officeDocument/2006/relationships/slideLayout" Target="../slideLayouts/slideLayout387.xml"/><Relationship Id="rId333" Type="http://schemas.openxmlformats.org/officeDocument/2006/relationships/slideLayout" Target="../slideLayouts/slideLayout408.xml"/><Relationship Id="rId354" Type="http://schemas.openxmlformats.org/officeDocument/2006/relationships/slideLayout" Target="../slideLayouts/slideLayout429.xml"/><Relationship Id="rId51" Type="http://schemas.openxmlformats.org/officeDocument/2006/relationships/slideLayout" Target="../slideLayouts/slideLayout126.xml"/><Relationship Id="rId72" Type="http://schemas.openxmlformats.org/officeDocument/2006/relationships/slideLayout" Target="../slideLayouts/slideLayout147.xml"/><Relationship Id="rId93" Type="http://schemas.openxmlformats.org/officeDocument/2006/relationships/slideLayout" Target="../slideLayouts/slideLayout168.xml"/><Relationship Id="rId189" Type="http://schemas.openxmlformats.org/officeDocument/2006/relationships/slideLayout" Target="../slideLayouts/slideLayout264.xml"/><Relationship Id="rId3" Type="http://schemas.openxmlformats.org/officeDocument/2006/relationships/slideLayout" Target="../slideLayouts/slideLayout78.xml"/><Relationship Id="rId214" Type="http://schemas.openxmlformats.org/officeDocument/2006/relationships/slideLayout" Target="../slideLayouts/slideLayout289.xml"/><Relationship Id="rId235" Type="http://schemas.openxmlformats.org/officeDocument/2006/relationships/slideLayout" Target="../slideLayouts/slideLayout310.xml"/><Relationship Id="rId256" Type="http://schemas.openxmlformats.org/officeDocument/2006/relationships/slideLayout" Target="../slideLayouts/slideLayout331.xml"/><Relationship Id="rId277" Type="http://schemas.openxmlformats.org/officeDocument/2006/relationships/slideLayout" Target="../slideLayouts/slideLayout352.xml"/><Relationship Id="rId298" Type="http://schemas.openxmlformats.org/officeDocument/2006/relationships/slideLayout" Target="../slideLayouts/slideLayout373.xml"/><Relationship Id="rId116" Type="http://schemas.openxmlformats.org/officeDocument/2006/relationships/slideLayout" Target="../slideLayouts/slideLayout191.xml"/><Relationship Id="rId137" Type="http://schemas.openxmlformats.org/officeDocument/2006/relationships/slideLayout" Target="../slideLayouts/slideLayout212.xml"/><Relationship Id="rId158" Type="http://schemas.openxmlformats.org/officeDocument/2006/relationships/slideLayout" Target="../slideLayouts/slideLayout233.xml"/><Relationship Id="rId302" Type="http://schemas.openxmlformats.org/officeDocument/2006/relationships/slideLayout" Target="../slideLayouts/slideLayout377.xml"/><Relationship Id="rId323" Type="http://schemas.openxmlformats.org/officeDocument/2006/relationships/slideLayout" Target="../slideLayouts/slideLayout398.xml"/><Relationship Id="rId344" Type="http://schemas.openxmlformats.org/officeDocument/2006/relationships/slideLayout" Target="../slideLayouts/slideLayout419.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62" Type="http://schemas.openxmlformats.org/officeDocument/2006/relationships/slideLayout" Target="../slideLayouts/slideLayout137.xml"/><Relationship Id="rId83" Type="http://schemas.openxmlformats.org/officeDocument/2006/relationships/slideLayout" Target="../slideLayouts/slideLayout158.xml"/><Relationship Id="rId179" Type="http://schemas.openxmlformats.org/officeDocument/2006/relationships/slideLayout" Target="../slideLayouts/slideLayout254.xml"/><Relationship Id="rId190" Type="http://schemas.openxmlformats.org/officeDocument/2006/relationships/slideLayout" Target="../slideLayouts/slideLayout265.xml"/><Relationship Id="rId204" Type="http://schemas.openxmlformats.org/officeDocument/2006/relationships/slideLayout" Target="../slideLayouts/slideLayout279.xml"/><Relationship Id="rId225" Type="http://schemas.openxmlformats.org/officeDocument/2006/relationships/slideLayout" Target="../slideLayouts/slideLayout300.xml"/><Relationship Id="rId246" Type="http://schemas.openxmlformats.org/officeDocument/2006/relationships/slideLayout" Target="../slideLayouts/slideLayout321.xml"/><Relationship Id="rId267" Type="http://schemas.openxmlformats.org/officeDocument/2006/relationships/slideLayout" Target="../slideLayouts/slideLayout342.xml"/><Relationship Id="rId288" Type="http://schemas.openxmlformats.org/officeDocument/2006/relationships/slideLayout" Target="../slideLayouts/slideLayout363.xml"/><Relationship Id="rId106" Type="http://schemas.openxmlformats.org/officeDocument/2006/relationships/slideLayout" Target="../slideLayouts/slideLayout181.xml"/><Relationship Id="rId127" Type="http://schemas.openxmlformats.org/officeDocument/2006/relationships/slideLayout" Target="../slideLayouts/slideLayout202.xml"/><Relationship Id="rId313" Type="http://schemas.openxmlformats.org/officeDocument/2006/relationships/slideLayout" Target="../slideLayouts/slideLayout388.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52" Type="http://schemas.openxmlformats.org/officeDocument/2006/relationships/slideLayout" Target="../slideLayouts/slideLayout127.xml"/><Relationship Id="rId73" Type="http://schemas.openxmlformats.org/officeDocument/2006/relationships/slideLayout" Target="../slideLayouts/slideLayout148.xml"/><Relationship Id="rId94" Type="http://schemas.openxmlformats.org/officeDocument/2006/relationships/slideLayout" Target="../slideLayouts/slideLayout169.xml"/><Relationship Id="rId148" Type="http://schemas.openxmlformats.org/officeDocument/2006/relationships/slideLayout" Target="../slideLayouts/slideLayout223.xml"/><Relationship Id="rId169" Type="http://schemas.openxmlformats.org/officeDocument/2006/relationships/slideLayout" Target="../slideLayouts/slideLayout244.xml"/><Relationship Id="rId334" Type="http://schemas.openxmlformats.org/officeDocument/2006/relationships/slideLayout" Target="../slideLayouts/slideLayout409.xml"/><Relationship Id="rId355" Type="http://schemas.openxmlformats.org/officeDocument/2006/relationships/slideLayout" Target="../slideLayouts/slideLayout430.xml"/><Relationship Id="rId4" Type="http://schemas.openxmlformats.org/officeDocument/2006/relationships/slideLayout" Target="../slideLayouts/slideLayout79.xml"/><Relationship Id="rId180" Type="http://schemas.openxmlformats.org/officeDocument/2006/relationships/slideLayout" Target="../slideLayouts/slideLayout255.xml"/><Relationship Id="rId215" Type="http://schemas.openxmlformats.org/officeDocument/2006/relationships/slideLayout" Target="../slideLayouts/slideLayout290.xml"/><Relationship Id="rId236" Type="http://schemas.openxmlformats.org/officeDocument/2006/relationships/slideLayout" Target="../slideLayouts/slideLayout311.xml"/><Relationship Id="rId257" Type="http://schemas.openxmlformats.org/officeDocument/2006/relationships/slideLayout" Target="../slideLayouts/slideLayout332.xml"/><Relationship Id="rId278" Type="http://schemas.openxmlformats.org/officeDocument/2006/relationships/slideLayout" Target="../slideLayouts/slideLayout353.xml"/><Relationship Id="rId303" Type="http://schemas.openxmlformats.org/officeDocument/2006/relationships/slideLayout" Target="../slideLayouts/slideLayout378.xml"/><Relationship Id="rId42" Type="http://schemas.openxmlformats.org/officeDocument/2006/relationships/slideLayout" Target="../slideLayouts/slideLayout117.xml"/><Relationship Id="rId84" Type="http://schemas.openxmlformats.org/officeDocument/2006/relationships/slideLayout" Target="../slideLayouts/slideLayout159.xml"/><Relationship Id="rId138" Type="http://schemas.openxmlformats.org/officeDocument/2006/relationships/slideLayout" Target="../slideLayouts/slideLayout213.xml"/><Relationship Id="rId345" Type="http://schemas.openxmlformats.org/officeDocument/2006/relationships/slideLayout" Target="../slideLayouts/slideLayout420.xml"/><Relationship Id="rId191" Type="http://schemas.openxmlformats.org/officeDocument/2006/relationships/slideLayout" Target="../slideLayouts/slideLayout266.xml"/><Relationship Id="rId205" Type="http://schemas.openxmlformats.org/officeDocument/2006/relationships/slideLayout" Target="../slideLayouts/slideLayout280.xml"/><Relationship Id="rId247" Type="http://schemas.openxmlformats.org/officeDocument/2006/relationships/slideLayout" Target="../slideLayouts/slideLayout322.xml"/><Relationship Id="rId107" Type="http://schemas.openxmlformats.org/officeDocument/2006/relationships/slideLayout" Target="../slideLayouts/slideLayout182.xml"/><Relationship Id="rId289" Type="http://schemas.openxmlformats.org/officeDocument/2006/relationships/slideLayout" Target="../slideLayouts/slideLayout364.xml"/><Relationship Id="rId11" Type="http://schemas.openxmlformats.org/officeDocument/2006/relationships/slideLayout" Target="../slideLayouts/slideLayout86.xml"/><Relationship Id="rId53" Type="http://schemas.openxmlformats.org/officeDocument/2006/relationships/slideLayout" Target="../slideLayouts/slideLayout128.xml"/><Relationship Id="rId149" Type="http://schemas.openxmlformats.org/officeDocument/2006/relationships/slideLayout" Target="../slideLayouts/slideLayout224.xml"/><Relationship Id="rId314" Type="http://schemas.openxmlformats.org/officeDocument/2006/relationships/slideLayout" Target="../slideLayouts/slideLayout389.xml"/><Relationship Id="rId356" Type="http://schemas.openxmlformats.org/officeDocument/2006/relationships/theme" Target="../theme/theme7.xml"/><Relationship Id="rId95" Type="http://schemas.openxmlformats.org/officeDocument/2006/relationships/slideLayout" Target="../slideLayouts/slideLayout170.xml"/><Relationship Id="rId160" Type="http://schemas.openxmlformats.org/officeDocument/2006/relationships/slideLayout" Target="../slideLayouts/slideLayout235.xml"/><Relationship Id="rId216" Type="http://schemas.openxmlformats.org/officeDocument/2006/relationships/slideLayout" Target="../slideLayouts/slideLayout291.xml"/><Relationship Id="rId258" Type="http://schemas.openxmlformats.org/officeDocument/2006/relationships/slideLayout" Target="../slideLayouts/slideLayout333.xml"/><Relationship Id="rId22" Type="http://schemas.openxmlformats.org/officeDocument/2006/relationships/slideLayout" Target="../slideLayouts/slideLayout97.xml"/><Relationship Id="rId64" Type="http://schemas.openxmlformats.org/officeDocument/2006/relationships/slideLayout" Target="../slideLayouts/slideLayout139.xml"/><Relationship Id="rId118" Type="http://schemas.openxmlformats.org/officeDocument/2006/relationships/slideLayout" Target="../slideLayouts/slideLayout193.xml"/><Relationship Id="rId325" Type="http://schemas.openxmlformats.org/officeDocument/2006/relationships/slideLayout" Target="../slideLayouts/slideLayout400.xml"/><Relationship Id="rId171" Type="http://schemas.openxmlformats.org/officeDocument/2006/relationships/slideLayout" Target="../slideLayouts/slideLayout246.xml"/><Relationship Id="rId227" Type="http://schemas.openxmlformats.org/officeDocument/2006/relationships/slideLayout" Target="../slideLayouts/slideLayout302.xml"/><Relationship Id="rId269" Type="http://schemas.openxmlformats.org/officeDocument/2006/relationships/slideLayout" Target="../slideLayouts/slideLayout344.xml"/><Relationship Id="rId33" Type="http://schemas.openxmlformats.org/officeDocument/2006/relationships/slideLayout" Target="../slideLayouts/slideLayout108.xml"/><Relationship Id="rId129" Type="http://schemas.openxmlformats.org/officeDocument/2006/relationships/slideLayout" Target="../slideLayouts/slideLayout204.xml"/><Relationship Id="rId280" Type="http://schemas.openxmlformats.org/officeDocument/2006/relationships/slideLayout" Target="../slideLayouts/slideLayout355.xml"/><Relationship Id="rId336" Type="http://schemas.openxmlformats.org/officeDocument/2006/relationships/slideLayout" Target="../slideLayouts/slideLayout411.xml"/><Relationship Id="rId75" Type="http://schemas.openxmlformats.org/officeDocument/2006/relationships/slideLayout" Target="../slideLayouts/slideLayout150.xml"/><Relationship Id="rId140" Type="http://schemas.openxmlformats.org/officeDocument/2006/relationships/slideLayout" Target="../slideLayouts/slideLayout215.xml"/><Relationship Id="rId182" Type="http://schemas.openxmlformats.org/officeDocument/2006/relationships/slideLayout" Target="../slideLayouts/slideLayout257.xml"/><Relationship Id="rId6" Type="http://schemas.openxmlformats.org/officeDocument/2006/relationships/slideLayout" Target="../slideLayouts/slideLayout81.xml"/><Relationship Id="rId238" Type="http://schemas.openxmlformats.org/officeDocument/2006/relationships/slideLayout" Target="../slideLayouts/slideLayout313.xml"/><Relationship Id="rId291" Type="http://schemas.openxmlformats.org/officeDocument/2006/relationships/slideLayout" Target="../slideLayouts/slideLayout366.xml"/><Relationship Id="rId305" Type="http://schemas.openxmlformats.org/officeDocument/2006/relationships/slideLayout" Target="../slideLayouts/slideLayout380.xml"/><Relationship Id="rId347" Type="http://schemas.openxmlformats.org/officeDocument/2006/relationships/slideLayout" Target="../slideLayouts/slideLayout422.xml"/><Relationship Id="rId44" Type="http://schemas.openxmlformats.org/officeDocument/2006/relationships/slideLayout" Target="../slideLayouts/slideLayout119.xml"/><Relationship Id="rId86" Type="http://schemas.openxmlformats.org/officeDocument/2006/relationships/slideLayout" Target="../slideLayouts/slideLayout161.xml"/><Relationship Id="rId151" Type="http://schemas.openxmlformats.org/officeDocument/2006/relationships/slideLayout" Target="../slideLayouts/slideLayout226.xml"/><Relationship Id="rId193" Type="http://schemas.openxmlformats.org/officeDocument/2006/relationships/slideLayout" Target="../slideLayouts/slideLayout268.xml"/><Relationship Id="rId207" Type="http://schemas.openxmlformats.org/officeDocument/2006/relationships/slideLayout" Target="../slideLayouts/slideLayout282.xml"/><Relationship Id="rId249" Type="http://schemas.openxmlformats.org/officeDocument/2006/relationships/slideLayout" Target="../slideLayouts/slideLayout324.xml"/><Relationship Id="rId13" Type="http://schemas.openxmlformats.org/officeDocument/2006/relationships/slideLayout" Target="../slideLayouts/slideLayout88.xml"/><Relationship Id="rId109" Type="http://schemas.openxmlformats.org/officeDocument/2006/relationships/slideLayout" Target="../slideLayouts/slideLayout184.xml"/><Relationship Id="rId260" Type="http://schemas.openxmlformats.org/officeDocument/2006/relationships/slideLayout" Target="../slideLayouts/slideLayout335.xml"/><Relationship Id="rId316" Type="http://schemas.openxmlformats.org/officeDocument/2006/relationships/slideLayout" Target="../slideLayouts/slideLayout391.xml"/><Relationship Id="rId55" Type="http://schemas.openxmlformats.org/officeDocument/2006/relationships/slideLayout" Target="../slideLayouts/slideLayout130.xml"/><Relationship Id="rId97" Type="http://schemas.openxmlformats.org/officeDocument/2006/relationships/slideLayout" Target="../slideLayouts/slideLayout172.xml"/><Relationship Id="rId120" Type="http://schemas.openxmlformats.org/officeDocument/2006/relationships/slideLayout" Target="../slideLayouts/slideLayout195.xml"/><Relationship Id="rId162" Type="http://schemas.openxmlformats.org/officeDocument/2006/relationships/slideLayout" Target="../slideLayouts/slideLayout237.xml"/><Relationship Id="rId218" Type="http://schemas.openxmlformats.org/officeDocument/2006/relationships/slideLayout" Target="../slideLayouts/slideLayout293.xml"/><Relationship Id="rId271" Type="http://schemas.openxmlformats.org/officeDocument/2006/relationships/slideLayout" Target="../slideLayouts/slideLayout346.xml"/><Relationship Id="rId24" Type="http://schemas.openxmlformats.org/officeDocument/2006/relationships/slideLayout" Target="../slideLayouts/slideLayout99.xml"/><Relationship Id="rId66" Type="http://schemas.openxmlformats.org/officeDocument/2006/relationships/slideLayout" Target="../slideLayouts/slideLayout141.xml"/><Relationship Id="rId131" Type="http://schemas.openxmlformats.org/officeDocument/2006/relationships/slideLayout" Target="../slideLayouts/slideLayout206.xml"/><Relationship Id="rId327" Type="http://schemas.openxmlformats.org/officeDocument/2006/relationships/slideLayout" Target="../slideLayouts/slideLayout402.xml"/><Relationship Id="rId173" Type="http://schemas.openxmlformats.org/officeDocument/2006/relationships/slideLayout" Target="../slideLayouts/slideLayout248.xml"/><Relationship Id="rId229" Type="http://schemas.openxmlformats.org/officeDocument/2006/relationships/slideLayout" Target="../slideLayouts/slideLayout304.xml"/><Relationship Id="rId240" Type="http://schemas.openxmlformats.org/officeDocument/2006/relationships/slideLayout" Target="../slideLayouts/slideLayout315.xml"/><Relationship Id="rId35" Type="http://schemas.openxmlformats.org/officeDocument/2006/relationships/slideLayout" Target="../slideLayouts/slideLayout110.xml"/><Relationship Id="rId77" Type="http://schemas.openxmlformats.org/officeDocument/2006/relationships/slideLayout" Target="../slideLayouts/slideLayout152.xml"/><Relationship Id="rId100" Type="http://schemas.openxmlformats.org/officeDocument/2006/relationships/slideLayout" Target="../slideLayouts/slideLayout175.xml"/><Relationship Id="rId282" Type="http://schemas.openxmlformats.org/officeDocument/2006/relationships/slideLayout" Target="../slideLayouts/slideLayout357.xml"/><Relationship Id="rId338" Type="http://schemas.openxmlformats.org/officeDocument/2006/relationships/slideLayout" Target="../slideLayouts/slideLayout413.xml"/><Relationship Id="rId8" Type="http://schemas.openxmlformats.org/officeDocument/2006/relationships/slideLayout" Target="../slideLayouts/slideLayout83.xml"/><Relationship Id="rId142" Type="http://schemas.openxmlformats.org/officeDocument/2006/relationships/slideLayout" Target="../slideLayouts/slideLayout217.xml"/><Relationship Id="rId184" Type="http://schemas.openxmlformats.org/officeDocument/2006/relationships/slideLayout" Target="../slideLayouts/slideLayout259.xml"/><Relationship Id="rId251" Type="http://schemas.openxmlformats.org/officeDocument/2006/relationships/slideLayout" Target="../slideLayouts/slideLayout3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8.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smtClean="0"/>
              <a:pPr>
                <a:defRPr/>
              </a:pPr>
              <a:t>‹#›</a:t>
            </a:fld>
            <a:endParaRPr lang="en-US" dirty="0"/>
          </a:p>
        </p:txBody>
      </p:sp>
    </p:spTree>
    <p:extLst>
      <p:ext uri="{BB962C8B-B14F-4D97-AF65-F5344CB8AC3E}">
        <p14:creationId xmlns:p14="http://schemas.microsoft.com/office/powerpoint/2010/main" val="2953475203"/>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extLst>
      <p:ext uri="{BB962C8B-B14F-4D97-AF65-F5344CB8AC3E}">
        <p14:creationId xmlns:p14="http://schemas.microsoft.com/office/powerpoint/2010/main" val="3300009001"/>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 id="2147484450" r:id="rId17"/>
    <p:sldLayoutId id="2147484451" r:id="rId18"/>
    <p:sldLayoutId id="2147484452" r:id="rId19"/>
    <p:sldLayoutId id="2147484453" r:id="rId20"/>
    <p:sldLayoutId id="2147484454" r:id="rId21"/>
    <p:sldLayoutId id="2147484455" r:id="rId22"/>
    <p:sldLayoutId id="2147484456" r:id="rId23"/>
    <p:sldLayoutId id="2147484457" r:id="rId24"/>
    <p:sldLayoutId id="2147484458" r:id="rId25"/>
    <p:sldLayoutId id="2147484459" r:id="rId26"/>
    <p:sldLayoutId id="2147484460" r:id="rId27"/>
    <p:sldLayoutId id="2147484461" r:id="rId28"/>
    <p:sldLayoutId id="2147484462" r:id="rId29"/>
    <p:sldLayoutId id="2147484463" r:id="rId30"/>
    <p:sldLayoutId id="2147484464" r:id="rId31"/>
    <p:sldLayoutId id="2147484465" r:id="rId32"/>
    <p:sldLayoutId id="2147484466" r:id="rId33"/>
    <p:sldLayoutId id="2147484467" r:id="rId34"/>
    <p:sldLayoutId id="2147484468" r:id="rId35"/>
    <p:sldLayoutId id="2147484469" r:id="rId36"/>
    <p:sldLayoutId id="2147484470" r:id="rId37"/>
    <p:sldLayoutId id="2147484471" r:id="rId38"/>
    <p:sldLayoutId id="2147484472" r:id="rId39"/>
    <p:sldLayoutId id="2147484473" r:id="rId40"/>
    <p:sldLayoutId id="2147484474" r:id="rId41"/>
    <p:sldLayoutId id="2147484475" r:id="rId42"/>
    <p:sldLayoutId id="2147484476" r:id="rId43"/>
    <p:sldLayoutId id="2147484477" r:id="rId44"/>
    <p:sldLayoutId id="2147484478" r:id="rId45"/>
    <p:sldLayoutId id="2147484479" r:id="rId46"/>
    <p:sldLayoutId id="2147484480" r:id="rId47"/>
    <p:sldLayoutId id="2147484481" r:id="rId48"/>
    <p:sldLayoutId id="2147484482" r:id="rId49"/>
    <p:sldLayoutId id="2147484483" r:id="rId50"/>
    <p:sldLayoutId id="2147484484" r:id="rId51"/>
    <p:sldLayoutId id="2147484485" r:id="rId52"/>
    <p:sldLayoutId id="2147484486" r:id="rId53"/>
    <p:sldLayoutId id="2147484487" r:id="rId54"/>
    <p:sldLayoutId id="2147484488" r:id="rId55"/>
    <p:sldLayoutId id="2147484489" r:id="rId56"/>
    <p:sldLayoutId id="2147484490" r:id="rId57"/>
    <p:sldLayoutId id="2147484491" r:id="rId58"/>
    <p:sldLayoutId id="2147484492" r:id="rId59"/>
    <p:sldLayoutId id="2147484493" r:id="rId60"/>
    <p:sldLayoutId id="2147484494" r:id="rId61"/>
    <p:sldLayoutId id="2147484495" r:id="rId62"/>
    <p:sldLayoutId id="2147484496" r:id="rId63"/>
    <p:sldLayoutId id="2147484497" r:id="rId64"/>
    <p:sldLayoutId id="2147484498" r:id="rId65"/>
    <p:sldLayoutId id="2147484499" r:id="rId66"/>
    <p:sldLayoutId id="2147484500" r:id="rId67"/>
    <p:sldLayoutId id="2147484501" r:id="rId68"/>
    <p:sldLayoutId id="2147484502" r:id="rId69"/>
    <p:sldLayoutId id="2147484503" r:id="rId70"/>
    <p:sldLayoutId id="2147484504" r:id="rId71"/>
    <p:sldLayoutId id="2147484505" r:id="rId72"/>
    <p:sldLayoutId id="2147484506" r:id="rId73"/>
    <p:sldLayoutId id="2147484507" r:id="rId74"/>
    <p:sldLayoutId id="2147484508" r:id="rId75"/>
    <p:sldLayoutId id="2147484509" r:id="rId76"/>
    <p:sldLayoutId id="2147484510" r:id="rId77"/>
    <p:sldLayoutId id="2147484511" r:id="rId78"/>
    <p:sldLayoutId id="2147484512" r:id="rId79"/>
    <p:sldLayoutId id="2147484513" r:id="rId80"/>
    <p:sldLayoutId id="2147484514" r:id="rId81"/>
    <p:sldLayoutId id="2147484515" r:id="rId82"/>
    <p:sldLayoutId id="2147484516" r:id="rId83"/>
    <p:sldLayoutId id="2147484517" r:id="rId84"/>
    <p:sldLayoutId id="2147484518" r:id="rId85"/>
    <p:sldLayoutId id="2147484519" r:id="rId86"/>
    <p:sldLayoutId id="2147484520" r:id="rId87"/>
    <p:sldLayoutId id="2147484521" r:id="rId88"/>
    <p:sldLayoutId id="2147484522" r:id="rId89"/>
    <p:sldLayoutId id="2147484523" r:id="rId90"/>
    <p:sldLayoutId id="2147484524" r:id="rId91"/>
    <p:sldLayoutId id="2147484525" r:id="rId92"/>
    <p:sldLayoutId id="2147484526" r:id="rId93"/>
    <p:sldLayoutId id="2147484527" r:id="rId94"/>
    <p:sldLayoutId id="2147484528" r:id="rId95"/>
    <p:sldLayoutId id="2147484529" r:id="rId96"/>
    <p:sldLayoutId id="2147484530" r:id="rId97"/>
    <p:sldLayoutId id="2147484531" r:id="rId98"/>
    <p:sldLayoutId id="2147484532" r:id="rId99"/>
    <p:sldLayoutId id="2147484533" r:id="rId100"/>
    <p:sldLayoutId id="2147484534" r:id="rId101"/>
    <p:sldLayoutId id="2147484535" r:id="rId102"/>
    <p:sldLayoutId id="2147484536" r:id="rId103"/>
    <p:sldLayoutId id="2147484537" r:id="rId104"/>
    <p:sldLayoutId id="2147484538" r:id="rId105"/>
    <p:sldLayoutId id="2147484539" r:id="rId106"/>
    <p:sldLayoutId id="2147484540" r:id="rId107"/>
    <p:sldLayoutId id="2147484541" r:id="rId108"/>
    <p:sldLayoutId id="2147484542" r:id="rId109"/>
    <p:sldLayoutId id="2147484543" r:id="rId110"/>
    <p:sldLayoutId id="2147484544" r:id="rId111"/>
    <p:sldLayoutId id="2147484545" r:id="rId112"/>
    <p:sldLayoutId id="2147484546" r:id="rId113"/>
    <p:sldLayoutId id="2147484547" r:id="rId114"/>
    <p:sldLayoutId id="2147484548" r:id="rId115"/>
    <p:sldLayoutId id="2147484549" r:id="rId116"/>
    <p:sldLayoutId id="2147484550" r:id="rId117"/>
    <p:sldLayoutId id="2147484551" r:id="rId118"/>
    <p:sldLayoutId id="2147484552" r:id="rId119"/>
    <p:sldLayoutId id="2147484553" r:id="rId120"/>
    <p:sldLayoutId id="2147484554" r:id="rId121"/>
    <p:sldLayoutId id="2147484555" r:id="rId122"/>
    <p:sldLayoutId id="2147484556" r:id="rId123"/>
    <p:sldLayoutId id="2147484557" r:id="rId124"/>
    <p:sldLayoutId id="2147484558" r:id="rId125"/>
    <p:sldLayoutId id="2147484559" r:id="rId126"/>
    <p:sldLayoutId id="2147484560" r:id="rId127"/>
    <p:sldLayoutId id="2147484561" r:id="rId128"/>
    <p:sldLayoutId id="2147484562" r:id="rId129"/>
    <p:sldLayoutId id="2147484563" r:id="rId130"/>
    <p:sldLayoutId id="2147484564" r:id="rId131"/>
    <p:sldLayoutId id="2147484565" r:id="rId132"/>
    <p:sldLayoutId id="2147484566" r:id="rId133"/>
    <p:sldLayoutId id="2147484567" r:id="rId134"/>
    <p:sldLayoutId id="2147484568" r:id="rId135"/>
    <p:sldLayoutId id="2147484569" r:id="rId136"/>
    <p:sldLayoutId id="2147484570" r:id="rId137"/>
    <p:sldLayoutId id="2147484571" r:id="rId138"/>
    <p:sldLayoutId id="2147484572" r:id="rId139"/>
    <p:sldLayoutId id="2147484573" r:id="rId140"/>
    <p:sldLayoutId id="2147484574" r:id="rId141"/>
    <p:sldLayoutId id="2147484575" r:id="rId142"/>
    <p:sldLayoutId id="2147484576" r:id="rId143"/>
    <p:sldLayoutId id="2147484577" r:id="rId144"/>
    <p:sldLayoutId id="2147484578" r:id="rId145"/>
    <p:sldLayoutId id="2147484579" r:id="rId146"/>
    <p:sldLayoutId id="2147484580" r:id="rId147"/>
    <p:sldLayoutId id="2147484581" r:id="rId148"/>
    <p:sldLayoutId id="2147484582" r:id="rId149"/>
    <p:sldLayoutId id="2147484583" r:id="rId150"/>
    <p:sldLayoutId id="2147484584" r:id="rId151"/>
    <p:sldLayoutId id="2147484585" r:id="rId152"/>
    <p:sldLayoutId id="2147484586" r:id="rId153"/>
    <p:sldLayoutId id="2147484587" r:id="rId154"/>
    <p:sldLayoutId id="2147484588" r:id="rId155"/>
    <p:sldLayoutId id="2147484589" r:id="rId156"/>
    <p:sldLayoutId id="2147484590" r:id="rId157"/>
    <p:sldLayoutId id="2147484591" r:id="rId158"/>
    <p:sldLayoutId id="2147484592" r:id="rId159"/>
    <p:sldLayoutId id="2147484593" r:id="rId160"/>
    <p:sldLayoutId id="2147484594" r:id="rId161"/>
    <p:sldLayoutId id="2147484595" r:id="rId162"/>
    <p:sldLayoutId id="2147484596" r:id="rId163"/>
    <p:sldLayoutId id="2147484597" r:id="rId164"/>
    <p:sldLayoutId id="2147484598" r:id="rId165"/>
    <p:sldLayoutId id="2147484599" r:id="rId166"/>
    <p:sldLayoutId id="2147484600" r:id="rId167"/>
    <p:sldLayoutId id="2147484601" r:id="rId168"/>
    <p:sldLayoutId id="2147484602" r:id="rId169"/>
    <p:sldLayoutId id="2147484603" r:id="rId170"/>
    <p:sldLayoutId id="2147484604" r:id="rId171"/>
    <p:sldLayoutId id="2147484605" r:id="rId172"/>
    <p:sldLayoutId id="2147484606" r:id="rId173"/>
    <p:sldLayoutId id="2147484607" r:id="rId174"/>
    <p:sldLayoutId id="2147484608" r:id="rId175"/>
    <p:sldLayoutId id="2147484609" r:id="rId176"/>
    <p:sldLayoutId id="2147484610" r:id="rId177"/>
    <p:sldLayoutId id="2147484611" r:id="rId178"/>
    <p:sldLayoutId id="2147484612" r:id="rId179"/>
    <p:sldLayoutId id="2147484613" r:id="rId180"/>
    <p:sldLayoutId id="2147484614" r:id="rId181"/>
    <p:sldLayoutId id="2147484615" r:id="rId182"/>
    <p:sldLayoutId id="2147484616" r:id="rId183"/>
    <p:sldLayoutId id="2147484617" r:id="rId184"/>
    <p:sldLayoutId id="2147484618" r:id="rId185"/>
    <p:sldLayoutId id="2147484619" r:id="rId186"/>
    <p:sldLayoutId id="2147484620" r:id="rId187"/>
    <p:sldLayoutId id="2147484621" r:id="rId188"/>
    <p:sldLayoutId id="2147484622" r:id="rId189"/>
    <p:sldLayoutId id="2147484623" r:id="rId190"/>
    <p:sldLayoutId id="2147484624" r:id="rId191"/>
    <p:sldLayoutId id="2147484625" r:id="rId192"/>
    <p:sldLayoutId id="2147484626" r:id="rId193"/>
    <p:sldLayoutId id="2147484627" r:id="rId194"/>
    <p:sldLayoutId id="2147484628" r:id="rId195"/>
    <p:sldLayoutId id="2147484629" r:id="rId196"/>
    <p:sldLayoutId id="2147484630" r:id="rId197"/>
    <p:sldLayoutId id="2147484631" r:id="rId198"/>
    <p:sldLayoutId id="2147484632" r:id="rId199"/>
    <p:sldLayoutId id="2147484633" r:id="rId200"/>
    <p:sldLayoutId id="2147484634" r:id="rId201"/>
    <p:sldLayoutId id="2147484635" r:id="rId202"/>
    <p:sldLayoutId id="2147484636" r:id="rId203"/>
    <p:sldLayoutId id="2147484637" r:id="rId204"/>
    <p:sldLayoutId id="2147484638" r:id="rId205"/>
    <p:sldLayoutId id="2147484639" r:id="rId206"/>
    <p:sldLayoutId id="2147484640" r:id="rId207"/>
    <p:sldLayoutId id="2147484641" r:id="rId208"/>
    <p:sldLayoutId id="2147484642" r:id="rId209"/>
    <p:sldLayoutId id="2147484643" r:id="rId210"/>
    <p:sldLayoutId id="2147484644" r:id="rId211"/>
    <p:sldLayoutId id="2147484645" r:id="rId212"/>
    <p:sldLayoutId id="2147484646" r:id="rId213"/>
    <p:sldLayoutId id="2147484647" r:id="rId214"/>
    <p:sldLayoutId id="2147484648" r:id="rId215"/>
    <p:sldLayoutId id="2147484649" r:id="rId216"/>
    <p:sldLayoutId id="2147484650" r:id="rId217"/>
    <p:sldLayoutId id="2147484651" r:id="rId218"/>
    <p:sldLayoutId id="2147484652" r:id="rId219"/>
    <p:sldLayoutId id="2147484653" r:id="rId220"/>
    <p:sldLayoutId id="2147484654" r:id="rId221"/>
    <p:sldLayoutId id="2147484655" r:id="rId222"/>
    <p:sldLayoutId id="2147484656"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1150870"/>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8/21/24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987660727"/>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73178490"/>
      </p:ext>
    </p:extLst>
  </p:cSld>
  <p:clrMap bg1="dk2" tx1="lt1" bg2="dk1" tx2="lt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B063753E-1281-7344-8B9C-8E9C024E993F}"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2867080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527326191"/>
      </p:ext>
    </p:extLst>
  </p:cSld>
  <p:clrMap bg1="dk2" tx1="lt1" bg2="dk1"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transitio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357"/>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37963263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 id="2147484067" r:id="rId32"/>
    <p:sldLayoutId id="2147484068" r:id="rId33"/>
    <p:sldLayoutId id="2147484069" r:id="rId34"/>
    <p:sldLayoutId id="2147484070" r:id="rId35"/>
    <p:sldLayoutId id="2147484071" r:id="rId36"/>
    <p:sldLayoutId id="2147484072" r:id="rId37"/>
    <p:sldLayoutId id="2147484073" r:id="rId38"/>
    <p:sldLayoutId id="2147484074" r:id="rId39"/>
    <p:sldLayoutId id="2147484075" r:id="rId40"/>
    <p:sldLayoutId id="2147484076" r:id="rId41"/>
    <p:sldLayoutId id="2147484077" r:id="rId42"/>
    <p:sldLayoutId id="2147484078" r:id="rId43"/>
    <p:sldLayoutId id="2147484079" r:id="rId44"/>
    <p:sldLayoutId id="2147484080" r:id="rId45"/>
    <p:sldLayoutId id="2147484081" r:id="rId46"/>
    <p:sldLayoutId id="2147484082" r:id="rId47"/>
    <p:sldLayoutId id="2147484083" r:id="rId48"/>
    <p:sldLayoutId id="2147484084" r:id="rId49"/>
    <p:sldLayoutId id="2147484085" r:id="rId50"/>
    <p:sldLayoutId id="2147484086" r:id="rId51"/>
    <p:sldLayoutId id="2147484087" r:id="rId52"/>
    <p:sldLayoutId id="2147484088" r:id="rId53"/>
    <p:sldLayoutId id="2147484089" r:id="rId54"/>
    <p:sldLayoutId id="2147484090" r:id="rId55"/>
    <p:sldLayoutId id="2147484091" r:id="rId56"/>
    <p:sldLayoutId id="2147484092" r:id="rId57"/>
    <p:sldLayoutId id="2147484093" r:id="rId58"/>
    <p:sldLayoutId id="2147484094" r:id="rId59"/>
    <p:sldLayoutId id="2147484095" r:id="rId60"/>
    <p:sldLayoutId id="2147484096" r:id="rId61"/>
    <p:sldLayoutId id="2147484097" r:id="rId62"/>
    <p:sldLayoutId id="2147484098" r:id="rId63"/>
    <p:sldLayoutId id="2147484099" r:id="rId64"/>
    <p:sldLayoutId id="2147484100" r:id="rId65"/>
    <p:sldLayoutId id="2147484101" r:id="rId66"/>
    <p:sldLayoutId id="2147484102" r:id="rId67"/>
    <p:sldLayoutId id="2147484103" r:id="rId68"/>
    <p:sldLayoutId id="2147484104" r:id="rId69"/>
    <p:sldLayoutId id="2147484105" r:id="rId70"/>
    <p:sldLayoutId id="2147484106" r:id="rId71"/>
    <p:sldLayoutId id="2147484107" r:id="rId72"/>
    <p:sldLayoutId id="2147484108" r:id="rId73"/>
    <p:sldLayoutId id="2147484109" r:id="rId74"/>
    <p:sldLayoutId id="2147484110" r:id="rId75"/>
    <p:sldLayoutId id="2147484111" r:id="rId76"/>
    <p:sldLayoutId id="2147484112" r:id="rId77"/>
    <p:sldLayoutId id="2147484113" r:id="rId78"/>
    <p:sldLayoutId id="2147484114" r:id="rId79"/>
    <p:sldLayoutId id="2147484115" r:id="rId80"/>
    <p:sldLayoutId id="2147484116" r:id="rId81"/>
    <p:sldLayoutId id="2147484117" r:id="rId82"/>
    <p:sldLayoutId id="2147484118" r:id="rId83"/>
    <p:sldLayoutId id="2147484119" r:id="rId84"/>
    <p:sldLayoutId id="2147484120" r:id="rId85"/>
    <p:sldLayoutId id="2147484121" r:id="rId86"/>
    <p:sldLayoutId id="2147484122" r:id="rId87"/>
    <p:sldLayoutId id="2147484123" r:id="rId88"/>
    <p:sldLayoutId id="2147484124" r:id="rId89"/>
    <p:sldLayoutId id="2147484125" r:id="rId90"/>
    <p:sldLayoutId id="2147484126" r:id="rId91"/>
    <p:sldLayoutId id="2147484127" r:id="rId92"/>
    <p:sldLayoutId id="2147484128" r:id="rId93"/>
    <p:sldLayoutId id="2147484129" r:id="rId94"/>
    <p:sldLayoutId id="2147484130" r:id="rId95"/>
    <p:sldLayoutId id="2147484131" r:id="rId96"/>
    <p:sldLayoutId id="2147484132" r:id="rId97"/>
    <p:sldLayoutId id="2147484133" r:id="rId98"/>
    <p:sldLayoutId id="2147484134" r:id="rId99"/>
    <p:sldLayoutId id="2147484135" r:id="rId100"/>
    <p:sldLayoutId id="2147484136" r:id="rId101"/>
    <p:sldLayoutId id="2147484137" r:id="rId102"/>
    <p:sldLayoutId id="2147484138" r:id="rId103"/>
    <p:sldLayoutId id="2147484139" r:id="rId104"/>
    <p:sldLayoutId id="2147484140" r:id="rId105"/>
    <p:sldLayoutId id="2147484141" r:id="rId106"/>
    <p:sldLayoutId id="2147484142" r:id="rId107"/>
    <p:sldLayoutId id="2147484143" r:id="rId108"/>
    <p:sldLayoutId id="2147484144" r:id="rId109"/>
    <p:sldLayoutId id="2147484145" r:id="rId110"/>
    <p:sldLayoutId id="2147484146" r:id="rId111"/>
    <p:sldLayoutId id="2147484147" r:id="rId112"/>
    <p:sldLayoutId id="2147484148" r:id="rId113"/>
    <p:sldLayoutId id="2147484149" r:id="rId114"/>
    <p:sldLayoutId id="2147484150" r:id="rId115"/>
    <p:sldLayoutId id="2147484151" r:id="rId116"/>
    <p:sldLayoutId id="2147484152" r:id="rId117"/>
    <p:sldLayoutId id="2147484153" r:id="rId118"/>
    <p:sldLayoutId id="2147484154" r:id="rId119"/>
    <p:sldLayoutId id="2147484155" r:id="rId120"/>
    <p:sldLayoutId id="2147484156" r:id="rId121"/>
    <p:sldLayoutId id="2147484157" r:id="rId122"/>
    <p:sldLayoutId id="2147484158" r:id="rId123"/>
    <p:sldLayoutId id="2147484159" r:id="rId124"/>
    <p:sldLayoutId id="2147484160" r:id="rId125"/>
    <p:sldLayoutId id="2147484161" r:id="rId126"/>
    <p:sldLayoutId id="2147484162" r:id="rId127"/>
    <p:sldLayoutId id="2147484163" r:id="rId128"/>
    <p:sldLayoutId id="2147484164" r:id="rId129"/>
    <p:sldLayoutId id="2147484165" r:id="rId130"/>
    <p:sldLayoutId id="2147484166" r:id="rId131"/>
    <p:sldLayoutId id="2147484167" r:id="rId132"/>
    <p:sldLayoutId id="2147484168" r:id="rId133"/>
    <p:sldLayoutId id="2147484169" r:id="rId134"/>
    <p:sldLayoutId id="2147484170" r:id="rId135"/>
    <p:sldLayoutId id="2147484171" r:id="rId136"/>
    <p:sldLayoutId id="2147484172" r:id="rId137"/>
    <p:sldLayoutId id="2147484173" r:id="rId138"/>
    <p:sldLayoutId id="2147484174" r:id="rId139"/>
    <p:sldLayoutId id="2147484175" r:id="rId140"/>
    <p:sldLayoutId id="2147484176" r:id="rId141"/>
    <p:sldLayoutId id="2147484177" r:id="rId142"/>
    <p:sldLayoutId id="2147484178" r:id="rId143"/>
    <p:sldLayoutId id="2147484179" r:id="rId144"/>
    <p:sldLayoutId id="2147484180" r:id="rId145"/>
    <p:sldLayoutId id="2147484181" r:id="rId146"/>
    <p:sldLayoutId id="2147484182" r:id="rId147"/>
    <p:sldLayoutId id="2147484183" r:id="rId148"/>
    <p:sldLayoutId id="2147484184" r:id="rId149"/>
    <p:sldLayoutId id="2147484185" r:id="rId150"/>
    <p:sldLayoutId id="2147484186" r:id="rId151"/>
    <p:sldLayoutId id="2147484187" r:id="rId152"/>
    <p:sldLayoutId id="2147484188" r:id="rId153"/>
    <p:sldLayoutId id="2147484189" r:id="rId154"/>
    <p:sldLayoutId id="2147484190" r:id="rId155"/>
    <p:sldLayoutId id="2147484191" r:id="rId156"/>
    <p:sldLayoutId id="2147484192" r:id="rId157"/>
    <p:sldLayoutId id="2147484193" r:id="rId158"/>
    <p:sldLayoutId id="2147484194" r:id="rId159"/>
    <p:sldLayoutId id="2147484195" r:id="rId160"/>
    <p:sldLayoutId id="2147484196" r:id="rId161"/>
    <p:sldLayoutId id="2147484197" r:id="rId162"/>
    <p:sldLayoutId id="2147484198" r:id="rId163"/>
    <p:sldLayoutId id="2147484199" r:id="rId164"/>
    <p:sldLayoutId id="2147484200" r:id="rId165"/>
    <p:sldLayoutId id="2147484201" r:id="rId166"/>
    <p:sldLayoutId id="2147484202" r:id="rId167"/>
    <p:sldLayoutId id="2147484203" r:id="rId168"/>
    <p:sldLayoutId id="2147484204" r:id="rId169"/>
    <p:sldLayoutId id="2147484205" r:id="rId170"/>
    <p:sldLayoutId id="2147484206" r:id="rId171"/>
    <p:sldLayoutId id="2147484207" r:id="rId172"/>
    <p:sldLayoutId id="2147484208" r:id="rId173"/>
    <p:sldLayoutId id="2147484209" r:id="rId174"/>
    <p:sldLayoutId id="2147484210" r:id="rId175"/>
    <p:sldLayoutId id="2147484211" r:id="rId176"/>
    <p:sldLayoutId id="2147484212" r:id="rId177"/>
    <p:sldLayoutId id="2147484213" r:id="rId178"/>
    <p:sldLayoutId id="2147484214" r:id="rId179"/>
    <p:sldLayoutId id="2147484215" r:id="rId180"/>
    <p:sldLayoutId id="2147484216" r:id="rId181"/>
    <p:sldLayoutId id="2147484217" r:id="rId182"/>
    <p:sldLayoutId id="2147484218" r:id="rId183"/>
    <p:sldLayoutId id="2147484219" r:id="rId184"/>
    <p:sldLayoutId id="2147484220" r:id="rId185"/>
    <p:sldLayoutId id="2147484221" r:id="rId186"/>
    <p:sldLayoutId id="2147484222" r:id="rId187"/>
    <p:sldLayoutId id="2147484223" r:id="rId188"/>
    <p:sldLayoutId id="2147484224" r:id="rId189"/>
    <p:sldLayoutId id="2147484225" r:id="rId190"/>
    <p:sldLayoutId id="2147484226" r:id="rId191"/>
    <p:sldLayoutId id="2147484227" r:id="rId192"/>
    <p:sldLayoutId id="2147484228" r:id="rId193"/>
    <p:sldLayoutId id="2147484229" r:id="rId194"/>
    <p:sldLayoutId id="2147484230" r:id="rId195"/>
    <p:sldLayoutId id="2147484231" r:id="rId196"/>
    <p:sldLayoutId id="2147484232" r:id="rId197"/>
    <p:sldLayoutId id="2147484233" r:id="rId198"/>
    <p:sldLayoutId id="2147484234" r:id="rId199"/>
    <p:sldLayoutId id="2147484235" r:id="rId200"/>
    <p:sldLayoutId id="2147484236" r:id="rId201"/>
    <p:sldLayoutId id="2147484237" r:id="rId202"/>
    <p:sldLayoutId id="2147484238" r:id="rId203"/>
    <p:sldLayoutId id="2147484239" r:id="rId204"/>
    <p:sldLayoutId id="2147484240" r:id="rId205"/>
    <p:sldLayoutId id="2147484241" r:id="rId206"/>
    <p:sldLayoutId id="2147484242" r:id="rId207"/>
    <p:sldLayoutId id="2147484243" r:id="rId208"/>
    <p:sldLayoutId id="2147484244" r:id="rId209"/>
    <p:sldLayoutId id="2147484245" r:id="rId210"/>
    <p:sldLayoutId id="2147484246" r:id="rId211"/>
    <p:sldLayoutId id="2147484247" r:id="rId212"/>
    <p:sldLayoutId id="2147484248" r:id="rId213"/>
    <p:sldLayoutId id="2147484249" r:id="rId214"/>
    <p:sldLayoutId id="2147484250" r:id="rId215"/>
    <p:sldLayoutId id="2147484251" r:id="rId216"/>
    <p:sldLayoutId id="2147484252" r:id="rId217"/>
    <p:sldLayoutId id="2147484253" r:id="rId218"/>
    <p:sldLayoutId id="2147484254" r:id="rId219"/>
    <p:sldLayoutId id="2147484255" r:id="rId220"/>
    <p:sldLayoutId id="2147484256" r:id="rId221"/>
    <p:sldLayoutId id="2147484257" r:id="rId222"/>
    <p:sldLayoutId id="2147484258" r:id="rId223"/>
    <p:sldLayoutId id="2147484259" r:id="rId224"/>
    <p:sldLayoutId id="2147484260" r:id="rId225"/>
    <p:sldLayoutId id="2147484261" r:id="rId226"/>
    <p:sldLayoutId id="2147484262" r:id="rId227"/>
    <p:sldLayoutId id="2147484263" r:id="rId228"/>
    <p:sldLayoutId id="2147484264" r:id="rId229"/>
    <p:sldLayoutId id="2147484265" r:id="rId230"/>
    <p:sldLayoutId id="2147484266" r:id="rId231"/>
    <p:sldLayoutId id="2147484267" r:id="rId232"/>
    <p:sldLayoutId id="2147484268" r:id="rId233"/>
    <p:sldLayoutId id="2147484269" r:id="rId234"/>
    <p:sldLayoutId id="2147484270" r:id="rId235"/>
    <p:sldLayoutId id="2147484271" r:id="rId236"/>
    <p:sldLayoutId id="2147484272" r:id="rId237"/>
    <p:sldLayoutId id="2147484273" r:id="rId238"/>
    <p:sldLayoutId id="2147484274" r:id="rId239"/>
    <p:sldLayoutId id="2147484275" r:id="rId240"/>
    <p:sldLayoutId id="2147484276" r:id="rId241"/>
    <p:sldLayoutId id="2147484277" r:id="rId242"/>
    <p:sldLayoutId id="2147484278" r:id="rId243"/>
    <p:sldLayoutId id="2147484279" r:id="rId244"/>
    <p:sldLayoutId id="2147484280" r:id="rId245"/>
    <p:sldLayoutId id="2147484281" r:id="rId246"/>
    <p:sldLayoutId id="2147484282" r:id="rId247"/>
    <p:sldLayoutId id="2147484283" r:id="rId248"/>
    <p:sldLayoutId id="2147484284" r:id="rId249"/>
    <p:sldLayoutId id="2147484285" r:id="rId250"/>
    <p:sldLayoutId id="2147484286" r:id="rId251"/>
    <p:sldLayoutId id="2147484287" r:id="rId252"/>
    <p:sldLayoutId id="2147484288" r:id="rId253"/>
    <p:sldLayoutId id="2147484289" r:id="rId254"/>
    <p:sldLayoutId id="2147484290" r:id="rId255"/>
    <p:sldLayoutId id="2147484291" r:id="rId256"/>
    <p:sldLayoutId id="2147484292" r:id="rId257"/>
    <p:sldLayoutId id="2147484293" r:id="rId258"/>
    <p:sldLayoutId id="2147484294" r:id="rId259"/>
    <p:sldLayoutId id="2147484295" r:id="rId260"/>
    <p:sldLayoutId id="2147484296" r:id="rId261"/>
    <p:sldLayoutId id="2147484297" r:id="rId262"/>
    <p:sldLayoutId id="2147484298" r:id="rId263"/>
    <p:sldLayoutId id="2147484299" r:id="rId264"/>
    <p:sldLayoutId id="2147484300" r:id="rId265"/>
    <p:sldLayoutId id="2147484301" r:id="rId266"/>
    <p:sldLayoutId id="2147484302" r:id="rId267"/>
    <p:sldLayoutId id="2147484303" r:id="rId268"/>
    <p:sldLayoutId id="2147484304" r:id="rId269"/>
    <p:sldLayoutId id="2147484305" r:id="rId270"/>
    <p:sldLayoutId id="2147484306" r:id="rId271"/>
    <p:sldLayoutId id="2147484307" r:id="rId272"/>
    <p:sldLayoutId id="2147484308" r:id="rId273"/>
    <p:sldLayoutId id="2147484309" r:id="rId274"/>
    <p:sldLayoutId id="2147484310" r:id="rId275"/>
    <p:sldLayoutId id="2147484311" r:id="rId276"/>
    <p:sldLayoutId id="2147484312" r:id="rId277"/>
    <p:sldLayoutId id="2147484313" r:id="rId278"/>
    <p:sldLayoutId id="2147484314" r:id="rId279"/>
    <p:sldLayoutId id="2147484315" r:id="rId280"/>
    <p:sldLayoutId id="2147484316" r:id="rId281"/>
    <p:sldLayoutId id="2147484317" r:id="rId282"/>
    <p:sldLayoutId id="2147484318" r:id="rId283"/>
    <p:sldLayoutId id="2147484319" r:id="rId284"/>
    <p:sldLayoutId id="2147484320" r:id="rId285"/>
    <p:sldLayoutId id="2147484321" r:id="rId286"/>
    <p:sldLayoutId id="2147484322" r:id="rId287"/>
    <p:sldLayoutId id="2147484323" r:id="rId288"/>
    <p:sldLayoutId id="2147484324" r:id="rId289"/>
    <p:sldLayoutId id="2147484325" r:id="rId290"/>
    <p:sldLayoutId id="2147484326" r:id="rId291"/>
    <p:sldLayoutId id="2147484327" r:id="rId292"/>
    <p:sldLayoutId id="2147484328" r:id="rId293"/>
    <p:sldLayoutId id="2147484329" r:id="rId294"/>
    <p:sldLayoutId id="2147484330" r:id="rId295"/>
    <p:sldLayoutId id="2147484331" r:id="rId296"/>
    <p:sldLayoutId id="2147484332" r:id="rId297"/>
    <p:sldLayoutId id="2147484333" r:id="rId298"/>
    <p:sldLayoutId id="2147484334" r:id="rId299"/>
    <p:sldLayoutId id="2147484335" r:id="rId300"/>
    <p:sldLayoutId id="2147484336" r:id="rId301"/>
    <p:sldLayoutId id="2147484337" r:id="rId302"/>
    <p:sldLayoutId id="2147484338" r:id="rId303"/>
    <p:sldLayoutId id="2147484339" r:id="rId304"/>
    <p:sldLayoutId id="2147484340" r:id="rId305"/>
    <p:sldLayoutId id="2147484341" r:id="rId306"/>
    <p:sldLayoutId id="2147484342" r:id="rId307"/>
    <p:sldLayoutId id="2147484343" r:id="rId308"/>
    <p:sldLayoutId id="2147484344" r:id="rId309"/>
    <p:sldLayoutId id="2147484345" r:id="rId310"/>
    <p:sldLayoutId id="2147484346" r:id="rId311"/>
    <p:sldLayoutId id="2147484347" r:id="rId312"/>
    <p:sldLayoutId id="2147484348" r:id="rId313"/>
    <p:sldLayoutId id="2147484349" r:id="rId314"/>
    <p:sldLayoutId id="2147484350" r:id="rId315"/>
    <p:sldLayoutId id="2147484351" r:id="rId316"/>
    <p:sldLayoutId id="2147484352" r:id="rId317"/>
    <p:sldLayoutId id="2147484353" r:id="rId318"/>
    <p:sldLayoutId id="2147484354" r:id="rId319"/>
    <p:sldLayoutId id="2147484355" r:id="rId320"/>
    <p:sldLayoutId id="2147484356" r:id="rId321"/>
    <p:sldLayoutId id="2147484357" r:id="rId322"/>
    <p:sldLayoutId id="2147484358" r:id="rId323"/>
    <p:sldLayoutId id="2147484359" r:id="rId324"/>
    <p:sldLayoutId id="2147484360" r:id="rId325"/>
    <p:sldLayoutId id="2147484361" r:id="rId326"/>
    <p:sldLayoutId id="2147484362" r:id="rId327"/>
    <p:sldLayoutId id="2147484363" r:id="rId328"/>
    <p:sldLayoutId id="2147484364" r:id="rId329"/>
    <p:sldLayoutId id="2147484365" r:id="rId330"/>
    <p:sldLayoutId id="2147484366" r:id="rId331"/>
    <p:sldLayoutId id="2147484367" r:id="rId332"/>
    <p:sldLayoutId id="2147484368" r:id="rId333"/>
    <p:sldLayoutId id="2147484369" r:id="rId334"/>
    <p:sldLayoutId id="2147484370" r:id="rId335"/>
    <p:sldLayoutId id="2147484371" r:id="rId336"/>
    <p:sldLayoutId id="2147484372" r:id="rId337"/>
    <p:sldLayoutId id="2147484373" r:id="rId338"/>
    <p:sldLayoutId id="2147484374" r:id="rId339"/>
    <p:sldLayoutId id="2147484375" r:id="rId340"/>
    <p:sldLayoutId id="2147484376" r:id="rId341"/>
    <p:sldLayoutId id="2147484377" r:id="rId342"/>
    <p:sldLayoutId id="2147484378" r:id="rId343"/>
    <p:sldLayoutId id="2147484379" r:id="rId344"/>
    <p:sldLayoutId id="2147484380" r:id="rId345"/>
    <p:sldLayoutId id="2147484381" r:id="rId346"/>
    <p:sldLayoutId id="2147484382" r:id="rId347"/>
    <p:sldLayoutId id="2147484383" r:id="rId348"/>
    <p:sldLayoutId id="2147484384" r:id="rId349"/>
    <p:sldLayoutId id="2147484385" r:id="rId350"/>
    <p:sldLayoutId id="2147484386" r:id="rId351"/>
    <p:sldLayoutId id="2147484387" r:id="rId352"/>
    <p:sldLayoutId id="2147484388" r:id="rId353"/>
    <p:sldLayoutId id="2147484389" r:id="rId354"/>
    <p:sldLayoutId id="2147484390" r:id="rId355"/>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09549610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521267452"/>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5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5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5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3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8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0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1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themeOverride" Target="../theme/themeOverride3.xml"/><Relationship Id="rId5" Type="http://schemas.openxmlformats.org/officeDocument/2006/relationships/image" Target="../media/image57.jpe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43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1.xml"/><Relationship Id="rId1" Type="http://schemas.openxmlformats.org/officeDocument/2006/relationships/slideLayout" Target="../slideLayouts/slideLayout44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4375547" y="0"/>
            <a:ext cx="4768453" cy="6858000"/>
          </a:xfrm>
          <a:prstGeom prst="rect">
            <a:avLst/>
          </a:prstGeom>
        </p:spPr>
      </p:pic>
      <p:sp>
        <p:nvSpPr>
          <p:cNvPr id="283650" name="Rectangle 2"/>
          <p:cNvSpPr>
            <a:spLocks noGrp="1" noChangeArrowheads="1"/>
          </p:cNvSpPr>
          <p:nvPr>
            <p:ph type="ctrTitle"/>
          </p:nvPr>
        </p:nvSpPr>
        <p:spPr>
          <a:xfrm>
            <a:off x="34926" y="0"/>
            <a:ext cx="4340622" cy="6308725"/>
          </a:xfrm>
        </p:spPr>
        <p:txBody>
          <a:bodyPr/>
          <a:lstStyle/>
          <a:p>
            <a:pPr>
              <a:defRPr/>
            </a:pPr>
            <a:r>
              <a:rPr lang="ar-JO" sz="7200" b="1" dirty="0">
                <a:solidFill>
                  <a:schemeClr val="bg1"/>
                </a:solidFill>
                <a:effectLst>
                  <a:outerShdw blurRad="38100" dist="38100" dir="2700000" algn="tl">
                    <a:srgbClr val="000000">
                      <a:alpha val="43137"/>
                    </a:srgbClr>
                  </a:outerShdw>
                </a:effectLst>
                <a:cs typeface="+mj-cs"/>
              </a:rPr>
              <a:t>المجيء  الثاني</a:t>
            </a:r>
            <a:br>
              <a:rPr lang="en-US" sz="7200" b="1" dirty="0">
                <a:solidFill>
                  <a:schemeClr val="bg1"/>
                </a:solidFill>
                <a:effectLst>
                  <a:outerShdw blurRad="38100" dist="38100" dir="2700000" algn="tl">
                    <a:srgbClr val="000000">
                      <a:alpha val="43137"/>
                    </a:srgbClr>
                  </a:outerShdw>
                </a:effectLst>
                <a:cs typeface="+mj-cs"/>
              </a:rPr>
            </a:br>
            <a:br>
              <a:rPr lang="en-US" sz="7200" b="1" dirty="0">
                <a:solidFill>
                  <a:schemeClr val="bg1"/>
                </a:solidFill>
                <a:effectLst>
                  <a:outerShdw blurRad="38100" dist="38100" dir="2700000" algn="tl">
                    <a:srgbClr val="000000">
                      <a:alpha val="43137"/>
                    </a:srgbClr>
                  </a:outerShdw>
                </a:effectLst>
                <a:cs typeface="+mj-cs"/>
              </a:rPr>
            </a:br>
            <a:r>
              <a:rPr lang="ar-JO" sz="4000" b="1" dirty="0">
                <a:solidFill>
                  <a:schemeClr val="bg1"/>
                </a:solidFill>
                <a:effectLst>
                  <a:outerShdw blurRad="38100" dist="38100" dir="2700000" algn="tl">
                    <a:srgbClr val="000000">
                      <a:alpha val="43137"/>
                    </a:srgbClr>
                  </a:outerShdw>
                </a:effectLst>
                <a:cs typeface="+mj-cs"/>
              </a:rPr>
              <a:t>رؤ 19: 11-21</a:t>
            </a:r>
            <a:endParaRPr lang="en-US" sz="2000" b="1" dirty="0">
              <a:effectLst>
                <a:outerShdw blurRad="38100" dist="38100" dir="2700000" algn="tl">
                  <a:srgbClr val="000000">
                    <a:alpha val="43137"/>
                  </a:srgbClr>
                </a:outerShdw>
              </a:effectLst>
              <a:cs typeface="+mj-cs"/>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1600" b="1" dirty="0">
                <a:solidFill>
                  <a:srgbClr val="E5E5FF"/>
                </a:solidFill>
                <a:effectLst>
                  <a:outerShdw blurRad="38100" dist="38100" dir="2700000" algn="tl">
                    <a:srgbClr val="000000"/>
                  </a:outerShdw>
                </a:effectLst>
                <a:latin typeface="Arial" charset="0"/>
                <a:cs typeface="Arial" charset="0"/>
              </a:rPr>
              <a:t>د. ريك جريفيث</a:t>
            </a:r>
            <a:r>
              <a:rPr lang="en-US" sz="1600" b="1" dirty="0">
                <a:solidFill>
                  <a:srgbClr val="E5E5FF"/>
                </a:solidFill>
                <a:effectLst>
                  <a:outerShdw blurRad="38100" dist="38100" dir="2700000" algn="tl">
                    <a:srgbClr val="000000"/>
                  </a:outerShdw>
                </a:effectLst>
                <a:latin typeface="Arial" charset="0"/>
                <a:cs typeface="Arial" charset="0"/>
              </a:rPr>
              <a:t> • </a:t>
            </a:r>
            <a:r>
              <a:rPr lang="ar-JO" sz="1600" b="1" dirty="0">
                <a:solidFill>
                  <a:srgbClr val="E5E5FF"/>
                </a:solidFill>
                <a:effectLst>
                  <a:outerShdw blurRad="38100" dist="38100" dir="2700000" algn="tl">
                    <a:srgbClr val="000000"/>
                  </a:outerShdw>
                </a:effectLst>
                <a:latin typeface="Arial" charset="0"/>
                <a:cs typeface="Arial" charset="0"/>
              </a:rPr>
              <a:t>كنيسة الطرق المتقاطعة الدولية</a:t>
            </a:r>
            <a:r>
              <a:rPr lang="en-US" sz="1600" b="1" dirty="0">
                <a:solidFill>
                  <a:srgbClr val="E5E5FF"/>
                </a:solidFill>
                <a:effectLst>
                  <a:outerShdw blurRad="38100" dist="38100" dir="2700000" algn="tl">
                    <a:srgbClr val="000000"/>
                  </a:outerShdw>
                </a:effectLst>
                <a:latin typeface="Arial" charset="0"/>
                <a:cs typeface="Arial" charset="0"/>
              </a:rPr>
              <a:t> • BibleStudyDownloads.org</a:t>
            </a:r>
          </a:p>
        </p:txBody>
      </p:sp>
    </p:spTree>
    <p:extLst>
      <p:ext uri="{BB962C8B-B14F-4D97-AF65-F5344CB8AC3E}">
        <p14:creationId xmlns:p14="http://schemas.microsoft.com/office/powerpoint/2010/main" val="311796338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10</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10</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10</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cs typeface="Arial" panose="020B0604020202020204" pitchFamily="34" charset="0"/>
              </a:rPr>
              <a:t>Presentation_ID</a:t>
            </a: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يستهزأ المتشككون</a:t>
            </a:r>
            <a:br>
              <a:rPr lang="en-US" altLang="zh-CN" sz="6000" dirty="0">
                <a:solidFill>
                  <a:schemeClr val="bg1"/>
                </a:solidFill>
                <a:ea typeface="SimSun" charset="0"/>
                <a:cs typeface="Arial" panose="020B0604020202020204" pitchFamily="34" charset="0"/>
              </a:rPr>
            </a:br>
            <a:r>
              <a:rPr lang="ar-JO" altLang="zh-CN" sz="6000" dirty="0">
                <a:solidFill>
                  <a:schemeClr val="bg1"/>
                </a:solidFill>
                <a:ea typeface="SimSun" charset="0"/>
                <a:cs typeface="Arial" panose="020B0604020202020204" pitchFamily="34" charset="0"/>
              </a:rPr>
              <a:t>بثلاث حقائق رئيسيّة</a:t>
            </a:r>
            <a:endParaRPr lang="en-US" altLang="zh-CN" sz="5400" dirty="0">
              <a:ea typeface="SimSun" charset="0"/>
              <a:cs typeface="Arial" panose="020B0604020202020204" pitchFamily="34"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لأنه من حين رقد الآباء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كل شيء باق هكذا من بدء الخليقة.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لأن هذا يخفى عليهم بإرادتهم: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أن </a:t>
            </a:r>
            <a:r>
              <a:rPr kumimoji="0" lang="ar-JO" sz="32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السماوات كانت منذ القديم</a:t>
            </a:r>
            <a:endPar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والأرض بكلمة الله قائمة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من الماء وبالماء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(2 بطرس 3: 4 ب – 5)</a:t>
            </a:r>
            <a:endParaRPr kumimoji="0" lang="en-US"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014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11</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11</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11</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rPr>
              <a:t>Presentation_ID</a:t>
            </a: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يستهزأ المتشككون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بثلاث حقائق رئيسيّة</a:t>
            </a:r>
            <a:endParaRPr lang="en-US" altLang="zh-CN" sz="5400" dirty="0">
              <a:ea typeface="SimSun" charset="0"/>
              <a:cs typeface="SimSun" charset="0"/>
            </a:endParaRPr>
          </a:p>
        </p:txBody>
      </p:sp>
      <p:sp>
        <p:nvSpPr>
          <p:cNvPr id="16" name="Text Box 1033"/>
          <p:cNvSpPr txBox="1">
            <a:spLocks noChangeArrowheads="1"/>
          </p:cNvSpPr>
          <p:nvPr/>
        </p:nvSpPr>
        <p:spPr bwMode="auto">
          <a:xfrm>
            <a:off x="1" y="2461694"/>
            <a:ext cx="90881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اللواتي بهن العالم الكائن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حينئذ </a:t>
            </a:r>
            <a:r>
              <a:rPr kumimoji="0" lang="ar-JO" sz="32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فاض عليه الماء </a:t>
            </a: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فهلك.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(2 بطرس 3: 6)</a:t>
            </a:r>
            <a:endParaRPr kumimoji="0" lang="en-US"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الطوفان</a:t>
            </a:r>
            <a:endParaRPr kumimoji="0" lang="en-US"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69004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12</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12</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12</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rPr>
              <a:t>Presentation_ID</a:t>
            </a: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يستهزأ المتشككون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بثلاث حقائق رئيسية</a:t>
            </a:r>
            <a:endParaRPr lang="en-US" altLang="zh-CN" sz="5400" dirty="0">
              <a:ea typeface="SimSun" charset="0"/>
              <a:cs typeface="SimSun"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الطوفان</a:t>
            </a:r>
            <a:endParaRPr kumimoji="0" lang="en-US"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654104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33186051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DEA979-B86D-1E25-2C0E-207DF6D6DD62}"/>
              </a:ext>
            </a:extLst>
          </p:cNvPr>
          <p:cNvGrpSpPr/>
          <p:nvPr/>
        </p:nvGrpSpPr>
        <p:grpSpPr>
          <a:xfrm>
            <a:off x="0" y="-131422"/>
            <a:ext cx="6316268" cy="9642836"/>
            <a:chOff x="0" y="-131422"/>
            <a:chExt cx="6316268" cy="9642836"/>
          </a:xfrm>
        </p:grpSpPr>
        <p:pic>
          <p:nvPicPr>
            <p:cNvPr id="3" name="Picture 2"/>
            <p:cNvPicPr>
              <a:picLocks noChangeAspect="1"/>
            </p:cNvPicPr>
            <p:nvPr/>
          </p:nvPicPr>
          <p:blipFill>
            <a:blip r:embed="rId3"/>
            <a:stretch>
              <a:fillRect/>
            </a:stretch>
          </p:blipFill>
          <p:spPr>
            <a:xfrm>
              <a:off x="0" y="-131422"/>
              <a:ext cx="6316268" cy="9642836"/>
            </a:xfrm>
            <a:prstGeom prst="rect">
              <a:avLst/>
            </a:prstGeom>
          </p:spPr>
        </p:pic>
        <p:sp>
          <p:nvSpPr>
            <p:cNvPr id="9" name="Triangle 8">
              <a:extLst>
                <a:ext uri="{FF2B5EF4-FFF2-40B4-BE49-F238E27FC236}">
                  <a16:creationId xmlns:a16="http://schemas.microsoft.com/office/drawing/2014/main" id="{4F2C6FA3-7865-2B78-8CF6-A32D9879F643}"/>
                </a:ext>
              </a:extLst>
            </p:cNvPr>
            <p:cNvSpPr/>
            <p:nvPr/>
          </p:nvSpPr>
          <p:spPr bwMode="auto">
            <a:xfrm rot="13043268">
              <a:off x="3663572" y="2149313"/>
              <a:ext cx="546813" cy="1832707"/>
            </a:xfrm>
            <a:prstGeom prst="triangle">
              <a:avLst/>
            </a:prstGeom>
            <a:solidFill>
              <a:srgbClr val="82C1E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 name="Triangle 9">
              <a:extLst>
                <a:ext uri="{FF2B5EF4-FFF2-40B4-BE49-F238E27FC236}">
                  <a16:creationId xmlns:a16="http://schemas.microsoft.com/office/drawing/2014/main" id="{C01E6681-9E58-8F76-46F6-7FE1879ED97A}"/>
                </a:ext>
              </a:extLst>
            </p:cNvPr>
            <p:cNvSpPr/>
            <p:nvPr/>
          </p:nvSpPr>
          <p:spPr bwMode="auto">
            <a:xfrm rot="11842245">
              <a:off x="2819607" y="2067349"/>
              <a:ext cx="1489905" cy="1737360"/>
            </a:xfrm>
            <a:prstGeom prst="triangle">
              <a:avLst>
                <a:gd name="adj" fmla="val 53326"/>
              </a:avLst>
            </a:prstGeom>
            <a:solidFill>
              <a:srgbClr val="82C1E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898050" name="Rectangle 1026"/>
          <p:cNvSpPr>
            <a:spLocks noGrp="1" noChangeArrowheads="1"/>
          </p:cNvSpPr>
          <p:nvPr>
            <p:ph type="ctrTitle"/>
          </p:nvPr>
        </p:nvSpPr>
        <p:spPr>
          <a:xfrm>
            <a:off x="6316268" y="1"/>
            <a:ext cx="2827732" cy="6875160"/>
          </a:xfrm>
          <a:effectLst>
            <a:outerShdw blurRad="63500" dist="35921" dir="2700000" algn="ctr" rotWithShape="0">
              <a:schemeClr val="tx2">
                <a:alpha val="74998"/>
              </a:schemeClr>
            </a:outerShdw>
          </a:effectLst>
        </p:spPr>
        <p:txBody>
          <a:bodyPr/>
          <a:lstStyle/>
          <a:p>
            <a:pPr algn="r" rtl="1">
              <a:defRPr/>
            </a:pPr>
            <a:r>
              <a:rPr lang="ar-JO" altLang="ja-JP" sz="3600" b="1" dirty="0">
                <a:latin typeface="Arial" panose="020B0604020202020204" pitchFamily="34" charset="0"/>
                <a:ea typeface="ＭＳ Ｐゴシック" charset="0"/>
                <a:cs typeface="Arial" panose="020B0604020202020204" pitchFamily="34" charset="0"/>
              </a:rPr>
              <a:t>في عام 2010 أظهر مركز بيو للأبحاث أن 47% من الأمريكيين يعتقدون أن يسوع سيعود بحلول عام 2050.</a:t>
            </a:r>
            <a:endParaRPr lang="en-US" sz="4000" dirty="0">
              <a:latin typeface="Arial" panose="020B0604020202020204" pitchFamily="34" charset="0"/>
              <a:ea typeface="ＭＳ Ｐゴシック" charset="0"/>
              <a:cs typeface="Arial" panose="020B0604020202020204" pitchFamily="34" charset="0"/>
            </a:endParaRPr>
          </a:p>
        </p:txBody>
      </p:sp>
      <p:sp>
        <p:nvSpPr>
          <p:cNvPr id="2" name="Rectangle 1026">
            <a:extLst>
              <a:ext uri="{FF2B5EF4-FFF2-40B4-BE49-F238E27FC236}">
                <a16:creationId xmlns:a16="http://schemas.microsoft.com/office/drawing/2014/main" id="{9740F003-4490-3C02-C48A-74CC290C2F0E}"/>
              </a:ext>
            </a:extLst>
          </p:cNvPr>
          <p:cNvSpPr txBox="1">
            <a:spLocks noChangeArrowheads="1"/>
          </p:cNvSpPr>
          <p:nvPr/>
        </p:nvSpPr>
        <p:spPr bwMode="auto">
          <a:xfrm>
            <a:off x="0" y="-73672"/>
            <a:ext cx="6316268" cy="7185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altLang="ja-JP" sz="2400" b="1" kern="0" dirty="0">
                <a:solidFill>
                  <a:schemeClr val="tx1"/>
                </a:solidFill>
                <a:latin typeface="Arial" panose="020B0604020202020204" pitchFamily="34" charset="0"/>
                <a:ea typeface="ＭＳ Ｐゴシック" charset="0"/>
                <a:cs typeface="Arial" panose="020B0604020202020204" pitchFamily="34" charset="0"/>
              </a:rPr>
              <a:t>هل سيعود يسوع سريعاً؟</a:t>
            </a:r>
            <a:endParaRPr lang="en-US" sz="2800"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 name="Rectangle 1026">
            <a:extLst>
              <a:ext uri="{FF2B5EF4-FFF2-40B4-BE49-F238E27FC236}">
                <a16:creationId xmlns:a16="http://schemas.microsoft.com/office/drawing/2014/main" id="{9F2FC53A-1BBE-35BC-0835-51526D9D82A4}"/>
              </a:ext>
            </a:extLst>
          </p:cNvPr>
          <p:cNvSpPr txBox="1">
            <a:spLocks noChangeArrowheads="1"/>
          </p:cNvSpPr>
          <p:nvPr/>
        </p:nvSpPr>
        <p:spPr bwMode="auto">
          <a:xfrm>
            <a:off x="0" y="616016"/>
            <a:ext cx="6316268" cy="7185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sz="2000" b="1" kern="0" dirty="0">
                <a:solidFill>
                  <a:schemeClr val="bg2">
                    <a:lumMod val="50000"/>
                  </a:schemeClr>
                </a:solidFill>
                <a:latin typeface="Arial" panose="020B0604020202020204" pitchFamily="34" charset="0"/>
                <a:ea typeface="ＭＳ Ｐゴシック" charset="0"/>
                <a:cs typeface="Arial" panose="020B0604020202020204" pitchFamily="34" charset="0"/>
              </a:rPr>
              <a:t>نسبة المسيحيين الأمريكيين الذين يقولون أنَّ يسوع سيعود إلى الأرض في 2050</a:t>
            </a:r>
            <a:endParaRPr lang="en-US" sz="2400" kern="0" dirty="0">
              <a:solidFill>
                <a:schemeClr val="bg2">
                  <a:lumMod val="50000"/>
                </a:schemeClr>
              </a:solidFill>
              <a:latin typeface="Arial" panose="020B0604020202020204" pitchFamily="34" charset="0"/>
              <a:ea typeface="ＭＳ Ｐゴシック" charset="0"/>
              <a:cs typeface="Arial" panose="020B0604020202020204" pitchFamily="34" charset="0"/>
            </a:endParaRPr>
          </a:p>
        </p:txBody>
      </p:sp>
      <p:sp>
        <p:nvSpPr>
          <p:cNvPr id="5" name="Rectangle 1026">
            <a:extLst>
              <a:ext uri="{FF2B5EF4-FFF2-40B4-BE49-F238E27FC236}">
                <a16:creationId xmlns:a16="http://schemas.microsoft.com/office/drawing/2014/main" id="{EC4B330F-665C-6977-CD88-7D9F71E85590}"/>
              </a:ext>
            </a:extLst>
          </p:cNvPr>
          <p:cNvSpPr txBox="1">
            <a:spLocks noChangeArrowheads="1"/>
          </p:cNvSpPr>
          <p:nvPr/>
        </p:nvSpPr>
        <p:spPr bwMode="auto">
          <a:xfrm>
            <a:off x="1378320" y="2775299"/>
            <a:ext cx="1317343" cy="937623"/>
          </a:xfrm>
          <a:prstGeom prst="rect">
            <a:avLst/>
          </a:prstGeom>
          <a:solidFill>
            <a:srgbClr val="0087B5"/>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altLang="ja-JP" sz="1800" b="1" kern="0" dirty="0">
                <a:latin typeface="Arial" panose="020B0604020202020204" pitchFamily="34" charset="0"/>
                <a:ea typeface="ＭＳ Ｐゴシック" charset="0"/>
                <a:cs typeface="Arial" panose="020B0604020202020204" pitchFamily="34" charset="0"/>
              </a:rPr>
              <a:t>27%</a:t>
            </a:r>
          </a:p>
          <a:p>
            <a:pPr algn="r" defTabSz="914400" rtl="1">
              <a:defRPr/>
            </a:pPr>
            <a:r>
              <a:rPr lang="ar-JO" sz="1800" b="1" kern="0" dirty="0">
                <a:latin typeface="Arial" panose="020B0604020202020204" pitchFamily="34" charset="0"/>
                <a:ea typeface="ＭＳ Ｐゴシック" charset="0"/>
                <a:cs typeface="Arial" panose="020B0604020202020204" pitchFamily="34" charset="0"/>
              </a:rPr>
              <a:t>سيعود حتماً</a:t>
            </a:r>
            <a:endParaRPr lang="en-US" sz="2000" kern="0" dirty="0">
              <a:latin typeface="Arial" panose="020B0604020202020204" pitchFamily="34" charset="0"/>
              <a:ea typeface="ＭＳ Ｐゴシック" charset="0"/>
              <a:cs typeface="Arial" panose="020B0604020202020204" pitchFamily="34" charset="0"/>
            </a:endParaRPr>
          </a:p>
        </p:txBody>
      </p:sp>
      <p:sp>
        <p:nvSpPr>
          <p:cNvPr id="6" name="Rectangle 1026">
            <a:extLst>
              <a:ext uri="{FF2B5EF4-FFF2-40B4-BE49-F238E27FC236}">
                <a16:creationId xmlns:a16="http://schemas.microsoft.com/office/drawing/2014/main" id="{83751C70-6728-1E79-91A8-6D846466E423}"/>
              </a:ext>
            </a:extLst>
          </p:cNvPr>
          <p:cNvSpPr txBox="1">
            <a:spLocks noChangeArrowheads="1"/>
          </p:cNvSpPr>
          <p:nvPr/>
        </p:nvSpPr>
        <p:spPr bwMode="auto">
          <a:xfrm>
            <a:off x="1104812" y="4514248"/>
            <a:ext cx="1529997" cy="937623"/>
          </a:xfrm>
          <a:prstGeom prst="rect">
            <a:avLst/>
          </a:prstGeom>
          <a:solidFill>
            <a:srgbClr val="04A2CE"/>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altLang="ja-JP" sz="1800" b="1" kern="0" dirty="0">
                <a:latin typeface="Arial" panose="020B0604020202020204" pitchFamily="34" charset="0"/>
                <a:ea typeface="ＭＳ Ｐゴシック" charset="0"/>
                <a:cs typeface="Arial" panose="020B0604020202020204" pitchFamily="34" charset="0"/>
              </a:rPr>
              <a:t>20%</a:t>
            </a:r>
          </a:p>
          <a:p>
            <a:pPr algn="r" defTabSz="914400" rtl="1">
              <a:defRPr/>
            </a:pPr>
            <a:r>
              <a:rPr lang="ar-JO" sz="1800" b="1" kern="0" dirty="0">
                <a:latin typeface="Arial" panose="020B0604020202020204" pitchFamily="34" charset="0"/>
                <a:ea typeface="ＭＳ Ｐゴシック" charset="0"/>
                <a:cs typeface="Arial" panose="020B0604020202020204" pitchFamily="34" charset="0"/>
              </a:rPr>
              <a:t>ربما سيعود</a:t>
            </a:r>
            <a:endParaRPr lang="en-US" sz="2000" kern="0" dirty="0">
              <a:latin typeface="Arial" panose="020B0604020202020204" pitchFamily="34" charset="0"/>
              <a:ea typeface="ＭＳ Ｐゴシック" charset="0"/>
              <a:cs typeface="Arial" panose="020B0604020202020204" pitchFamily="34" charset="0"/>
            </a:endParaRPr>
          </a:p>
        </p:txBody>
      </p:sp>
      <p:sp>
        <p:nvSpPr>
          <p:cNvPr id="7" name="Rectangle 1026">
            <a:extLst>
              <a:ext uri="{FF2B5EF4-FFF2-40B4-BE49-F238E27FC236}">
                <a16:creationId xmlns:a16="http://schemas.microsoft.com/office/drawing/2014/main" id="{59E83D07-D536-C6A8-C225-4110B071C0BD}"/>
              </a:ext>
            </a:extLst>
          </p:cNvPr>
          <p:cNvSpPr txBox="1">
            <a:spLocks noChangeArrowheads="1"/>
          </p:cNvSpPr>
          <p:nvPr/>
        </p:nvSpPr>
        <p:spPr bwMode="auto">
          <a:xfrm>
            <a:off x="3855543" y="3578308"/>
            <a:ext cx="1239991" cy="1263201"/>
          </a:xfrm>
          <a:prstGeom prst="rect">
            <a:avLst/>
          </a:prstGeom>
          <a:solidFill>
            <a:srgbClr val="ADD6EB"/>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altLang="ja-JP" sz="1800" b="1" kern="0" dirty="0">
                <a:solidFill>
                  <a:schemeClr val="tx1"/>
                </a:solidFill>
                <a:latin typeface="Arial" panose="020B0604020202020204" pitchFamily="34" charset="0"/>
                <a:ea typeface="ＭＳ Ｐゴシック" charset="0"/>
                <a:cs typeface="Arial" panose="020B0604020202020204" pitchFamily="34" charset="0"/>
              </a:rPr>
              <a:t>28%</a:t>
            </a:r>
          </a:p>
          <a:p>
            <a:pPr algn="r" defTabSz="914400" rtl="1">
              <a:defRPr/>
            </a:pPr>
            <a:r>
              <a:rPr lang="ar-JO" sz="1800" b="1" kern="0" dirty="0">
                <a:solidFill>
                  <a:schemeClr val="tx1"/>
                </a:solidFill>
                <a:latin typeface="Arial" panose="020B0604020202020204" pitchFamily="34" charset="0"/>
                <a:ea typeface="ＭＳ Ｐゴシック" charset="0"/>
                <a:cs typeface="Arial" panose="020B0604020202020204" pitchFamily="34" charset="0"/>
              </a:rPr>
              <a:t>ربما لن يعود</a:t>
            </a:r>
            <a:endParaRPr lang="en-US" sz="2000"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 name="Rectangle 1026">
            <a:extLst>
              <a:ext uri="{FF2B5EF4-FFF2-40B4-BE49-F238E27FC236}">
                <a16:creationId xmlns:a16="http://schemas.microsoft.com/office/drawing/2014/main" id="{C9792BD5-B1BE-57F5-0239-3785BD032A1F}"/>
              </a:ext>
            </a:extLst>
          </p:cNvPr>
          <p:cNvSpPr txBox="1">
            <a:spLocks noChangeArrowheads="1"/>
          </p:cNvSpPr>
          <p:nvPr/>
        </p:nvSpPr>
        <p:spPr bwMode="auto">
          <a:xfrm>
            <a:off x="2909371" y="5171717"/>
            <a:ext cx="946174" cy="1263201"/>
          </a:xfrm>
          <a:prstGeom prst="rect">
            <a:avLst/>
          </a:prstGeom>
          <a:solidFill>
            <a:srgbClr val="F9FBF7"/>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altLang="ja-JP" sz="1800" b="1" kern="0" dirty="0">
                <a:solidFill>
                  <a:schemeClr val="tx1"/>
                </a:solidFill>
                <a:latin typeface="Arial" panose="020B0604020202020204" pitchFamily="34" charset="0"/>
                <a:ea typeface="ＭＳ Ｐゴシック" charset="0"/>
                <a:cs typeface="Arial" panose="020B0604020202020204" pitchFamily="34" charset="0"/>
              </a:rPr>
              <a:t>14%</a:t>
            </a:r>
          </a:p>
          <a:p>
            <a:pPr algn="r" defTabSz="914400" rtl="1">
              <a:defRPr/>
            </a:pPr>
            <a:r>
              <a:rPr lang="ar-JO" sz="1800" b="1" kern="0" dirty="0">
                <a:solidFill>
                  <a:schemeClr val="tx1"/>
                </a:solidFill>
                <a:latin typeface="Arial" panose="020B0604020202020204" pitchFamily="34" charset="0"/>
                <a:ea typeface="ＭＳ Ｐゴシック" charset="0"/>
                <a:cs typeface="Arial" panose="020B0604020202020204" pitchFamily="34" charset="0"/>
              </a:rPr>
              <a:t>لا يعرفون</a:t>
            </a:r>
            <a:endParaRPr lang="en-US" sz="2000"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 name="Rectangle 1026">
            <a:extLst>
              <a:ext uri="{FF2B5EF4-FFF2-40B4-BE49-F238E27FC236}">
                <a16:creationId xmlns:a16="http://schemas.microsoft.com/office/drawing/2014/main" id="{954DDABA-71C8-F860-9040-F86B75A155B8}"/>
              </a:ext>
            </a:extLst>
          </p:cNvPr>
          <p:cNvSpPr txBox="1">
            <a:spLocks noChangeArrowheads="1"/>
          </p:cNvSpPr>
          <p:nvPr/>
        </p:nvSpPr>
        <p:spPr bwMode="auto">
          <a:xfrm>
            <a:off x="2950408" y="2278785"/>
            <a:ext cx="1317343" cy="6637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altLang="ja-JP" sz="1800" b="1" kern="0" dirty="0">
                <a:solidFill>
                  <a:schemeClr val="tx1"/>
                </a:solidFill>
                <a:latin typeface="Arial" panose="020B0604020202020204" pitchFamily="34" charset="0"/>
                <a:ea typeface="ＭＳ Ｐゴシック" charset="0"/>
                <a:cs typeface="Arial" panose="020B0604020202020204" pitchFamily="34" charset="0"/>
              </a:rPr>
              <a:t>10%</a:t>
            </a:r>
          </a:p>
          <a:p>
            <a:pPr algn="r" defTabSz="914400" rtl="1">
              <a:defRPr/>
            </a:pPr>
            <a:r>
              <a:rPr lang="ar-JO" sz="1800" b="1" kern="0" dirty="0">
                <a:solidFill>
                  <a:schemeClr val="tx1"/>
                </a:solidFill>
                <a:latin typeface="Arial" panose="020B0604020202020204" pitchFamily="34" charset="0"/>
                <a:ea typeface="ＭＳ Ｐゴシック" charset="0"/>
                <a:cs typeface="Arial" panose="020B0604020202020204" pitchFamily="34" charset="0"/>
              </a:rPr>
              <a:t>حتماً لن يعود</a:t>
            </a:r>
            <a:endParaRPr lang="en-US" sz="2000" kern="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253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defRPr/>
            </a:pPr>
            <a:r>
              <a:rPr lang="ar-JO" altLang="ja-JP" b="1" dirty="0">
                <a:solidFill>
                  <a:srgbClr val="FFFF00"/>
                </a:solidFill>
                <a:latin typeface="Arial" panose="020B0604020202020204" pitchFamily="34" charset="0"/>
                <a:ea typeface="ＭＳ Ｐゴシック" charset="0"/>
                <a:cs typeface="Arial" panose="020B0604020202020204" pitchFamily="34" charset="0"/>
              </a:rPr>
              <a:t>لماذا </a:t>
            </a:r>
            <a:r>
              <a:rPr lang="ar-JO" altLang="ja-JP" b="1" dirty="0">
                <a:latin typeface="Arial" panose="020B0604020202020204" pitchFamily="34" charset="0"/>
                <a:ea typeface="ＭＳ Ｐゴシック" charset="0"/>
                <a:cs typeface="Arial" panose="020B0604020202020204" pitchFamily="34" charset="0"/>
              </a:rPr>
              <a:t>يجب أن يعود المسيح؟</a:t>
            </a:r>
            <a:endParaRPr lang="en-US" sz="4800"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4328" y="24938"/>
            <a:ext cx="9210198" cy="5157711"/>
          </a:xfrm>
          <a:prstGeom prst="rect">
            <a:avLst/>
          </a:prstGeom>
        </p:spPr>
      </p:pic>
    </p:spTree>
    <p:extLst>
      <p:ext uri="{BB962C8B-B14F-4D97-AF65-F5344CB8AC3E}">
        <p14:creationId xmlns:p14="http://schemas.microsoft.com/office/powerpoint/2010/main" val="2813096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5058"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pic>
        <p:nvPicPr>
          <p:cNvPr id="685070" name="Picture 1028" descr="Pict1031"/>
          <p:cNvPicPr>
            <a:picLocks noChangeAspect="1" noChangeArrowheads="1"/>
          </p:cNvPicPr>
          <p:nvPr/>
        </p:nvPicPr>
        <p:blipFill rotWithShape="1">
          <a:blip r:embed="rId4">
            <a:extLst>
              <a:ext uri="{28A0092B-C50C-407E-A947-70E740481C1C}">
                <a14:useLocalDpi xmlns:a14="http://schemas.microsoft.com/office/drawing/2010/main"/>
              </a:ext>
            </a:extLst>
          </a:blip>
          <a:srcRect r="40349"/>
          <a:stretch/>
        </p:blipFill>
        <p:spPr bwMode="auto">
          <a:xfrm>
            <a:off x="282576" y="1196975"/>
            <a:ext cx="5092718" cy="5530850"/>
          </a:xfrm>
          <a:prstGeom prst="rect">
            <a:avLst/>
          </a:prstGeom>
          <a:noFill/>
          <a:ln w="57150">
            <a:solidFill>
              <a:srgbClr val="003300"/>
            </a:solidFill>
            <a:miter lim="800000"/>
            <a:headEnd/>
            <a:tailEnd/>
          </a:ln>
          <a:extLst>
            <a:ext uri="{909E8E84-426E-40dd-AFC4-6F175D3DCCD1}">
              <a14:hiddenFill xmlns:a14="http://schemas.microsoft.com/office/drawing/2010/main" xmlns="">
                <a:solidFill>
                  <a:srgbClr val="FFFFFF"/>
                </a:solidFill>
              </a14:hiddenFill>
            </a:ext>
          </a:extLst>
        </p:spPr>
      </p:pic>
      <p:sp>
        <p:nvSpPr>
          <p:cNvPr id="327685" name="Rectangle 1029"/>
          <p:cNvSpPr>
            <a:spLocks noGrp="1" noChangeArrowheads="1"/>
          </p:cNvSpPr>
          <p:nvPr>
            <p:ph type="title"/>
          </p:nvPr>
        </p:nvSpPr>
        <p:spPr>
          <a:xfrm>
            <a:off x="1421791" y="44401"/>
            <a:ext cx="6300419" cy="771623"/>
          </a:xfrm>
        </p:spPr>
        <p:txBody>
          <a:bodyPr wrap="none" lIns="90000" tIns="46800" rIns="90000" bIns="46800">
            <a:spAutoFit/>
          </a:bodyPr>
          <a:lstStyle/>
          <a:p>
            <a:pPr>
              <a:defRPr/>
            </a:pPr>
            <a:r>
              <a:rPr lang="ar-EG" b="1" kern="1200" dirty="0">
                <a:effectLst>
                  <a:outerShdw blurRad="38100" dist="38100" dir="2700000" algn="tl">
                    <a:srgbClr val="000000"/>
                  </a:outerShdw>
                </a:effectLst>
                <a:latin typeface="Arial" charset="0"/>
                <a:ea typeface="ＭＳ Ｐゴシック" charset="0"/>
                <a:cs typeface="Arial" charset="0"/>
              </a:rPr>
              <a:t>الموضوع الرئيسي: عودة المسيح</a:t>
            </a:r>
            <a:endParaRPr lang="en-US" b="1" kern="1200" dirty="0">
              <a:effectLst>
                <a:outerShdw blurRad="38100" dist="38100" dir="2700000" algn="tl">
                  <a:srgbClr val="000000"/>
                </a:outerShdw>
              </a:effectLst>
              <a:latin typeface="Arial" charset="0"/>
              <a:ea typeface="ＭＳ Ｐゴシック" charset="0"/>
              <a:cs typeface="Arial" charset="0"/>
            </a:endParaRPr>
          </a:p>
        </p:txBody>
      </p:sp>
      <p:sp>
        <p:nvSpPr>
          <p:cNvPr id="685071" name="Oval 2"/>
          <p:cNvSpPr>
            <a:spLocks noChangeArrowheads="1"/>
          </p:cNvSpPr>
          <p:nvPr/>
        </p:nvSpPr>
        <p:spPr bwMode="auto">
          <a:xfrm>
            <a:off x="539552" y="1268760"/>
            <a:ext cx="2232248" cy="864096"/>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85067" name="TextBox 1"/>
          <p:cNvSpPr txBox="1">
            <a:spLocks noChangeArrowheads="1"/>
          </p:cNvSpPr>
          <p:nvPr/>
        </p:nvSpPr>
        <p:spPr bwMode="auto">
          <a:xfrm>
            <a:off x="792076" y="1424970"/>
            <a:ext cx="1727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قادم</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034"/>
          <p:cNvSpPr txBox="1">
            <a:spLocks noChangeArrowheads="1"/>
          </p:cNvSpPr>
          <p:nvPr/>
        </p:nvSpPr>
        <p:spPr bwMode="auto">
          <a:xfrm>
            <a:off x="0" y="692150"/>
            <a:ext cx="9144000" cy="341313"/>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تيري هول ، بانوراما الكتاب المقدس ، 140</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6439" name="Text Box 1034"/>
          <p:cNvSpPr txBox="1">
            <a:spLocks noChangeArrowheads="1"/>
          </p:cNvSpPr>
          <p:nvPr/>
        </p:nvSpPr>
        <p:spPr bwMode="auto">
          <a:xfrm>
            <a:off x="8430447" y="7938"/>
            <a:ext cx="695270" cy="1202510"/>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419</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322</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 name="Group 3">
            <a:extLst>
              <a:ext uri="{FF2B5EF4-FFF2-40B4-BE49-F238E27FC236}">
                <a16:creationId xmlns:a16="http://schemas.microsoft.com/office/drawing/2014/main" id="{6CE8A0DE-4909-9846-9DA5-BE8BFF24185D}"/>
              </a:ext>
            </a:extLst>
          </p:cNvPr>
          <p:cNvGrpSpPr/>
          <p:nvPr/>
        </p:nvGrpSpPr>
        <p:grpSpPr>
          <a:xfrm>
            <a:off x="5324824" y="1210448"/>
            <a:ext cx="3462111" cy="5530850"/>
            <a:chOff x="5357875" y="1218386"/>
            <a:chExt cx="3462111" cy="5530850"/>
          </a:xfrm>
        </p:grpSpPr>
        <p:grpSp>
          <p:nvGrpSpPr>
            <p:cNvPr id="2" name="Group 1">
              <a:extLst>
                <a:ext uri="{FF2B5EF4-FFF2-40B4-BE49-F238E27FC236}">
                  <a16:creationId xmlns:a16="http://schemas.microsoft.com/office/drawing/2014/main" id="{2956039D-0CBD-2946-9B2E-C90A68C55846}"/>
                </a:ext>
              </a:extLst>
            </p:cNvPr>
            <p:cNvGrpSpPr/>
            <p:nvPr/>
          </p:nvGrpSpPr>
          <p:grpSpPr>
            <a:xfrm>
              <a:off x="5357875" y="1218386"/>
              <a:ext cx="3462111" cy="5530850"/>
              <a:chOff x="5340463" y="1218386"/>
              <a:chExt cx="3462111" cy="5530850"/>
            </a:xfrm>
          </p:grpSpPr>
          <p:pic>
            <p:nvPicPr>
              <p:cNvPr id="19" name="Picture 1028" descr="Pict1031">
                <a:extLst>
                  <a:ext uri="{FF2B5EF4-FFF2-40B4-BE49-F238E27FC236}">
                    <a16:creationId xmlns:a16="http://schemas.microsoft.com/office/drawing/2014/main" id="{A79CB9DD-3D8F-534A-913F-47669270600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59448"/>
              <a:stretch/>
            </p:blipFill>
            <p:spPr bwMode="auto">
              <a:xfrm>
                <a:off x="5340463" y="1218386"/>
                <a:ext cx="3462111" cy="5530850"/>
              </a:xfrm>
              <a:prstGeom prst="rect">
                <a:avLst/>
              </a:prstGeom>
              <a:noFill/>
              <a:ln w="57150">
                <a:solidFill>
                  <a:srgbClr val="003300"/>
                </a:solidFill>
                <a:miter lim="800000"/>
                <a:headEnd/>
                <a:tailEnd/>
              </a:ln>
              <a:extLst>
                <a:ext uri="{909E8E84-426E-40dd-AFC4-6F175D3DCCD1}">
                  <a14:hiddenFill xmlns:a14="http://schemas.microsoft.com/office/drawing/2010/main" xmlns="">
                    <a:solidFill>
                      <a:srgbClr val="FFFFFF"/>
                    </a:solidFill>
                  </a14:hiddenFill>
                </a:ext>
              </a:extLst>
            </p:spPr>
          </p:pic>
          <p:sp>
            <p:nvSpPr>
              <p:cNvPr id="685065" name="TextBox 12"/>
              <p:cNvSpPr txBox="1">
                <a:spLocks noChangeArrowheads="1"/>
              </p:cNvSpPr>
              <p:nvPr/>
            </p:nvSpPr>
            <p:spPr bwMode="auto">
              <a:xfrm>
                <a:off x="5467350" y="6026950"/>
                <a:ext cx="3208338" cy="5847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العهد الجديد</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 name="Oval 10">
              <a:extLst>
                <a:ext uri="{FF2B5EF4-FFF2-40B4-BE49-F238E27FC236}">
                  <a16:creationId xmlns:a16="http://schemas.microsoft.com/office/drawing/2014/main" id="{CC8461FB-BF74-6748-8CB6-748FE45EA567}"/>
                </a:ext>
              </a:extLst>
            </p:cNvPr>
            <p:cNvSpPr>
              <a:spLocks noChangeArrowheads="1"/>
            </p:cNvSpPr>
            <p:nvPr/>
          </p:nvSpPr>
          <p:spPr bwMode="auto">
            <a:xfrm>
              <a:off x="6498434" y="3919284"/>
              <a:ext cx="1800200" cy="151216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25" name="Oval 10">
              <a:extLst>
                <a:ext uri="{FF2B5EF4-FFF2-40B4-BE49-F238E27FC236}">
                  <a16:creationId xmlns:a16="http://schemas.microsoft.com/office/drawing/2014/main" id="{F35C08D4-4727-F24A-8BDD-6D381BFA2BEC}"/>
                </a:ext>
              </a:extLst>
            </p:cNvPr>
            <p:cNvSpPr>
              <a:spLocks noChangeArrowheads="1"/>
            </p:cNvSpPr>
            <p:nvPr/>
          </p:nvSpPr>
          <p:spPr bwMode="auto">
            <a:xfrm>
              <a:off x="6516215" y="3692861"/>
              <a:ext cx="1704041" cy="1512168"/>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85066" name="TextBox 14"/>
            <p:cNvSpPr txBox="1">
              <a:spLocks noChangeArrowheads="1"/>
            </p:cNvSpPr>
            <p:nvPr/>
          </p:nvSpPr>
          <p:spPr bwMode="auto">
            <a:xfrm>
              <a:off x="6622607" y="3892972"/>
              <a:ext cx="172878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 قادم مرة أخرى</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Rectangle 2">
            <a:extLst>
              <a:ext uri="{FF2B5EF4-FFF2-40B4-BE49-F238E27FC236}">
                <a16:creationId xmlns:a16="http://schemas.microsoft.com/office/drawing/2014/main" id="{E04199C6-5D20-2847-8C03-E559548A6482}"/>
              </a:ext>
            </a:extLst>
          </p:cNvPr>
          <p:cNvSpPr/>
          <p:nvPr/>
        </p:nvSpPr>
        <p:spPr bwMode="auto">
          <a:xfrm>
            <a:off x="792076" y="6296628"/>
            <a:ext cx="2240491" cy="32165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85064" name="TextBox 3"/>
          <p:cNvSpPr txBox="1">
            <a:spLocks noChangeArrowheads="1"/>
          </p:cNvSpPr>
          <p:nvPr/>
        </p:nvSpPr>
        <p:spPr bwMode="auto">
          <a:xfrm>
            <a:off x="421476" y="6064933"/>
            <a:ext cx="2905362" cy="5847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العهد القديم</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1026">
            <a:extLst>
              <a:ext uri="{FF2B5EF4-FFF2-40B4-BE49-F238E27FC236}">
                <a16:creationId xmlns:a16="http://schemas.microsoft.com/office/drawing/2014/main" id="{A4E2721A-5F49-201C-6097-A99AE2CAD46B}"/>
              </a:ext>
            </a:extLst>
          </p:cNvPr>
          <p:cNvSpPr txBox="1">
            <a:spLocks noChangeArrowheads="1"/>
          </p:cNvSpPr>
          <p:nvPr/>
        </p:nvSpPr>
        <p:spPr bwMode="auto">
          <a:xfrm rot="20873731">
            <a:off x="-55402" y="1976031"/>
            <a:ext cx="9107487" cy="110903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b="1" kern="0" dirty="0">
                <a:solidFill>
                  <a:srgbClr val="FFFF00"/>
                </a:solidFill>
                <a:latin typeface="Arial" panose="020B0604020202020204" pitchFamily="34" charset="0"/>
                <a:ea typeface="ＭＳ Ｐゴシック" charset="0"/>
                <a:cs typeface="Arial" panose="020B0604020202020204" pitchFamily="34" charset="0"/>
              </a:rPr>
              <a:t>لماذا </a:t>
            </a:r>
            <a:r>
              <a:rPr lang="ar-JO" altLang="ja-JP" b="1" kern="0" dirty="0">
                <a:solidFill>
                  <a:srgbClr val="FFFFFF"/>
                </a:solidFill>
                <a:latin typeface="Arial" panose="020B0604020202020204" pitchFamily="34" charset="0"/>
                <a:ea typeface="ＭＳ Ｐゴシック" charset="0"/>
                <a:cs typeface="Arial" panose="020B0604020202020204" pitchFamily="34" charset="0"/>
              </a:rPr>
              <a:t>يجب أن يعود يسوع؟</a:t>
            </a:r>
            <a:endParaRPr lang="en-US" sz="6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045247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النار: ١/٣ مخلوقات بحري</a:t>
                      </a:r>
                      <a:r>
                        <a:rPr kumimoji="0" lang="ar-JO" sz="1800" b="1" i="0" u="none" strike="noStrike" cap="none" normalizeH="0" baseline="0" dirty="0">
                          <a:ln>
                            <a:noFill/>
                          </a:ln>
                          <a:solidFill>
                            <a:srgbClr val="FFCCFF"/>
                          </a:solidFill>
                          <a:effectLst/>
                          <a:latin typeface="Arial"/>
                          <a:ea typeface="Osaka" charset="-128"/>
                          <a:cs typeface="Arial"/>
                        </a:rPr>
                        <a:t>َّ</a:t>
                      </a:r>
                      <a:r>
                        <a:rPr kumimoji="0" lang="ar-SA" sz="1800" b="1" i="0" u="none" strike="noStrike" cap="none" normalizeH="0" baseline="0" dirty="0">
                          <a:ln>
                            <a:noFill/>
                          </a:ln>
                          <a:solidFill>
                            <a:srgbClr val="FFCCFF"/>
                          </a:solidFill>
                          <a:effectLst/>
                          <a:latin typeface="Arial"/>
                          <a:ea typeface="Osaka" charset="-128"/>
                          <a:cs typeface="Arial"/>
                        </a:rPr>
                        <a:t>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البحر إلى الدم</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طم</a:t>
                      </a:r>
                      <a:r>
                        <a:rPr kumimoji="0" lang="ar-JO" sz="1800" b="1" i="0" u="none" strike="noStrike" cap="none" normalizeH="0" baseline="0" dirty="0">
                          <a:ln>
                            <a:noFill/>
                          </a:ln>
                          <a:solidFill>
                            <a:schemeClr val="tx1"/>
                          </a:solidFill>
                          <a:effectLst/>
                          <a:latin typeface="Arial"/>
                          <a:ea typeface="Osaka" charset="-128"/>
                          <a:cs typeface="Arial"/>
                        </a:rPr>
                        <a:t>أ</a:t>
                      </a:r>
                      <a:r>
                        <a:rPr kumimoji="0" lang="ar-SA" sz="1800" b="1" i="0" u="none" strike="noStrike" cap="none" normalizeH="0" baseline="0" dirty="0">
                          <a:ln>
                            <a:noFill/>
                          </a:ln>
                          <a:solidFill>
                            <a:schemeClr val="tx1"/>
                          </a:solidFill>
                          <a:effectLst/>
                          <a:latin typeface="Arial"/>
                          <a:ea typeface="Osaka" charset="-128"/>
                          <a:cs typeface="Arial"/>
                        </a:rPr>
                        <a:t>نة: الشهداء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ويل ٣: النصر وشيك</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ختم متى 24: 5-9 يوازي: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المضلون (24: 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المجاعات (24: 7ب)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(24: 7ت، 10-13)</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الشهداء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الحروب (24: 6-7أ)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الموت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3736434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6" name="Picture 1" descr="Picture 1"/>
          <p:cNvPicPr>
            <a:picLocks noChangeAspect="1"/>
          </p:cNvPicPr>
          <p:nvPr/>
        </p:nvPicPr>
        <p:blipFill>
          <a:blip r:embed="rId2"/>
          <a:stretch>
            <a:fillRect/>
          </a:stretch>
        </p:blipFill>
        <p:spPr>
          <a:xfrm>
            <a:off x="-36513" y="-2"/>
            <a:ext cx="9180514" cy="6849986"/>
          </a:xfrm>
          <a:prstGeom prst="rect">
            <a:avLst/>
          </a:prstGeom>
          <a:ln w="12700">
            <a:miter lim="400000"/>
          </a:ln>
        </p:spPr>
      </p:pic>
      <p:sp>
        <p:nvSpPr>
          <p:cNvPr id="8227" name="Rectangle 2"/>
          <p:cNvSpPr txBox="1">
            <a:spLocks noGrp="1"/>
          </p:cNvSpPr>
          <p:nvPr>
            <p:ph type="title"/>
          </p:nvPr>
        </p:nvSpPr>
        <p:spPr>
          <a:xfrm>
            <a:off x="-167923" y="8016"/>
            <a:ext cx="3001929" cy="1146227"/>
          </a:xfrm>
          <a:prstGeom prst="rect">
            <a:avLst/>
          </a:prstGeom>
          <a:effectLst>
            <a:outerShdw blurRad="63500" dist="35921" dir="2700000" rotWithShape="0">
              <a:srgbClr val="000000">
                <a:alpha val="74997"/>
              </a:srgbClr>
            </a:outerShdw>
          </a:effectLst>
        </p:spPr>
        <p:txBody>
          <a:bodyPr>
            <a:normAutofit fontScale="90000"/>
          </a:bodyPr>
          <a:lstStyle/>
          <a:p>
            <a:pPr defTabSz="704087" rtl="1">
              <a:defRPr sz="3696" b="1"/>
            </a:pP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ال</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جامات</a:t>
            </a:r>
            <a:b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br>
            <a:r>
              <a:rPr lang="ar-JO"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r>
              <a:rPr sz="3600" dirty="0" err="1">
                <a:solidFill>
                  <a:schemeClr val="bg1"/>
                </a:solidFill>
                <a:effectLst>
                  <a:glow rad="228600">
                    <a:schemeClr val="tx1">
                      <a:alpha val="81809"/>
                    </a:schemeClr>
                  </a:glow>
                </a:effectLst>
                <a:latin typeface="Arial" panose="020B0604020202020204" pitchFamily="34" charset="0"/>
                <a:cs typeface="Arial" panose="020B0604020202020204" pitchFamily="34" charset="0"/>
              </a:rPr>
              <a:t>رؤيا</a:t>
            </a:r>
            <a:r>
              <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  ١٥-١٦</a:t>
            </a:r>
            <a:r>
              <a:rPr lang="en-US"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rPr>
              <a:t>(</a:t>
            </a:r>
            <a:endParaRPr sz="3600" dirty="0">
              <a:solidFill>
                <a:schemeClr val="bg1"/>
              </a:solidFill>
              <a:effectLst>
                <a:glow rad="228600">
                  <a:schemeClr val="tx1">
                    <a:alpha val="81809"/>
                  </a:schemeClr>
                </a:glow>
              </a:effectLst>
              <a:latin typeface="Arial" panose="020B0604020202020204" pitchFamily="34" charset="0"/>
              <a:cs typeface="Arial" panose="020B0604020202020204" pitchFamily="34" charset="0"/>
            </a:endParaRPr>
          </a:p>
        </p:txBody>
      </p:sp>
      <p:sp>
        <p:nvSpPr>
          <p:cNvPr id="8228" name="Rectangle 2"/>
          <p:cNvSpPr txBox="1"/>
          <p:nvPr/>
        </p:nvSpPr>
        <p:spPr>
          <a:xfrm>
            <a:off x="9206" y="6431127"/>
            <a:ext cx="282480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l">
              <a:defRPr sz="1100" b="1">
                <a:solidFill>
                  <a:srgbClr val="FF0000"/>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rPr>
              <a:t>استخدم بإذن</a:t>
            </a:r>
            <a:endParaRPr kumimoji="0" sz="1100" b="1" i="0" u="none" strike="noStrike" kern="0" cap="none" spc="0" normalizeH="0" baseline="0" noProof="0" dirty="0">
              <a:ln>
                <a:noFill/>
              </a:ln>
              <a:solidFill>
                <a:srgbClr val="FF0000"/>
              </a:solidFill>
              <a:effectLst>
                <a:outerShdw blurRad="38100" dist="38100" dir="2700000" rotWithShape="0">
                  <a:srgbClr val="000000">
                    <a:alpha val="43137"/>
                  </a:srgbClr>
                </a:outerShdw>
              </a:effectLst>
              <a:uLnTx/>
              <a:uFillTx/>
              <a:latin typeface="Arial"/>
              <a:cs typeface="Arial"/>
              <a:sym typeface="Arial"/>
            </a:endParaRPr>
          </a:p>
        </p:txBody>
      </p:sp>
      <p:sp>
        <p:nvSpPr>
          <p:cNvPr id="8229"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104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842145"/>
            <a:ext cx="3276600" cy="944418"/>
          </a:xfrm>
        </p:spPr>
        <p:txBody>
          <a:bodyPr/>
          <a:lstStyle/>
          <a:p>
            <a:r>
              <a:rPr lang="ar-SA" sz="4000" b="1" dirty="0">
                <a:latin typeface="Arial" charset="0"/>
                <a:ea typeface="ＭＳ Ｐゴシック" charset="0"/>
              </a:rPr>
              <a:t>رؤيا ١٧ : ١-٢</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a:rPr>
              <a:t>1 ثم جاء واحد من السبعة الملائكة الذين معهم السبعة الجامات وتكلم معي قائلا</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a:rPr>
              <a:t>ً</a:t>
            </a:r>
            <a:r>
              <a:rPr kumimoji="0" lang="ar-SA"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a:rPr>
              <a:t> لي: هلم فأريك دينونة الزانية العظيمة الجالسة على المياه الكثيرة</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a:endParaRPr>
          </a:p>
        </p:txBody>
      </p:sp>
      <p:sp>
        <p:nvSpPr>
          <p:cNvPr id="7" name="Rectangle 2"/>
          <p:cNvSpPr txBox="1">
            <a:spLocks noChangeArrowheads="1"/>
          </p:cNvSpPr>
          <p:nvPr/>
        </p:nvSpPr>
        <p:spPr bwMode="auto">
          <a:xfrm>
            <a:off x="5940425" y="382690"/>
            <a:ext cx="320357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a:rPr>
              <a:t>2 التي زنى معها ملوك الأرض، وسكر سكان الأرض من خمر زناها.</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a:endParaRPr>
          </a:p>
        </p:txBody>
      </p:sp>
      <p:sp>
        <p:nvSpPr>
          <p:cNvPr id="8"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2">
            <a:extLst>
              <a:ext uri="{FF2B5EF4-FFF2-40B4-BE49-F238E27FC236}">
                <a16:creationId xmlns:a16="http://schemas.microsoft.com/office/drawing/2014/main" id="{D8C4B39C-F26F-5F48-BE5E-09526871305E}"/>
              </a:ext>
            </a:extLst>
          </p:cNvPr>
          <p:cNvSpPr txBox="1">
            <a:spLocks noChangeArrowheads="1"/>
          </p:cNvSpPr>
          <p:nvPr/>
        </p:nvSpPr>
        <p:spPr bwMode="auto">
          <a:xfrm>
            <a:off x="5854700" y="5135665"/>
            <a:ext cx="3276600" cy="944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الزانية العظيمة</a:t>
            </a:r>
            <a:endParaRPr kumimoji="0" lang="en-US" sz="4800" b="0"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2101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909485"/>
            <a:ext cx="9107487" cy="1503739"/>
          </a:xfrm>
          <a:effectLst>
            <a:outerShdw blurRad="63500" dist="35921" dir="2700000" algn="ctr" rotWithShape="0">
              <a:schemeClr val="tx2">
                <a:alpha val="74998"/>
              </a:schemeClr>
            </a:outerShdw>
          </a:effectLst>
        </p:spPr>
        <p:txBody>
          <a:bodyPr/>
          <a:lstStyle/>
          <a:p>
            <a:pPr>
              <a:defRPr/>
            </a:pPr>
            <a:r>
              <a:rPr lang="en-US" altLang="ja-JP" sz="6600" b="1" dirty="0">
                <a:latin typeface="Arial" charset="0"/>
                <a:ea typeface="ＭＳ Ｐゴシック" charset="0"/>
                <a:cs typeface="ＭＳ Ｐゴシック" charset="0"/>
              </a:rPr>
              <a:t>"Son of God" </a:t>
            </a:r>
            <a:br>
              <a:rPr lang="en-US" altLang="ja-JP" b="1" dirty="0">
                <a:latin typeface="Arial" charset="0"/>
                <a:ea typeface="ＭＳ Ｐゴシック" charset="0"/>
                <a:cs typeface="ＭＳ Ｐゴシック" charset="0"/>
              </a:rPr>
            </a:br>
            <a:r>
              <a:rPr lang="en-US" altLang="ja-JP" b="1" dirty="0">
                <a:latin typeface="Arial" charset="0"/>
                <a:ea typeface="ＭＳ Ｐゴシック" charset="0"/>
                <a:cs typeface="ＭＳ Ｐゴシック" charset="0"/>
              </a:rPr>
              <a:t>Shows Through Wednesday</a:t>
            </a:r>
            <a:endParaRPr lang="en-US" sz="4800" dirty="0">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5142016"/>
          </a:xfrm>
          <a:prstGeom prst="rect">
            <a:avLst/>
          </a:prstGeom>
        </p:spPr>
      </p:pic>
      <p:grpSp>
        <p:nvGrpSpPr>
          <p:cNvPr id="7" name="Group 6"/>
          <p:cNvGrpSpPr/>
          <p:nvPr/>
        </p:nvGrpSpPr>
        <p:grpSpPr>
          <a:xfrm>
            <a:off x="1581958" y="1269658"/>
            <a:ext cx="9107487" cy="5353377"/>
            <a:chOff x="716985" y="800100"/>
            <a:chExt cx="9107487" cy="5353377"/>
          </a:xfrm>
        </p:grpSpPr>
        <p:pic>
          <p:nvPicPr>
            <p:cNvPr id="5" name="Picture 4"/>
            <p:cNvPicPr>
              <a:picLocks noChangeAspect="1"/>
            </p:cNvPicPr>
            <p:nvPr/>
          </p:nvPicPr>
          <p:blipFill>
            <a:blip r:embed="rId4"/>
            <a:stretch>
              <a:fillRect/>
            </a:stretch>
          </p:blipFill>
          <p:spPr>
            <a:xfrm rot="21017981">
              <a:off x="800100" y="800100"/>
              <a:ext cx="7543800" cy="5257800"/>
            </a:xfrm>
            <a:prstGeom prst="rect">
              <a:avLst/>
            </a:prstGeom>
          </p:spPr>
        </p:pic>
        <p:sp>
          <p:nvSpPr>
            <p:cNvPr id="8" name="Rectangle 1026"/>
            <p:cNvSpPr txBox="1">
              <a:spLocks noChangeArrowheads="1"/>
            </p:cNvSpPr>
            <p:nvPr/>
          </p:nvSpPr>
          <p:spPr bwMode="auto">
            <a:xfrm rot="20976720">
              <a:off x="716985" y="5005389"/>
              <a:ext cx="9107487" cy="1148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2800" b="1" dirty="0">
                  <a:latin typeface="Arial" panose="020B0604020202020204" pitchFamily="34" charset="0"/>
                  <a:ea typeface="ＭＳ Ｐゴシック" charset="0"/>
                  <a:cs typeface="Arial" panose="020B0604020202020204" pitchFamily="34" charset="0"/>
                </a:rPr>
                <a:t>المنتجون</a:t>
              </a:r>
              <a:r>
                <a:rPr lang="en-US" altLang="ja-JP" sz="2800" b="1" dirty="0">
                  <a:latin typeface="Arial" panose="020B0604020202020204" pitchFamily="34" charset="0"/>
                  <a:ea typeface="ＭＳ Ｐゴシック" charset="0"/>
                  <a:cs typeface="Arial" panose="020B0604020202020204" pitchFamily="34" charset="0"/>
                </a:rPr>
                <a:t> </a:t>
              </a:r>
              <a:br>
                <a:rPr lang="en-US" altLang="ja-JP" sz="2800"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روما داوني ومارك بيرنيت</a:t>
              </a:r>
              <a:endParaRPr lang="en-US" sz="1800" dirty="0">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464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9742F-E529-2D1F-17E5-B96CFA0054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615" y="-1"/>
            <a:ext cx="9285104" cy="6973324"/>
          </a:xfrm>
          <a:prstGeom prst="rect">
            <a:avLst/>
          </a:prstGeom>
        </p:spPr>
      </p:pic>
      <p:sp>
        <p:nvSpPr>
          <p:cNvPr id="187394" name="Rectangle 2"/>
          <p:cNvSpPr>
            <a:spLocks noGrp="1" noChangeArrowheads="1"/>
          </p:cNvSpPr>
          <p:nvPr>
            <p:ph type="title"/>
          </p:nvPr>
        </p:nvSpPr>
        <p:spPr>
          <a:xfrm>
            <a:off x="444500" y="1511300"/>
            <a:ext cx="3048000" cy="2133600"/>
          </a:xfrm>
          <a:effectLst>
            <a:outerShdw blurRad="63500" dist="38099" dir="2700000" algn="ctr" rotWithShape="0">
              <a:schemeClr val="tx1">
                <a:alpha val="74998"/>
              </a:schemeClr>
            </a:outerShdw>
          </a:effectLst>
        </p:spPr>
        <p:txBody>
          <a:bodyPr/>
          <a:lstStyle/>
          <a:p>
            <a:pPr>
              <a:defRPr/>
            </a:pPr>
            <a:r>
              <a:rPr lang="ar-JO" dirty="0">
                <a:solidFill>
                  <a:srgbClr val="FFFFFF"/>
                </a:solidFill>
                <a:effectLst>
                  <a:glow rad="228600">
                    <a:schemeClr val="accent4">
                      <a:satMod val="175000"/>
                      <a:alpha val="59000"/>
                    </a:schemeClr>
                  </a:glow>
                </a:effectLst>
                <a:latin typeface="Arial"/>
                <a:cs typeface="Arial"/>
              </a:rPr>
              <a:t>وجهات نظر عن بابل    الأيام الأخيرة</a:t>
            </a:r>
            <a:endParaRPr lang="en-US" dirty="0">
              <a:effectLst>
                <a:glow rad="228600">
                  <a:schemeClr val="accent4">
                    <a:satMod val="175000"/>
                    <a:alpha val="59000"/>
                  </a:schemeClr>
                </a:glow>
              </a:effectLst>
              <a:latin typeface="Arial"/>
              <a:cs typeface="Arial"/>
            </a:endParaRPr>
          </a:p>
        </p:txBody>
      </p:sp>
      <p:sp>
        <p:nvSpPr>
          <p:cNvPr id="1032196" name="Text Box 37"/>
          <p:cNvSpPr txBox="1">
            <a:spLocks noChangeArrowheads="1"/>
          </p:cNvSpPr>
          <p:nvPr/>
        </p:nvSpPr>
        <p:spPr bwMode="auto">
          <a:xfrm>
            <a:off x="8411284" y="841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satMod val="175000"/>
                      <a:alpha val="59000"/>
                    </a:srgbClr>
                  </a:glow>
                </a:effectLst>
                <a:uLnTx/>
                <a:uFillTx/>
                <a:latin typeface="Arial" charset="0"/>
                <a:ea typeface="ＭＳ Ｐゴシック" charset="0"/>
                <a:cs typeface="Arial" charset="0"/>
              </a:rPr>
              <a:t>400</a:t>
            </a:r>
            <a:endParaRPr kumimoji="0" lang="en-US" sz="2400" b="1" i="0" u="none" strike="noStrike" kern="1200" cap="none" spc="0" normalizeH="0" baseline="0" noProof="0" dirty="0">
              <a:ln>
                <a:noFill/>
              </a:ln>
              <a:solidFill>
                <a:srgbClr val="FFFFFF"/>
              </a:solidFill>
              <a:effectLst>
                <a:glow rad="228600">
                  <a:srgbClr val="000000">
                    <a:satMod val="175000"/>
                    <a:alpha val="59000"/>
                  </a:srgbClr>
                </a:glow>
              </a:effectLst>
              <a:uLnTx/>
              <a:uFillTx/>
              <a:latin typeface="Arial" charset="0"/>
              <a:ea typeface="ＭＳ Ｐゴシック" charset="0"/>
              <a:cs typeface="Arial" charset="0"/>
            </a:endParaRPr>
          </a:p>
        </p:txBody>
      </p:sp>
      <p:sp>
        <p:nvSpPr>
          <p:cNvPr id="7" name="Rectangle 5"/>
          <p:cNvSpPr txBox="1">
            <a:spLocks noChangeArrowheads="1"/>
          </p:cNvSpPr>
          <p:nvPr/>
        </p:nvSpPr>
        <p:spPr bwMode="auto">
          <a:xfrm>
            <a:off x="236538" y="3822700"/>
            <a:ext cx="89154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rPr>
              <a:t>النظام العالمي</a:t>
            </a:r>
            <a:endParaRPr kumimoji="0" lang="en-US" sz="3200" b="1" i="0"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rPr>
              <a:t>الدين</a:t>
            </a:r>
            <a:r>
              <a:rPr kumimoji="0" lang="ar-JO" sz="3200" b="1" i="0"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rPr>
              <a:t> (الإسلام، الكاثوليك، علم التنجيم، الدين العالمي الموحد / الجيل الجديد)</a:t>
            </a:r>
            <a:endParaRPr kumimoji="0" lang="en-US" sz="3200" b="1" i="0"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rPr>
              <a:t>مدينة</a:t>
            </a:r>
            <a:r>
              <a:rPr kumimoji="0" lang="ar-JO" sz="3200" b="1" i="0" u="none" strike="noStrike" kern="1200" cap="none" spc="0" normalizeH="0" baseline="0" noProof="0" dirty="0">
                <a:ln>
                  <a:noFill/>
                </a:ln>
                <a:solidFill>
                  <a:srgbClr val="FFFFFF"/>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rPr>
              <a:t> (بابل، روما، أورشليم)</a:t>
            </a:r>
            <a:endParaRPr kumimoji="0" lang="en-US" sz="3200" b="1" i="0"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rPr>
              <a:t>أمة</a:t>
            </a:r>
            <a:endParaRPr kumimoji="0" lang="en-US" sz="3200" b="1" i="0" u="none" strike="noStrike" kern="1200" cap="none" spc="0" normalizeH="0" baseline="0" noProof="0" dirty="0">
              <a:ln>
                <a:noFill/>
              </a:ln>
              <a:solidFill>
                <a:srgbClr val="FFFF00"/>
              </a:solidFill>
              <a:effectLst>
                <a:glow rad="228600">
                  <a:srgbClr val="000000">
                    <a:satMod val="175000"/>
                    <a:alpha val="59000"/>
                  </a:srgbClr>
                </a:glow>
                <a:outerShdw blurRad="38100" dist="38100" dir="2700000" algn="tl">
                  <a:srgbClr val="000000">
                    <a:alpha val="43137"/>
                  </a:srgbClr>
                </a:outerShdw>
              </a:effectLst>
              <a:uLnTx/>
              <a:uFillTx/>
              <a:latin typeface="Arial"/>
              <a:ea typeface="ＭＳ Ｐゴシック"/>
              <a:cs typeface="Arial"/>
            </a:endParaRPr>
          </a:p>
        </p:txBody>
      </p:sp>
    </p:spTree>
    <p:extLst>
      <p:ext uri="{BB962C8B-B14F-4D97-AF65-F5344CB8AC3E}">
        <p14:creationId xmlns:p14="http://schemas.microsoft.com/office/powerpoint/2010/main" val="4603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ولكن بابل ستدمّر</a:t>
            </a:r>
            <a:b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4000"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 ساعة واحدة بالنار</a:t>
            </a:r>
            <a:endParaRPr lang="en-US" sz="40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182301" y="35332"/>
            <a:ext cx="1018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الجزء 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rPr>
              <a:t>لأنه في ساعة واحدة خرب غنى مثل هذا</a:t>
            </a:r>
            <a:endParaRPr kumimoji="0" lang="ar-SA"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99719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1" name="Rectangle 1026"/>
          <p:cNvSpPr txBox="1">
            <a:spLocks noGrp="1"/>
          </p:cNvSpPr>
          <p:nvPr>
            <p:ph type="title"/>
          </p:nvPr>
        </p:nvSpPr>
        <p:spPr>
          <a:xfrm>
            <a:off x="-1" y="-45074"/>
            <a:ext cx="9180515" cy="871460"/>
          </a:xfrm>
          <a:prstGeom prst="rect">
            <a:avLst/>
          </a:prstGeom>
          <a:effectLst>
            <a:outerShdw blurRad="63500" dist="35921" dir="2700000" rotWithShape="0">
              <a:srgbClr val="000000">
                <a:alpha val="74998"/>
              </a:srgbClr>
            </a:outerShdw>
          </a:effectLst>
        </p:spPr>
        <p:txBody>
          <a:bodyPr/>
          <a:lstStyle>
            <a:lvl1pPr>
              <a:defRPr b="1">
                <a:effectLst>
                  <a:outerShdw blurRad="38100" dist="38100" dir="2700000" rotWithShape="0">
                    <a:srgbClr val="000000">
                      <a:alpha val="43137"/>
                    </a:srgbClr>
                  </a:outerShdw>
                </a:effectLst>
              </a:defRPr>
            </a:lvl1pPr>
          </a:lstStyle>
          <a:p>
            <a:r>
              <a:rPr lang="ar-JO" dirty="0"/>
              <a:t>الأرض تنوح (18: 9- 24)</a:t>
            </a:r>
            <a:endParaRPr dirty="0"/>
          </a:p>
        </p:txBody>
      </p:sp>
      <p:sp>
        <p:nvSpPr>
          <p:cNvPr id="3292" name="Rectangle 2"/>
          <p:cNvSpPr txBox="1"/>
          <p:nvPr/>
        </p:nvSpPr>
        <p:spPr>
          <a:xfrm>
            <a:off x="117158" y="6411926"/>
            <a:ext cx="275336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defTabSz="914400">
              <a:defRPr sz="1000" b="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Used with permission</a:t>
            </a:r>
          </a:p>
        </p:txBody>
      </p:sp>
      <p:sp>
        <p:nvSpPr>
          <p:cNvPr id="3293" name="Text Box 37"/>
          <p:cNvSpPr txBox="1"/>
          <p:nvPr/>
        </p:nvSpPr>
        <p:spPr>
          <a:xfrm>
            <a:off x="8575985" y="4351"/>
            <a:ext cx="440762"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97</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pic>
        <p:nvPicPr>
          <p:cNvPr id="3294" name="Picture 2" descr="Picture 2"/>
          <p:cNvPicPr>
            <a:picLocks noChangeAspect="1"/>
          </p:cNvPicPr>
          <p:nvPr/>
        </p:nvPicPr>
        <p:blipFill>
          <a:blip r:embed="rId2"/>
          <a:stretch>
            <a:fillRect/>
          </a:stretch>
        </p:blipFill>
        <p:spPr>
          <a:xfrm>
            <a:off x="0" y="755286"/>
            <a:ext cx="9144000" cy="610271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هللويا</a:t>
            </a:r>
            <a:endParaRPr lang="en-US" sz="600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1077253" name="Text Box 37"/>
          <p:cNvSpPr txBox="1">
            <a:spLocks noChangeArrowheads="1"/>
          </p:cNvSpPr>
          <p:nvPr/>
        </p:nvSpPr>
        <p:spPr bwMode="auto">
          <a:xfrm>
            <a:off x="844580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2199605" y="2299855"/>
            <a:ext cx="4575268" cy="316279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١٩ : ١-٢</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وبعد هذا سمعت صوتا</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عظيما</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من جمع كثير في السماء قائلا</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هللويا! الخلاص والمجد والكرامة والقدرة للرب إلهنا</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2 </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لأن أحكامه حق وعادلة، إذ قد دان الزانية العظيمة التي أفسدت الأرض بزناها، وانتقم لدم عبيده من يدها.</a:t>
            </a: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38" y="2466487"/>
            <a:ext cx="2128167" cy="839277"/>
          </a:xfrm>
          <a:prstGeom prst="rect">
            <a:avLst/>
          </a:prstGeom>
        </p:spPr>
      </p:pic>
    </p:spTree>
    <p:extLst>
      <p:ext uri="{BB962C8B-B14F-4D97-AF65-F5344CB8AC3E}">
        <p14:creationId xmlns:p14="http://schemas.microsoft.com/office/powerpoint/2010/main" val="316703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عرس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وعشاء</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الخروف</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 name="Text Box 37"/>
          <p:cNvSpPr txBox="1">
            <a:spLocks noChangeArrowheads="1"/>
          </p:cNvSpPr>
          <p:nvPr/>
        </p:nvSpPr>
        <p:spPr bwMode="auto">
          <a:xfrm>
            <a:off x="8410850"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80467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37" name="Picture 3" descr="marriagesupp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38" name="Rectangle 3"/>
          <p:cNvSpPr>
            <a:spLocks noGrp="1" noChangeArrowheads="1"/>
          </p:cNvSpPr>
          <p:nvPr>
            <p:ph type="title" idx="4294967295"/>
          </p:nvPr>
        </p:nvSpPr>
        <p:spPr>
          <a:xfrm>
            <a:off x="889000" y="571500"/>
            <a:ext cx="3124200" cy="1524000"/>
          </a:xfrm>
          <a:solidFill>
            <a:srgbClr val="000000"/>
          </a:solidFill>
        </p:spPr>
        <p:txBody>
          <a:bodyPr/>
          <a:lstStyle/>
          <a:p>
            <a:r>
              <a:rPr lang="ar-SA" sz="3600" b="1" dirty="0">
                <a:latin typeface="Arial" panose="020B0604020202020204" pitchFamily="34" charset="0"/>
                <a:ea typeface="ＭＳ Ｐゴシック" charset="0"/>
                <a:cs typeface="Arial" panose="020B0604020202020204" pitchFamily="34" charset="0"/>
              </a:rPr>
              <a:t>رؤيا ١٩ : ٧-٩</a:t>
            </a:r>
          </a:p>
        </p:txBody>
      </p:sp>
      <p:sp>
        <p:nvSpPr>
          <p:cNvPr id="1089539" name="Text Box 1028"/>
          <p:cNvSpPr txBox="1">
            <a:spLocks noChangeArrowheads="1"/>
          </p:cNvSpPr>
          <p:nvPr/>
        </p:nvSpPr>
        <p:spPr bwMode="auto">
          <a:xfrm>
            <a:off x="4902200" y="687231"/>
            <a:ext cx="4241800" cy="5509200"/>
          </a:xfrm>
          <a:prstGeom prst="rect">
            <a:avLst/>
          </a:prstGeom>
          <a:solidFill>
            <a:schemeClr val="tx2"/>
          </a:solidFill>
          <a:ln>
            <a:noFill/>
          </a:ln>
        </p:spPr>
        <p:txBody>
          <a:bodyPr wrap="square" anchor="ctr">
            <a:spAutoFit/>
          </a:bodyPr>
          <a:lstStyle>
            <a:lvl1pPr marL="93663">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93663">
              <a:defRPr sz="2400">
                <a:solidFill>
                  <a:schemeClr val="tx1"/>
                </a:solidFill>
                <a:latin typeface="Comic Sans MS" charset="0"/>
                <a:ea typeface="ＭＳ Ｐゴシック" charset="0"/>
              </a:defRPr>
            </a:lvl3pPr>
            <a:lvl4pPr marL="93663">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93663" marR="0" lvl="2"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لنفرح ونتهلل ونعطه المجد</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لأن عرس الخروف قد جاء، وامرأته هيأت نفسها.</a:t>
            </a: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 وأعطيت أن تلبس بزا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نقيا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بهيا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لأن البز هو تبررات القديسين.</a:t>
            </a: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 وقال لي: اكتب: طوبى للمدعوين إلى عشاء عرس الخروف</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وقال: هذه هي أقوال الله الصادقة.</a:t>
            </a:r>
          </a:p>
        </p:txBody>
      </p:sp>
      <p:sp>
        <p:nvSpPr>
          <p:cNvPr id="5" name="Text Box 37"/>
          <p:cNvSpPr txBox="1">
            <a:spLocks noChangeArrowheads="1"/>
          </p:cNvSpPr>
          <p:nvPr/>
        </p:nvSpPr>
        <p:spPr bwMode="auto">
          <a:xfrm>
            <a:off x="8410850" y="-36174"/>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340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الإختطاف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a:ea typeface="ＭＳ Ｐゴシック" charset="0"/>
                <a:cs typeface="Arial"/>
              </a:rPr>
              <a:t>المملكة الأبدية</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b="1" dirty="0">
                <a:solidFill>
                  <a:schemeClr val="bg1"/>
                </a:solidFill>
                <a:effectLst/>
                <a:latin typeface="Arial"/>
                <a:ea typeface="ＭＳ Ｐゴシック" charset="0"/>
                <a:cs typeface="Arial"/>
              </a:rPr>
              <a:t>الإختطاف ما قبل الضيقة</a:t>
            </a:r>
            <a:endParaRPr lang="en-US" sz="4000" b="1" dirty="0">
              <a:solidFill>
                <a:schemeClr val="bg1"/>
              </a:solidFill>
              <a:effectLst/>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defRPr/>
            </a:pPr>
            <a:r>
              <a:rPr lang="ar-JO" altLang="ja-JP" b="1" dirty="0">
                <a:solidFill>
                  <a:srgbClr val="FFFF00"/>
                </a:solidFill>
                <a:latin typeface="Arial" panose="020B0604020202020204" pitchFamily="34" charset="0"/>
                <a:ea typeface="ＭＳ Ｐゴシック" charset="0"/>
                <a:cs typeface="Arial" panose="020B0604020202020204" pitchFamily="34" charset="0"/>
              </a:rPr>
              <a:t>لماذا </a:t>
            </a:r>
            <a:r>
              <a:rPr lang="ar-JO" altLang="ja-JP" b="1" dirty="0">
                <a:latin typeface="Arial" panose="020B0604020202020204" pitchFamily="34" charset="0"/>
                <a:ea typeface="ＭＳ Ｐゴシック" charset="0"/>
                <a:cs typeface="Arial" panose="020B0604020202020204" pitchFamily="34" charset="0"/>
              </a:rPr>
              <a:t>يجب أن يعود المسيح؟</a:t>
            </a:r>
            <a:endParaRPr lang="en-US" sz="4800"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4328" y="24938"/>
            <a:ext cx="9210198" cy="5157711"/>
          </a:xfrm>
          <a:prstGeom prst="rect">
            <a:avLst/>
          </a:prstGeom>
        </p:spPr>
      </p:pic>
      <p:sp>
        <p:nvSpPr>
          <p:cNvPr id="6" name="Rectangle 1026"/>
          <p:cNvSpPr txBox="1">
            <a:spLocks noChangeArrowheads="1"/>
          </p:cNvSpPr>
          <p:nvPr/>
        </p:nvSpPr>
        <p:spPr bwMode="auto">
          <a:xfrm>
            <a:off x="68383" y="3870707"/>
            <a:ext cx="9107487" cy="1700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6600" b="1" dirty="0">
                <a:solidFill>
                  <a:srgbClr val="FFFF00"/>
                </a:solidFill>
                <a:effectLst>
                  <a:glow rad="622300">
                    <a:schemeClr val="tx1"/>
                  </a:glow>
                </a:effectLst>
                <a:latin typeface="Arial" panose="020B0604020202020204" pitchFamily="34" charset="0"/>
                <a:ea typeface="ＭＳ Ｐゴシック" charset="0"/>
                <a:cs typeface="Arial" panose="020B0604020202020204" pitchFamily="34" charset="0"/>
              </a:rPr>
              <a:t>سببين</a:t>
            </a:r>
            <a:endParaRPr lang="en-US" sz="7200" dirty="0">
              <a:effectLst>
                <a:glow rad="622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45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832" y="850900"/>
            <a:ext cx="5179168" cy="5143500"/>
          </a:xfrm>
          <a:prstGeom prst="rect">
            <a:avLst/>
          </a:prstGeom>
        </p:spPr>
      </p:pic>
      <p:sp>
        <p:nvSpPr>
          <p:cNvPr id="898050" name="Rectangle 1026"/>
          <p:cNvSpPr>
            <a:spLocks noGrp="1" noChangeArrowheads="1"/>
          </p:cNvSpPr>
          <p:nvPr>
            <p:ph type="ctrTitle"/>
          </p:nvPr>
        </p:nvSpPr>
        <p:spPr>
          <a:xfrm>
            <a:off x="36514" y="394705"/>
            <a:ext cx="4082792" cy="64632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altLang="ja-JP" b="1" kern="1200" dirty="0">
                <a:effectLst/>
                <a:latin typeface="Arial" panose="020B0604020202020204" pitchFamily="34" charset="0"/>
                <a:ea typeface="ＭＳ Ｐゴシック" charset="0"/>
                <a:cs typeface="Arial" panose="020B0604020202020204" pitchFamily="34" charset="0"/>
              </a:rPr>
              <a:t>1. يجب أن يثبت المسيح أنه </a:t>
            </a:r>
            <a:r>
              <a:rPr lang="ar-JO" altLang="ja-JP" b="1" kern="1200" dirty="0">
                <a:solidFill>
                  <a:srgbClr val="FFFF00"/>
                </a:solidFill>
                <a:effectLst/>
                <a:latin typeface="Arial" panose="020B0604020202020204" pitchFamily="34" charset="0"/>
                <a:ea typeface="ＭＳ Ｐゴシック" charset="0"/>
                <a:cs typeface="Arial" panose="020B0604020202020204" pitchFamily="34" charset="0"/>
              </a:rPr>
              <a:t>ملك</a:t>
            </a:r>
            <a:r>
              <a:rPr lang="ar-JO" altLang="ja-JP" b="1" kern="1200" dirty="0">
                <a:effectLst/>
                <a:latin typeface="Arial" panose="020B0604020202020204" pitchFamily="34" charset="0"/>
                <a:ea typeface="ＭＳ Ｐゴシック" charset="0"/>
                <a:cs typeface="Arial" panose="020B0604020202020204" pitchFamily="34" charset="0"/>
              </a:rPr>
              <a:t> (19: 11-16)</a:t>
            </a:r>
            <a:r>
              <a:rPr lang="en-US" altLang="ja-JP" b="1" kern="1200" dirty="0">
                <a:effectLst/>
                <a:latin typeface="Arial" panose="020B0604020202020204" pitchFamily="34" charset="0"/>
                <a:ea typeface="ＭＳ Ｐゴシック" charset="0"/>
                <a:cs typeface="Arial" panose="020B0604020202020204" pitchFamily="34" charset="0"/>
              </a:rPr>
              <a:t> </a:t>
            </a:r>
            <a:endParaRPr lang="en-US" b="1" kern="120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0727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rtl="1"/>
            <a:r>
              <a:rPr lang="ar-SA" b="1" dirty="0">
                <a:effectLst>
                  <a:glow rad="228600">
                    <a:schemeClr val="accent4">
                      <a:satMod val="175000"/>
                      <a:alpha val="85000"/>
                    </a:schemeClr>
                  </a:glow>
                </a:effectLst>
              </a:rPr>
              <a:t>رؤيا ١٩ : ١١</a:t>
            </a:r>
            <a:br>
              <a:rPr lang="ar-SA" b="1" dirty="0">
                <a:effectLst>
                  <a:glow rad="228600">
                    <a:schemeClr val="accent4">
                      <a:satMod val="175000"/>
                      <a:alpha val="85000"/>
                    </a:schemeClr>
                  </a:glow>
                </a:effectLst>
              </a:rPr>
            </a:br>
            <a:r>
              <a:rPr lang="ar-JO" dirty="0">
                <a:effectLst>
                  <a:glow rad="228600">
                    <a:schemeClr val="accent4">
                      <a:satMod val="175000"/>
                      <a:alpha val="85000"/>
                    </a:schemeClr>
                  </a:glow>
                </a:effectLst>
              </a:rPr>
              <a:t>فرس أبيض والجالس عليه يدعى أميناً وصادقاً</a:t>
            </a:r>
            <a:endParaRPr lang="ar-SA" dirty="0">
              <a:effectLst>
                <a:glow rad="228600">
                  <a:schemeClr val="accent4">
                    <a:satMod val="175000"/>
                    <a:alpha val="85000"/>
                  </a:schemeClr>
                </a:glow>
              </a:effectLst>
            </a:endParaRPr>
          </a:p>
        </p:txBody>
      </p:sp>
      <p:sp>
        <p:nvSpPr>
          <p:cNvPr id="4" name="Text Box 37"/>
          <p:cNvSpPr txBox="1">
            <a:spLocks noChangeArrowheads="1"/>
          </p:cNvSpPr>
          <p:nvPr/>
        </p:nvSpPr>
        <p:spPr bwMode="auto">
          <a:xfrm>
            <a:off x="8390692"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Rectangle 1026">
            <a:extLst>
              <a:ext uri="{FF2B5EF4-FFF2-40B4-BE49-F238E27FC236}">
                <a16:creationId xmlns:a16="http://schemas.microsoft.com/office/drawing/2014/main" id="{0279C578-B061-8279-AF39-7EC29D033FDE}"/>
              </a:ext>
            </a:extLst>
          </p:cNvPr>
          <p:cNvSpPr txBox="1">
            <a:spLocks noChangeArrowheads="1"/>
          </p:cNvSpPr>
          <p:nvPr/>
        </p:nvSpPr>
        <p:spPr bwMode="auto">
          <a:xfrm>
            <a:off x="1" y="-71402"/>
            <a:ext cx="9088892" cy="1700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سوف يعود المسيح بصفته قاضي بار (19: 11-12)</a:t>
            </a:r>
            <a:r>
              <a:rPr lang="en-US"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 </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101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defRPr/>
            </a:pPr>
            <a:r>
              <a:rPr lang="ar-JO" altLang="ja-JP" b="1" dirty="0">
                <a:latin typeface="Arial" panose="020B0604020202020204" pitchFamily="34" charset="0"/>
                <a:ea typeface="ＭＳ Ｐゴシック" charset="0"/>
                <a:cs typeface="Arial" panose="020B0604020202020204" pitchFamily="34" charset="0"/>
              </a:rPr>
              <a:t>الصليب إلى الدفن إلى القيامة</a:t>
            </a:r>
            <a:endParaRPr lang="en-US" sz="4800"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
            <a:ext cx="9185827" cy="5285615"/>
          </a:xfrm>
          <a:prstGeom prst="rect">
            <a:avLst/>
          </a:prstGeom>
        </p:spPr>
      </p:pic>
    </p:spTree>
    <p:extLst>
      <p:ext uri="{BB962C8B-B14F-4D97-AF65-F5344CB8AC3E}">
        <p14:creationId xmlns:p14="http://schemas.microsoft.com/office/powerpoint/2010/main" val="3140819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609" y="23465"/>
            <a:ext cx="9239609" cy="6025501"/>
          </a:xfrm>
          <a:prstGeom prst="rect">
            <a:avLst/>
          </a:prstGeom>
        </p:spPr>
      </p:pic>
      <p:sp>
        <p:nvSpPr>
          <p:cNvPr id="898050" name="Rectangle 1026"/>
          <p:cNvSpPr>
            <a:spLocks noGrp="1" noChangeArrowheads="1"/>
          </p:cNvSpPr>
          <p:nvPr>
            <p:ph type="ctrTitle"/>
          </p:nvPr>
        </p:nvSpPr>
        <p:spPr>
          <a:xfrm>
            <a:off x="36514" y="23466"/>
            <a:ext cx="3283513" cy="5869540"/>
          </a:xfrm>
          <a:effectLst/>
        </p:spPr>
        <p:txBody>
          <a:bodyPr/>
          <a:lstStyle/>
          <a:p>
            <a:pPr algn="r" rtl="1">
              <a:defRPr/>
            </a:pPr>
            <a:br>
              <a:rPr lang="en-US" sz="3200" b="1" dirty="0">
                <a:effectLst>
                  <a:glow rad="190500">
                    <a:schemeClr val="tx1"/>
                  </a:glow>
                </a:effectLst>
              </a:rPr>
            </a:br>
            <a:r>
              <a:rPr lang="ar-JO" sz="3200" b="1" dirty="0">
                <a:effectLst>
                  <a:glow rad="190500">
                    <a:schemeClr val="tx1"/>
                  </a:glow>
                </a:effectLst>
              </a:rPr>
              <a:t>12 وعيناه كلهيب نار، وعلى رأسه تيجان كثيرة، وله اسم مكتوب </a:t>
            </a:r>
            <a:r>
              <a:rPr lang="ar-JO" sz="3200" b="1" dirty="0">
                <a:solidFill>
                  <a:srgbClr val="FFFF00"/>
                </a:solidFill>
                <a:effectLst>
                  <a:glow rad="190500">
                    <a:schemeClr val="tx1"/>
                  </a:glow>
                </a:effectLst>
              </a:rPr>
              <a:t>ليس أحد يعرفه </a:t>
            </a:r>
            <a:r>
              <a:rPr lang="ar-JO" sz="3200" b="1" dirty="0">
                <a:effectLst>
                  <a:glow rad="190500">
                    <a:schemeClr val="tx1"/>
                  </a:glow>
                </a:effectLst>
              </a:rPr>
              <a:t>إلا هو.</a:t>
            </a:r>
            <a:br>
              <a:rPr lang="ar-JO" sz="3200" b="1" dirty="0">
                <a:effectLst>
                  <a:glow rad="190500">
                    <a:schemeClr val="tx1"/>
                  </a:glow>
                </a:effectLst>
              </a:rPr>
            </a:br>
            <a:r>
              <a:rPr lang="ar-JO" sz="3200" b="1" dirty="0">
                <a:effectLst>
                  <a:glow rad="190500">
                    <a:schemeClr val="tx1"/>
                  </a:glow>
                </a:effectLst>
              </a:rPr>
              <a:t>(19: 12)</a:t>
            </a:r>
            <a:endParaRPr lang="en-US" sz="3600" b="1" dirty="0">
              <a:effectLst>
                <a:glow rad="1905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932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900" y="0"/>
            <a:ext cx="8695689" cy="6858000"/>
          </a:xfrm>
          <a:prstGeom prst="rect">
            <a:avLst/>
          </a:prstGeom>
        </p:spPr>
      </p:pic>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defRPr/>
            </a:pPr>
            <a:r>
              <a:rPr lang="ar-JO" altLang="ja-JP" sz="6000" b="1" dirty="0">
                <a:effectLst>
                  <a:glow rad="241300">
                    <a:schemeClr val="tx1"/>
                  </a:glow>
                </a:effectLst>
                <a:latin typeface="Arial" panose="020B0604020202020204" pitchFamily="34" charset="0"/>
                <a:ea typeface="ＭＳ Ｐゴシック" charset="0"/>
                <a:cs typeface="Arial" panose="020B0604020202020204" pitchFamily="34" charset="0"/>
              </a:rPr>
              <a:t>سوف أعود (1942)</a:t>
            </a:r>
            <a:endParaRPr lang="en-US" sz="6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5118100" y="2561742"/>
            <a:ext cx="4025900" cy="2019300"/>
          </a:xfrm>
          <a:prstGeom prst="rect">
            <a:avLst/>
          </a:prstGeom>
          <a:ln w="76200" cmpd="sng">
            <a:solidFill>
              <a:schemeClr val="tx1"/>
            </a:solidFill>
          </a:ln>
        </p:spPr>
      </p:pic>
      <p:sp>
        <p:nvSpPr>
          <p:cNvPr id="5" name="Rectangle 1026"/>
          <p:cNvSpPr txBox="1">
            <a:spLocks noChangeArrowheads="1"/>
          </p:cNvSpPr>
          <p:nvPr/>
        </p:nvSpPr>
        <p:spPr bwMode="auto">
          <a:xfrm>
            <a:off x="0" y="68643"/>
            <a:ext cx="9144000" cy="12527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5400" b="1" dirty="0">
                <a:effectLst>
                  <a:glow rad="241300">
                    <a:schemeClr val="tx1"/>
                  </a:glow>
                </a:effectLst>
                <a:latin typeface="Arial" panose="020B0604020202020204" pitchFamily="34" charset="0"/>
                <a:ea typeface="ＭＳ Ｐゴシック" charset="0"/>
                <a:cs typeface="Arial" panose="020B0604020202020204" pitchFamily="34" charset="0"/>
              </a:rPr>
              <a:t>دوغلاس ماك آرثر</a:t>
            </a:r>
            <a:endParaRPr lang="en-US" sz="60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6904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900" y="844373"/>
            <a:ext cx="8445500" cy="5689600"/>
          </a:xfrm>
          <a:prstGeom prst="rect">
            <a:avLst/>
          </a:prstGeom>
        </p:spPr>
      </p:pic>
      <p:sp>
        <p:nvSpPr>
          <p:cNvPr id="5" name="Rectangle 1026"/>
          <p:cNvSpPr txBox="1">
            <a:spLocks noChangeArrowheads="1"/>
          </p:cNvSpPr>
          <p:nvPr/>
        </p:nvSpPr>
        <p:spPr bwMode="auto">
          <a:xfrm>
            <a:off x="0" y="68644"/>
            <a:ext cx="9144000" cy="6356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5400" b="1" dirty="0">
                <a:effectLst>
                  <a:glow rad="241300">
                    <a:schemeClr val="tx1"/>
                  </a:glow>
                </a:effectLst>
                <a:latin typeface="Arial" panose="020B0604020202020204" pitchFamily="34" charset="0"/>
                <a:ea typeface="ＭＳ Ｐゴシック" charset="0"/>
                <a:cs typeface="Arial" panose="020B0604020202020204" pitchFamily="34" charset="0"/>
              </a:rPr>
              <a:t>دوغلاس ماك آرثر</a:t>
            </a:r>
            <a:endParaRPr lang="en-US" sz="60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defRPr/>
            </a:pPr>
            <a:r>
              <a:rPr lang="ar-JO" altLang="ja-JP" sz="6000" b="1" dirty="0">
                <a:effectLst>
                  <a:glow rad="241300">
                    <a:schemeClr val="tx1"/>
                  </a:glow>
                </a:effectLst>
                <a:latin typeface="Arial" panose="020B0604020202020204" pitchFamily="34" charset="0"/>
                <a:ea typeface="ＭＳ Ｐゴシック" charset="0"/>
                <a:cs typeface="Arial" panose="020B0604020202020204" pitchFamily="34" charset="0"/>
              </a:rPr>
              <a:t>سوف أعود (1945)</a:t>
            </a:r>
            <a:endParaRPr lang="en-US" sz="6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2501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21677"/>
            <a:ext cx="9165288" cy="6085751"/>
          </a:xfrm>
          <a:prstGeom prst="rect">
            <a:avLst/>
          </a:prstGeom>
        </p:spPr>
      </p:pic>
      <p:sp>
        <p:nvSpPr>
          <p:cNvPr id="5" name="Rectangle 1026"/>
          <p:cNvSpPr txBox="1">
            <a:spLocks noChangeArrowheads="1"/>
          </p:cNvSpPr>
          <p:nvPr/>
        </p:nvSpPr>
        <p:spPr bwMode="auto">
          <a:xfrm>
            <a:off x="0" y="27454"/>
            <a:ext cx="9144000" cy="7036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5400" b="1" dirty="0">
                <a:effectLst>
                  <a:glow rad="241300">
                    <a:schemeClr val="tx1"/>
                  </a:glow>
                </a:effectLst>
                <a:latin typeface="Arial" panose="020B0604020202020204" pitchFamily="34" charset="0"/>
                <a:ea typeface="ＭＳ Ｐゴシック" charset="0"/>
                <a:cs typeface="Arial" panose="020B0604020202020204" pitchFamily="34" charset="0"/>
              </a:rPr>
              <a:t>دوغلاس ماك آرثر</a:t>
            </a:r>
            <a:endParaRPr lang="en-US" sz="60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defRPr/>
            </a:pPr>
            <a:r>
              <a:rPr lang="ar-JO" altLang="ja-JP" sz="6000" b="1" dirty="0">
                <a:effectLst>
                  <a:glow rad="241300">
                    <a:schemeClr val="tx1"/>
                  </a:glow>
                </a:effectLst>
                <a:latin typeface="Arial" panose="020B0604020202020204" pitchFamily="34" charset="0"/>
                <a:ea typeface="ＭＳ Ｐゴシック" charset="0"/>
                <a:cs typeface="Arial" panose="020B0604020202020204" pitchFamily="34" charset="0"/>
              </a:rPr>
              <a:t>سوف أعود (2014)</a:t>
            </a:r>
            <a:endParaRPr lang="en-US" sz="6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250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47221" y="0"/>
            <a:ext cx="4787435" cy="6858000"/>
          </a:xfrm>
          <a:prstGeom prst="rect">
            <a:avLst/>
          </a:prstGeom>
        </p:spPr>
      </p:pic>
      <p:sp>
        <p:nvSpPr>
          <p:cNvPr id="5" name="Rectangle 1026"/>
          <p:cNvSpPr txBox="1">
            <a:spLocks noChangeArrowheads="1"/>
          </p:cNvSpPr>
          <p:nvPr/>
        </p:nvSpPr>
        <p:spPr bwMode="auto">
          <a:xfrm>
            <a:off x="240294" y="68643"/>
            <a:ext cx="3615014" cy="4255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000" b="1" dirty="0">
                <a:effectLst>
                  <a:glow rad="241300">
                    <a:schemeClr val="tx1"/>
                  </a:glow>
                </a:effectLst>
                <a:latin typeface="Arial" panose="020B0604020202020204" pitchFamily="34" charset="0"/>
                <a:ea typeface="ＭＳ Ｐゴシック" charset="0"/>
                <a:cs typeface="Arial" panose="020B0604020202020204" pitchFamily="34" charset="0"/>
              </a:rPr>
              <a:t>سوف يعود يسوع  ليتمم كلمة الله       (19: 13) </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4883211"/>
            <a:ext cx="9107487" cy="1957627"/>
          </a:xfrm>
          <a:effectLst>
            <a:outerShdw blurRad="63500" dist="35921" dir="2700000" algn="ctr" rotWithShape="0">
              <a:schemeClr val="tx2">
                <a:alpha val="74998"/>
              </a:schemeClr>
            </a:outerShdw>
          </a:effectLst>
        </p:spPr>
        <p:txBody>
          <a:bodyPr/>
          <a:lstStyle/>
          <a:p>
            <a:pPr algn="r" rtl="1">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وهو متسربل بثوب مغموس بدم، ويدعى اسمه </a:t>
            </a:r>
            <a:r>
              <a:rPr lang="ar-JO" altLang="ja-JP" sz="3200" b="1" dirty="0">
                <a:solidFill>
                  <a:srgbClr val="FFFF00"/>
                </a:solidFill>
                <a:effectLst>
                  <a:glow rad="241300">
                    <a:schemeClr val="tx1"/>
                  </a:glow>
                </a:effectLst>
                <a:latin typeface="Arial" panose="020B0604020202020204" pitchFamily="34" charset="0"/>
                <a:ea typeface="ＭＳ Ｐゴシック" charset="0"/>
                <a:cs typeface="Arial" panose="020B0604020202020204" pitchFamily="34" charset="0"/>
              </a:rPr>
              <a:t>كلمة الله </a:t>
            </a: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(19: 13)</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20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b="2649"/>
          <a:stretch/>
        </p:blipFill>
        <p:spPr>
          <a:xfrm>
            <a:off x="19412" y="0"/>
            <a:ext cx="9124588" cy="5964196"/>
          </a:xfrm>
          <a:prstGeom prst="rect">
            <a:avLst/>
          </a:prstGeom>
        </p:spPr>
      </p:pic>
      <p:sp>
        <p:nvSpPr>
          <p:cNvPr id="5" name="Rectangle 1026"/>
          <p:cNvSpPr txBox="1">
            <a:spLocks noChangeArrowheads="1"/>
          </p:cNvSpPr>
          <p:nvPr/>
        </p:nvSpPr>
        <p:spPr bwMode="auto">
          <a:xfrm>
            <a:off x="220128" y="3524400"/>
            <a:ext cx="8556815" cy="1700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سيعود يسوع                                        كقائد لجيوش السماء:</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5601730"/>
            <a:ext cx="9107487" cy="1239108"/>
          </a:xfrm>
          <a:effectLst>
            <a:outerShdw blurRad="63500" dist="35921" dir="2700000" algn="ctr" rotWithShape="0">
              <a:schemeClr val="tx2">
                <a:alpha val="74998"/>
              </a:schemeClr>
            </a:outerShdw>
          </a:effectLst>
        </p:spPr>
        <p:txBody>
          <a:bodyPr/>
          <a:lstStyle/>
          <a:p>
            <a:pPr>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والأجناد الذين في السماء كانوا يتبعونه على خيل بيض، لابسين بزاً أبيض ونقياً (19: 14)</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6860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688"/>
            <a:ext cx="9137328" cy="7264176"/>
          </a:xfrm>
          <a:prstGeom prst="rect">
            <a:avLst/>
          </a:prstGeom>
        </p:spPr>
      </p:pic>
      <p:sp>
        <p:nvSpPr>
          <p:cNvPr id="5" name="Rectangle 1026"/>
          <p:cNvSpPr txBox="1">
            <a:spLocks noChangeArrowheads="1"/>
          </p:cNvSpPr>
          <p:nvPr/>
        </p:nvSpPr>
        <p:spPr bwMode="auto">
          <a:xfrm>
            <a:off x="188798" y="68643"/>
            <a:ext cx="3912147" cy="19392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000" b="1" dirty="0">
                <a:effectLst>
                  <a:glow rad="241300">
                    <a:schemeClr val="tx1"/>
                  </a:glow>
                </a:effectLst>
                <a:latin typeface="Arial" panose="020B0604020202020204" pitchFamily="34" charset="0"/>
                <a:ea typeface="ＭＳ Ｐゴシック" charset="0"/>
                <a:cs typeface="Arial" panose="020B0604020202020204" pitchFamily="34" charset="0"/>
              </a:rPr>
              <a:t>سيعود يسوع بصفته           الملك الحاكم                   (19: 15-16)</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4259371"/>
            <a:ext cx="8794449" cy="2442669"/>
          </a:xfrm>
          <a:effectLst>
            <a:outerShdw blurRad="63500" dist="35921" dir="2700000" algn="ctr" rotWithShape="0">
              <a:schemeClr val="tx2">
                <a:alpha val="74998"/>
              </a:schemeClr>
            </a:outerShdw>
          </a:effectLst>
        </p:spPr>
        <p:txBody>
          <a:bodyPr/>
          <a:lstStyle/>
          <a:p>
            <a:pPr algn="r" rtl="1">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ومن فمه يخرج سيف ماض لكي يضرب به الأمم، وهو سيرعاهم بعصا من حديد، وهو يدوس معصرة خمر سخط وغضب الله القادر على كل شيء (19: 15)</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1932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137218" name="Picture 1" descr="24 King of Kings and Lord of Lor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4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p:nvPr>
        </p:nvSpPr>
        <p:spPr>
          <a:xfrm>
            <a:off x="5581656" y="457199"/>
            <a:ext cx="3562344" cy="4299537"/>
          </a:xfrm>
          <a:effectLst>
            <a:outerShdw blurRad="63500" dist="35921" dir="2700000" algn="ctr" rotWithShape="0">
              <a:schemeClr val="tx2">
                <a:alpha val="74998"/>
              </a:schemeClr>
            </a:outerShdw>
          </a:effectLst>
        </p:spPr>
        <p:txBody>
          <a:bodyPr/>
          <a:lstStyle/>
          <a:p>
            <a:pPr>
              <a:defRPr/>
            </a:pPr>
            <a:r>
              <a:rPr lang="ar-JO" altLang="ja-JP" sz="3200" b="1" dirty="0">
                <a:latin typeface="Arial" panose="020B0604020202020204" pitchFamily="34" charset="0"/>
                <a:ea typeface="ＭＳ Ｐゴシック" charset="0"/>
                <a:cs typeface="Arial" panose="020B0604020202020204" pitchFamily="34" charset="0"/>
              </a:rPr>
              <a:t>وله على ثوبه وعلى فخذه اسم مكتوب: ملك الملوك ورب الأرباب.</a:t>
            </a:r>
            <a:br>
              <a:rPr lang="ar-JO" altLang="ja-JP" sz="3200" b="1" dirty="0">
                <a:latin typeface="Arial" panose="020B0604020202020204" pitchFamily="34" charset="0"/>
                <a:ea typeface="ＭＳ Ｐゴシック" charset="0"/>
                <a:cs typeface="Arial" panose="020B0604020202020204" pitchFamily="34" charset="0"/>
              </a:rPr>
            </a:br>
            <a:r>
              <a:rPr lang="ar-JO" altLang="ja-JP" sz="3200" b="1" dirty="0">
                <a:latin typeface="Arial" panose="020B0604020202020204" pitchFamily="34" charset="0"/>
                <a:ea typeface="ＭＳ Ｐゴシック" charset="0"/>
                <a:cs typeface="Arial" panose="020B0604020202020204" pitchFamily="34" charset="0"/>
              </a:rPr>
              <a:t>(19: 16)</a:t>
            </a:r>
            <a:endParaRPr lang="en-US" sz="3600" dirty="0">
              <a:latin typeface="Arial" panose="020B0604020202020204" pitchFamily="34" charset="0"/>
              <a:ea typeface="ＭＳ Ｐゴシック" charset="0"/>
              <a:cs typeface="Arial" panose="020B0604020202020204" pitchFamily="34" charset="0"/>
            </a:endParaRPr>
          </a:p>
        </p:txBody>
      </p:sp>
      <p:sp>
        <p:nvSpPr>
          <p:cNvPr id="137220" name="Text Box 37"/>
          <p:cNvSpPr txBox="1">
            <a:spLocks noChangeArrowheads="1"/>
          </p:cNvSpPr>
          <p:nvPr/>
        </p:nvSpPr>
        <p:spPr bwMode="auto">
          <a:xfrm>
            <a:off x="8390210" y="6508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b="1" dirty="0">
                <a:solidFill>
                  <a:srgbClr val="FFFFFF"/>
                </a:solidFill>
                <a:latin typeface="Arial" charset="0"/>
                <a:cs typeface="Arial" charset="0"/>
              </a:rPr>
              <a:t>417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6558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ar-JO"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مستقبلنا</a:t>
            </a:r>
            <a:b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رؤ 19-20</a:t>
            </a: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21-22</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19</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832" y="850900"/>
            <a:ext cx="5179168" cy="5143500"/>
          </a:xfrm>
          <a:prstGeom prst="rect">
            <a:avLst/>
          </a:prstGeom>
        </p:spPr>
      </p:pic>
      <p:sp>
        <p:nvSpPr>
          <p:cNvPr id="898050" name="Rectangle 1026"/>
          <p:cNvSpPr>
            <a:spLocks noGrp="1" noChangeArrowheads="1"/>
          </p:cNvSpPr>
          <p:nvPr>
            <p:ph type="ctrTitle"/>
          </p:nvPr>
        </p:nvSpPr>
        <p:spPr>
          <a:xfrm>
            <a:off x="36514" y="394705"/>
            <a:ext cx="4082792" cy="64632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altLang="ja-JP" b="1" kern="1200" dirty="0">
                <a:effectLst/>
                <a:latin typeface="Arial" panose="020B0604020202020204" pitchFamily="34" charset="0"/>
                <a:ea typeface="ＭＳ Ｐゴシック" charset="0"/>
                <a:cs typeface="Arial" panose="020B0604020202020204" pitchFamily="34" charset="0"/>
              </a:rPr>
              <a:t>1. يجب أن يثبت المسيح أنه </a:t>
            </a:r>
            <a:r>
              <a:rPr lang="ar-JO" altLang="ja-JP" b="1" kern="1200" dirty="0">
                <a:solidFill>
                  <a:srgbClr val="FFFF00"/>
                </a:solidFill>
                <a:effectLst/>
                <a:latin typeface="Arial" panose="020B0604020202020204" pitchFamily="34" charset="0"/>
                <a:ea typeface="ＭＳ Ｐゴシック" charset="0"/>
                <a:cs typeface="Arial" panose="020B0604020202020204" pitchFamily="34" charset="0"/>
              </a:rPr>
              <a:t>ملك</a:t>
            </a:r>
            <a:r>
              <a:rPr lang="ar-JO" altLang="ja-JP" b="1" kern="1200" dirty="0">
                <a:effectLst/>
                <a:latin typeface="Arial" panose="020B0604020202020204" pitchFamily="34" charset="0"/>
                <a:ea typeface="ＭＳ Ｐゴシック" charset="0"/>
                <a:cs typeface="Arial" panose="020B0604020202020204" pitchFamily="34" charset="0"/>
              </a:rPr>
              <a:t> (19: 11-16)</a:t>
            </a:r>
            <a:r>
              <a:rPr lang="en-US" altLang="ja-JP" b="1" kern="1200" dirty="0">
                <a:effectLst/>
                <a:latin typeface="Arial" panose="020B0604020202020204" pitchFamily="34" charset="0"/>
                <a:ea typeface="ＭＳ Ｐゴシック" charset="0"/>
                <a:cs typeface="Arial" panose="020B0604020202020204" pitchFamily="34" charset="0"/>
              </a:rPr>
              <a:t> </a:t>
            </a:r>
            <a:endParaRPr lang="en-US" b="1" kern="120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8900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34D4504-ACE2-614B-99CA-4F04775DCB85}"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4</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0B4D0E21-10C1-104F-9A11-EFE6EB59D32B}"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4</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9C4AD3C-D9CB-4F4B-B992-F6846BF680DE}"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4</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fontAlgn="base" hangingPunct="0">
              <a:spcBef>
                <a:spcPct val="0"/>
              </a:spcBef>
              <a:spcAft>
                <a:spcPct val="0"/>
              </a:spcAft>
            </a:pPr>
            <a:endParaRPr lang="en-US" sz="900">
              <a:solidFill>
                <a:srgbClr val="808080"/>
              </a:solidFill>
              <a:latin typeface="Arial" charset="0"/>
              <a:ea typeface="ＭＳ Ｐゴシック" charset="0"/>
              <a:cs typeface="ＭＳ Ｐゴシック" charset="0"/>
            </a:endParaRPr>
          </a:p>
          <a:p>
            <a:pPr defTabSz="814388" eaLnBrk="0" fontAlgn="base" hangingPunct="0">
              <a:spcBef>
                <a:spcPct val="0"/>
              </a:spcBef>
              <a:spcAft>
                <a:spcPct val="0"/>
              </a:spcAft>
            </a:pPr>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9" name="Rectangle 1032"/>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JO" altLang="zh-CN" sz="4800" dirty="0">
                <a:solidFill>
                  <a:schemeClr val="bg1"/>
                </a:solidFill>
                <a:latin typeface="Arial" charset="0"/>
                <a:ea typeface="SimSun" charset="0"/>
                <a:cs typeface="SimSun" charset="0"/>
              </a:rPr>
              <a:t>هجومات ضد الكتاب المقدس</a:t>
            </a:r>
            <a:br>
              <a:rPr lang="ar-JO" altLang="zh-CN" sz="4800" dirty="0">
                <a:solidFill>
                  <a:schemeClr val="bg1"/>
                </a:solidFill>
                <a:latin typeface="Arial" charset="0"/>
                <a:ea typeface="SimSun" charset="0"/>
                <a:cs typeface="SimSun" charset="0"/>
              </a:rPr>
            </a:br>
            <a:r>
              <a:rPr lang="ar-JO" altLang="zh-CN" sz="4800" dirty="0">
                <a:solidFill>
                  <a:schemeClr val="bg1"/>
                </a:solidFill>
                <a:latin typeface="Arial" charset="0"/>
                <a:ea typeface="SimSun" charset="0"/>
                <a:cs typeface="SimSun" charset="0"/>
              </a:rPr>
              <a:t>اليوم</a:t>
            </a:r>
            <a:endParaRPr lang="en-US" altLang="zh-CN" dirty="0">
              <a:latin typeface="Arial" charset="0"/>
              <a:ea typeface="SimSun" charset="0"/>
              <a:cs typeface="SimSun" charset="0"/>
            </a:endParaRPr>
          </a:p>
        </p:txBody>
      </p:sp>
      <p:sp>
        <p:nvSpPr>
          <p:cNvPr id="279560" name="Text Box 1033"/>
          <p:cNvSpPr txBox="1">
            <a:spLocks noChangeArrowheads="1"/>
          </p:cNvSpPr>
          <p:nvPr/>
        </p:nvSpPr>
        <p:spPr bwMode="auto">
          <a:xfrm>
            <a:off x="76200" y="6881851"/>
            <a:ext cx="8991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i="1" dirty="0">
                <a:solidFill>
                  <a:srgbClr val="FFFFFF"/>
                </a:solidFill>
                <a:latin typeface="Arial"/>
                <a:cs typeface="Arial"/>
              </a:rPr>
              <a:t>What teaching do you hear today that seeks to undermine the truthfulness of our faith?</a:t>
            </a:r>
          </a:p>
        </p:txBody>
      </p:sp>
      <p:pic>
        <p:nvPicPr>
          <p:cNvPr id="279561"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66296" y="3492732"/>
            <a:ext cx="3901504" cy="3141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ightning Bolt 1"/>
          <p:cNvSpPr/>
          <p:nvPr/>
        </p:nvSpPr>
        <p:spPr bwMode="auto">
          <a:xfrm>
            <a:off x="2584718" y="4099482"/>
            <a:ext cx="3620835" cy="1960622"/>
          </a:xfrm>
          <a:prstGeom prst="lightningBol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2" name="Lightning Bolt 11"/>
          <p:cNvSpPr/>
          <p:nvPr/>
        </p:nvSpPr>
        <p:spPr bwMode="auto">
          <a:xfrm>
            <a:off x="4289295" y="2807253"/>
            <a:ext cx="3620835" cy="1960622"/>
          </a:xfrm>
          <a:prstGeom prst="lightningBol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3" name="Lightning Bolt 12"/>
          <p:cNvSpPr/>
          <p:nvPr/>
        </p:nvSpPr>
        <p:spPr bwMode="auto">
          <a:xfrm>
            <a:off x="4289295" y="4099482"/>
            <a:ext cx="3620835" cy="1960622"/>
          </a:xfrm>
          <a:prstGeom prst="lightningBol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Tree>
    <p:extLst>
      <p:ext uri="{BB962C8B-B14F-4D97-AF65-F5344CB8AC3E}">
        <p14:creationId xmlns:p14="http://schemas.microsoft.com/office/powerpoint/2010/main" val="61484133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98050" name="Rectangle 1026"/>
          <p:cNvSpPr>
            <a:spLocks noGrp="1" noChangeArrowheads="1"/>
          </p:cNvSpPr>
          <p:nvPr>
            <p:ph type="ctrTitle"/>
          </p:nvPr>
        </p:nvSpPr>
        <p:spPr>
          <a:xfrm>
            <a:off x="36513" y="5157788"/>
            <a:ext cx="9107487" cy="17002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altLang="ja-JP" b="1" kern="1200" dirty="0">
                <a:effectLst>
                  <a:glow rad="622300">
                    <a:schemeClr val="tx1"/>
                  </a:glow>
                </a:effectLst>
                <a:latin typeface="Arial" panose="020B0604020202020204" pitchFamily="34" charset="0"/>
                <a:ea typeface="ＭＳ Ｐゴシック" charset="0"/>
                <a:cs typeface="Arial" panose="020B0604020202020204" pitchFamily="34" charset="0"/>
              </a:rPr>
              <a:t>2. يجب أن يثبت المسيح أنه </a:t>
            </a:r>
            <a:r>
              <a:rPr lang="ar-JO" altLang="ja-JP" b="1" kern="1200" dirty="0">
                <a:solidFill>
                  <a:srgbClr val="FFFF00"/>
                </a:solidFill>
                <a:effectLst>
                  <a:glow rad="622300">
                    <a:schemeClr val="tx1"/>
                  </a:glow>
                </a:effectLst>
                <a:latin typeface="Arial" panose="020B0604020202020204" pitchFamily="34" charset="0"/>
                <a:ea typeface="ＭＳ Ｐゴシック" charset="0"/>
                <a:cs typeface="Arial" panose="020B0604020202020204" pitchFamily="34" charset="0"/>
              </a:rPr>
              <a:t>منتصر</a:t>
            </a:r>
            <a:br>
              <a:rPr lang="ar-JO" altLang="ja-JP" b="1" kern="1200" dirty="0">
                <a:effectLst>
                  <a:glow rad="622300">
                    <a:schemeClr val="tx1"/>
                  </a:glow>
                </a:effectLst>
                <a:latin typeface="Arial" panose="020B0604020202020204" pitchFamily="34" charset="0"/>
                <a:ea typeface="ＭＳ Ｐゴシック" charset="0"/>
                <a:cs typeface="Arial" panose="020B0604020202020204" pitchFamily="34" charset="0"/>
              </a:rPr>
            </a:br>
            <a:r>
              <a:rPr lang="ar-JO" altLang="ja-JP" b="1" kern="1200" dirty="0">
                <a:effectLst>
                  <a:glow rad="622300">
                    <a:schemeClr val="tx1"/>
                  </a:glow>
                </a:effectLst>
                <a:latin typeface="Arial" panose="020B0604020202020204" pitchFamily="34" charset="0"/>
                <a:ea typeface="ＭＳ Ｐゴシック" charset="0"/>
                <a:cs typeface="Arial" panose="020B0604020202020204" pitchFamily="34" charset="0"/>
              </a:rPr>
              <a:t>(19: 17-21)</a:t>
            </a:r>
            <a:endParaRPr lang="en-US" b="1" kern="1200" dirty="0">
              <a:effectLst>
                <a:glow rad="622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9269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949440"/>
          </a:xfrm>
          <a:prstGeom prst="rect">
            <a:avLst/>
          </a:prstGeom>
        </p:spPr>
      </p:pic>
      <p:sp>
        <p:nvSpPr>
          <p:cNvPr id="5" name="Rectangle 1026"/>
          <p:cNvSpPr txBox="1">
            <a:spLocks noChangeArrowheads="1"/>
          </p:cNvSpPr>
          <p:nvPr/>
        </p:nvSpPr>
        <p:spPr bwMode="auto">
          <a:xfrm>
            <a:off x="0" y="0"/>
            <a:ext cx="9144000" cy="13214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احتفال الطيور</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312608" y="2865902"/>
            <a:ext cx="5831392" cy="3974936"/>
          </a:xfrm>
          <a:effectLst>
            <a:outerShdw blurRad="63500" dist="35921" dir="2700000" algn="ctr" rotWithShape="0">
              <a:schemeClr val="tx2">
                <a:alpha val="74998"/>
              </a:schemeClr>
            </a:outerShdw>
          </a:effectLst>
        </p:spPr>
        <p:txBody>
          <a:bodyPr/>
          <a:lstStyle/>
          <a:p>
            <a:pPr>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ورأيت ملاكاً واحداً واقفاً في الشمس، فصرخ بصوت عظيم قائلا لجميع الطيور الطائرة في وسط السماء: هلم اجتمعي إلى عشاء الإله العظيم.</a:t>
            </a:r>
            <a:b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br>
            <a:r>
              <a:rPr lang="en-US"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a:t>
            </a: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19: 17</a:t>
            </a:r>
            <a:r>
              <a:rPr lang="en-US"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868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97"/>
            <a:ext cx="9186204" cy="6852935"/>
          </a:xfrm>
          <a:prstGeom prst="rect">
            <a:avLst/>
          </a:prstGeom>
        </p:spPr>
      </p:pic>
      <p:sp>
        <p:nvSpPr>
          <p:cNvPr id="5" name="Rectangle 1026"/>
          <p:cNvSpPr txBox="1">
            <a:spLocks noChangeArrowheads="1"/>
          </p:cNvSpPr>
          <p:nvPr/>
        </p:nvSpPr>
        <p:spPr bwMode="auto">
          <a:xfrm>
            <a:off x="0" y="0"/>
            <a:ext cx="9144000" cy="13214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احتفال الطيور</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0" y="4547689"/>
            <a:ext cx="9144000" cy="1967089"/>
          </a:xfrm>
          <a:effectLst>
            <a:outerShdw blurRad="63500" dist="35921" dir="2700000" algn="ctr" rotWithShape="0">
              <a:schemeClr val="tx2">
                <a:alpha val="74998"/>
              </a:schemeClr>
            </a:outerShdw>
          </a:effectLst>
        </p:spPr>
        <p:txBody>
          <a:bodyPr/>
          <a:lstStyle/>
          <a:p>
            <a:pPr>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لكي تأكلي لحوم ملوك، ولحوم قواد، ولحوم أقوياء، ولحوم خيل والجالسين عليها، ولحوم الكل: حراً وعبداً، صغيراً وكبيراً.</a:t>
            </a:r>
            <a:b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b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(19: 18)</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99505" y="178562"/>
            <a:ext cx="2615354" cy="3374650"/>
          </a:xfrm>
          <a:prstGeom prst="rect">
            <a:avLst/>
          </a:prstGeom>
        </p:spPr>
      </p:pic>
    </p:spTree>
    <p:extLst>
      <p:ext uri="{BB962C8B-B14F-4D97-AF65-F5344CB8AC3E}">
        <p14:creationId xmlns:p14="http://schemas.microsoft.com/office/powerpoint/2010/main" val="212342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5" name="Rectangle 1026"/>
          <p:cNvSpPr txBox="1">
            <a:spLocks noChangeArrowheads="1"/>
          </p:cNvSpPr>
          <p:nvPr/>
        </p:nvSpPr>
        <p:spPr bwMode="auto">
          <a:xfrm>
            <a:off x="240294" y="68643"/>
            <a:ext cx="4106928" cy="19220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اجتماع</a:t>
            </a:r>
          </a:p>
          <a:p>
            <a:pPr algn="l">
              <a:defRPr/>
            </a:pPr>
            <a:r>
              <a:rPr lang="ar-JO" sz="4000" b="1" dirty="0">
                <a:effectLst>
                  <a:glow rad="241300">
                    <a:schemeClr val="tx1"/>
                  </a:glow>
                </a:effectLst>
                <a:latin typeface="Arial" panose="020B0604020202020204" pitchFamily="34" charset="0"/>
                <a:ea typeface="ＭＳ Ｐゴシック" charset="0"/>
                <a:cs typeface="Arial" panose="020B0604020202020204" pitchFamily="34" charset="0"/>
              </a:rPr>
              <a:t>الجيوش</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4745923"/>
            <a:ext cx="9107487" cy="1957627"/>
          </a:xfrm>
          <a:effectLst>
            <a:outerShdw blurRad="63500" dist="35921" dir="2700000" algn="ctr" rotWithShape="0">
              <a:schemeClr val="tx2">
                <a:alpha val="74998"/>
              </a:schemeClr>
            </a:outerShdw>
          </a:effectLst>
        </p:spPr>
        <p:txBody>
          <a:bodyPr/>
          <a:lstStyle/>
          <a:p>
            <a:pPr algn="r" rtl="1">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ورأيت الوحش وملوك الأرض وأجنادهم مجتمعين ليصنعوا حرباً مع الجالس على الفرس ومع جنده (19: 19)</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3862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رؤيا </a:t>
            </a:r>
            <a:r>
              <a:rPr lang="ar-SA"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rPr>
              <a:t>١٣-١٩</a:t>
            </a:r>
            <a:endParaRPr lang="en-US" sz="6600" b="1" kern="1200" dirty="0">
              <a:solidFill>
                <a:srgbClr val="FFFFFF"/>
              </a:solidFill>
              <a:effectLst>
                <a:glow rad="2413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36512" y="4776324"/>
            <a:ext cx="291465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2878137" y="4928724"/>
            <a:ext cx="308534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963478" y="4890624"/>
            <a:ext cx="3167822"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 النبي الكذاب</a:t>
            </a:r>
            <a:endParaRPr kumimoji="0" lang="en-US" sz="4000" b="0"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ar-JO" sz="2800" b="0"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١٦</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١٢</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lang="ar-JO" sz="2800" noProof="0" dirty="0">
                <a:solidFill>
                  <a:srgbClr val="FFFFFF"/>
                </a:solidFill>
                <a:latin typeface="Arial" panose="020B0604020202020204" pitchFamily="34" charset="0"/>
                <a:cs typeface="Arial" panose="020B0604020202020204" pitchFamily="34" charset="0"/>
              </a:rPr>
              <a:t>ثم سكب الملاك السادس جامه على النهر الكبير </a:t>
            </a:r>
            <a:r>
              <a:rPr lang="ar-JO" sz="2800" noProof="0" dirty="0">
                <a:solidFill>
                  <a:srgbClr val="FFFF00"/>
                </a:solidFill>
                <a:latin typeface="Arial" panose="020B0604020202020204" pitchFamily="34" charset="0"/>
                <a:cs typeface="Arial" panose="020B0604020202020204" pitchFamily="34" charset="0"/>
              </a:rPr>
              <a:t>الفرات، فنشف </a:t>
            </a:r>
            <a:r>
              <a:rPr lang="ar-JO" sz="2800" noProof="0" dirty="0">
                <a:solidFill>
                  <a:srgbClr val="FFFFFF"/>
                </a:solidFill>
                <a:latin typeface="Arial" panose="020B0604020202020204" pitchFamily="34" charset="0"/>
                <a:cs typeface="Arial" panose="020B0604020202020204" pitchFamily="34" charset="0"/>
              </a:rPr>
              <a:t>ماؤه لكي يعد طريق الملوك الذين من مشرق الشمس.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433" name="Text Box 9"/>
          <p:cNvSpPr txBox="1">
            <a:spLocks noChangeArrowheads="1"/>
          </p:cNvSpPr>
          <p:nvPr/>
        </p:nvSpPr>
        <p:spPr bwMode="auto">
          <a:xfrm>
            <a:off x="539750" y="4484688"/>
            <a:ext cx="1268594" cy="46384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١٠٠ تعليق</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4" name="Text Box 10"/>
          <p:cNvSpPr txBox="1">
            <a:spLocks noChangeArrowheads="1"/>
          </p:cNvSpPr>
          <p:nvPr/>
        </p:nvSpPr>
        <p:spPr bwMode="auto">
          <a:xfrm>
            <a:off x="539750" y="5084763"/>
            <a:ext cx="1220504" cy="46384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٥٧ تفسير!</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5304" name="Rectangle 18"/>
          <p:cNvSpPr>
            <a:spLocks noGrp="1" noChangeArrowheads="1"/>
          </p:cNvSpPr>
          <p:nvPr>
            <p:ph type="title" idx="4294967295"/>
          </p:nvPr>
        </p:nvSpPr>
        <p:spPr>
          <a:xfrm>
            <a:off x="381000" y="457200"/>
            <a:ext cx="8401050" cy="1295400"/>
          </a:xfrm>
          <a:solidFill>
            <a:srgbClr val="000066"/>
          </a:solidFill>
        </p:spPr>
        <p:txBody>
          <a:bodyPr/>
          <a:lstStyle/>
          <a:p>
            <a:r>
              <a:rPr lang="ar-SA" sz="4000" dirty="0">
                <a:solidFill>
                  <a:srgbClr val="FFFF66"/>
                </a:solidFill>
                <a:latin typeface="Arial" panose="020B0604020202020204" pitchFamily="34" charset="0"/>
                <a:ea typeface="ＭＳ Ｐゴシック" charset="0"/>
                <a:cs typeface="Arial" panose="020B0604020202020204" pitchFamily="34" charset="0"/>
              </a:rPr>
              <a:t>ماذا يحدث عندما لا يتبع ال</a:t>
            </a:r>
            <a:r>
              <a:rPr lang="ar-JO" sz="4000" dirty="0">
                <a:solidFill>
                  <a:srgbClr val="FFFF66"/>
                </a:solidFill>
                <a:latin typeface="Arial" panose="020B0604020202020204" pitchFamily="34" charset="0"/>
                <a:ea typeface="ＭＳ Ｐゴシック" charset="0"/>
                <a:cs typeface="Arial" panose="020B0604020202020204" pitchFamily="34" charset="0"/>
              </a:rPr>
              <a:t>إ</a:t>
            </a:r>
            <a:r>
              <a:rPr lang="ar-SA" sz="4000" dirty="0">
                <a:solidFill>
                  <a:srgbClr val="FFFF66"/>
                </a:solidFill>
                <a:latin typeface="Arial" panose="020B0604020202020204" pitchFamily="34" charset="0"/>
                <a:ea typeface="ＭＳ Ｐゴシック" charset="0"/>
                <a:cs typeface="Arial" panose="020B0604020202020204" pitchFamily="34" charset="0"/>
              </a:rPr>
              <a:t>ستخدام ال</a:t>
            </a:r>
            <a:r>
              <a:rPr lang="ar-JO" sz="4000" dirty="0">
                <a:solidFill>
                  <a:srgbClr val="FFFF66"/>
                </a:solidFill>
                <a:latin typeface="Arial" panose="020B0604020202020204" pitchFamily="34" charset="0"/>
                <a:ea typeface="ＭＳ Ｐゴシック" charset="0"/>
                <a:cs typeface="Arial" panose="020B0604020202020204" pitchFamily="34" charset="0"/>
              </a:rPr>
              <a:t>طبيع</a:t>
            </a:r>
            <a:r>
              <a:rPr lang="ar-SA" sz="4000" dirty="0">
                <a:solidFill>
                  <a:srgbClr val="FFFF66"/>
                </a:solidFill>
                <a:latin typeface="Arial" panose="020B0604020202020204" pitchFamily="34" charset="0"/>
                <a:ea typeface="ＭＳ Ｐゴシック" charset="0"/>
                <a:cs typeface="Arial" panose="020B0604020202020204" pitchFamily="34" charset="0"/>
              </a:rPr>
              <a:t>ي للغة؟</a:t>
            </a:r>
            <a:endParaRPr lang="en-US" sz="4000" dirty="0">
              <a:solidFill>
                <a:srgbClr val="FFFF66"/>
              </a:solidFill>
              <a:latin typeface="Arial" panose="020B0604020202020204" pitchFamily="34" charset="0"/>
              <a:ea typeface="ＭＳ Ｐゴシック" charset="0"/>
              <a:cs typeface="Arial" panose="020B0604020202020204" pitchFamily="34" charset="0"/>
            </a:endParaRPr>
          </a:p>
        </p:txBody>
      </p:sp>
      <p:sp>
        <p:nvSpPr>
          <p:cNvPr id="695305" name="Text Box 19"/>
          <p:cNvSpPr txBox="1">
            <a:spLocks noChangeArrowheads="1"/>
          </p:cNvSpPr>
          <p:nvPr/>
        </p:nvSpPr>
        <p:spPr bwMode="auto">
          <a:xfrm>
            <a:off x="7745476" y="0"/>
            <a:ext cx="1398524"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٣٢٧</a:t>
            </a: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٣٩٣</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8551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a:solidFill>
            <a:schemeClr val="tx1"/>
          </a:solidFill>
        </p:spPr>
      </p:pic>
      <p:sp>
        <p:nvSpPr>
          <p:cNvPr id="2" name="Title 1"/>
          <p:cNvSpPr>
            <a:spLocks noGrp="1"/>
          </p:cNvSpPr>
          <p:nvPr>
            <p:ph type="title"/>
          </p:nvPr>
        </p:nvSpPr>
        <p:spPr>
          <a:xfrm>
            <a:off x="4295200" y="965779"/>
            <a:ext cx="4360661" cy="2368375"/>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معركة</a:t>
            </a:r>
            <a:b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br>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هرمجدّون</a:t>
            </a:r>
            <a:b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br>
            <a:r>
              <a:rPr lang="en-US"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ar-JO" sz="48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(16: 16)</a:t>
            </a:r>
            <a:endParaRPr lang="en-US" sz="48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
        <p:nvSpPr>
          <p:cNvPr id="3" name="Title 1"/>
          <p:cNvSpPr txBox="1">
            <a:spLocks/>
          </p:cNvSpPr>
          <p:nvPr/>
        </p:nvSpPr>
        <p:spPr bwMode="auto">
          <a:xfrm>
            <a:off x="0" y="5406160"/>
            <a:ext cx="9144000" cy="145183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رؤيا ١٦ : ١٦</a:t>
            </a:r>
            <a:endParaRPr kumimoji="0" lang="ar-JO"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266700">
                    <a:srgbClr val="000000">
                      <a:alpha val="75000"/>
                    </a:srgbClr>
                  </a:glow>
                </a:effectLst>
                <a:latin typeface="Arial" panose="020B0604020202020204" pitchFamily="34" charset="0"/>
                <a:cs typeface="Arial" panose="020B0604020202020204" pitchFamily="34" charset="0"/>
                <a:sym typeface="Arial"/>
              </a:rPr>
              <a:t>فجمعهم إلى الموضع الذي يدعى بالعبرانية هرمجدون.</a:t>
            </a:r>
            <a:r>
              <a:rPr kumimoji="0" lang="ar-SA" sz="36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 </a:t>
            </a:r>
          </a:p>
        </p:txBody>
      </p:sp>
      <p:sp>
        <p:nvSpPr>
          <p:cNvPr id="7" name="Left Arrow 6"/>
          <p:cNvSpPr/>
          <p:nvPr/>
        </p:nvSpPr>
        <p:spPr bwMode="auto">
          <a:xfrm>
            <a:off x="2888001" y="1751329"/>
            <a:ext cx="2355451" cy="921412"/>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8" name="Text Box 19"/>
          <p:cNvSpPr txBox="1">
            <a:spLocks noChangeArrowheads="1"/>
          </p:cNvSpPr>
          <p:nvPr/>
        </p:nvSpPr>
        <p:spPr bwMode="auto">
          <a:xfrm>
            <a:off x="844873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rPr>
              <a:t>394</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9" name="Title 1"/>
          <p:cNvSpPr txBox="1">
            <a:spLocks/>
          </p:cNvSpPr>
          <p:nvPr/>
        </p:nvSpPr>
        <p:spPr bwMode="auto">
          <a:xfrm>
            <a:off x="179610" y="2847816"/>
            <a:ext cx="3130321" cy="1000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مجدُّو</a:t>
            </a:r>
            <a:endParaRPr kumimoji="0" lang="en-US" sz="4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endParaRPr>
          </a:p>
        </p:txBody>
      </p:sp>
      <p:sp>
        <p:nvSpPr>
          <p:cNvPr id="10" name="Title 1"/>
          <p:cNvSpPr txBox="1">
            <a:spLocks/>
          </p:cNvSpPr>
          <p:nvPr/>
        </p:nvSpPr>
        <p:spPr bwMode="auto">
          <a:xfrm>
            <a:off x="676740" y="2527125"/>
            <a:ext cx="2136060" cy="56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rPr>
              <a:t>تل</a:t>
            </a:r>
            <a:endParaRPr kumimoji="0" lang="en-US" sz="4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sym typeface="Arial"/>
            </a:endParaRPr>
          </a:p>
        </p:txBody>
      </p:sp>
      <p:sp>
        <p:nvSpPr>
          <p:cNvPr id="11" name="Trapezoid 10">
            <a:extLst>
              <a:ext uri="{FF2B5EF4-FFF2-40B4-BE49-F238E27FC236}">
                <a16:creationId xmlns:a16="http://schemas.microsoft.com/office/drawing/2014/main" id="{78440A87-7EBC-68D4-969E-1066720F97C3}"/>
              </a:ext>
            </a:extLst>
          </p:cNvPr>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39601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182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101827" name="Picture 2" descr="Rev 19 antichrist thrown in Lak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6002" name="Rectangle 2"/>
          <p:cNvSpPr>
            <a:spLocks noGrp="1" noChangeArrowheads="1"/>
          </p:cNvSpPr>
          <p:nvPr>
            <p:ph type="ctrTitle"/>
          </p:nvPr>
        </p:nvSpPr>
        <p:spPr>
          <a:xfrm>
            <a:off x="138113" y="7036046"/>
            <a:ext cx="9042400" cy="1531412"/>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Beast &amp; False Prophet cast into lake of burning sulfur</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1101829" name="Picture 1" descr="Rev 19.19 Beast 7 heads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926212" y="0"/>
            <a:ext cx="521487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215900">
                    <a:schemeClr val="tx1"/>
                  </a:glow>
                </a:effectLst>
                <a:latin typeface="Arial" panose="020B0604020202020204" pitchFamily="34" charset="0"/>
                <a:ea typeface="ＭＳ Ｐゴシック" charset="0"/>
                <a:cs typeface="Arial" panose="020B0604020202020204" pitchFamily="34" charset="0"/>
              </a:rPr>
              <a:t>فقبض على الوحش والنبي الكذاب معه، الصانع قدامه الآيات التي بها أضل الذين قبلوا سمة الوحش والذين سجدوا لصورته، وطرح الاثنان حيين إلى بحيرة النار المتقدة بالكبريت.</a:t>
            </a:r>
          </a:p>
          <a:p>
            <a:pPr>
              <a:defRPr/>
            </a:pPr>
            <a:r>
              <a:rPr lang="en-US" sz="3200" b="1" dirty="0">
                <a:effectLst>
                  <a:glow rad="2159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215900">
                    <a:schemeClr val="tx1"/>
                  </a:glow>
                </a:effectLst>
                <a:latin typeface="Arial" panose="020B0604020202020204" pitchFamily="34" charset="0"/>
                <a:ea typeface="ＭＳ Ｐゴシック" charset="0"/>
                <a:cs typeface="Arial" panose="020B0604020202020204" pitchFamily="34" charset="0"/>
              </a:rPr>
              <a:t>19: 20</a:t>
            </a:r>
            <a:r>
              <a:rPr lang="en-US" sz="3200" b="1" dirty="0">
                <a:effectLst>
                  <a:glow rad="215900">
                    <a:schemeClr val="tx1"/>
                  </a:glow>
                </a:effectLst>
                <a:latin typeface="Arial" panose="020B0604020202020204" pitchFamily="34" charset="0"/>
                <a:ea typeface="ＭＳ Ｐゴシック" charset="0"/>
                <a:cs typeface="Arial" panose="020B0604020202020204" pitchFamily="34" charset="0"/>
              </a:rPr>
              <a:t>)</a:t>
            </a:r>
            <a:endParaRPr lang="en-US" sz="3600"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1731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93700"/>
            <a:ext cx="9144000" cy="6059424"/>
          </a:xfrm>
          <a:prstGeom prst="rect">
            <a:avLst/>
          </a:prstGeom>
        </p:spPr>
      </p:pic>
      <p:sp>
        <p:nvSpPr>
          <p:cNvPr id="5" name="Rectangle 1026"/>
          <p:cNvSpPr txBox="1">
            <a:spLocks noChangeArrowheads="1"/>
          </p:cNvSpPr>
          <p:nvPr/>
        </p:nvSpPr>
        <p:spPr bwMode="auto">
          <a:xfrm>
            <a:off x="0" y="0"/>
            <a:ext cx="9144000" cy="88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قتل وأكل الجيش</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312608" y="2865902"/>
            <a:ext cx="5831392" cy="3974936"/>
          </a:xfrm>
          <a:effectLst>
            <a:outerShdw blurRad="63500" dist="35921" dir="2700000" algn="ctr" rotWithShape="0">
              <a:schemeClr val="tx2">
                <a:alpha val="74998"/>
              </a:schemeClr>
            </a:outerShdw>
          </a:effectLst>
        </p:spPr>
        <p:txBody>
          <a:bodyPr/>
          <a:lstStyle/>
          <a:p>
            <a:pPr>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والباقون قتلوا بسيف الجالس على الفرس الخارج من فمه، وجميع الطيور شبعت من لحومهم (19: 21)</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373142" y="889000"/>
            <a:ext cx="3199647" cy="2125480"/>
          </a:xfrm>
          <a:prstGeom prst="rect">
            <a:avLst/>
          </a:prstGeom>
        </p:spPr>
      </p:pic>
    </p:spTree>
    <p:extLst>
      <p:ext uri="{BB962C8B-B14F-4D97-AF65-F5344CB8AC3E}">
        <p14:creationId xmlns:p14="http://schemas.microsoft.com/office/powerpoint/2010/main" val="17592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98050"/>
                                        </p:tgtEl>
                                        <p:attrNameLst>
                                          <p:attrName>style.visibility</p:attrName>
                                        </p:attrNameLst>
                                      </p:cBhvr>
                                      <p:to>
                                        <p:strVal val="visible"/>
                                      </p:to>
                                    </p:set>
                                    <p:animEffect transition="in" filter="blinds(horizontal)">
                                      <p:cBhvr>
                                        <p:cTn id="7" dur="1000"/>
                                        <p:tgtEl>
                                          <p:spTgt spid="89805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000500"/>
            <a:ext cx="3771900" cy="2857500"/>
          </a:xfrm>
          <a:prstGeom prst="rect">
            <a:avLst/>
          </a:prstGeom>
        </p:spPr>
      </p:pic>
      <p:sp>
        <p:nvSpPr>
          <p:cNvPr id="2" name="Title 1"/>
          <p:cNvSpPr>
            <a:spLocks noGrp="1"/>
          </p:cNvSpPr>
          <p:nvPr>
            <p:ph type="title" idx="4294967295"/>
          </p:nvPr>
        </p:nvSpPr>
        <p:spPr/>
        <p:txBody>
          <a:bodyPr/>
          <a:lstStyle/>
          <a:p>
            <a:r>
              <a:rPr lang="ar-JO" sz="4800" b="1" dirty="0"/>
              <a:t>لماذا الرجوع؟</a:t>
            </a:r>
            <a:endParaRPr lang="en-US" sz="4800" b="1" dirty="0"/>
          </a:p>
        </p:txBody>
      </p:sp>
    </p:spTree>
    <p:extLst>
      <p:ext uri="{BB962C8B-B14F-4D97-AF65-F5344CB8AC3E}">
        <p14:creationId xmlns:p14="http://schemas.microsoft.com/office/powerpoint/2010/main" val="367053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ar-JO" altLang="ja-JP" b="1" dirty="0">
                <a:latin typeface="Arial" panose="020B0604020202020204" pitchFamily="34" charset="0"/>
                <a:ea typeface="ＭＳ Ｐゴシック" charset="0"/>
                <a:cs typeface="Arial" panose="020B0604020202020204" pitchFamily="34" charset="0"/>
              </a:rPr>
              <a:t>الملحدون في مقر المورمون</a:t>
            </a:r>
            <a:endParaRPr lang="en-US" sz="4800"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7791" y="1595981"/>
            <a:ext cx="9224564" cy="3655312"/>
          </a:xfrm>
          <a:prstGeom prst="rect">
            <a:avLst/>
          </a:prstGeom>
        </p:spPr>
      </p:pic>
    </p:spTree>
    <p:extLst>
      <p:ext uri="{BB962C8B-B14F-4D97-AF65-F5344CB8AC3E}">
        <p14:creationId xmlns:p14="http://schemas.microsoft.com/office/powerpoint/2010/main" val="2399841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990" y="6045854"/>
            <a:ext cx="9070776" cy="762178"/>
          </a:xfrm>
        </p:spPr>
        <p:txBody>
          <a:bodyPr/>
          <a:lstStyle/>
          <a:p>
            <a:r>
              <a:rPr lang="ar-JO" sz="4800" b="1" dirty="0">
                <a:effectLst>
                  <a:glow rad="215900">
                    <a:schemeClr val="tx2"/>
                  </a:glow>
                </a:effectLst>
              </a:rPr>
              <a:t>الفكرة الرئيسية</a:t>
            </a:r>
            <a:endParaRPr lang="en-US" sz="4800" b="1" dirty="0">
              <a:effectLst>
                <a:glow rad="215900">
                  <a:schemeClr val="tx2"/>
                </a:glow>
              </a:effectLst>
            </a:endParaRPr>
          </a:p>
        </p:txBody>
      </p:sp>
      <p:pic>
        <p:nvPicPr>
          <p:cNvPr id="3" name="Picture 2"/>
          <p:cNvPicPr>
            <a:picLocks noChangeAspect="1"/>
          </p:cNvPicPr>
          <p:nvPr/>
        </p:nvPicPr>
        <p:blipFill>
          <a:blip r:embed="rId2"/>
          <a:stretch>
            <a:fillRect/>
          </a:stretch>
        </p:blipFill>
        <p:spPr>
          <a:xfrm>
            <a:off x="0" y="-85806"/>
            <a:ext cx="9144000" cy="6090781"/>
          </a:xfrm>
          <a:prstGeom prst="rect">
            <a:avLst/>
          </a:prstGeom>
        </p:spPr>
      </p:pic>
      <p:sp>
        <p:nvSpPr>
          <p:cNvPr id="5" name="Title 1"/>
          <p:cNvSpPr txBox="1">
            <a:spLocks/>
          </p:cNvSpPr>
          <p:nvPr/>
        </p:nvSpPr>
        <p:spPr bwMode="auto">
          <a:xfrm>
            <a:off x="0" y="2145136"/>
            <a:ext cx="5955829" cy="2248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effectLst>
                  <a:glow rad="215900">
                    <a:schemeClr val="tx2"/>
                  </a:glow>
                </a:effectLst>
              </a:rPr>
              <a:t>يجب أن يعود يسوع </a:t>
            </a:r>
          </a:p>
          <a:p>
            <a:r>
              <a:rPr lang="ar-JO" sz="4000" b="1" dirty="0">
                <a:effectLst>
                  <a:glow rad="215900">
                    <a:schemeClr val="tx2"/>
                  </a:glow>
                </a:effectLst>
              </a:rPr>
              <a:t>ليطالب ب</a:t>
            </a:r>
            <a:r>
              <a:rPr lang="ar-JO" sz="4000" b="1" dirty="0">
                <a:solidFill>
                  <a:srgbClr val="FFFF00"/>
                </a:solidFill>
                <a:effectLst>
                  <a:glow rad="215900">
                    <a:schemeClr val="tx2"/>
                  </a:glow>
                </a:effectLst>
              </a:rPr>
              <a:t>تاجه </a:t>
            </a:r>
          </a:p>
          <a:p>
            <a:r>
              <a:rPr lang="ar-JO" sz="4000" b="1" dirty="0">
                <a:effectLst>
                  <a:glow rad="215900">
                    <a:schemeClr val="tx2"/>
                  </a:glow>
                </a:effectLst>
              </a:rPr>
              <a:t>ويهزم</a:t>
            </a:r>
            <a:r>
              <a:rPr lang="ar-JO" sz="4000" b="1" dirty="0">
                <a:solidFill>
                  <a:srgbClr val="FFFF00"/>
                </a:solidFill>
                <a:effectLst>
                  <a:glow rad="215900">
                    <a:schemeClr val="tx2"/>
                  </a:glow>
                </a:effectLst>
              </a:rPr>
              <a:t> أعدائه</a:t>
            </a:r>
            <a:r>
              <a:rPr lang="en-US" sz="4000" b="1" dirty="0">
                <a:solidFill>
                  <a:srgbClr val="FFFF00"/>
                </a:solidFill>
                <a:effectLst>
                  <a:glow rad="215900">
                    <a:schemeClr val="tx2"/>
                  </a:glow>
                </a:effectLst>
              </a:rPr>
              <a:t> </a:t>
            </a:r>
          </a:p>
        </p:txBody>
      </p:sp>
    </p:spTree>
    <p:extLst>
      <p:ext uri="{BB962C8B-B14F-4D97-AF65-F5344CB8AC3E}">
        <p14:creationId xmlns:p14="http://schemas.microsoft.com/office/powerpoint/2010/main" val="389545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832" y="850900"/>
            <a:ext cx="5179168" cy="5143500"/>
          </a:xfrm>
          <a:prstGeom prst="rect">
            <a:avLst/>
          </a:prstGeom>
        </p:spPr>
      </p:pic>
      <p:sp>
        <p:nvSpPr>
          <p:cNvPr id="898050" name="Rectangle 1026"/>
          <p:cNvSpPr>
            <a:spLocks noGrp="1" noChangeArrowheads="1"/>
          </p:cNvSpPr>
          <p:nvPr>
            <p:ph type="ctrTitle"/>
          </p:nvPr>
        </p:nvSpPr>
        <p:spPr>
          <a:xfrm>
            <a:off x="36514" y="394705"/>
            <a:ext cx="4082792" cy="64632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altLang="ja-JP" b="1" kern="1200" dirty="0">
                <a:effectLst/>
                <a:latin typeface="Arial" panose="020B0604020202020204" pitchFamily="34" charset="0"/>
                <a:ea typeface="ＭＳ Ｐゴシック" charset="0"/>
                <a:cs typeface="Arial" panose="020B0604020202020204" pitchFamily="34" charset="0"/>
              </a:rPr>
              <a:t>1. يجب أن يثبت المسيح أنه </a:t>
            </a:r>
            <a:r>
              <a:rPr lang="ar-JO" altLang="ja-JP" b="1" kern="1200" dirty="0">
                <a:solidFill>
                  <a:srgbClr val="FFFF00"/>
                </a:solidFill>
                <a:effectLst/>
                <a:latin typeface="Arial" panose="020B0604020202020204" pitchFamily="34" charset="0"/>
                <a:ea typeface="ＭＳ Ｐゴシック" charset="0"/>
                <a:cs typeface="Arial" panose="020B0604020202020204" pitchFamily="34" charset="0"/>
              </a:rPr>
              <a:t>ملك</a:t>
            </a:r>
            <a:r>
              <a:rPr lang="ar-JO" altLang="ja-JP" b="1" kern="1200" dirty="0">
                <a:effectLst/>
                <a:latin typeface="Arial" panose="020B0604020202020204" pitchFamily="34" charset="0"/>
                <a:ea typeface="ＭＳ Ｐゴシック" charset="0"/>
                <a:cs typeface="Arial" panose="020B0604020202020204" pitchFamily="34" charset="0"/>
              </a:rPr>
              <a:t> (19: 11-16)</a:t>
            </a:r>
            <a:r>
              <a:rPr lang="en-US" altLang="ja-JP" b="1" kern="1200" dirty="0">
                <a:effectLst/>
                <a:latin typeface="Arial" panose="020B0604020202020204" pitchFamily="34" charset="0"/>
                <a:ea typeface="ＭＳ Ｐゴシック" charset="0"/>
                <a:cs typeface="Arial" panose="020B0604020202020204" pitchFamily="34" charset="0"/>
              </a:rPr>
              <a:t> </a:t>
            </a:r>
            <a:endParaRPr lang="en-US" b="1" kern="120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610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98050" name="Rectangle 1026"/>
          <p:cNvSpPr>
            <a:spLocks noGrp="1" noChangeArrowheads="1"/>
          </p:cNvSpPr>
          <p:nvPr>
            <p:ph type="ctrTitle"/>
          </p:nvPr>
        </p:nvSpPr>
        <p:spPr>
          <a:xfrm>
            <a:off x="36513" y="5157788"/>
            <a:ext cx="9107487" cy="17002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kumimoji="0" lang="ar-JO" altLang="ja-JP" sz="4400" b="1" i="0" u="none" strike="noStrike" kern="1200" cap="none" spc="0" normalizeH="0" baseline="0" noProof="0" dirty="0">
                <a:ln>
                  <a:noFill/>
                </a:ln>
                <a:solidFill>
                  <a:srgbClr val="FFFFFF"/>
                </a:solidFill>
                <a:effectLst>
                  <a:glow rad="139700">
                    <a:schemeClr val="accent4">
                      <a:satMod val="175000"/>
                      <a:alpha val="40000"/>
                    </a:schemeClr>
                  </a:glow>
                </a:effectLst>
                <a:uLnTx/>
                <a:uFillTx/>
                <a:latin typeface="Arial" panose="020B0604020202020204" pitchFamily="34" charset="0"/>
                <a:ea typeface="ＭＳ Ｐゴシック" charset="0"/>
                <a:cs typeface="Arial" panose="020B0604020202020204" pitchFamily="34" charset="0"/>
              </a:rPr>
              <a:t>2. يجب أن يثبت المسيح أنه </a:t>
            </a:r>
            <a:r>
              <a:rPr kumimoji="0" lang="ar-JO" altLang="ja-JP" sz="4400" b="1" i="0" u="none" strike="noStrike" kern="1200" cap="none" spc="0" normalizeH="0" baseline="0" noProof="0" dirty="0">
                <a:ln>
                  <a:noFill/>
                </a:ln>
                <a:solidFill>
                  <a:srgbClr val="FFFF00"/>
                </a:solidFill>
                <a:effectLst>
                  <a:glow rad="139700">
                    <a:schemeClr val="accent4">
                      <a:satMod val="175000"/>
                      <a:alpha val="40000"/>
                    </a:schemeClr>
                  </a:glow>
                </a:effectLst>
                <a:uLnTx/>
                <a:uFillTx/>
                <a:latin typeface="Arial" panose="020B0604020202020204" pitchFamily="34" charset="0"/>
                <a:ea typeface="ＭＳ Ｐゴシック" charset="0"/>
                <a:cs typeface="Arial" panose="020B0604020202020204" pitchFamily="34" charset="0"/>
              </a:rPr>
              <a:t>منتصر</a:t>
            </a:r>
            <a:br>
              <a:rPr kumimoji="0" lang="ar-JO" altLang="ja-JP" sz="4400" b="1" i="0" u="none" strike="noStrike" kern="1200" cap="none" spc="0" normalizeH="0" baseline="0" noProof="0" dirty="0">
                <a:ln>
                  <a:noFill/>
                </a:ln>
                <a:solidFill>
                  <a:srgbClr val="FFFFFF"/>
                </a:solidFill>
                <a:effectLst>
                  <a:glow rad="139700">
                    <a:schemeClr val="accent4">
                      <a:satMod val="175000"/>
                      <a:alpha val="40000"/>
                    </a:schemeClr>
                  </a:glow>
                </a:effectLst>
                <a:uLnTx/>
                <a:uFillTx/>
                <a:latin typeface="Arial" panose="020B0604020202020204" pitchFamily="34" charset="0"/>
                <a:ea typeface="ＭＳ Ｐゴシック" charset="0"/>
                <a:cs typeface="Arial" panose="020B0604020202020204" pitchFamily="34" charset="0"/>
              </a:rPr>
            </a:br>
            <a:r>
              <a:rPr kumimoji="0" lang="ar-JO" altLang="ja-JP" sz="4400" b="1" i="0" u="none" strike="noStrike" kern="1200" cap="none" spc="0" normalizeH="0" baseline="0" noProof="0" dirty="0">
                <a:ln>
                  <a:noFill/>
                </a:ln>
                <a:solidFill>
                  <a:srgbClr val="FFFFFF"/>
                </a:solidFill>
                <a:effectLst>
                  <a:glow rad="139700">
                    <a:schemeClr val="accent4">
                      <a:satMod val="175000"/>
                      <a:alpha val="40000"/>
                    </a:schemeClr>
                  </a:glow>
                </a:effectLst>
                <a:uLnTx/>
                <a:uFillTx/>
                <a:latin typeface="Arial" panose="020B0604020202020204" pitchFamily="34" charset="0"/>
                <a:ea typeface="ＭＳ Ｐゴシック" charset="0"/>
                <a:cs typeface="Arial" panose="020B0604020202020204" pitchFamily="34" charset="0"/>
              </a:rPr>
              <a:t>(19: 17-21)</a:t>
            </a:r>
            <a:endParaRPr lang="en-US" b="1" kern="1200" dirty="0">
              <a:effectLst>
                <a:glow rad="139700">
                  <a:schemeClr val="accent4">
                    <a:satMod val="175000"/>
                    <a:alpha val="40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9814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ar-JO" sz="3200" b="1" dirty="0"/>
              <a:t>مجيئي المسيح</a:t>
            </a:r>
            <a:endParaRPr lang="en-US" sz="3200" b="1" dirty="0"/>
          </a:p>
        </p:txBody>
      </p:sp>
      <p:graphicFrame>
        <p:nvGraphicFramePr>
          <p:cNvPr id="4" name="Table 3"/>
          <p:cNvGraphicFramePr>
            <a:graphicFrameLocks noGrp="1"/>
          </p:cNvGraphicFramePr>
          <p:nvPr>
            <p:extLst>
              <p:ext uri="{D42A27DB-BD31-4B8C-83A1-F6EECF244321}">
                <p14:modId xmlns:p14="http://schemas.microsoft.com/office/powerpoint/2010/main" val="340271903"/>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ar-JO" sz="2800" b="1" dirty="0">
                          <a:latin typeface="Arial"/>
                          <a:cs typeface="Arial"/>
                        </a:rPr>
                        <a:t>المجيء الأول</a:t>
                      </a:r>
                      <a:endParaRPr lang="en-US" sz="2800" b="1" dirty="0">
                        <a:latin typeface="Arial"/>
                        <a:cs typeface="Arial"/>
                      </a:endParaRPr>
                    </a:p>
                  </a:txBody>
                  <a:tcPr>
                    <a:noFill/>
                  </a:tcPr>
                </a:tc>
                <a:tc rowSpan="8">
                  <a:txBody>
                    <a:bodyPr/>
                    <a:lstStyle/>
                    <a:p>
                      <a:pPr algn="ctr"/>
                      <a:r>
                        <a:rPr lang="en-US" sz="2800" b="1" dirty="0">
                          <a:latin typeface="Arial"/>
                          <a:cs typeface="Arial"/>
                        </a:rPr>
                        <a:t>(</a:t>
                      </a:r>
                      <a:r>
                        <a:rPr lang="ar-JO" sz="2800" b="1" dirty="0">
                          <a:latin typeface="Arial"/>
                          <a:cs typeface="Arial"/>
                        </a:rPr>
                        <a:t>عصر</a:t>
                      </a:r>
                      <a:r>
                        <a:rPr lang="ar-JO" sz="2800" b="1" baseline="0" dirty="0">
                          <a:latin typeface="Arial"/>
                          <a:cs typeface="Arial"/>
                        </a:rPr>
                        <a:t> الكنيسة</a:t>
                      </a:r>
                      <a:r>
                        <a:rPr lang="en-US" sz="2800" b="1" dirty="0">
                          <a:latin typeface="Arial"/>
                          <a:cs typeface="Arial"/>
                        </a:rPr>
                        <a:t>)</a:t>
                      </a:r>
                    </a:p>
                  </a:txBody>
                  <a:tcPr vert="vert270">
                    <a:noFill/>
                  </a:tcPr>
                </a:tc>
                <a:tc>
                  <a:txBody>
                    <a:bodyPr/>
                    <a:lstStyle/>
                    <a:p>
                      <a:pPr algn="ctr"/>
                      <a:r>
                        <a:rPr lang="ar-JO" sz="2800" b="1" dirty="0">
                          <a:latin typeface="Arial"/>
                          <a:cs typeface="Arial"/>
                        </a:rPr>
                        <a:t>المجيء الثاني</a:t>
                      </a:r>
                      <a:endParaRPr lang="en-US" sz="2800" b="1" dirty="0">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وضع في المذود</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ينزل على جبل</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جاء كحمل</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ياتي كرب</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lgn="ctr"/>
                      <a:r>
                        <a:rPr lang="ar-JO" sz="2000" b="1" i="0" kern="1200" spc="-100" baseline="0" dirty="0">
                          <a:solidFill>
                            <a:schemeClr val="lt1"/>
                          </a:solidFill>
                          <a:effectLst>
                            <a:outerShdw blurRad="38100" dist="38100" dir="2700000" algn="tl">
                              <a:srgbClr val="000000">
                                <a:alpha val="43137"/>
                              </a:srgbClr>
                            </a:outerShdw>
                          </a:effectLst>
                          <a:latin typeface="Arial"/>
                          <a:ea typeface="+mn-ea"/>
                          <a:cs typeface="Arial"/>
                        </a:rPr>
                        <a:t>متواضع وفقير</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مجيد وقوي</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أعدائه</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الموت لأعدائه</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جرب من الشيطان</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يحبس الشيطان</a:t>
                      </a:r>
                      <a:r>
                        <a:rPr lang="ar-JO" sz="2000" b="1" spc="-100" baseline="0" dirty="0">
                          <a:effectLst>
                            <a:outerShdw blurRad="38100" dist="38100" dir="2700000" algn="tl">
                              <a:srgbClr val="000000">
                                <a:alpha val="43137"/>
                              </a:srgbClr>
                            </a:outerShdw>
                          </a:effectLst>
                          <a:latin typeface="Arial"/>
                          <a:cs typeface="Arial"/>
                        </a:rPr>
                        <a:t> في حفرة لا قاع لها</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عاش في عالم شرير</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يقود العالم غلى البر</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الخطايا</a:t>
                      </a:r>
                      <a:r>
                        <a:rPr lang="ar-JO" sz="2000" b="1" i="0" spc="-100" baseline="0" dirty="0">
                          <a:effectLst>
                            <a:outerShdw blurRad="38100" dist="38100" dir="2700000" algn="tl">
                              <a:srgbClr val="000000">
                                <a:alpha val="43137"/>
                              </a:srgbClr>
                            </a:outerShdw>
                          </a:effectLst>
                          <a:latin typeface="Arial"/>
                          <a:cs typeface="Arial"/>
                        </a:rPr>
                        <a:t> وقام ثانية</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يوجه ويحكم</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راعوث ولاري مودي: مذكورة من تيري هول، بانوراما الكتاب المقدس، 117</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8" name="Text Box 37"/>
          <p:cNvSpPr txBox="1">
            <a:spLocks noChangeArrowheads="1"/>
          </p:cNvSpPr>
          <p:nvPr/>
        </p:nvSpPr>
        <p:spPr bwMode="auto">
          <a:xfrm>
            <a:off x="8410851"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19002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0" y="4599172"/>
            <a:ext cx="9070776" cy="2313820"/>
          </a:xfrm>
        </p:spPr>
        <p:txBody>
          <a:bodyPr/>
          <a:lstStyle/>
          <a:p>
            <a:r>
              <a:rPr lang="ar-JO" b="1" dirty="0">
                <a:effectLst>
                  <a:glow rad="215900">
                    <a:schemeClr val="tx2"/>
                  </a:glow>
                </a:effectLst>
              </a:rPr>
              <a:t>كيف تعترف بحكم المسيح النهائي وقوته في حياتك اليوم؟</a:t>
            </a:r>
            <a:endParaRPr lang="en-US" b="1" dirty="0">
              <a:effectLst>
                <a:glow rad="215900">
                  <a:schemeClr val="tx2"/>
                </a:glow>
              </a:effectLst>
            </a:endParaRPr>
          </a:p>
        </p:txBody>
      </p:sp>
    </p:spTree>
    <p:extLst>
      <p:ext uri="{BB962C8B-B14F-4D97-AF65-F5344CB8AC3E}">
        <p14:creationId xmlns:p14="http://schemas.microsoft.com/office/powerpoint/2010/main" val="2942199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rgbClr val="010201"/>
              </a:gs>
              <a:gs pos="100000">
                <a:schemeClr val="accent2">
                  <a:lumMod val="50000"/>
                </a:schemeClr>
              </a:gs>
            </a:gsLst>
            <a:path path="shape">
              <a:fillToRect l="50000" t="50000" r="50000" b="50000"/>
            </a:path>
            <a:tileRect/>
          </a:gra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2" name="Title 1"/>
          <p:cNvSpPr>
            <a:spLocks noGrp="1"/>
          </p:cNvSpPr>
          <p:nvPr>
            <p:ph type="title"/>
          </p:nvPr>
        </p:nvSpPr>
        <p:spPr>
          <a:xfrm>
            <a:off x="277696" y="188913"/>
            <a:ext cx="8099425" cy="936625"/>
          </a:xfrm>
          <a:solidFill>
            <a:schemeClr val="accent1">
              <a:lumMod val="50000"/>
            </a:schemeClr>
          </a:solidFill>
          <a:ln>
            <a:solidFill>
              <a:schemeClr val="bg1"/>
            </a:solidFill>
          </a:ln>
        </p:spPr>
        <p:txBody>
          <a:bodyPr/>
          <a:lstStyle/>
          <a:p>
            <a:pPr>
              <a:defRPr/>
            </a:pPr>
            <a:r>
              <a:rPr lang="ar-JO"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السؤال الأهم في الحياة</a:t>
            </a: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 y="1052513"/>
            <a:ext cx="7921944"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ماذا </a:t>
            </a:r>
            <a:r>
              <a:rPr kumimoji="0" lang="ar-JO"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ستفعل</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 مع يسوع؟</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itle 1"/>
          <p:cNvSpPr txBox="1">
            <a:spLocks/>
          </p:cNvSpPr>
          <p:nvPr/>
        </p:nvSpPr>
        <p:spPr bwMode="auto">
          <a:xfrm>
            <a:off x="144463" y="2420938"/>
            <a:ext cx="5723681"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هل يسوع هو </a:t>
            </a: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ال</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له الذي صار إنساناً؟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5" name="Title 1"/>
          <p:cNvSpPr txBox="1">
            <a:spLocks/>
          </p:cNvSpPr>
          <p:nvPr/>
        </p:nvSpPr>
        <p:spPr bwMode="auto">
          <a:xfrm>
            <a:off x="144463" y="3179763"/>
            <a:ext cx="5723681"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هل مات يسوع </a:t>
            </a: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من أجل خطاياك</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6" name="Title 1"/>
          <p:cNvSpPr txBox="1">
            <a:spLocks/>
          </p:cNvSpPr>
          <p:nvPr/>
        </p:nvSpPr>
        <p:spPr bwMode="auto">
          <a:xfrm>
            <a:off x="144463" y="3938588"/>
            <a:ext cx="5723681"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هل </a:t>
            </a: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قام</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يسوع من الموت؟</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7" name="Title 1"/>
          <p:cNvSpPr txBox="1">
            <a:spLocks/>
          </p:cNvSpPr>
          <p:nvPr/>
        </p:nvSpPr>
        <p:spPr bwMode="auto">
          <a:xfrm>
            <a:off x="144463" y="5456238"/>
            <a:ext cx="5723681"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هل منحك يسوع </a:t>
            </a: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الحياة الأبدية</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8" name="Title 1"/>
          <p:cNvSpPr txBox="1">
            <a:spLocks/>
          </p:cNvSpPr>
          <p:nvPr/>
        </p:nvSpPr>
        <p:spPr bwMode="auto">
          <a:xfrm>
            <a:off x="144463" y="4697413"/>
            <a:ext cx="5723681"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هل </a:t>
            </a: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تثق</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بيسوع؟</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9" name="Title 1"/>
          <p:cNvSpPr txBox="1">
            <a:spLocks/>
          </p:cNvSpPr>
          <p:nvPr/>
        </p:nvSpPr>
        <p:spPr bwMode="auto">
          <a:xfrm>
            <a:off x="6443663" y="1916113"/>
            <a:ext cx="1008062"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نعم</a:t>
            </a:r>
            <a:endPar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0" name="Title 1"/>
          <p:cNvSpPr txBox="1">
            <a:spLocks/>
          </p:cNvSpPr>
          <p:nvPr/>
        </p:nvSpPr>
        <p:spPr bwMode="auto">
          <a:xfrm>
            <a:off x="7451725" y="1916113"/>
            <a:ext cx="1008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كلا</a:t>
            </a:r>
            <a:endPar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1" name="Title 1"/>
          <p:cNvSpPr txBox="1">
            <a:spLocks/>
          </p:cNvSpPr>
          <p:nvPr/>
        </p:nvSpPr>
        <p:spPr bwMode="auto">
          <a:xfrm>
            <a:off x="8459788" y="1916113"/>
            <a:ext cx="6127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a:t>
            </a:r>
            <a:endParaRPr kumimoji="0" lang="en-US" sz="3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3" name="Title 1"/>
          <p:cNvSpPr txBox="1">
            <a:spLocks/>
          </p:cNvSpPr>
          <p:nvPr/>
        </p:nvSpPr>
        <p:spPr bwMode="auto">
          <a:xfrm>
            <a:off x="107950" y="6215063"/>
            <a:ext cx="5760194"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هل </a:t>
            </a: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itchFamily="-108" charset="-128"/>
                <a:cs typeface="Arial"/>
              </a:rPr>
              <a:t>سيعود</a:t>
            </a: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rPr>
              <a:t> يسوع إلى الأرض من أجلك؟</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108" charset="-128"/>
              <a:cs typeface="Arial"/>
            </a:endParaRPr>
          </a:p>
        </p:txBody>
      </p:sp>
      <p:sp>
        <p:nvSpPr>
          <p:cNvPr id="14" name="Text Box 37"/>
          <p:cNvSpPr txBox="1">
            <a:spLocks noChangeArrowheads="1"/>
          </p:cNvSpPr>
          <p:nvPr/>
        </p:nvSpPr>
        <p:spPr bwMode="auto">
          <a:xfrm>
            <a:off x="8410850"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20877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8880863" cy="6858000"/>
          </a:xfrm>
          <a:prstGeom prst="rect">
            <a:avLst/>
          </a:prstGeom>
        </p:spPr>
      </p:pic>
      <p:sp>
        <p:nvSpPr>
          <p:cNvPr id="2" name="Title 1"/>
          <p:cNvSpPr>
            <a:spLocks noGrp="1"/>
          </p:cNvSpPr>
          <p:nvPr>
            <p:ph type="title" idx="4294967295"/>
          </p:nvPr>
        </p:nvSpPr>
        <p:spPr>
          <a:xfrm>
            <a:off x="0" y="4993877"/>
            <a:ext cx="9070776" cy="1644539"/>
          </a:xfrm>
        </p:spPr>
        <p:txBody>
          <a:bodyPr/>
          <a:lstStyle/>
          <a:p>
            <a:r>
              <a:rPr lang="ar-JO" sz="5400" b="1" dirty="0">
                <a:effectLst>
                  <a:glow rad="215900">
                    <a:schemeClr val="tx2"/>
                  </a:glow>
                </a:effectLst>
              </a:rPr>
              <a:t>تعرف على</a:t>
            </a:r>
            <a:br>
              <a:rPr lang="ar-JO" sz="5400" b="1" dirty="0">
                <a:effectLst>
                  <a:glow rad="215900">
                    <a:schemeClr val="tx2"/>
                  </a:glow>
                </a:effectLst>
              </a:rPr>
            </a:br>
            <a:r>
              <a:rPr lang="ar-JO" sz="5400" b="1" dirty="0">
                <a:effectLst>
                  <a:glow rad="215900">
                    <a:schemeClr val="tx2"/>
                  </a:glow>
                </a:effectLst>
              </a:rPr>
              <a:t>قوة قيامته</a:t>
            </a:r>
            <a:endParaRPr lang="en-US" sz="5400" b="1" dirty="0">
              <a:effectLst>
                <a:glow rad="215900">
                  <a:schemeClr val="tx2"/>
                </a:glow>
              </a:effectLst>
            </a:endParaRPr>
          </a:p>
        </p:txBody>
      </p:sp>
    </p:spTree>
    <p:extLst>
      <p:ext uri="{BB962C8B-B14F-4D97-AF65-F5344CB8AC3E}">
        <p14:creationId xmlns:p14="http://schemas.microsoft.com/office/powerpoint/2010/main" val="1515061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8644"/>
            <a:ext cx="9144000" cy="6091796"/>
          </a:xfrm>
          <a:prstGeom prst="rect">
            <a:avLst/>
          </a:prstGeom>
        </p:spPr>
      </p:pic>
      <p:sp>
        <p:nvSpPr>
          <p:cNvPr id="2" name="Title 1"/>
          <p:cNvSpPr>
            <a:spLocks noGrp="1"/>
          </p:cNvSpPr>
          <p:nvPr>
            <p:ph type="title" idx="4294967295"/>
          </p:nvPr>
        </p:nvSpPr>
        <p:spPr>
          <a:xfrm>
            <a:off x="0" y="5769992"/>
            <a:ext cx="9070776" cy="1143000"/>
          </a:xfrm>
        </p:spPr>
        <p:txBody>
          <a:bodyPr/>
          <a:lstStyle/>
          <a:p>
            <a:r>
              <a:rPr lang="ar-JO" sz="5400" b="1" dirty="0">
                <a:effectLst>
                  <a:glow rad="215900">
                    <a:schemeClr val="tx2"/>
                  </a:glow>
                </a:effectLst>
              </a:rPr>
              <a:t>يحبون ظهوره</a:t>
            </a:r>
            <a:endParaRPr lang="en-US" sz="5400" b="1" dirty="0">
              <a:effectLst>
                <a:glow rad="215900">
                  <a:schemeClr val="tx2"/>
                </a:glow>
              </a:effectLst>
            </a:endParaRPr>
          </a:p>
        </p:txBody>
      </p:sp>
      <p:sp>
        <p:nvSpPr>
          <p:cNvPr id="5" name="Title 1"/>
          <p:cNvSpPr txBox="1">
            <a:spLocks/>
          </p:cNvSpPr>
          <p:nvPr/>
        </p:nvSpPr>
        <p:spPr bwMode="auto">
          <a:xfrm>
            <a:off x="2797696" y="0"/>
            <a:ext cx="6346304" cy="5851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effectLst>
                  <a:glow rad="215900">
                    <a:schemeClr val="tx2"/>
                  </a:glow>
                </a:effectLst>
              </a:rPr>
              <a:t>7 قد جاهدت الجهاد الحسن، أكملت السعي، حفظت الإيمان 8 وأخيراً قد وضع لي إكليل البر، الذي يهبه لي في ذلك اليوم، الرب الديان العادل، وليس لي فقط، بل لجميع الذين يحبون ظهوره أيضاً.</a:t>
            </a:r>
          </a:p>
          <a:p>
            <a:r>
              <a:rPr lang="ar-JO" sz="3200" b="1" dirty="0">
                <a:effectLst>
                  <a:glow rad="215900">
                    <a:schemeClr val="tx2"/>
                  </a:glow>
                </a:effectLst>
              </a:rPr>
              <a:t>(2 تي 4: 7-8)</a:t>
            </a:r>
            <a:endParaRPr lang="en-US" sz="3200" b="1" dirty="0">
              <a:effectLst>
                <a:glow rad="215900">
                  <a:schemeClr val="tx2"/>
                </a:glow>
              </a:effectLst>
            </a:endParaRPr>
          </a:p>
        </p:txBody>
      </p:sp>
    </p:spTree>
    <p:extLst>
      <p:ext uri="{BB962C8B-B14F-4D97-AF65-F5344CB8AC3E}">
        <p14:creationId xmlns:p14="http://schemas.microsoft.com/office/powerpoint/2010/main" val="40137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2423" y="403291"/>
            <a:ext cx="9070776"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8209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202777"/>
          </a:xfrm>
          <a:prstGeom prst="rect">
            <a:avLst/>
          </a:prstGeom>
        </p:spPr>
      </p:pic>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ar-JO" altLang="ja-JP" b="1" dirty="0">
                <a:latin typeface="Arial" panose="020B0604020202020204" pitchFamily="34" charset="0"/>
                <a:ea typeface="ＭＳ Ｐゴシック" charset="0"/>
                <a:cs typeface="Arial" panose="020B0604020202020204" pitchFamily="34" charset="0"/>
              </a:rPr>
              <a:t>الملحدون في مقر المورمون 6 تموز 14</a:t>
            </a:r>
            <a:endParaRPr lang="en-US" sz="48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8628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ar-JO" altLang="ja-JP" b="1" dirty="0">
                <a:latin typeface="Arial" panose="020B0604020202020204" pitchFamily="34" charset="0"/>
                <a:ea typeface="ＭＳ Ｐゴシック" charset="0"/>
                <a:cs typeface="Arial" panose="020B0604020202020204" pitchFamily="34" charset="0"/>
              </a:rPr>
              <a:t>الملحدون في مقر المورمون</a:t>
            </a:r>
            <a:endParaRPr lang="en-US" sz="4800"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95500"/>
            <a:ext cx="9144000" cy="26670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95500"/>
            <a:ext cx="9144000" cy="2667000"/>
          </a:xfrm>
          <a:prstGeom prst="rect">
            <a:avLst/>
          </a:prstGeom>
        </p:spPr>
      </p:pic>
    </p:spTree>
    <p:extLst>
      <p:ext uri="{BB962C8B-B14F-4D97-AF65-F5344CB8AC3E}">
        <p14:creationId xmlns:p14="http://schemas.microsoft.com/office/powerpoint/2010/main" val="164127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ar-JO" altLang="ja-JP" b="1" dirty="0">
                <a:latin typeface="Arial" panose="020B0604020202020204" pitchFamily="34" charset="0"/>
                <a:ea typeface="ＭＳ Ｐゴシック" charset="0"/>
                <a:cs typeface="Arial" panose="020B0604020202020204" pitchFamily="34" charset="0"/>
              </a:rPr>
              <a:t>الملحدون في مقر المورمون</a:t>
            </a:r>
            <a:endParaRPr lang="en-US" sz="4800" dirty="0">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 y="326058"/>
            <a:ext cx="9204343" cy="5594515"/>
          </a:xfrm>
          <a:prstGeom prst="rect">
            <a:avLst/>
          </a:prstGeom>
        </p:spPr>
      </p:pic>
    </p:spTree>
    <p:extLst>
      <p:ext uri="{BB962C8B-B14F-4D97-AF65-F5344CB8AC3E}">
        <p14:creationId xmlns:p14="http://schemas.microsoft.com/office/powerpoint/2010/main" val="150805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9</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9</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i="0"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9</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cs typeface="Arial" panose="020B0604020202020204" pitchFamily="34" charset="0"/>
              </a:rPr>
              <a:t>Presentation_ID</a:t>
            </a:r>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9559" name="Rectangle 1032"/>
          <p:cNvSpPr>
            <a:spLocks noGrp="1" noChangeArrowheads="1"/>
          </p:cNvSpPr>
          <p:nvPr>
            <p:ph type="title"/>
          </p:nvPr>
        </p:nvSpPr>
        <p:spPr>
          <a:xfrm>
            <a:off x="-34925" y="53815"/>
            <a:ext cx="9143999"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يستهزأ المتشككون</a:t>
            </a:r>
            <a:br>
              <a:rPr lang="en-US" altLang="zh-CN" sz="6000" dirty="0">
                <a:solidFill>
                  <a:schemeClr val="bg1"/>
                </a:solidFill>
                <a:ea typeface="SimSun" charset="0"/>
                <a:cs typeface="Arial" panose="020B0604020202020204" pitchFamily="34" charset="0"/>
              </a:rPr>
            </a:br>
            <a:r>
              <a:rPr lang="ar-JO" altLang="zh-CN" sz="6000" dirty="0">
                <a:solidFill>
                  <a:schemeClr val="bg1"/>
                </a:solidFill>
                <a:ea typeface="SimSun" charset="0"/>
                <a:cs typeface="Arial" panose="020B0604020202020204" pitchFamily="34" charset="0"/>
              </a:rPr>
              <a:t>بثلاث حقائق رئيسيّة</a:t>
            </a:r>
            <a:endParaRPr lang="en-US" altLang="zh-CN" sz="5400" dirty="0">
              <a:ea typeface="SimSun" charset="0"/>
              <a:cs typeface="Arial" panose="020B0604020202020204" pitchFamily="34"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أنه سيأتي في آخر الأيام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قوم 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سالكين بحسب شهوات أنفسهم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4 وقائلين: </a:t>
            </a:r>
            <a:r>
              <a:rPr kumimoji="0" lang="ar-JO" sz="32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أين هو موعد مجيئه</a:t>
            </a:r>
            <a:r>
              <a:rPr kumimoji="0" lang="ar-JO"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(2 بطرس 3: 3 ب – 4 أ).</a:t>
            </a:r>
            <a:endParaRPr kumimoji="0" lang="en-US" sz="32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i="0"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90987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5452</TotalTime>
  <Words>2441</Words>
  <Application>Microsoft Macintosh PowerPoint</Application>
  <PresentationFormat>On-screen Show (4:3)</PresentationFormat>
  <Paragraphs>403</Paragraphs>
  <Slides>60</Slides>
  <Notes>51</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60</vt:i4>
      </vt:variant>
    </vt:vector>
  </HeadingPairs>
  <TitlesOfParts>
    <vt:vector size="84" baseType="lpstr">
      <vt:lpstr>ＭＳ Ｐゴシック</vt:lpstr>
      <vt:lpstr>Osaka</vt:lpstr>
      <vt:lpstr>SimSun</vt:lpstr>
      <vt:lpstr>Times</vt:lpstr>
      <vt:lpstr>Arial</vt:lpstr>
      <vt:lpstr>Calibri</vt:lpstr>
      <vt:lpstr>Comic Sans MS</vt:lpstr>
      <vt:lpstr>Times New Roman</vt:lpstr>
      <vt:lpstr>Trebuchet MS</vt:lpstr>
      <vt:lpstr>Wingdings</vt:lpstr>
      <vt:lpstr>21_Blank Presentation</vt:lpstr>
      <vt:lpstr>預設簡報設計</vt:lpstr>
      <vt:lpstr>10_Blank Presentation</vt:lpstr>
      <vt:lpstr>4_Default Design</vt:lpstr>
      <vt:lpstr>Default Design</vt:lpstr>
      <vt:lpstr>Crumple</vt:lpstr>
      <vt:lpstr>1_Default Design</vt:lpstr>
      <vt:lpstr>5_Office Theme</vt:lpstr>
      <vt:lpstr>24_Blank Presentation</vt:lpstr>
      <vt:lpstr>2_Default Design</vt:lpstr>
      <vt:lpstr>23_Blank Presentation</vt:lpstr>
      <vt:lpstr>22_Blank Presentation</vt:lpstr>
      <vt:lpstr>29_Blank Presentation</vt:lpstr>
      <vt:lpstr>1_Beam</vt:lpstr>
      <vt:lpstr>المجيء  الثاني  رؤ 19: 11-21</vt:lpstr>
      <vt:lpstr>"Son of God"  Shows Through Wednesday</vt:lpstr>
      <vt:lpstr>الصليب إلى الدفن إلى القيامة</vt:lpstr>
      <vt:lpstr>هجومات ضد الكتاب المقدس اليوم</vt:lpstr>
      <vt:lpstr>الملحدون في مقر المورمون</vt:lpstr>
      <vt:lpstr>الملحدون في مقر المورمون 6 تموز 14</vt:lpstr>
      <vt:lpstr>الملحدون في مقر المورمون</vt:lpstr>
      <vt:lpstr>الملحدون في مقر المورمون</vt:lpstr>
      <vt:lpstr>يستهزأ المتشككون بثلاث حقائق رئيسيّة</vt:lpstr>
      <vt:lpstr>يستهزأ المتشككون بثلاث حقائق رئيسيّة</vt:lpstr>
      <vt:lpstr>يستهزأ المتشككون بثلاث حقائق رئيسيّة</vt:lpstr>
      <vt:lpstr>يستهزأ المتشككون بثلاث حقائق رئيسية</vt:lpstr>
      <vt:lpstr>يسوع ينتصر</vt:lpstr>
      <vt:lpstr>في عام 2010 أظهر مركز بيو للأبحاث أن 47% من الأمريكيين يعتقدون أن يسوع سيعود بحلول عام 2050.</vt:lpstr>
      <vt:lpstr>لماذا يجب أن يعود المسيح؟</vt:lpstr>
      <vt:lpstr>الموضوع الرئيسي: عودة المسيح</vt:lpstr>
      <vt:lpstr>محتويات الدينونة</vt:lpstr>
      <vt:lpstr>الجامات (رؤيا  ١٥-١٦(</vt:lpstr>
      <vt:lpstr>رؤيا ١٧ : ١-٢</vt:lpstr>
      <vt:lpstr>وجهات نظر عن بابل    الأيام الأخيرة</vt:lpstr>
      <vt:lpstr>ولكن بابل ستدمّر في ساعة واحدة بالنار</vt:lpstr>
      <vt:lpstr>الأرض تنوح (18: 9- 24)</vt:lpstr>
      <vt:lpstr>هللويا</vt:lpstr>
      <vt:lpstr>عرس  وعشاء الخروف</vt:lpstr>
      <vt:lpstr>رؤيا ١٩ : ٧-٩</vt:lpstr>
      <vt:lpstr>الإختطاف ما قبل الضيقة</vt:lpstr>
      <vt:lpstr>لماذا يجب أن يعود المسيح؟</vt:lpstr>
      <vt:lpstr>1. يجب أن يثبت المسيح أنه ملك (19: 11-16) </vt:lpstr>
      <vt:lpstr>رؤيا ١٩ : ١١ فرس أبيض والجالس عليه يدعى أميناً وصادقاً</vt:lpstr>
      <vt:lpstr> 12 وعيناه كلهيب نار، وعلى رأسه تيجان كثيرة، وله اسم مكتوب ليس أحد يعرفه إلا هو. (19: 12)</vt:lpstr>
      <vt:lpstr>سوف أعود (1942)</vt:lpstr>
      <vt:lpstr>سوف أعود (1945)</vt:lpstr>
      <vt:lpstr>سوف أعود (2014)</vt:lpstr>
      <vt:lpstr>وهو متسربل بثوب مغموس بدم، ويدعى اسمه كلمة الله (19: 13)</vt:lpstr>
      <vt:lpstr>والأجناد الذين في السماء كانوا يتبعونه على خيل بيض، لابسين بزاً أبيض ونقياً (19: 14)</vt:lpstr>
      <vt:lpstr>ومن فمه يخرج سيف ماض لكي يضرب به الأمم، وهو سيرعاهم بعصا من حديد، وهو يدوس معصرة خمر سخط وغضب الله القادر على كل شيء (19: 15)</vt:lpstr>
      <vt:lpstr>وله على ثوبه وعلى فخذه اسم مكتوب: ملك الملوك ورب الأرباب. (19: 16)</vt:lpstr>
      <vt:lpstr>مستقبلنا (رؤ 19-20)</vt:lpstr>
      <vt:lpstr>1. يجب أن يثبت المسيح أنه ملك (19: 11-16) </vt:lpstr>
      <vt:lpstr>2. يجب أن يثبت المسيح أنه منتصر (19: 17-21)</vt:lpstr>
      <vt:lpstr>ورأيت ملاكاً واحداً واقفاً في الشمس، فصرخ بصوت عظيم قائلا لجميع الطيور الطائرة في وسط السماء: هلم اجتمعي إلى عشاء الإله العظيم. (19: 17)</vt:lpstr>
      <vt:lpstr>لكي تأكلي لحوم ملوك، ولحوم قواد، ولحوم أقوياء، ولحوم خيل والجالسين عليها، ولحوم الكل: حراً وعبداً، صغيراً وكبيراً. (19: 18)</vt:lpstr>
      <vt:lpstr>ورأيت الوحش وملوك الأرض وأجنادهم مجتمعين ليصنعوا حرباً مع الجالس على الفرس ومع جنده (19: 19)</vt:lpstr>
      <vt:lpstr>رؤيا ١٣-١٩</vt:lpstr>
      <vt:lpstr>ماذا يحدث عندما لا يتبع الإستخدام الطبيعي للغة؟</vt:lpstr>
      <vt:lpstr>معركة هرمجدّون  (16: 16)</vt:lpstr>
      <vt:lpstr>Beast &amp; False Prophet cast into lake of burning sulfur (19:20)</vt:lpstr>
      <vt:lpstr>والباقون قتلوا بسيف الجالس على الفرس الخارج من فمه، وجميع الطيور شبعت من لحومهم (19: 21)</vt:lpstr>
      <vt:lpstr>لماذا الرجوع؟</vt:lpstr>
      <vt:lpstr>الفكرة الرئيسية</vt:lpstr>
      <vt:lpstr>1. يجب أن يثبت المسيح أنه ملك (19: 11-16) </vt:lpstr>
      <vt:lpstr>2. يجب أن يثبت المسيح أنه منتصر (19: 17-21)</vt:lpstr>
      <vt:lpstr>مجيئي المسيح</vt:lpstr>
      <vt:lpstr>كيف تعترف بحكم المسيح النهائي وقوته في حياتك اليوم؟</vt:lpstr>
      <vt:lpstr>السؤال الأهم في الحياة</vt:lpstr>
      <vt:lpstr>تعرف على قوة قيامته</vt:lpstr>
      <vt:lpstr>يحبون ظهوره</vt:lpstr>
      <vt:lpstr>Black</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153</cp:revision>
  <dcterms:created xsi:type="dcterms:W3CDTF">2012-06-24T13:42:45Z</dcterms:created>
  <dcterms:modified xsi:type="dcterms:W3CDTF">2024-08-21T01:43:05Z</dcterms:modified>
</cp:coreProperties>
</file>