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13.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theme/theme14.xml" ContentType="application/vnd.openxmlformats-officedocument.theme+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15.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16.xml" ContentType="application/vnd.openxmlformats-officedocument.theme+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theme/theme17.xml" ContentType="application/vnd.openxmlformats-officedocument.theme+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theme/theme18.xml" ContentType="application/vnd.openxmlformats-officedocument.theme+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theme/theme19.xml" ContentType="application/vnd.openxmlformats-officedocument.theme+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20.xml" ContentType="application/vnd.openxmlformats-officedocument.theme+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21.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834" r:id="rId3"/>
    <p:sldMasterId id="2147483861" r:id="rId4"/>
    <p:sldMasterId id="2147483885" r:id="rId5"/>
    <p:sldMasterId id="2147484061" r:id="rId6"/>
    <p:sldMasterId id="2147484064" r:id="rId7"/>
    <p:sldMasterId id="2147484079" r:id="rId8"/>
    <p:sldMasterId id="2147484091" r:id="rId9"/>
    <p:sldMasterId id="2147484103" r:id="rId10"/>
    <p:sldMasterId id="2147484115" r:id="rId11"/>
    <p:sldMasterId id="2147484127" r:id="rId12"/>
    <p:sldMasterId id="2147484140" r:id="rId13"/>
    <p:sldMasterId id="2147484496" r:id="rId14"/>
    <p:sldMasterId id="2147484720" r:id="rId15"/>
    <p:sldMasterId id="2147484732" r:id="rId16"/>
    <p:sldMasterId id="2147484744" r:id="rId17"/>
    <p:sldMasterId id="2147484756" r:id="rId18"/>
    <p:sldMasterId id="2147484770" r:id="rId19"/>
    <p:sldMasterId id="2147484782" r:id="rId20"/>
    <p:sldMasterId id="2147484794" r:id="rId21"/>
    <p:sldMasterId id="2147484806" r:id="rId22"/>
  </p:sldMasterIdLst>
  <p:notesMasterIdLst>
    <p:notesMasterId r:id="rId164"/>
  </p:notesMasterIdLst>
  <p:sldIdLst>
    <p:sldId id="5309" r:id="rId23"/>
    <p:sldId id="314" r:id="rId24"/>
    <p:sldId id="313" r:id="rId25"/>
    <p:sldId id="315" r:id="rId26"/>
    <p:sldId id="534" r:id="rId27"/>
    <p:sldId id="535" r:id="rId28"/>
    <p:sldId id="318" r:id="rId29"/>
    <p:sldId id="319" r:id="rId30"/>
    <p:sldId id="470" r:id="rId31"/>
    <p:sldId id="512" r:id="rId32"/>
    <p:sldId id="4905" r:id="rId33"/>
    <p:sldId id="412" r:id="rId34"/>
    <p:sldId id="4904" r:id="rId35"/>
    <p:sldId id="5308" r:id="rId36"/>
    <p:sldId id="468" r:id="rId37"/>
    <p:sldId id="5388" r:id="rId38"/>
    <p:sldId id="5310" r:id="rId39"/>
    <p:sldId id="5311" r:id="rId40"/>
    <p:sldId id="5312" r:id="rId41"/>
    <p:sldId id="5313" r:id="rId42"/>
    <p:sldId id="277" r:id="rId43"/>
    <p:sldId id="278" r:id="rId44"/>
    <p:sldId id="279" r:id="rId45"/>
    <p:sldId id="2493" r:id="rId46"/>
    <p:sldId id="4889" r:id="rId47"/>
    <p:sldId id="281" r:id="rId48"/>
    <p:sldId id="282" r:id="rId49"/>
    <p:sldId id="283" r:id="rId50"/>
    <p:sldId id="284" r:id="rId51"/>
    <p:sldId id="285" r:id="rId52"/>
    <p:sldId id="286" r:id="rId53"/>
    <p:sldId id="287" r:id="rId54"/>
    <p:sldId id="5314" r:id="rId55"/>
    <p:sldId id="5363" r:id="rId56"/>
    <p:sldId id="5300" r:id="rId57"/>
    <p:sldId id="5365" r:id="rId58"/>
    <p:sldId id="5362" r:id="rId59"/>
    <p:sldId id="293" r:id="rId60"/>
    <p:sldId id="5364" r:id="rId61"/>
    <p:sldId id="5299" r:id="rId62"/>
    <p:sldId id="5305" r:id="rId63"/>
    <p:sldId id="5366" r:id="rId64"/>
    <p:sldId id="5367" r:id="rId65"/>
    <p:sldId id="5292" r:id="rId66"/>
    <p:sldId id="445" r:id="rId67"/>
    <p:sldId id="5326" r:id="rId68"/>
    <p:sldId id="5327" r:id="rId69"/>
    <p:sldId id="5328" r:id="rId70"/>
    <p:sldId id="5329" r:id="rId71"/>
    <p:sldId id="5330" r:id="rId72"/>
    <p:sldId id="306" r:id="rId73"/>
    <p:sldId id="5331" r:id="rId74"/>
    <p:sldId id="5332" r:id="rId75"/>
    <p:sldId id="5333" r:id="rId76"/>
    <p:sldId id="5334" r:id="rId77"/>
    <p:sldId id="5335" r:id="rId78"/>
    <p:sldId id="5336" r:id="rId79"/>
    <p:sldId id="5368" r:id="rId80"/>
    <p:sldId id="5369" r:id="rId81"/>
    <p:sldId id="5370" r:id="rId82"/>
    <p:sldId id="316" r:id="rId83"/>
    <p:sldId id="317" r:id="rId84"/>
    <p:sldId id="5371" r:id="rId85"/>
    <p:sldId id="5372" r:id="rId86"/>
    <p:sldId id="320" r:id="rId87"/>
    <p:sldId id="321" r:id="rId88"/>
    <p:sldId id="322" r:id="rId89"/>
    <p:sldId id="323" r:id="rId90"/>
    <p:sldId id="324" r:id="rId91"/>
    <p:sldId id="325" r:id="rId92"/>
    <p:sldId id="5337" r:id="rId93"/>
    <p:sldId id="327" r:id="rId94"/>
    <p:sldId id="328" r:id="rId95"/>
    <p:sldId id="5338" r:id="rId96"/>
    <p:sldId id="5339" r:id="rId97"/>
    <p:sldId id="5340" r:id="rId98"/>
    <p:sldId id="5341" r:id="rId99"/>
    <p:sldId id="5342" r:id="rId100"/>
    <p:sldId id="334" r:id="rId101"/>
    <p:sldId id="335" r:id="rId102"/>
    <p:sldId id="5343" r:id="rId103"/>
    <p:sldId id="337" r:id="rId104"/>
    <p:sldId id="338" r:id="rId105"/>
    <p:sldId id="339" r:id="rId106"/>
    <p:sldId id="5344" r:id="rId107"/>
    <p:sldId id="5345" r:id="rId108"/>
    <p:sldId id="5346" r:id="rId109"/>
    <p:sldId id="5347" r:id="rId110"/>
    <p:sldId id="5348" r:id="rId111"/>
    <p:sldId id="5349" r:id="rId112"/>
    <p:sldId id="5350" r:id="rId113"/>
    <p:sldId id="5351" r:id="rId114"/>
    <p:sldId id="5352" r:id="rId115"/>
    <p:sldId id="5353" r:id="rId116"/>
    <p:sldId id="5354" r:id="rId117"/>
    <p:sldId id="5355" r:id="rId118"/>
    <p:sldId id="5356" r:id="rId119"/>
    <p:sldId id="5357" r:id="rId120"/>
    <p:sldId id="5358" r:id="rId121"/>
    <p:sldId id="5359" r:id="rId122"/>
    <p:sldId id="5360" r:id="rId123"/>
    <p:sldId id="5361" r:id="rId124"/>
    <p:sldId id="508" r:id="rId125"/>
    <p:sldId id="5373" r:id="rId126"/>
    <p:sldId id="477" r:id="rId127"/>
    <p:sldId id="478" r:id="rId128"/>
    <p:sldId id="5386" r:id="rId129"/>
    <p:sldId id="5387" r:id="rId130"/>
    <p:sldId id="5374" r:id="rId131"/>
    <p:sldId id="5375" r:id="rId132"/>
    <p:sldId id="5376" r:id="rId133"/>
    <p:sldId id="5377" r:id="rId134"/>
    <p:sldId id="5378" r:id="rId135"/>
    <p:sldId id="5324" r:id="rId136"/>
    <p:sldId id="5320" r:id="rId137"/>
    <p:sldId id="5321" r:id="rId138"/>
    <p:sldId id="421" r:id="rId139"/>
    <p:sldId id="5322" r:id="rId140"/>
    <p:sldId id="5323" r:id="rId141"/>
    <p:sldId id="5379" r:id="rId142"/>
    <p:sldId id="5380" r:id="rId143"/>
    <p:sldId id="401" r:id="rId144"/>
    <p:sldId id="5381" r:id="rId145"/>
    <p:sldId id="5293" r:id="rId146"/>
    <p:sldId id="407" r:id="rId147"/>
    <p:sldId id="4112" r:id="rId148"/>
    <p:sldId id="5296" r:id="rId149"/>
    <p:sldId id="513" r:id="rId150"/>
    <p:sldId id="384" r:id="rId151"/>
    <p:sldId id="385" r:id="rId152"/>
    <p:sldId id="5384" r:id="rId153"/>
    <p:sldId id="5385" r:id="rId154"/>
    <p:sldId id="5382" r:id="rId155"/>
    <p:sldId id="5383" r:id="rId156"/>
    <p:sldId id="5315" r:id="rId157"/>
    <p:sldId id="5316" r:id="rId158"/>
    <p:sldId id="5317" r:id="rId159"/>
    <p:sldId id="5318" r:id="rId160"/>
    <p:sldId id="493" r:id="rId161"/>
    <p:sldId id="1214" r:id="rId162"/>
    <p:sldId id="1978" r:id="rId1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28" autoAdjust="0"/>
    <p:restoredTop sz="93969" autoAdjust="0"/>
  </p:normalViewPr>
  <p:slideViewPr>
    <p:cSldViewPr snapToGrid="0" snapToObjects="1">
      <p:cViewPr varScale="1">
        <p:scale>
          <a:sx n="128" d="100"/>
          <a:sy n="128" d="100"/>
        </p:scale>
        <p:origin x="1616" y="176"/>
      </p:cViewPr>
      <p:guideLst>
        <p:guide orient="horz" pos="2139"/>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presProps" Target="presProps.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8/21/24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1</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OS-27-Daniel-124</a:t>
            </a:r>
          </a:p>
          <a:p>
            <a:pPr eaLnBrk="1" hangingPunct="1"/>
            <a:r>
              <a:rPr lang="en-US" b="1" dirty="0">
                <a:latin typeface="Arial" panose="020B0604020202020204" pitchFamily="34" charset="0"/>
                <a:ea typeface="ＭＳ Ｐゴシック" charset="0"/>
                <a:cs typeface="Arial" panose="020B0604020202020204" pitchFamily="34" charset="0"/>
              </a:rPr>
              <a:t>OS-35-Habakkuk-168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3" name="Shape 2603"/>
          <p:cNvSpPr>
            <a:spLocks noGrp="1" noRot="1" noChangeAspect="1"/>
          </p:cNvSpPr>
          <p:nvPr>
            <p:ph type="sldImg"/>
          </p:nvPr>
        </p:nvSpPr>
        <p:spPr>
          <a:prstGeom prst="rect">
            <a:avLst/>
          </a:prstGeom>
        </p:spPr>
        <p:txBody>
          <a:bodyPr/>
          <a:lstStyle/>
          <a:p>
            <a:endParaRPr/>
          </a:p>
        </p:txBody>
      </p:sp>
      <p:sp>
        <p:nvSpPr>
          <p:cNvPr id="2604" name="Shape 2604"/>
          <p:cNvSpPr>
            <a:spLocks noGrp="1"/>
          </p:cNvSpPr>
          <p:nvPr>
            <p:ph type="body" sz="quarter" idx="1"/>
          </p:nvPr>
        </p:nvSpPr>
        <p:spPr>
          <a:prstGeom prst="rect">
            <a:avLst/>
          </a:prstGeom>
        </p:spPr>
        <p:txBody>
          <a:bodyPr/>
          <a:lstStyle/>
          <a:p>
            <a:pPr rtl="1"/>
            <a:r>
              <a:rPr lang="ar-SA" b="1" dirty="0">
                <a:cs typeface="Arial" panose="020B0604020202020204" pitchFamily="34" charset="0"/>
              </a:rPr>
              <a:t>الأباطرة باللون الأسود يضطهدون المسيحيين</a:t>
            </a:r>
          </a:p>
          <a:p>
            <a:pPr rtl="1"/>
            <a:r>
              <a:rPr lang="ar-SA" b="1" dirty="0">
                <a:cs typeface="Arial" panose="020B0604020202020204" pitchFamily="34" charset="0"/>
              </a:rPr>
              <a:t>يعلمنا هذا المقرر أن سفر الرؤيا كتب في عهد حكم </a:t>
            </a:r>
            <a:r>
              <a:rPr lang="ar-SA" b="1" dirty="0" err="1">
                <a:cs typeface="Arial" panose="020B0604020202020204" pitchFamily="34" charset="0"/>
              </a:rPr>
              <a:t>دوميتيان</a:t>
            </a:r>
            <a:r>
              <a:rPr lang="ar-SA" b="1" dirty="0">
                <a:cs typeface="Arial" panose="020B0604020202020204" pitchFamily="34" charset="0"/>
              </a:rPr>
              <a:t> في نهاية القرن الأول.</a:t>
            </a:r>
          </a:p>
          <a:p>
            <a:r>
              <a:rPr lang="en-US" dirty="0"/>
              <a:t>____________</a:t>
            </a:r>
          </a:p>
          <a:p>
            <a:r>
              <a:rPr dirty="0"/>
              <a:t>NS-21-1 Peter-63</a:t>
            </a:r>
          </a:p>
          <a:p>
            <a:r>
              <a:rPr dirty="0"/>
              <a:t>NS-27_Rev1-slide 94</a:t>
            </a:r>
          </a:p>
          <a:p>
            <a:r>
              <a:rPr dirty="0"/>
              <a:t>NS-27-Rev4-6-slide 36</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NS-27-Rev13-19—slide 111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8574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152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470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a:p>
            <a:pPr eaLnBrk="1" hangingPunct="1"/>
            <a:r>
              <a:rPr lang="en-US" dirty="0"/>
              <a:t>_________</a:t>
            </a:r>
          </a:p>
          <a:p>
            <a:pPr eaLnBrk="1" hangingPunct="1"/>
            <a:r>
              <a:rPr lang="en-US" dirty="0"/>
              <a:t>OS-27-Daniel-312</a:t>
            </a:r>
          </a:p>
          <a:p>
            <a:pPr eaLnBrk="1" hangingPunct="1"/>
            <a:r>
              <a:rPr lang="en-US" dirty="0"/>
              <a:t>NC-13-Preterism-24</a:t>
            </a:r>
          </a:p>
          <a:p>
            <a:pPr eaLnBrk="1" hangingPunct="1"/>
            <a:r>
              <a:rPr lang="en-US" dirty="0"/>
              <a:t>NS-27-Rev13-19—slide 118</a:t>
            </a:r>
          </a:p>
          <a:p>
            <a:endParaRPr lang="en-US" dirty="0"/>
          </a:p>
        </p:txBody>
      </p:sp>
    </p:spTree>
    <p:extLst>
      <p:ext uri="{BB962C8B-B14F-4D97-AF65-F5344CB8AC3E}">
        <p14:creationId xmlns:p14="http://schemas.microsoft.com/office/powerpoint/2010/main" val="2171436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787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5689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OS-27-Daniel-294</a:t>
            </a:r>
          </a:p>
          <a:p>
            <a:r>
              <a:rPr lang="en-US" dirty="0"/>
              <a:t>NS-27-Rev13-19-slide 123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62810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Believers have failed to fight apostasy the past 200+ years.</a:t>
            </a:r>
          </a:p>
          <a:p>
            <a:r>
              <a:rPr lang="en-US" altLang="en-US" b="1" dirty="0">
                <a:latin typeface="Arial" panose="020B0604020202020204" pitchFamily="34" charset="0"/>
                <a:cs typeface="Arial" panose="020B0604020202020204" pitchFamily="34" charset="0"/>
                <a:sym typeface="Arial" panose="020B0604020202020204" pitchFamily="34" charset="0"/>
              </a:rPr>
              <a:t>Apostates are unbelievers who live among the saints and destroy the church within. This has happened significantly in what used to be called the "Christian West."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F4DBFA3-7199-E04B-B355-EF4323DBF0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1" name="Shape 2691"/>
          <p:cNvSpPr>
            <a:spLocks noGrp="1" noRot="1" noChangeAspect="1"/>
          </p:cNvSpPr>
          <p:nvPr>
            <p:ph type="sldImg"/>
          </p:nvPr>
        </p:nvSpPr>
        <p:spPr>
          <a:prstGeom prst="rect">
            <a:avLst/>
          </a:prstGeom>
        </p:spPr>
        <p:txBody>
          <a:bodyPr/>
          <a:lstStyle/>
          <a:p>
            <a:endParaRPr/>
          </a:p>
        </p:txBody>
      </p:sp>
      <p:sp>
        <p:nvSpPr>
          <p:cNvPr id="2692" name="Shape 2692"/>
          <p:cNvSpPr>
            <a:spLocks noGrp="1"/>
          </p:cNvSpPr>
          <p:nvPr>
            <p:ph type="body" sz="quarter" idx="1"/>
          </p:nvPr>
        </p:nvSpPr>
        <p:spPr>
          <a:prstGeom prst="rect">
            <a:avLst/>
          </a:prstGeom>
        </p:spPr>
        <p:txBody>
          <a:bodyPr/>
          <a:lstStyle/>
          <a:p>
            <a:pPr rtl="1"/>
            <a:r>
              <a:rPr lang="ar-SA" b="1" dirty="0">
                <a:cs typeface="Arial" panose="020B0604020202020204" pitchFamily="34" charset="0"/>
              </a:rPr>
              <a:t>بعد الحرب العالمية الثانية تم اقتراح أن يكون لها الهياكل التالية:</a:t>
            </a:r>
          </a:p>
          <a:p>
            <a:pPr rtl="1"/>
            <a:r>
              <a:rPr lang="ar-SA" b="1" dirty="0">
                <a:cs typeface="Arial" panose="020B0604020202020204" pitchFamily="34" charset="0"/>
              </a:rPr>
              <a:t>1.</a:t>
            </a:r>
            <a:r>
              <a:rPr lang="ar-JO" b="1" dirty="0">
                <a:cs typeface="Arial" panose="020B0604020202020204" pitchFamily="34" charset="0"/>
              </a:rPr>
              <a:t> </a:t>
            </a:r>
            <a:r>
              <a:rPr lang="ar-SA" b="1" dirty="0">
                <a:cs typeface="Arial" panose="020B0604020202020204" pitchFamily="34" charset="0"/>
              </a:rPr>
              <a:t>اتحاد دول أمريكا الشمالية: هذه القوة العالمية المهيمنة التي ستضم الولايات المتحدة، وكندا، وجميع دول أمريكا الوسطى ودول الكاريبي، ونعظم جزر المحيط الأطلسي (بما في ذلك جرينلاند وآيسلاندا)، ومعظم جزر المحيط الهادئ، وتايوان، وهاينان، والفيليبين ومعظم الجزر الأندونيسية بما في ذلك سولاوسي. كان من المفترض أن تكون هذه هي القوة المهيمنة في العالم، عسكريًا وغير ذلك.</a:t>
            </a:r>
          </a:p>
          <a:p>
            <a:pPr rtl="1"/>
            <a:r>
              <a:rPr lang="ar-SA" b="1" dirty="0">
                <a:cs typeface="Arial" panose="020B0604020202020204" pitchFamily="34" charset="0"/>
              </a:rPr>
              <a:t>2.</a:t>
            </a:r>
            <a:r>
              <a:rPr lang="ar-JO" b="1" dirty="0">
                <a:cs typeface="Arial" panose="020B0604020202020204" pitchFamily="34" charset="0"/>
              </a:rPr>
              <a:t> </a:t>
            </a:r>
            <a:r>
              <a:rPr lang="ar-SA" b="1" dirty="0">
                <a:cs typeface="Arial" panose="020B0604020202020204" pitchFamily="34" charset="0"/>
              </a:rPr>
              <a:t>اتحاد الجمهوريات الاشتراكية بقيادة روسيا: تمت مكافأة الاتحاد السوفييتي ببلاد فارس (إيران)، ومنغوليا، ومنشوريا، وفنلندا وكل أوروبا الشرقية، التي ستشكل فيما بعد جزءًا من الكتلة الشرقية (باستثناء ألبانيا، ولكن بما في ذلك دولة يوغسلافيا الاشتراكية – المنشقة عن الحياة الواقعية والمناهضة للسوفييت). بكل بساطة، كان من المفترض أن تصبح جميع هذه الدول دولاً أعضاء في اتحاد الجمهوريات الاشتراكية السوفييتية. النمسا ومعظم ألمانيا، رغم أنها "معزولة" كانت تظهر ضمن المجال السوفييتي.</a:t>
            </a:r>
          </a:p>
          <a:p>
            <a:pPr rtl="1"/>
            <a:r>
              <a:rPr lang="ar-SA" b="1" dirty="0">
                <a:cs typeface="Arial" panose="020B0604020202020204" pitchFamily="34" charset="0"/>
              </a:rPr>
              <a:t>3.</a:t>
            </a:r>
            <a:r>
              <a:rPr lang="ar-JO" b="1" dirty="0">
                <a:cs typeface="Arial" panose="020B0604020202020204" pitchFamily="34" charset="0"/>
              </a:rPr>
              <a:t> </a:t>
            </a:r>
            <a:r>
              <a:rPr lang="ar-SA" b="1" dirty="0">
                <a:cs typeface="Arial" panose="020B0604020202020204" pitchFamily="34" charset="0"/>
              </a:rPr>
              <a:t>الولايات المتحدة الأمريكية الجنوبية: تتضمن جميع دول أمريكا الجنوبية، كدولة مؤسسة واحدة بما في ذلك جزر الفوكلاند كجزء من الولايات المتحدة الأمريكية الجنوبية.</a:t>
            </a:r>
          </a:p>
          <a:p>
            <a:pPr rtl="1"/>
            <a:r>
              <a:rPr lang="ar-SA" b="1" dirty="0">
                <a:cs typeface="Arial" panose="020B0604020202020204" pitchFamily="34" charset="0"/>
              </a:rPr>
              <a:t>4.</a:t>
            </a:r>
            <a:r>
              <a:rPr lang="ar-JO" b="1" dirty="0">
                <a:cs typeface="Arial" panose="020B0604020202020204" pitchFamily="34" charset="0"/>
              </a:rPr>
              <a:t> </a:t>
            </a:r>
            <a:r>
              <a:rPr lang="ar-SA" b="1" dirty="0">
                <a:cs typeface="Arial" panose="020B0604020202020204" pitchFamily="34" charset="0"/>
              </a:rPr>
              <a:t>اتحاد الجمهوريات الأفريقية: كل أفريقيا كاتحاد جمهوريات.</a:t>
            </a:r>
          </a:p>
          <a:p>
            <a:pPr rtl="1"/>
            <a:r>
              <a:rPr lang="ar-SA" b="1" dirty="0">
                <a:cs typeface="Arial" panose="020B0604020202020204" pitchFamily="34" charset="0"/>
              </a:rPr>
              <a:t>5.</a:t>
            </a:r>
            <a:r>
              <a:rPr lang="ar-JO" b="1" dirty="0">
                <a:cs typeface="Arial" panose="020B0604020202020204" pitchFamily="34" charset="0"/>
              </a:rPr>
              <a:t> </a:t>
            </a:r>
            <a:r>
              <a:rPr lang="ar-SA" b="1" dirty="0">
                <a:cs typeface="Arial" panose="020B0604020202020204" pitchFamily="34" charset="0"/>
              </a:rPr>
              <a:t>الجمهوريات العربية الاتحادية: تشمل المملكة العربية السعودية وجميع الدول الأخرى التي تحتل شبه الجزيرة العربية، بالإضافة إلى العراق وسوريا الحاليين.</a:t>
            </a:r>
          </a:p>
          <a:p>
            <a:pPr rtl="1"/>
            <a:r>
              <a:rPr lang="ar-SA" b="1" dirty="0">
                <a:cs typeface="Arial" panose="020B0604020202020204" pitchFamily="34" charset="0"/>
              </a:rPr>
              <a:t>6.</a:t>
            </a:r>
            <a:r>
              <a:rPr lang="ar-JO" b="1" dirty="0">
                <a:cs typeface="Arial" panose="020B0604020202020204" pitchFamily="34" charset="0"/>
              </a:rPr>
              <a:t> </a:t>
            </a:r>
            <a:r>
              <a:rPr lang="ar-SA" b="1" dirty="0">
                <a:cs typeface="Arial" panose="020B0604020202020204" pitchFamily="34" charset="0"/>
              </a:rPr>
              <a:t>جمهوريات الهند الاتحادية: حاليًا أفغانستان، وباكستان، والهند، ونيبال، وبوتان، وبنغلاديش، وبورما (ميانمار).</a:t>
            </a:r>
          </a:p>
          <a:p>
            <a:pPr rtl="1"/>
            <a:r>
              <a:rPr lang="ar-SA" b="1" dirty="0">
                <a:cs typeface="Arial" panose="020B0604020202020204" pitchFamily="34" charset="0"/>
              </a:rPr>
              <a:t>7.</a:t>
            </a:r>
            <a:r>
              <a:rPr lang="ar-JO" b="1" dirty="0">
                <a:cs typeface="Arial" panose="020B0604020202020204" pitchFamily="34" charset="0"/>
              </a:rPr>
              <a:t> </a:t>
            </a:r>
            <a:r>
              <a:rPr lang="ar-SA" b="1" dirty="0">
                <a:cs typeface="Arial" panose="020B0604020202020204" pitchFamily="34" charset="0"/>
              </a:rPr>
              <a:t>جمهوريات الصين المتحدة :اتحاد يضم جميع أجزاء الصين وكوريا، ومستعمرات الهند الصينية الفرنسية (الآن فيتنام، ولاوس، وكمبوديا)، وتايلاند والملايا.</a:t>
            </a:r>
          </a:p>
          <a:p>
            <a:pPr rtl="1"/>
            <a:r>
              <a:rPr lang="ar-SA" b="1" dirty="0">
                <a:cs typeface="Arial" panose="020B0604020202020204" pitchFamily="34" charset="0"/>
              </a:rPr>
              <a:t>8.</a:t>
            </a:r>
            <a:r>
              <a:rPr lang="ar-JO" b="1" dirty="0">
                <a:cs typeface="Arial" panose="020B0604020202020204" pitchFamily="34" charset="0"/>
              </a:rPr>
              <a:t> </a:t>
            </a:r>
            <a:r>
              <a:rPr lang="ar-SA" b="1" dirty="0">
                <a:cs typeface="Arial" panose="020B0604020202020204" pitchFamily="34" charset="0"/>
              </a:rPr>
              <a:t>الولايات المتحدة الاسكندنافية:  النرويج، والسويد، والدنمارك.</a:t>
            </a:r>
          </a:p>
          <a:p>
            <a:pPr rtl="1"/>
            <a:r>
              <a:rPr lang="ar-SA" b="1" dirty="0">
                <a:cs typeface="Arial" panose="020B0604020202020204" pitchFamily="34" charset="0"/>
              </a:rPr>
              <a:t>9.</a:t>
            </a:r>
            <a:r>
              <a:rPr lang="ar-JO" b="1" dirty="0">
                <a:cs typeface="Arial" panose="020B0604020202020204" pitchFamily="34" charset="0"/>
              </a:rPr>
              <a:t> </a:t>
            </a:r>
            <a:r>
              <a:rPr lang="ar-SA" b="1" dirty="0">
                <a:cs typeface="Arial" panose="020B0604020202020204" pitchFamily="34" charset="0"/>
              </a:rPr>
              <a:t>الولايات المتحدة الأوروبية: دول البنلوكس، الراين الألمانية، فرنسا، سويسرا، أسبانيا، البرتغال، وإيطاليا.</a:t>
            </a:r>
          </a:p>
          <a:p>
            <a:pPr rtl="1"/>
            <a:r>
              <a:rPr lang="ar-SA" b="1" dirty="0">
                <a:cs typeface="Arial" panose="020B0604020202020204" pitchFamily="34" charset="0"/>
              </a:rPr>
              <a:t>10.</a:t>
            </a:r>
            <a:r>
              <a:rPr lang="ar-JO" b="1" dirty="0">
                <a:cs typeface="Arial" panose="020B0604020202020204" pitchFamily="34" charset="0"/>
              </a:rPr>
              <a:t> </a:t>
            </a:r>
            <a:r>
              <a:rPr lang="ar-SA" b="1" dirty="0">
                <a:cs typeface="Arial" panose="020B0604020202020204" pitchFamily="34" charset="0"/>
              </a:rPr>
              <a:t>وأخيرًا دول الكومنولث البريطانية: بما في ذلك بريطانيا العظمى، واستراليا، ونيوزيلاندا، وسريلانكا، ومدغشقر، ومعظم أندونيسيا.</a:t>
            </a:r>
          </a:p>
          <a:p>
            <a:pPr rtl="1"/>
            <a:r>
              <a:rPr lang="ar-SA" b="1" dirty="0">
                <a:cs typeface="Arial" panose="020B0604020202020204" pitchFamily="34" charset="0"/>
              </a:rPr>
              <a:t>وتشمل الكيانات الأصغر إيرلندا (كل إيرلندا)، واليونان (بما في ذلك ألبانيا)، وتركيا (باستثناء الجزء الأوروبي من تركيا)، والأراضي العبرية (الأراضي المقدسة بالإضافة إلى الأردن)، واليابان. كان من المقرر أن يتم "حجر" (ألمانيا، وإيطاليا، واليابان)، حتى يمكن إعادة قبولها في أسرة الأمم. </a:t>
            </a:r>
          </a:p>
          <a:p>
            <a:pPr rtl="1"/>
            <a:endParaRPr dirty="0"/>
          </a:p>
          <a:p>
            <a:r>
              <a:rPr dirty="0"/>
              <a:t>http://www.discerningtheworld.com/2012/01/31/10-kingdoms-the-abolition-of-sovereignty/#more-10755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1F16A7-3BF3-BB44-9610-0474CFB2FC3A}"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44D409-4CE1-244C-B69F-F98CA795AE15}"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Without identifying these symbols at this point, let us look simply at what the text says:</a:t>
            </a:r>
          </a:p>
          <a:p>
            <a:r>
              <a:rPr lang="en-US" dirty="0">
                <a:latin typeface="Times New Roman" charset="0"/>
                <a:ea typeface="ＭＳ Ｐゴシック" charset="0"/>
                <a:cs typeface="ＭＳ Ｐゴシック" charset="0"/>
              </a:rPr>
              <a:t>• First, the harlot rules over all earthly leaders.</a:t>
            </a:r>
          </a:p>
          <a:p>
            <a:r>
              <a:rPr lang="en-US" dirty="0">
                <a:latin typeface="Times New Roman" charset="0"/>
                <a:ea typeface="ＭＳ Ｐゴシック" charset="0"/>
                <a:cs typeface="ＭＳ Ｐゴシック" charset="0"/>
              </a:rPr>
              <a:t>• These "kings" in turn rule over the peoples of the planet.</a:t>
            </a:r>
          </a:p>
          <a:p>
            <a:r>
              <a:rPr lang="en-US" dirty="0">
                <a:latin typeface="Times New Roman" charset="0"/>
                <a:ea typeface="ＭＳ Ｐゴシック" charset="0"/>
                <a:cs typeface="ＭＳ Ｐゴシック" charset="0"/>
              </a:rPr>
              <a:t>• The prostitute also initially controls the beast with 7 heads and 10 horns.</a:t>
            </a:r>
          </a:p>
          <a:p>
            <a:r>
              <a:rPr lang="en-US" dirty="0">
                <a:latin typeface="Times New Roman" charset="0"/>
                <a:ea typeface="ＭＳ Ｐゴシック" charset="0"/>
                <a:cs typeface="ＭＳ Ｐゴシック" charset="0"/>
              </a:rPr>
              <a:t>• But later, the beast gains such control over the harlot that he destroys her.</a:t>
            </a:r>
          </a:p>
          <a:p>
            <a:r>
              <a:rPr lang="en-US" dirty="0">
                <a:latin typeface="Times New Roman" charset="0"/>
                <a:ea typeface="ＭＳ Ｐゴシック" charset="0"/>
                <a:cs typeface="ＭＳ Ｐゴシック" charset="0"/>
              </a:rPr>
              <a:t>• The beast wants to control the planet, and the only way to do this is to destroy the prostitute's worldwide control.</a:t>
            </a:r>
          </a:p>
          <a:p>
            <a:r>
              <a:rPr lang="en-US" dirty="0">
                <a:latin typeface="Times New Roman" charset="0"/>
                <a:ea typeface="ＭＳ Ｐゴシック" charset="0"/>
                <a:cs typeface="ＭＳ Ｐゴシック" charset="0"/>
              </a:rPr>
              <a:t>________________</a:t>
            </a:r>
          </a:p>
          <a:p>
            <a:r>
              <a:rPr lang="en-US" dirty="0">
                <a:latin typeface="Times New Roman" charset="0"/>
                <a:ea typeface="ＭＳ Ｐゴシック" charset="0"/>
                <a:cs typeface="ＭＳ Ｐゴシック" charset="0"/>
              </a:rPr>
              <a:t>ES-12-Antichrist-23</a:t>
            </a:r>
          </a:p>
          <a:p>
            <a:r>
              <a:rPr lang="en-US" dirty="0">
                <a:latin typeface="Times New Roman" charset="0"/>
                <a:ea typeface="ＭＳ Ｐゴシック" charset="0"/>
                <a:cs typeface="ＭＳ Ｐゴシック" charset="0"/>
              </a:rPr>
              <a:t>NS-27-Rev13-19-slide 132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44D409-4CE1-244C-B69F-F98CA795AE15}"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Without identifying these symbols at this point, let us look simply at what the text says:</a:t>
            </a:r>
          </a:p>
          <a:p>
            <a:r>
              <a:rPr lang="en-US" dirty="0">
                <a:latin typeface="Times New Roman" charset="0"/>
                <a:ea typeface="ＭＳ Ｐゴシック" charset="0"/>
                <a:cs typeface="ＭＳ Ｐゴシック" charset="0"/>
              </a:rPr>
              <a:t>• First, the harlot rules over all earthly leaders.</a:t>
            </a:r>
          </a:p>
          <a:p>
            <a:r>
              <a:rPr lang="en-US" dirty="0">
                <a:latin typeface="Times New Roman" charset="0"/>
                <a:ea typeface="ＭＳ Ｐゴシック" charset="0"/>
                <a:cs typeface="ＭＳ Ｐゴシック" charset="0"/>
              </a:rPr>
              <a:t>• These "kings" in turn rule over the peoples of the planet.</a:t>
            </a:r>
          </a:p>
          <a:p>
            <a:r>
              <a:rPr lang="en-US" dirty="0">
                <a:latin typeface="Times New Roman" charset="0"/>
                <a:ea typeface="ＭＳ Ｐゴシック" charset="0"/>
                <a:cs typeface="ＭＳ Ｐゴシック" charset="0"/>
              </a:rPr>
              <a:t>• The prostitute also initially controls the beast with 7 heads and 10 horns.</a:t>
            </a:r>
          </a:p>
          <a:p>
            <a:r>
              <a:rPr lang="en-US" dirty="0">
                <a:latin typeface="Times New Roman" charset="0"/>
                <a:ea typeface="ＭＳ Ｐゴシック" charset="0"/>
                <a:cs typeface="ＭＳ Ｐゴシック" charset="0"/>
              </a:rPr>
              <a:t>• But later, the beast gains such control over the harlot that he destroys her.</a:t>
            </a:r>
          </a:p>
          <a:p>
            <a:r>
              <a:rPr lang="en-US" dirty="0">
                <a:latin typeface="Times New Roman" charset="0"/>
                <a:ea typeface="ＭＳ Ｐゴシック" charset="0"/>
                <a:cs typeface="ＭＳ Ｐゴシック" charset="0"/>
              </a:rPr>
              <a:t>• The beast wants to control the planet, and the only way to do this is to destroy the prostitute's worldwide control.</a:t>
            </a:r>
          </a:p>
          <a:p>
            <a:r>
              <a:rPr lang="en-US" dirty="0">
                <a:latin typeface="Times New Roman" charset="0"/>
                <a:ea typeface="ＭＳ Ｐゴシック" charset="0"/>
                <a:cs typeface="ＭＳ Ｐゴシック" charset="0"/>
              </a:rPr>
              <a:t>________________</a:t>
            </a:r>
          </a:p>
          <a:p>
            <a:r>
              <a:rPr lang="en-US" dirty="0">
                <a:latin typeface="Times New Roman" charset="0"/>
                <a:ea typeface="ＭＳ Ｐゴシック" charset="0"/>
                <a:cs typeface="ＭＳ Ｐゴシック" charset="0"/>
              </a:rPr>
              <a:t>ES-12-Antichrist-23</a:t>
            </a:r>
          </a:p>
          <a:p>
            <a:r>
              <a:rPr lang="en-US" dirty="0">
                <a:latin typeface="Times New Roman" charset="0"/>
                <a:ea typeface="ＭＳ Ｐゴシック" charset="0"/>
                <a:cs typeface="ＭＳ Ｐゴシック" charset="0"/>
              </a:rPr>
              <a:t>NS-27-Rev13-19-slide 132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A81B61-7C17-DF40-8C49-546FF03FE7DD}"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BAAD78-30C0-5646-8124-9C33295F1D31}"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1" kern="1200" dirty="0">
                <a:solidFill>
                  <a:schemeClr val="tx1"/>
                </a:solidFill>
                <a:effectLst/>
                <a:latin typeface="Arial" panose="020B0604020202020204" pitchFamily="34" charset="0"/>
                <a:ea typeface="+mn-ea"/>
                <a:cs typeface="Arial" panose="020B0604020202020204" pitchFamily="34" charset="0"/>
              </a:rPr>
              <a:t>سيتم تدميرها بالكامل على يد ضد المسيح (المسيح الدجال) واتحاده المكون من عشرة أمم (17: 16 أ) بالنار (17: 16 ب؛ 18: 8) في ساعة واحدة فقط (18: 10، 17، 19).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45</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a:t>
            </a:r>
            <a:r>
              <a:rPr lang="en-US" baseline="0" dirty="0">
                <a:latin typeface="Times New Roman" charset="0"/>
                <a:ea typeface="ＭＳ Ｐゴシック" charset="0"/>
                <a:cs typeface="ＭＳ Ｐゴシック" charset="0"/>
              </a:rPr>
              <a:t> cities of "many" (NLT) changed to the Greek text of "the cities of the nations…"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8" name="Shape 2818"/>
          <p:cNvSpPr>
            <a:spLocks noGrp="1" noRot="1" noChangeAspect="1"/>
          </p:cNvSpPr>
          <p:nvPr>
            <p:ph type="sldImg"/>
          </p:nvPr>
        </p:nvSpPr>
        <p:spPr>
          <a:prstGeom prst="rect">
            <a:avLst/>
          </a:prstGeom>
        </p:spPr>
        <p:txBody>
          <a:bodyPr/>
          <a:lstStyle/>
          <a:p>
            <a:endParaRPr/>
          </a:p>
        </p:txBody>
      </p:sp>
      <p:sp>
        <p:nvSpPr>
          <p:cNvPr id="2819" name="Shape 2819"/>
          <p:cNvSpPr>
            <a:spLocks noGrp="1"/>
          </p:cNvSpPr>
          <p:nvPr>
            <p:ph type="body" sz="quarter" idx="1"/>
          </p:nvPr>
        </p:nvSpPr>
        <p:spPr>
          <a:prstGeom prst="rect">
            <a:avLst/>
          </a:prstGeom>
        </p:spPr>
        <p:txBody>
          <a:bodyPr/>
          <a:lstStyle/>
          <a:p>
            <a:pPr rtl="1"/>
            <a:r>
              <a:rPr lang="ar-SA" b="1" dirty="0">
                <a:cs typeface="Arial" panose="020B0604020202020204" pitchFamily="34" charset="0"/>
              </a:rPr>
              <a:t>"بعد أن استولى الفرس على بابل عام 539 قبل الميلاد، أثبطوا استمرارية الديانات السرية في بابل. بعد ذلك، انتقل أتباع الطوائف البابلية إلى برغامس (أو برغامُس) حيث كانت تقع إحدى الكنائس السبع في آسيا الصغرى (راجع رؤيا 2: 12- 17)... لاحقًا عندما انتقل معلمو الديانات السرية البابلية من برغامس إلى روما، كان لهم في وثنية المسيحية وكانوا مصدرًا للعديد من الطقوس الدينية المزعومة التي تسللت إلى الكنائس الطقسية" (والفورد، </a:t>
            </a:r>
            <a:r>
              <a:rPr lang="ar-JO" b="1" dirty="0">
                <a:cs typeface="Arial" panose="020B0604020202020204" pitchFamily="34" charset="0"/>
              </a:rPr>
              <a:t>التفسير المعرفي للكتاب المقدس).</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153</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3" name="Shape 2843"/>
          <p:cNvSpPr>
            <a:spLocks noGrp="1" noRot="1" noChangeAspect="1"/>
          </p:cNvSpPr>
          <p:nvPr>
            <p:ph type="sldImg"/>
          </p:nvPr>
        </p:nvSpPr>
        <p:spPr>
          <a:prstGeom prst="rect">
            <a:avLst/>
          </a:prstGeom>
        </p:spPr>
        <p:txBody>
          <a:bodyPr/>
          <a:lstStyle/>
          <a:p>
            <a:endParaRPr/>
          </a:p>
        </p:txBody>
      </p:sp>
      <p:sp>
        <p:nvSpPr>
          <p:cNvPr id="2844" name="Shape 2844"/>
          <p:cNvSpPr>
            <a:spLocks noGrp="1"/>
          </p:cNvSpPr>
          <p:nvPr>
            <p:ph type="body" sz="quarter" idx="1"/>
          </p:nvPr>
        </p:nvSpPr>
        <p:spPr>
          <a:prstGeom prst="rect">
            <a:avLst/>
          </a:prstGeom>
        </p:spPr>
        <p:txBody>
          <a:bodyPr/>
          <a:lstStyle/>
          <a:p>
            <a:pPr rtl="1"/>
            <a:r>
              <a:rPr lang="ar-SA" b="1" dirty="0">
                <a:cs typeface="Arial" panose="020B0604020202020204" pitchFamily="34" charset="0"/>
              </a:rPr>
              <a:t>"كان كبار كهنة الطائفة البابلية يرتدون تيجانًا على شكل رأس السمكة تكريمًا لإله السمك. وحملت التيجان عبارة "حارس الجسر،" التي ترمز إلى "الجسر" بين الإنسان والشيطان. تم اعتماد هذا اللقب من قبل الأباطرة الرومان، الذين استخدموا اللقب اللاتيني </a:t>
            </a:r>
            <a:r>
              <a:rPr lang="en-US" dirty="0"/>
              <a:t>Pontifex Maximus، </a:t>
            </a:r>
            <a:r>
              <a:rPr lang="ar-SA" b="1" dirty="0">
                <a:cs typeface="Arial" panose="020B0604020202020204" pitchFamily="34" charset="0"/>
              </a:rPr>
              <a:t>الذي يعني "الحارس الرئيسي للجسر." وهو نفس اللقب الذي استخدمه أسقف روما فيما بعد. وغالبًا ما يطلق على البابا اليوم اسم الحَبر </a:t>
            </a:r>
            <a:r>
              <a:rPr lang="en-US" dirty="0"/>
              <a:t>pontiff، </a:t>
            </a:r>
            <a:r>
              <a:rPr lang="ar-SA" b="1" dirty="0">
                <a:cs typeface="Arial" panose="020B0604020202020204" pitchFamily="34" charset="0"/>
              </a:rPr>
              <a:t>المشتق من كلمة </a:t>
            </a:r>
            <a:r>
              <a:rPr lang="en-US" dirty="0"/>
              <a:t>pontifex." (</a:t>
            </a:r>
            <a:r>
              <a:rPr lang="ar-SA" b="1" dirty="0">
                <a:cs typeface="Arial" panose="020B0604020202020204" pitchFamily="34" charset="0"/>
              </a:rPr>
              <a:t>والفورد، التفسير المعرفي للكتاب المقدس).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9" name="Shape 2879"/>
          <p:cNvSpPr>
            <a:spLocks noGrp="1" noRot="1" noChangeAspect="1"/>
          </p:cNvSpPr>
          <p:nvPr>
            <p:ph type="sldImg"/>
          </p:nvPr>
        </p:nvSpPr>
        <p:spPr>
          <a:prstGeom prst="rect">
            <a:avLst/>
          </a:prstGeom>
        </p:spPr>
        <p:txBody>
          <a:bodyPr/>
          <a:lstStyle/>
          <a:p>
            <a:endParaRPr/>
          </a:p>
        </p:txBody>
      </p:sp>
      <p:sp>
        <p:nvSpPr>
          <p:cNvPr id="2880" name="Shape 2880"/>
          <p:cNvSpPr>
            <a:spLocks noGrp="1"/>
          </p:cNvSpPr>
          <p:nvPr>
            <p:ph type="body" sz="quarter" idx="1"/>
          </p:nvPr>
        </p:nvSpPr>
        <p:spPr>
          <a:prstGeom prst="rect">
            <a:avLst/>
          </a:prstGeom>
        </p:spPr>
        <p:txBody>
          <a:bodyPr/>
          <a:lstStyle/>
          <a:p>
            <a:pPr rtl="1"/>
            <a:r>
              <a:rPr lang="ar-SA" b="1" dirty="0">
                <a:cs typeface="Arial" panose="020B0604020202020204" pitchFamily="34" charset="0"/>
              </a:rPr>
              <a:t>نمرود (تكوبن 10: 9- 10) كان زوج سمير أميس.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443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6" name="Shape 2916"/>
          <p:cNvSpPr>
            <a:spLocks noGrp="1" noRot="1" noChangeAspect="1"/>
          </p:cNvSpPr>
          <p:nvPr>
            <p:ph type="sldImg"/>
          </p:nvPr>
        </p:nvSpPr>
        <p:spPr>
          <a:prstGeom prst="rect">
            <a:avLst/>
          </a:prstGeom>
        </p:spPr>
        <p:txBody>
          <a:bodyPr/>
          <a:lstStyle/>
          <a:p>
            <a:endParaRPr/>
          </a:p>
        </p:txBody>
      </p:sp>
      <p:sp>
        <p:nvSpPr>
          <p:cNvPr id="2917" name="Shape 2917"/>
          <p:cNvSpPr>
            <a:spLocks noGrp="1"/>
          </p:cNvSpPr>
          <p:nvPr>
            <p:ph type="body" sz="quarter" idx="1"/>
          </p:nvPr>
        </p:nvSpPr>
        <p:spPr>
          <a:prstGeom prst="rect">
            <a:avLst/>
          </a:prstGeom>
        </p:spPr>
        <p:txBody>
          <a:bodyPr/>
          <a:lstStyle/>
          <a:p>
            <a:pPr rtl="1"/>
            <a:r>
              <a:rPr lang="ar-JO" b="1" dirty="0">
                <a:cs typeface="Arial" panose="020B0604020202020204" pitchFamily="34" charset="0"/>
              </a:rPr>
              <a:t>نصب واشنطن التذكاري في العاصمة واشنطن هو أيضًا مسلة تعود في أصولها إلى الديانة البابلية الغامضة</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2" name="Shape 2952"/>
          <p:cNvSpPr>
            <a:spLocks noGrp="1" noRot="1" noChangeAspect="1"/>
          </p:cNvSpPr>
          <p:nvPr>
            <p:ph type="sldImg"/>
          </p:nvPr>
        </p:nvSpPr>
        <p:spPr>
          <a:prstGeom prst="rect">
            <a:avLst/>
          </a:prstGeom>
        </p:spPr>
        <p:txBody>
          <a:bodyPr/>
          <a:lstStyle/>
          <a:p>
            <a:endParaRPr/>
          </a:p>
        </p:txBody>
      </p:sp>
      <p:sp>
        <p:nvSpPr>
          <p:cNvPr id="2953" name="Shape 2953"/>
          <p:cNvSpPr>
            <a:spLocks noGrp="1"/>
          </p:cNvSpPr>
          <p:nvPr>
            <p:ph type="body" sz="quarter" idx="1"/>
          </p:nvPr>
        </p:nvSpPr>
        <p:spPr>
          <a:prstGeom prst="rect">
            <a:avLst/>
          </a:prstGeom>
        </p:spPr>
        <p:txBody>
          <a:bodyPr/>
          <a:lstStyle/>
          <a:p>
            <a:pPr>
              <a:defRPr b="1">
                <a:solidFill>
                  <a:schemeClr val="accent3">
                    <a:lumOff val="44000"/>
                  </a:schemeClr>
                </a:solidFill>
              </a:defRPr>
            </a:pPr>
            <a:r>
              <a:rPr lang="ar-JO" b="1" dirty="0">
                <a:cs typeface="Arial" panose="020B0604020202020204" pitchFamily="34" charset="0"/>
              </a:rPr>
              <a:t>مؤخرًا (26 حزيران 2000)، تم التوقيع على ميثاق في بتسبيرغ، بنسلفانيا. ولدت منظمة سميت على نحو مناسب باسم، الأديان المتحدة. الغرض من هذه المنظمة أن تكون المعادل الروحي للأمم المتحدة. هدفها هو "أنهاء العنف ذو الدوافع الدينية" و "أحترام تفردية كل تقليد." وبينما تبدو هذه الأفكار سامية وممجدة، إلا أنها تؤكد أيضًا "عدم جواز إجبار أعضاء منظمة الأديان المتحدة على المشاركة في أي طقوس أخرى أو التبشير." ينتمي أعضاء هذه المنظمة إلى تقاليد متنوعة، كما يتضح من شعارهم أعلاه. هذه ليست عقيدة مبنية على الكتاب المقدس، التي تقول "لِأَنْ لَيْسَ ٱسْمٌ آخَرُ تَحْتَ ٱلسَّمَاءِ، قَدْ أُعْطِيَ بَيْنَ ٱلنَّاسِ، بِهِ يَنْبَغِي أَنْ نَخْلُصَ" (أعمال 4: 12). هذا هو واقع الحال بالفعل. يجب علينا الآن أن نسمح للمسكونية والحوار بين الأديان أن يدمر أساس الإيمان الكتابي بيسوع المسيح كمخلص العالم. لا توجد أي شخصية أخرى تشغل هذا المنصب. لا شئ آخر على الإطلاق! لا ينبغي لأي مسيحي أن يؤيد هذه المنظمة. هي مجرد خطوة واحدة في سلسلةىمن مجموعة خطوات التي تمهد الطريق لضد المسيح.</a:t>
            </a:r>
          </a:p>
          <a:p>
            <a:pPr>
              <a:defRPr b="1">
                <a:solidFill>
                  <a:schemeClr val="accent3">
                    <a:lumOff val="44000"/>
                  </a:schemeClr>
                </a:solidFill>
              </a:defRPr>
            </a:pPr>
            <a:r>
              <a:rPr dirty="0">
                <a:solidFill>
                  <a:srgbClr val="0000CC"/>
                </a:solidFill>
              </a:rPr>
              <a:t>www.pastorlewis.com/ </a:t>
            </a:r>
            <a:r>
              <a:rPr dirty="0" err="1">
                <a:solidFill>
                  <a:srgbClr val="0000CC"/>
                </a:solidFill>
              </a:rPr>
              <a:t>uri</a:t>
            </a:r>
            <a:r>
              <a:rPr dirty="0">
                <a:solidFill>
                  <a:srgbClr val="0000CC"/>
                </a:solidFill>
              </a:rPr>
              <a:t>/uri.html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315CBF-2CCF-784E-979D-89E0CC64738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In the 1980s, Saddam Hussein in Iraq sought to portray himself as the successor to Nebuchadnezzar.</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BG-03-Table of Nations-43</a:t>
            </a:r>
          </a:p>
          <a:p>
            <a:r>
              <a:rPr lang="en-US" dirty="0">
                <a:latin typeface="Times New Roman" charset="0"/>
                <a:ea typeface="ＭＳ Ｐゴシック" charset="0"/>
                <a:cs typeface="ＭＳ Ｐゴシック" charset="0"/>
              </a:rPr>
              <a:t>OS-27-Daniel-59</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4055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Rome had seven hills, so many have thought it to be Babylon.</a:t>
            </a:r>
          </a:p>
        </p:txBody>
      </p:sp>
    </p:spTree>
    <p:extLst>
      <p:ext uri="{BB962C8B-B14F-4D97-AF65-F5344CB8AC3E}">
        <p14:creationId xmlns:p14="http://schemas.microsoft.com/office/powerpoint/2010/main" val="3515824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3277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7238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243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8" name="Shape 3028"/>
          <p:cNvSpPr>
            <a:spLocks noGrp="1" noRot="1" noChangeAspect="1"/>
          </p:cNvSpPr>
          <p:nvPr>
            <p:ph type="sldImg"/>
          </p:nvPr>
        </p:nvSpPr>
        <p:spPr>
          <a:prstGeom prst="rect">
            <a:avLst/>
          </a:prstGeom>
        </p:spPr>
        <p:txBody>
          <a:bodyPr/>
          <a:lstStyle/>
          <a:p>
            <a:endParaRPr/>
          </a:p>
        </p:txBody>
      </p:sp>
      <p:sp>
        <p:nvSpPr>
          <p:cNvPr id="3029" name="Shape 3029"/>
          <p:cNvSpPr>
            <a:spLocks noGrp="1"/>
          </p:cNvSpPr>
          <p:nvPr>
            <p:ph type="body" sz="quarter" idx="1"/>
          </p:nvPr>
        </p:nvSpPr>
        <p:spPr>
          <a:prstGeom prst="rect">
            <a:avLst/>
          </a:prstGeom>
        </p:spPr>
        <p:txBody>
          <a:bodyPr/>
          <a:lstStyle/>
          <a:p>
            <a:pPr>
              <a:defRPr b="1"/>
            </a:pPr>
            <a:r>
              <a:rPr dirty="0"/>
              <a:t>http://www.afn.org/~govern/Christian_Nation.html says…</a:t>
            </a:r>
          </a:p>
          <a:p>
            <a:pPr rtl="1">
              <a:defRPr b="1"/>
            </a:pPr>
            <a:r>
              <a:rPr lang="ar-JO" b="1" dirty="0">
                <a:cs typeface="Arial" panose="020B0604020202020204" pitchFamily="34" charset="0"/>
              </a:rPr>
              <a:t>هل تأسست الولايات المتحدة كأمة مسيحية؟</a:t>
            </a:r>
          </a:p>
          <a:p>
            <a:pPr rtl="1">
              <a:defRPr b="1"/>
            </a:pPr>
            <a:r>
              <a:rPr lang="ar-JO" b="1" dirty="0">
                <a:cs typeface="Arial" panose="020B0604020202020204" pitchFamily="34" charset="0"/>
              </a:rPr>
              <a:t>ناقش العديد من المؤلفين مؤخرًا، ما إذا كانت الولايات المتحدة قد تأسست كأمة مسيحية أم لا. أو أن أقدم بعض الاقتباسات التاريخية من حقبة تأسيسنا التي تضفي مصداقية على الافتراض القائل أننا تأسسنا بالفعل كأمة مسيحية. </a:t>
            </a:r>
          </a:p>
          <a:p>
            <a:pPr rtl="1">
              <a:defRPr b="1"/>
            </a:pPr>
            <a:r>
              <a:rPr lang="ar-JO" b="1" dirty="0">
                <a:cs typeface="Arial" panose="020B0604020202020204" pitchFamily="34" charset="0"/>
              </a:rPr>
              <a:t>صحيح أن الله لم يذكر في الدستور، لكنه مذكور في كل وثيقة رئيسية تسبق الصياغة النهائية للدستور. على سبيل المثال، لاتزال ولاية كونكتيكت تعرف باسم "ولاية الدستور" لأن دستورها الاستعماري كان يستخدم كنموذج لدستور الولايات المتحدة. وكانت كلماته الأولى: "لأنه بقدر ما أرضي الله القدير بالتدبير الحكيم لعنايته الإلهية..." كان معظم الآباء الخمسة والخمسين المؤسسين الذين عملوا على وضع الدستور أعضاء في الكنائس المسيحية الأرثوذكسية وحتى العديد منهم كانوا من المسيحيين الإنجيليين. كان أول عمل رسمي في المؤتمر القاري الأول هو الافتتاح بالصلاة المسيحية، التي انتهت بالكلمات: "... استحقاقات يسوع المسيح، الابن، مخلصنا. آمين." تبدو مسيحية بالنسبة لي. </a:t>
            </a:r>
          </a:p>
          <a:p>
            <a:pPr rtl="1">
              <a:defRPr b="1"/>
            </a:pPr>
            <a:r>
              <a:rPr lang="ar-JO" b="1" dirty="0">
                <a:cs typeface="Arial" panose="020B0604020202020204" pitchFamily="34" charset="0"/>
              </a:rPr>
              <a:t>قال بن فرانكلين، في المؤتمر الدستوري: "... الله يحكم في شؤون الرجال. وإذا كان العصفور لا يستطيع أن يسقط على الأرض بدون مشيئته، فهل من المحتمل أن تقوم إمبراطورية دون مساعدته؟"</a:t>
            </a:r>
          </a:p>
          <a:p>
            <a:pPr rtl="1">
              <a:defRPr b="1"/>
            </a:pPr>
            <a:r>
              <a:rPr lang="ar-JO" b="1" dirty="0">
                <a:cs typeface="Arial" panose="020B0604020202020204" pitchFamily="34" charset="0"/>
              </a:rPr>
              <a:t>صرح جون آدامز ببلاغة قوية خلال هذه الفترة الزمنية" "أن المبادئ العامة التي حقق الآباء الاستقلال على أساسها كانت... المبادئ المسيحية العامة... وسأعترف أنني كنت أؤمن آنذاك، وأؤمن الآن، أن المبادئ العامة للمسيحية خالدة وغير قابلة للتغيير مثل وجود الله وصفاته." </a:t>
            </a:r>
          </a:p>
          <a:p>
            <a:pPr rtl="1">
              <a:defRPr b="1"/>
            </a:pPr>
            <a:r>
              <a:rPr lang="ar-JO" b="1" dirty="0">
                <a:cs typeface="Arial" panose="020B0604020202020204" pitchFamily="34" charset="0"/>
              </a:rPr>
              <a:t>في وقت لاحق، أجاب جون كوينسي آدامز على السؤال التالي: لماذا كان الرابع من يوليو، إلى جانب عيد الميلاد، هو اليوم الأكثر بهجة وتبجيلاً في الولايات المتحدة. فأجاب: ... أليس إعلان الاستقلال أول من نظم الميثاق الاجتماعي على أساس مهمة الفادي على الأرض؟ إذ وضعت حجر الزاوية للحكومة البشرية فوق المبادئ الأولى للمسيحية؟ بالنسبة لي، يبدو وكأنه تأسيس لأمة مسيحية. وواصل جون كوينسي آدامز قوله أن أكبر انتصار تحقق في الثورة الأمريكية كان ربط المبادئ المسيحية والحكومة المدنية معًا، فيما أسماه رابطة لا "تنفصم." لقد فهم الآباء المؤسسون أن الدين جزء لا ينفصم من أمتنا وحكومتنا. ولم تكن ممارسة الديانة المسيحية في حكومتنا موضع ترحيب فحسب بل وتشجيع أيضًا.</a:t>
            </a:r>
          </a:p>
          <a:p>
            <a:pPr rtl="1">
              <a:defRPr b="1"/>
            </a:pPr>
            <a:r>
              <a:rPr lang="ar-JO" b="1" dirty="0">
                <a:cs typeface="Arial" panose="020B0604020202020204" pitchFamily="34" charset="0"/>
              </a:rPr>
              <a:t>لقد كان التعديل الأول مفهومًا جيدً خلال تأسيس بلدنا. لم يكن التعديل الأول هو إبقاء الدين خارج الحكومة. كان الغرض منه منع الحكومة من تأسيس "طائفة وطنية" (مثل كنيسة إنجلترا). وفي وقت مبكر أعلنت إحدى المحاكم ما يلي: "بموجب شكل حكومتنا، فإن الدين المسيحي هو الدين القائم؛ ويتم وضع جميع الطوائف والطوائف المسيحية على قدم المساواة." حتى في الرسالة التي كتبها توماس جيفرسون إلى المعمدانيين في دانبري كونيكتيكت (والتي منها نشتق مصطلح "فصل الكنيسة عن الدولة")، فأوضح بشكل صريح أن جدار الفصل يهدف إلى ضمان عدم تدخل الحكومة أبدًا في النشاطات الدينية لأن الحرية الدينية جاءت من الله، وليس من الحكومة.</a:t>
            </a:r>
          </a:p>
          <a:p>
            <a:pPr rtl="1">
              <a:defRPr b="1"/>
            </a:pPr>
            <a:r>
              <a:rPr lang="ar-JO" b="1" dirty="0">
                <a:cs typeface="Arial" panose="020B0604020202020204" pitchFamily="34" charset="0"/>
              </a:rPr>
              <a:t>حتى جورج واشنطن الذي عرف بالتأكيد مقصد الدستور ووثيقة الحقوق، منذ أن أشرف على تشكيلهما، قال في "خطابه الوداعي": "من بين كل التصرفات والعادات التي تؤدي إلى الرخاء السياسي، لا غنى عن الدين والأخلاق. من العبث أن يدعي ذلك الرجل تكريم الوطنية، الذي يجب أن يعمل على تقويض هذه الركائز العظيمة." بالتأكيد لا يبدو أن واشنطن كان يحاول الفصل بين الدين والسياسة. </a:t>
            </a:r>
          </a:p>
          <a:p>
            <a:pPr rtl="1">
              <a:defRPr b="1"/>
            </a:pPr>
            <a:r>
              <a:rPr lang="ar-JO" b="1" dirty="0">
                <a:cs typeface="Arial" panose="020B0604020202020204" pitchFamily="34" charset="0"/>
              </a:rPr>
              <a:t>أعلن جون جاي، أول رئيس للمحكمة العليا في الولايات المتحدة، وأحد الرجال الثلاثة الأكثر مسئولية عن كتابة الدستور: "لقد أعطت العناية الإلهية لشعبنا خيار أختيار حكامهم، وإن من واجبهم – وكذلك أمتياز ومصلحة – لأمتنا المسيحية أختيار وتفضيل المسيحيين لحكامهم." يبدو أن الآباء المؤسسون كانوا لا يزالون يعرفون أن هذه أمة مسيحية. </a:t>
            </a:r>
          </a:p>
          <a:p>
            <a:pPr rtl="1">
              <a:defRPr b="1"/>
            </a:pPr>
            <a:r>
              <a:rPr lang="ar-JO" b="1" dirty="0">
                <a:cs typeface="Arial" panose="020B0604020202020204" pitchFamily="34" charset="0"/>
              </a:rPr>
              <a:t>بقي هذا الرأي القائل بأننا أمة مسيحية قائمًا لما يقرب من 150 سنة حتى صدور حكم بقضية إيفرسون ضد مجلس التعليم العالي عام 1947. وقبل صدور ذلك الحكم البالغ الأهمية، حتى المحكمة العليا كانت تعلم أننا أمة مسيحية. وفي عام 1892 صرحت المحكمة بما يلي:</a:t>
            </a:r>
          </a:p>
          <a:p>
            <a:pPr rtl="1">
              <a:defRPr b="1"/>
            </a:pPr>
            <a:r>
              <a:rPr lang="ar-JO" b="1" dirty="0">
                <a:cs typeface="Arial" panose="020B0604020202020204" pitchFamily="34" charset="0"/>
              </a:rPr>
              <a:t>"لا يمكن أن ينسب أي غرض للعمل ضد الدين إلى أي تشريع، دولة أو شعب، لأن هذا شعب متدين... وهذه أمة مسيحية." </a:t>
            </a:r>
          </a:p>
          <a:p>
            <a:pPr rtl="1">
              <a:defRPr b="1"/>
            </a:pPr>
            <a:r>
              <a:rPr lang="ar-JO" b="1" dirty="0">
                <a:cs typeface="Arial" panose="020B0604020202020204" pitchFamily="34" charset="0"/>
              </a:rPr>
              <a:t>ها هي ثانية! المحكمة العليا للولايات المتحدة. مضت هذه المحكمة في الاستشهاد بـ 87 سابقة (أفعال، وأقوال، وأحكام سابقة) لتصل إلى نتيجة أن هذه كانت "أمة مسيحية." </a:t>
            </a:r>
          </a:p>
          <a:p>
            <a:pPr rtl="1">
              <a:defRPr b="1"/>
            </a:pPr>
            <a:r>
              <a:rPr lang="ar-JO" b="1" dirty="0">
                <a:cs typeface="Arial" panose="020B0604020202020204" pitchFamily="34" charset="0"/>
              </a:rPr>
              <a:t>في عام 1854، قالت اللجنة القضائية بمجلس النواب: "في هذا العصر، لا يوجد بديل للمسيحية... كان هذا دين مؤسسي الجمهورية، وتوقعوا أن يبقى دين أحفادهم."</a:t>
            </a:r>
          </a:p>
          <a:p>
            <a:pPr rtl="1">
              <a:defRPr b="1"/>
            </a:pPr>
            <a:r>
              <a:rPr lang="ar-JO" b="1" dirty="0">
                <a:cs typeface="Arial" panose="020B0604020202020204" pitchFamily="34" charset="0"/>
              </a:rPr>
              <a:t>تجدر الإشارة هنا أنه إلى عام 1958 حذر أحد القضاة المعارضين في قضية باير ضد كولمورجين أنه إذا لم تتوقف المحكمة عن الحديث عن "الفصل بين الكنيسة والدولة"، فسيبدأ الناس في التفكير أن هذا الفصل هو جزء من الدستور. </a:t>
            </a:r>
          </a:p>
          <a:p>
            <a:pPr rtl="1">
              <a:defRPr b="1"/>
            </a:pPr>
            <a:r>
              <a:rPr lang="ar-JO" b="1" dirty="0">
                <a:cs typeface="Arial" panose="020B0604020202020204" pitchFamily="34" charset="0"/>
              </a:rPr>
              <a:t>وقد أظهر ذلك بكلماتهم الخاصة: بن فرانكلين، وجورج واشنطن، وجون آدامز، أمام مجلس النواب والمحكمة العليا، كيف شعر آباؤنا المؤسسون تجاه هذا المزيج من السياسة والدين.</a:t>
            </a:r>
          </a:p>
          <a:p>
            <a:pPr rtl="1">
              <a:defRPr b="1"/>
            </a:pPr>
            <a:r>
              <a:rPr lang="ar-JO" b="1" dirty="0">
                <a:cs typeface="Arial" panose="020B0604020202020204" pitchFamily="34" charset="0"/>
              </a:rPr>
              <a:t>عندما نقرأ مقالات مثل "ما علاقة الله بهذا؟" (بريماك، 5/4) و "وعدم اختراق الجدار بين الكنيسة والدولة" (تاغر،5/7) فهو يعيد تأكيد مدى ضآلة فهم الأشخاص الأذكياء حول تأسيس جمهوريتنا العظيمة. إن القول أن هذه الأمة لم تتأسس كأمة مسيحية، أو أن الدستور لم يقم على مبادئ مسيحية، يتناقض تمامًا مع حقائق التاريخ.</a:t>
            </a:r>
          </a:p>
          <a:p>
            <a:pPr rtl="1">
              <a:defRPr b="1"/>
            </a:pPr>
            <a:r>
              <a:rPr lang="ar-JO" b="1" dirty="0">
                <a:cs typeface="Arial" panose="020B0604020202020204" pitchFamily="34" charset="0"/>
              </a:rPr>
              <a:t>تكس براوننج</a:t>
            </a:r>
          </a:p>
          <a:p>
            <a:r>
              <a:rPr dirty="0"/>
              <a:t>  </a:t>
            </a:r>
          </a:p>
          <a:p>
            <a:r>
              <a:rPr dirty="0"/>
              <a:t>  </a:t>
            </a:r>
          </a:p>
          <a:p>
            <a:r>
              <a:rPr dirty="0"/>
              <a:t>  </a:t>
            </a:r>
            <a:r>
              <a:rPr i="1" u="sng" dirty="0">
                <a:solidFill>
                  <a:srgbClr val="CCCCFF"/>
                </a:solidFill>
                <a:uFill>
                  <a:solidFill>
                    <a:srgbClr val="CCCCFF"/>
                  </a:solidFill>
                </a:uFill>
                <a:hlinkClick r:id="rId3"/>
              </a:rPr>
              <a:t>Back to Citizens for Better Government</a:t>
            </a:r>
            <a:r>
              <a:rPr dirty="0"/>
              <a:t> </a:t>
            </a:r>
            <a:br>
              <a:rPr dirty="0"/>
            </a:br>
            <a:r>
              <a:rPr dirty="0"/>
              <a:t>Last Modified May 1, 2003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4" name="Shape 3044"/>
          <p:cNvSpPr>
            <a:spLocks noGrp="1" noRot="1" noChangeAspect="1"/>
          </p:cNvSpPr>
          <p:nvPr>
            <p:ph type="sldImg"/>
          </p:nvPr>
        </p:nvSpPr>
        <p:spPr>
          <a:prstGeom prst="rect">
            <a:avLst/>
          </a:prstGeom>
        </p:spPr>
        <p:txBody>
          <a:bodyPr/>
          <a:lstStyle/>
          <a:p>
            <a:endParaRPr/>
          </a:p>
        </p:txBody>
      </p:sp>
      <p:sp>
        <p:nvSpPr>
          <p:cNvPr id="3045" name="Shape 3045"/>
          <p:cNvSpPr>
            <a:spLocks noGrp="1"/>
          </p:cNvSpPr>
          <p:nvPr>
            <p:ph type="body" sz="quarter" idx="1"/>
          </p:nvPr>
        </p:nvSpPr>
        <p:spPr>
          <a:prstGeom prst="rect">
            <a:avLst/>
          </a:prstGeom>
        </p:spPr>
        <p:txBody>
          <a:bodyPr/>
          <a:lstStyle/>
          <a:p>
            <a:pPr rtl="1"/>
            <a:r>
              <a:rPr lang="ar-JO" b="1" dirty="0">
                <a:cs typeface="Arial" panose="020B0604020202020204" pitchFamily="34" charset="0"/>
              </a:rPr>
              <a:t>لأكثر من 200 عام أعلنت أمريكا بلا خجل الثقة في الله في جميع أشكال النقود الورقية والعملات المعدنية على حد سواء. منذ عام 1954، وبموجب القانون، يجب أن يحمل كل نقد وعملة معدنية عبارة "نثق بالله." </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9" name="Shape 3049"/>
          <p:cNvSpPr>
            <a:spLocks noGrp="1" noRot="1" noChangeAspect="1"/>
          </p:cNvSpPr>
          <p:nvPr>
            <p:ph type="sldImg"/>
          </p:nvPr>
        </p:nvSpPr>
        <p:spPr>
          <a:prstGeom prst="rect">
            <a:avLst/>
          </a:prstGeom>
        </p:spPr>
        <p:txBody>
          <a:bodyPr/>
          <a:lstStyle/>
          <a:p>
            <a:endParaRPr/>
          </a:p>
        </p:txBody>
      </p:sp>
      <p:sp>
        <p:nvSpPr>
          <p:cNvPr id="3050" name="Shape 3050"/>
          <p:cNvSpPr>
            <a:spLocks noGrp="1"/>
          </p:cNvSpPr>
          <p:nvPr>
            <p:ph type="body" sz="quarter" idx="1"/>
          </p:nvPr>
        </p:nvSpPr>
        <p:spPr>
          <a:prstGeom prst="rect">
            <a:avLst/>
          </a:prstGeom>
        </p:spPr>
        <p:txBody>
          <a:bodyPr/>
          <a:lstStyle/>
          <a:p>
            <a:pPr rtl="1"/>
            <a:r>
              <a:rPr lang="ar-JO" b="1" dirty="0">
                <a:cs typeface="Arial" panose="020B0604020202020204" pitchFamily="34" charset="0"/>
              </a:rPr>
              <a:t>هل نثق حقًا في الله؟ (أنقر) لقد وجدتُ أنه من المثير للاهتمام أنه في عام 2007 خرجت الأخبار أن عملة الدولار الجديدة التي تم أصدارها في الشهر السابق، في الواقع لم تكن تحتوي على هذه العبارة في المقدمة أو الخلف. قال بعضهم أنها لم تظهر على العملة على الاطلاق.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5" name="Shape 3055"/>
          <p:cNvSpPr>
            <a:spLocks noGrp="1" noRot="1" noChangeAspect="1"/>
          </p:cNvSpPr>
          <p:nvPr>
            <p:ph type="sldImg"/>
          </p:nvPr>
        </p:nvSpPr>
        <p:spPr>
          <a:prstGeom prst="rect">
            <a:avLst/>
          </a:prstGeom>
        </p:spPr>
        <p:txBody>
          <a:bodyPr/>
          <a:lstStyle/>
          <a:p>
            <a:endParaRPr/>
          </a:p>
        </p:txBody>
      </p:sp>
      <p:sp>
        <p:nvSpPr>
          <p:cNvPr id="3056" name="Shape 3056"/>
          <p:cNvSpPr>
            <a:spLocks noGrp="1"/>
          </p:cNvSpPr>
          <p:nvPr>
            <p:ph type="body" sz="quarter" idx="1"/>
          </p:nvPr>
        </p:nvSpPr>
        <p:spPr>
          <a:prstGeom prst="rect">
            <a:avLst/>
          </a:prstGeom>
        </p:spPr>
        <p:txBody>
          <a:bodyPr/>
          <a:lstStyle/>
          <a:p>
            <a:pPr algn="r"/>
            <a:r>
              <a:rPr lang="ar-JO" b="1" dirty="0">
                <a:cs typeface="Arial" panose="020B0604020202020204" pitchFamily="34" charset="0"/>
              </a:rPr>
              <a:t>لكن العبارة تظهر بالفعل – فقط على الجانب – على الأقل في معظم المسكوكات من العملات المعدينة البالغة 300 مليون! تداولت الأخبار أن كمية غير معلومة من العملات المعدنية كانت تفتقد هذه العيارة تمامًا. ومن المثير للاهتمام، فإن هذه العملات المعدنية أكثر قيمة وقد بيعت في البداية بمبلغ 600 دولار على موقع </a:t>
            </a:r>
            <a:r>
              <a:rPr lang="en-US" dirty="0"/>
              <a:t>eBay. </a:t>
            </a:r>
            <a:r>
              <a:rPr lang="ar-JO" b="1" dirty="0">
                <a:cs typeface="Arial" panose="020B0604020202020204" pitchFamily="34" charset="0"/>
              </a:rPr>
              <a:t>والآن إذا علمنا أن هناك ما يصل إلى 100000 منها، فقد انخفض سعرها إلى 50 دولارًا. يبدو أنه من المحرج جدًا تجاه المسيح بحيث لا يمكننا وضع هذه العبارة في المقدمة أو الخلف بعد الآن.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2" name="Shape 3062"/>
          <p:cNvSpPr>
            <a:spLocks noGrp="1" noRot="1" noChangeAspect="1"/>
          </p:cNvSpPr>
          <p:nvPr>
            <p:ph type="sldImg"/>
          </p:nvPr>
        </p:nvSpPr>
        <p:spPr>
          <a:prstGeom prst="rect">
            <a:avLst/>
          </a:prstGeom>
        </p:spPr>
        <p:txBody>
          <a:bodyPr/>
          <a:lstStyle/>
          <a:p>
            <a:endParaRPr/>
          </a:p>
        </p:txBody>
      </p:sp>
      <p:sp>
        <p:nvSpPr>
          <p:cNvPr id="3063" name="Shape 3063"/>
          <p:cNvSpPr>
            <a:spLocks noGrp="1"/>
          </p:cNvSpPr>
          <p:nvPr>
            <p:ph type="body" sz="quarter" idx="1"/>
          </p:nvPr>
        </p:nvSpPr>
        <p:spPr>
          <a:prstGeom prst="rect">
            <a:avLst/>
          </a:prstGeom>
        </p:spPr>
        <p:txBody>
          <a:bodyPr/>
          <a:lstStyle/>
          <a:p>
            <a:pPr rtl="1"/>
            <a:r>
              <a:rPr lang="ar-JO" b="1" dirty="0">
                <a:cs typeface="Arial" panose="020B0604020202020204" pitchFamily="34" charset="0"/>
              </a:rPr>
              <a:t>هذا يذكرني ببعض المسيحيين. اسألهم إذا كانوا مؤمنين ويريدون أن يعرفوا لماذا تريد أنت أن تعرف! الأسوأ من ذلك، أنهم لا يريدون أن يعترفوا أنهم يثقون بالمسيح. </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0007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787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105</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sym typeface="Aria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sym typeface="Aria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rtl="1"/>
            <a:r>
              <a:rPr lang="ar-JO" b="1" u="sng" dirty="0">
                <a:cs typeface="Arial" panose="020B0604020202020204" pitchFamily="34" charset="0"/>
              </a:rPr>
              <a:t>سيتم تدميرها بالكامل </a:t>
            </a:r>
            <a:r>
              <a:rPr lang="ar-JO" b="1" dirty="0">
                <a:cs typeface="Arial" panose="020B0604020202020204" pitchFamily="34" charset="0"/>
              </a:rPr>
              <a:t>على يد ضد المسيح والتحالف المكون من عشرة أمم (18: 10، 17، 19).</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148FB-BE19-E148-AEFB-5C5675B77C6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God has been reigning on the throne of heaven, but He is now about to conquer the thrones of earth as well as the kingdom of Satan and “the beast.” In His sovereignty, He has permitted evil men and evil angels to do their worst; but now the time has come for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will to be done on earth as it is in heaven. Domitian was emperor of Rome when John was on Patmos, and one of his assumed titles was “Lord and God.” How significant it must have been, then, to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readers that he used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alleluia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four times in the first six verses of this chapter—truly, only Jehovah is worthy of worship and praise"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846C83-6CDC-E644-AFD6-90A3464CAC8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FB5F8B-CD45-AD4D-B65E-388B299484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90562" name="Rectangle 2"/>
          <p:cNvSpPr>
            <a:spLocks noGrp="1" noRot="1" noChangeAspect="1" noChangeArrowheads="1" noTextEdit="1"/>
          </p:cNvSpPr>
          <p:nvPr>
            <p:ph type="sldImg"/>
          </p:nvPr>
        </p:nvSpPr>
        <p:spPr>
          <a:solidFill>
            <a:srgbClr val="FFFFFF"/>
          </a:solidFill>
          <a:ln/>
        </p:spPr>
      </p:sp>
      <p:sp>
        <p:nvSpPr>
          <p:cNvPr id="1090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9006F9-D4E7-A040-94B9-9AF3793661C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NLT adds "feast"</a:t>
            </a:r>
            <a:r>
              <a:rPr lang="en-US" baseline="0" dirty="0">
                <a:latin typeface="Times New Roman" charset="0"/>
                <a:ea typeface="ＭＳ Ｐゴシック" charset="0"/>
                <a:cs typeface="ＭＳ Ｐゴシック" charset="0"/>
              </a:rPr>
              <a:t> to 19:7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5" name="Shape 3425"/>
          <p:cNvSpPr>
            <a:spLocks noGrp="1" noRot="1" noChangeAspect="1"/>
          </p:cNvSpPr>
          <p:nvPr>
            <p:ph type="sldImg"/>
          </p:nvPr>
        </p:nvSpPr>
        <p:spPr>
          <a:prstGeom prst="rect">
            <a:avLst/>
          </a:prstGeom>
        </p:spPr>
        <p:txBody>
          <a:bodyPr/>
          <a:lstStyle/>
          <a:p>
            <a:endParaRPr/>
          </a:p>
        </p:txBody>
      </p:sp>
      <p:sp>
        <p:nvSpPr>
          <p:cNvPr id="3426" name="Shape 3426"/>
          <p:cNvSpPr>
            <a:spLocks noGrp="1"/>
          </p:cNvSpPr>
          <p:nvPr>
            <p:ph type="body" sz="quarter" idx="1"/>
          </p:nvPr>
        </p:nvSpPr>
        <p:spPr>
          <a:prstGeom prst="rect">
            <a:avLst/>
          </a:prstGeom>
        </p:spPr>
        <p:txBody>
          <a:bodyPr/>
          <a:lstStyle/>
          <a:p>
            <a:r>
              <a:t>The application to leave Jerusalem is in Hebrews 13.</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1" name="Shape 3431"/>
          <p:cNvSpPr>
            <a:spLocks noGrp="1" noRot="1" noChangeAspect="1"/>
          </p:cNvSpPr>
          <p:nvPr>
            <p:ph type="sldImg"/>
          </p:nvPr>
        </p:nvSpPr>
        <p:spPr>
          <a:prstGeom prst="rect">
            <a:avLst/>
          </a:prstGeom>
        </p:spPr>
        <p:txBody>
          <a:bodyPr/>
          <a:lstStyle/>
          <a:p>
            <a:endParaRPr/>
          </a:p>
        </p:txBody>
      </p:sp>
      <p:sp>
        <p:nvSpPr>
          <p:cNvPr id="3432" name="Shape 3432"/>
          <p:cNvSpPr>
            <a:spLocks noGrp="1"/>
          </p:cNvSpPr>
          <p:nvPr>
            <p:ph type="body" sz="quarter" idx="1"/>
          </p:nvPr>
        </p:nvSpPr>
        <p:spPr>
          <a:prstGeom prst="rect">
            <a:avLst/>
          </a:prstGeom>
        </p:spPr>
        <p:txBody>
          <a:bodyPr/>
          <a:lstStyle/>
          <a:p>
            <a:pPr rtl="1"/>
            <a:r>
              <a:rPr lang="ar-JO" b="1" dirty="0">
                <a:cs typeface="Arial" panose="020B0604020202020204" pitchFamily="34" charset="0"/>
              </a:rPr>
              <a:t>•	العيون: ما الذي يشغل انتباهك ونظرك في بابل؟ هل تنظر للإباحية؟</a:t>
            </a:r>
          </a:p>
          <a:p>
            <a:pPr rtl="1"/>
            <a:r>
              <a:rPr lang="ar-JO" b="1" dirty="0">
                <a:cs typeface="Arial" panose="020B0604020202020204" pitchFamily="34" charset="0"/>
              </a:rPr>
              <a:t>•	الآذان: ما هي الأشياء الوثنية التي تسمعها بانتظام؟ كيف يجب عليك أن تغيّر الطريقة التي تحصل بها على الأخبار؟</a:t>
            </a:r>
          </a:p>
          <a:p>
            <a:pPr rtl="1"/>
            <a:r>
              <a:rPr lang="ar-JO" b="1" dirty="0">
                <a:cs typeface="Arial" panose="020B0604020202020204" pitchFamily="34" charset="0"/>
              </a:rPr>
              <a:t>•	الشفاه: كيف تتكلم لغة بابل؟ يا إلهي؟ هل تقسم؟ من الذي تشتمه؟</a:t>
            </a:r>
          </a:p>
          <a:p>
            <a:pPr rtl="1"/>
            <a:r>
              <a:rPr lang="ar-JO" b="1" dirty="0">
                <a:cs typeface="Arial" panose="020B0604020202020204" pitchFamily="34" charset="0"/>
              </a:rPr>
              <a:t>•	الأيدي: هل تكتب أصابعك ما يرضي يسوع أو الشيطان؟</a:t>
            </a:r>
          </a:p>
          <a:p>
            <a:pPr rtl="1"/>
            <a:r>
              <a:rPr lang="ar-JO" b="1" dirty="0">
                <a:cs typeface="Arial" panose="020B0604020202020204" pitchFamily="34" charset="0"/>
              </a:rPr>
              <a:t>•	الأٌقدام: إلى أين تقودك ساقيك في بابل ولا يجب الذهاب إليها؟</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58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E7B60B-A68E-0246-8F48-29FB55A32B6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99240A-5C51-4B43-B73F-9D66D7389C2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4" name="Shape 2524"/>
          <p:cNvSpPr>
            <a:spLocks noGrp="1" noRot="1" noChangeAspect="1"/>
          </p:cNvSpPr>
          <p:nvPr>
            <p:ph type="sldImg"/>
          </p:nvPr>
        </p:nvSpPr>
        <p:spPr>
          <a:prstGeom prst="rect">
            <a:avLst/>
          </a:prstGeom>
        </p:spPr>
        <p:txBody>
          <a:bodyPr/>
          <a:lstStyle/>
          <a:p>
            <a:endParaRPr/>
          </a:p>
        </p:txBody>
      </p:sp>
      <p:sp>
        <p:nvSpPr>
          <p:cNvPr id="2525" name="Shape 2525"/>
          <p:cNvSpPr>
            <a:spLocks noGrp="1"/>
          </p:cNvSpPr>
          <p:nvPr>
            <p:ph type="body" sz="quarter" idx="1"/>
          </p:nvPr>
        </p:nvSpPr>
        <p:spPr>
          <a:prstGeom prst="rect">
            <a:avLst/>
          </a:prstGeom>
        </p:spPr>
        <p:txBody>
          <a:bodyPr/>
          <a:lstStyle/>
          <a:p>
            <a:pPr rtl="1"/>
            <a:r>
              <a:rPr lang="ar-SA" b="1" dirty="0">
                <a:cs typeface="Arial" panose="020B0604020202020204" pitchFamily="34" charset="0"/>
              </a:rPr>
              <a:t>معظم المدن القديمة كانت تسقط بعد حصار يدوم عدة أشهر. أعتقد الكثيرون أنه لا يمكن أبدًا غزو بابل بجدرانها المزدوجة، وخندقها، وأبراجها العديدة.</a:t>
            </a:r>
          </a:p>
          <a:p>
            <a:pPr rtl="1"/>
            <a:r>
              <a:rPr lang="ar-SA" b="1" dirty="0">
                <a:cs typeface="Arial" panose="020B0604020202020204" pitchFamily="34" charset="0"/>
              </a:rPr>
              <a:t>ومع ذلك، سقطت بابل في إحدى الليالي على أيدي الفرس، حيث قاموا بكل بساطة بتحويل نهر الفرات حتى يتمكن الجنود من الدخول تحت بوابات المياه وفتح الأبواب لبقية الجيش.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34078172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873670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12737090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2616881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10142513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42901789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18227490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3188664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453288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3112348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8051267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20016658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923634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39612611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044090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12850851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41379606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1505162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8964120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249177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42663816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7636584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957877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905393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0702688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7124063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8243392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5750139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6259917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234634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1957585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2409689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9362357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3594491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318481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443704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7248175"/>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8728809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422931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0628742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493446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3903409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86598963"/>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483940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algn="ctr">
              <a:defRPr b="1" i="0">
                <a:solidFill>
                  <a:srgbClr val="FFFFCC"/>
                </a:solidFill>
                <a:latin typeface="Arial" panose="020B0604020202020204" pitchFamily="34" charset="0"/>
                <a:cs typeface="Arial" panose="020B0604020202020204" pitchFamily="34" charset="0"/>
              </a:defRPr>
            </a:lvl2pPr>
            <a:lvl3pPr algn="ctr">
              <a:defRPr b="1" i="0">
                <a:solidFill>
                  <a:srgbClr val="FFFFCC"/>
                </a:solidFill>
                <a:latin typeface="Arial" panose="020B0604020202020204" pitchFamily="34" charset="0"/>
                <a:cs typeface="Arial" panose="020B0604020202020204" pitchFamily="34" charset="0"/>
              </a:defRPr>
            </a:lvl3pPr>
            <a:lvl4pPr algn="ctr">
              <a:defRPr b="1" i="0">
                <a:solidFill>
                  <a:srgbClr val="FFFFCC"/>
                </a:solidFill>
                <a:latin typeface="Arial" panose="020B0604020202020204" pitchFamily="34" charset="0"/>
                <a:cs typeface="Arial" panose="020B0604020202020204" pitchFamily="34" charset="0"/>
              </a:defRPr>
            </a:lvl4pPr>
            <a:lvl5pPr algn="ct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66628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19392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6967540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b="1" i="0">
                <a:solidFill>
                  <a:srgbClr val="FFFFCC"/>
                </a:solidFill>
                <a:latin typeface="Arial" panose="020B0604020202020204" pitchFamily="34" charset="0"/>
                <a:cs typeface="Arial" panose="020B0604020202020204" pitchFamily="34" charset="0"/>
              </a:defRPr>
            </a:lvl1pPr>
            <a:lvl2pPr marL="790575" indent="-333375">
              <a:spcBef>
                <a:spcPts val="600"/>
              </a:spcBef>
              <a:buClr>
                <a:srgbClr val="FFCC66"/>
              </a:buClr>
              <a:defRPr sz="2800" b="1" i="0">
                <a:solidFill>
                  <a:srgbClr val="FFFFCC"/>
                </a:solidFill>
                <a:latin typeface="Arial" panose="020B0604020202020204" pitchFamily="34" charset="0"/>
                <a:cs typeface="Arial" panose="020B0604020202020204" pitchFamily="34" charset="0"/>
              </a:defRPr>
            </a:lvl2pPr>
            <a:lvl3pPr marL="1234439" indent="-320039">
              <a:spcBef>
                <a:spcPts val="600"/>
              </a:spcBef>
              <a:buClr>
                <a:srgbClr val="FFCC66"/>
              </a:buClr>
              <a:defRPr sz="2800" b="1" i="0">
                <a:solidFill>
                  <a:srgbClr val="FFFFCC"/>
                </a:solidFill>
                <a:latin typeface="Arial" panose="020B0604020202020204" pitchFamily="34" charset="0"/>
                <a:cs typeface="Arial" panose="020B0604020202020204" pitchFamily="34" charset="0"/>
              </a:defRPr>
            </a:lvl3pPr>
            <a:lvl4pPr marL="1727200" indent="-355600">
              <a:spcBef>
                <a:spcPts val="600"/>
              </a:spcBef>
              <a:buClr>
                <a:srgbClr val="FFCC66"/>
              </a:buClr>
              <a:defRPr sz="2800" b="1" i="0">
                <a:solidFill>
                  <a:srgbClr val="FFFFCC"/>
                </a:solidFill>
                <a:latin typeface="Arial" panose="020B0604020202020204" pitchFamily="34" charset="0"/>
                <a:cs typeface="Arial" panose="020B0604020202020204" pitchFamily="34" charset="0"/>
              </a:defRPr>
            </a:lvl4pPr>
            <a:lvl5pPr marL="2184400" indent="-355600">
              <a:spcBef>
                <a:spcPts val="600"/>
              </a:spcBef>
              <a:buClr>
                <a:srgbClr val="FFCC66"/>
              </a:buClr>
              <a:buChar char="•"/>
              <a:defRPr sz="28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91609319"/>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defRPr>
            </a:pPr>
            <a:endParaRPr dirty="0"/>
          </a:p>
        </p:txBody>
      </p:sp>
      <p:sp>
        <p:nvSpPr>
          <p:cNvPr id="15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5488324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9"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91705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8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10898805"/>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CC"/>
                </a:solidFill>
              </a:defRPr>
            </a:pPr>
            <a:endParaRPr dirty="0"/>
          </a:p>
        </p:txBody>
      </p:sp>
      <p:sp>
        <p:nvSpPr>
          <p:cNvPr id="19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1192955"/>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989877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24"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6400409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2419154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marL="0" indent="457200" algn="ctr">
              <a:buSzTx/>
              <a:buNone/>
              <a:defRPr b="1" i="0">
                <a:solidFill>
                  <a:srgbClr val="FFFFCC"/>
                </a:solidFill>
                <a:latin typeface="Arial" panose="020B0604020202020204" pitchFamily="34" charset="0"/>
                <a:cs typeface="Arial" panose="020B0604020202020204" pitchFamily="34" charset="0"/>
              </a:defRPr>
            </a:lvl2pPr>
            <a:lvl3pPr marL="0" indent="914400" algn="ctr">
              <a:buSzTx/>
              <a:buNone/>
              <a:defRPr b="1" i="0">
                <a:solidFill>
                  <a:srgbClr val="FFFFCC"/>
                </a:solidFill>
                <a:latin typeface="Arial" panose="020B0604020202020204" pitchFamily="34" charset="0"/>
                <a:cs typeface="Arial" panose="020B0604020202020204" pitchFamily="34" charset="0"/>
              </a:defRPr>
            </a:lvl3pPr>
            <a:lvl4pPr marL="0" indent="1371600" algn="ctr">
              <a:buSzTx/>
              <a:buNone/>
              <a:defRPr b="1" i="0">
                <a:solidFill>
                  <a:srgbClr val="FFFFCC"/>
                </a:solidFill>
                <a:latin typeface="Arial" panose="020B0604020202020204" pitchFamily="34" charset="0"/>
                <a:cs typeface="Arial" panose="020B0604020202020204" pitchFamily="34" charset="0"/>
              </a:defRPr>
            </a:lvl4pPr>
            <a:lvl5pPr marL="0" indent="1828800" algn="ctr">
              <a:buSzTx/>
              <a:buNone/>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9000314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algn="ctr">
              <a:defRPr b="1" i="0">
                <a:latin typeface="Arial" panose="020B0604020202020204" pitchFamily="34" charset="0"/>
                <a:cs typeface="Arial" panose="020B0604020202020204" pitchFamily="34" charset="0"/>
              </a:defRPr>
            </a:lvl2pPr>
            <a:lvl3pPr algn="ctr">
              <a:defRPr b="1" i="0">
                <a:latin typeface="Arial" panose="020B0604020202020204" pitchFamily="34" charset="0"/>
                <a:cs typeface="Arial" panose="020B0604020202020204" pitchFamily="34" charset="0"/>
              </a:defRPr>
            </a:lvl3pPr>
            <a:lvl4pPr algn="ctr">
              <a:defRPr b="1" i="0">
                <a:latin typeface="Arial" panose="020B0604020202020204" pitchFamily="34" charset="0"/>
                <a:cs typeface="Arial" panose="020B0604020202020204" pitchFamily="34" charset="0"/>
              </a:defRPr>
            </a:lvl4pPr>
            <a:lvl5pPr algn="ct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94696324"/>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6594080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3861048"/>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8145080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9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41600853"/>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0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04327679"/>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53113592"/>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2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836287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9765863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8077948"/>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3873141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78759431"/>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4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55873850"/>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1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264854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18102045"/>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45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37539533"/>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5303281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4127234"/>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29621092"/>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62381846"/>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5960373"/>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51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2064769"/>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2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73552513"/>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013480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5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4221954"/>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6192330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6014947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07685628"/>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5432654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985621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8288244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0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99551221"/>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61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204235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8152886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578789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63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77930615"/>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858258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3602732"/>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cs typeface="Arial" panose="020B0604020202020204" pitchFamily="34" charset="0"/>
              </a:defRPr>
            </a:lvl1pPr>
            <a:lvl2pPr marL="0" indent="457200" algn="ctr">
              <a:buSzTx/>
              <a:buNone/>
              <a:defRPr b="1" i="0">
                <a:solidFill>
                  <a:srgbClr val="888888"/>
                </a:solidFill>
                <a:latin typeface="Arial" panose="020B0604020202020204" pitchFamily="34" charset="0"/>
                <a:cs typeface="Arial" panose="020B0604020202020204" pitchFamily="34" charset="0"/>
              </a:defRPr>
            </a:lvl2pPr>
            <a:lvl3pPr marL="0" indent="914400" algn="ctr">
              <a:buSzTx/>
              <a:buNone/>
              <a:defRPr b="1" i="0">
                <a:solidFill>
                  <a:srgbClr val="888888"/>
                </a:solidFill>
                <a:latin typeface="Arial" panose="020B0604020202020204" pitchFamily="34" charset="0"/>
                <a:cs typeface="Arial" panose="020B0604020202020204" pitchFamily="34" charset="0"/>
              </a:defRPr>
            </a:lvl3pPr>
            <a:lvl4pPr marL="0" indent="1371600" algn="ctr">
              <a:buSzTx/>
              <a:buNone/>
              <a:defRPr b="1" i="0">
                <a:solidFill>
                  <a:srgbClr val="888888"/>
                </a:solidFill>
                <a:latin typeface="Arial" panose="020B0604020202020204" pitchFamily="34" charset="0"/>
                <a:cs typeface="Arial" panose="020B0604020202020204" pitchFamily="34" charset="0"/>
              </a:defRPr>
            </a:lvl4pPr>
            <a:lvl5pPr marL="0" indent="1828800" algn="ctr">
              <a:buSzTx/>
              <a:buNone/>
              <a:defRPr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7"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9030782"/>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7875169"/>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888888"/>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888888"/>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888888"/>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5"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676477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4"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0018288"/>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704"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3065541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12"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90927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9603522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035119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73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9702295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01236205"/>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5729241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5176937"/>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8306888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4936095"/>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30399869"/>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8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245710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80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3041812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3894166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8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6030902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683880"/>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9503253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03435087"/>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4431390"/>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886127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8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4262818"/>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9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9499427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0772312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90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58468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5559979"/>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68618613"/>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3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0323048"/>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4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056603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40787696"/>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6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836067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86933267"/>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758800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99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3998397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9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987895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5114022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01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1425999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36781938"/>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b="1" i="0">
                <a:solidFill>
                  <a:srgbClr val="FFFF00"/>
                </a:solidFill>
                <a:latin typeface="Arial" panose="020B0604020202020204" pitchFamily="34" charset="0"/>
                <a:cs typeface="Arial" panose="020B0604020202020204" pitchFamily="34" charset="0"/>
              </a:defRPr>
            </a:lvl1pPr>
          </a:lstStyle>
          <a:p>
            <a:r>
              <a:rPr dirty="0"/>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7"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964679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i="0">
                <a:solidFill>
                  <a:srgbClr val="E5E5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5" name="Slide Number"/>
          <p:cNvSpPr txBox="1">
            <a:spLocks noGrp="1"/>
          </p:cNvSpPr>
          <p:nvPr>
            <p:ph type="sldNum" sz="quarter" idx="2"/>
          </p:nvPr>
        </p:nvSpPr>
        <p:spPr>
          <a:xfrm>
            <a:off x="8406918" y="6447652"/>
            <a:ext cx="279883" cy="276999"/>
          </a:xfrm>
          <a:prstGeom prst="rect">
            <a:avLst/>
          </a:prstGeom>
        </p:spPr>
        <p:txBody>
          <a:bodyPr anchor="b"/>
          <a:lstStyle>
            <a:lvl1pPr>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5228837"/>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1900296"/>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3729854"/>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644808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6823372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1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7795106"/>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0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42985237"/>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49318368"/>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1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40479979"/>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921993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4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9600801"/>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428216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6454958"/>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0631600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1903505"/>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cs typeface="Arial" panose="020B0604020202020204" pitchFamily="34" charset="0"/>
              </a:defRPr>
            </a:lvl1pPr>
            <a:lvl2pPr marL="0" indent="457200" algn="ctr">
              <a:buSzTx/>
              <a:buNone/>
              <a:defRPr b="1" i="0">
                <a:solidFill>
                  <a:srgbClr val="888888"/>
                </a:solidFill>
                <a:latin typeface="Arial" panose="020B0604020202020204" pitchFamily="34" charset="0"/>
                <a:cs typeface="Arial" panose="020B0604020202020204" pitchFamily="34" charset="0"/>
              </a:defRPr>
            </a:lvl2pPr>
            <a:lvl3pPr marL="0" indent="914400" algn="ctr">
              <a:buSzTx/>
              <a:buNone/>
              <a:defRPr b="1" i="0">
                <a:solidFill>
                  <a:srgbClr val="888888"/>
                </a:solidFill>
                <a:latin typeface="Arial" panose="020B0604020202020204" pitchFamily="34" charset="0"/>
                <a:cs typeface="Arial" panose="020B0604020202020204" pitchFamily="34" charset="0"/>
              </a:defRPr>
            </a:lvl3pPr>
            <a:lvl4pPr marL="0" indent="1371600" algn="ctr">
              <a:buSzTx/>
              <a:buNone/>
              <a:defRPr b="1" i="0">
                <a:solidFill>
                  <a:srgbClr val="888888"/>
                </a:solidFill>
                <a:latin typeface="Arial" panose="020B0604020202020204" pitchFamily="34" charset="0"/>
                <a:cs typeface="Arial" panose="020B0604020202020204" pitchFamily="34" charset="0"/>
              </a:defRPr>
            </a:lvl4pPr>
            <a:lvl5pPr marL="0" indent="1828800" algn="ctr">
              <a:buSzTx/>
              <a:buNone/>
              <a:defRPr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8"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661038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7"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5429235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888888"/>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888888"/>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888888"/>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6125132"/>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5"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64998785"/>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225"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3801708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33"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8644280"/>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66101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250"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905185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0"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374442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9"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7161352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8"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945383"/>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7"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1290375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6"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82946693"/>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306"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9333162"/>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14"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498923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6614590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33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5039622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2593428"/>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867744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5"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85087245"/>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2"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189534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1410"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1119482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26"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648784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41"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638246"/>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1459"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354363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7"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5338772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94"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15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096031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0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839971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1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6006148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4966137"/>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9414737"/>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5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792688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4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0570497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1255638"/>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5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0799256"/>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351525"/>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8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7602498"/>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9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899106"/>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algn="ctr">
              <a:defRPr b="1" i="0">
                <a:solidFill>
                  <a:srgbClr val="FFFFCC"/>
                </a:solidFill>
                <a:latin typeface="Arial" panose="020B0604020202020204" pitchFamily="34" charset="0"/>
                <a:cs typeface="Arial" panose="020B0604020202020204" pitchFamily="34" charset="0"/>
              </a:defRPr>
            </a:lvl2pPr>
            <a:lvl3pPr algn="ctr">
              <a:defRPr b="1" i="0">
                <a:solidFill>
                  <a:srgbClr val="FFFFCC"/>
                </a:solidFill>
                <a:latin typeface="Arial" panose="020B0604020202020204" pitchFamily="34" charset="0"/>
                <a:cs typeface="Arial" panose="020B0604020202020204" pitchFamily="34" charset="0"/>
              </a:defRPr>
            </a:lvl3pPr>
            <a:lvl4pPr algn="ctr">
              <a:defRPr b="1" i="0">
                <a:solidFill>
                  <a:srgbClr val="FFFFCC"/>
                </a:solidFill>
                <a:latin typeface="Arial" panose="020B0604020202020204" pitchFamily="34" charset="0"/>
                <a:cs typeface="Arial" panose="020B0604020202020204" pitchFamily="34" charset="0"/>
              </a:defRPr>
            </a:lvl4pPr>
            <a:lvl5pPr algn="ct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7"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841008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1"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5028893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5"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3965527"/>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b="1" i="0">
                <a:solidFill>
                  <a:srgbClr val="FFFFCC"/>
                </a:solidFill>
                <a:latin typeface="Arial" panose="020B0604020202020204" pitchFamily="34" charset="0"/>
                <a:cs typeface="Arial" panose="020B0604020202020204" pitchFamily="34" charset="0"/>
              </a:defRPr>
            </a:lvl1pPr>
            <a:lvl2pPr marL="790575" indent="-333375">
              <a:spcBef>
                <a:spcPts val="600"/>
              </a:spcBef>
              <a:buClr>
                <a:srgbClr val="FFCC66"/>
              </a:buClr>
              <a:defRPr sz="2800" b="1" i="0">
                <a:solidFill>
                  <a:srgbClr val="FFFFCC"/>
                </a:solidFill>
                <a:latin typeface="Arial" panose="020B0604020202020204" pitchFamily="34" charset="0"/>
                <a:cs typeface="Arial" panose="020B0604020202020204" pitchFamily="34" charset="0"/>
              </a:defRPr>
            </a:lvl2pPr>
            <a:lvl3pPr marL="1234439" indent="-320039">
              <a:spcBef>
                <a:spcPts val="600"/>
              </a:spcBef>
              <a:buClr>
                <a:srgbClr val="FFCC66"/>
              </a:buClr>
              <a:defRPr sz="2800" b="1" i="0">
                <a:solidFill>
                  <a:srgbClr val="FFFFCC"/>
                </a:solidFill>
                <a:latin typeface="Arial" panose="020B0604020202020204" pitchFamily="34" charset="0"/>
                <a:cs typeface="Arial" panose="020B0604020202020204" pitchFamily="34" charset="0"/>
              </a:defRPr>
            </a:lvl3pPr>
            <a:lvl4pPr marL="1727200" indent="-355600">
              <a:spcBef>
                <a:spcPts val="600"/>
              </a:spcBef>
              <a:buClr>
                <a:srgbClr val="FFCC66"/>
              </a:buClr>
              <a:defRPr sz="2800" b="1" i="0">
                <a:solidFill>
                  <a:srgbClr val="FFFFCC"/>
                </a:solidFill>
                <a:latin typeface="Arial" panose="020B0604020202020204" pitchFamily="34" charset="0"/>
                <a:cs typeface="Arial" panose="020B0604020202020204" pitchFamily="34" charset="0"/>
              </a:defRPr>
            </a:lvl4pPr>
            <a:lvl5pPr marL="2184400" indent="-355600">
              <a:spcBef>
                <a:spcPts val="600"/>
              </a:spcBef>
              <a:buClr>
                <a:srgbClr val="FFCC66"/>
              </a:buClr>
              <a:buChar char="•"/>
              <a:defRPr sz="28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9"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9302811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defRPr>
            </a:pPr>
            <a:endParaRPr dirty="0"/>
          </a:p>
        </p:txBody>
      </p:sp>
      <p:sp>
        <p:nvSpPr>
          <p:cNvPr id="1664"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9319071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77"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7251294"/>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89"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423383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CC"/>
                </a:solidFill>
              </a:defRPr>
            </a:pPr>
            <a:endParaRPr dirty="0"/>
          </a:p>
        </p:txBody>
      </p:sp>
      <p:sp>
        <p:nvSpPr>
          <p:cNvPr id="1704"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278032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9"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4426537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32"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36622896"/>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6"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195875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marL="0" indent="457200" algn="ctr">
              <a:buSzTx/>
              <a:buNone/>
              <a:defRPr b="1" i="0">
                <a:solidFill>
                  <a:srgbClr val="FFFFCC"/>
                </a:solidFill>
                <a:latin typeface="Arial" panose="020B0604020202020204" pitchFamily="34" charset="0"/>
                <a:cs typeface="Arial" panose="020B0604020202020204" pitchFamily="34" charset="0"/>
              </a:defRPr>
            </a:lvl2pPr>
            <a:lvl3pPr marL="0" indent="914400" algn="ctr">
              <a:buSzTx/>
              <a:buNone/>
              <a:defRPr b="1" i="0">
                <a:solidFill>
                  <a:srgbClr val="FFFFCC"/>
                </a:solidFill>
                <a:latin typeface="Arial" panose="020B0604020202020204" pitchFamily="34" charset="0"/>
                <a:cs typeface="Arial" panose="020B0604020202020204" pitchFamily="34" charset="0"/>
              </a:defRPr>
            </a:lvl3pPr>
            <a:lvl4pPr marL="0" indent="1371600" algn="ctr">
              <a:buSzTx/>
              <a:buNone/>
              <a:defRPr b="1" i="0">
                <a:solidFill>
                  <a:srgbClr val="FFFFCC"/>
                </a:solidFill>
                <a:latin typeface="Arial" panose="020B0604020202020204" pitchFamily="34" charset="0"/>
                <a:cs typeface="Arial" panose="020B0604020202020204" pitchFamily="34" charset="0"/>
              </a:defRPr>
            </a:lvl4pPr>
            <a:lvl5pPr marL="0" indent="1828800" algn="ctr">
              <a:buSzTx/>
              <a:buNone/>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60"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0803826"/>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algn="ctr">
              <a:defRPr b="1" i="0">
                <a:solidFill>
                  <a:srgbClr val="FFFFCC"/>
                </a:solidFill>
                <a:latin typeface="Arial" panose="020B0604020202020204" pitchFamily="34" charset="0"/>
                <a:cs typeface="Arial" panose="020B0604020202020204" pitchFamily="34" charset="0"/>
              </a:defRPr>
            </a:lvl2pPr>
            <a:lvl3pPr algn="ctr">
              <a:defRPr b="1" i="0">
                <a:solidFill>
                  <a:srgbClr val="FFFFCC"/>
                </a:solidFill>
                <a:latin typeface="Arial" panose="020B0604020202020204" pitchFamily="34" charset="0"/>
                <a:cs typeface="Arial" panose="020B0604020202020204" pitchFamily="34" charset="0"/>
              </a:defRPr>
            </a:lvl3pPr>
            <a:lvl4pPr algn="ctr">
              <a:defRPr b="1" i="0">
                <a:solidFill>
                  <a:srgbClr val="FFFFCC"/>
                </a:solidFill>
                <a:latin typeface="Arial" panose="020B0604020202020204" pitchFamily="34" charset="0"/>
                <a:cs typeface="Arial" panose="020B0604020202020204" pitchFamily="34" charset="0"/>
              </a:defRPr>
            </a:lvl4pPr>
            <a:lvl5pPr algn="ct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4"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97733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8"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1314213"/>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2"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2198807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b="1" i="0">
                <a:solidFill>
                  <a:srgbClr val="FFFFCC"/>
                </a:solidFill>
                <a:latin typeface="Arial" panose="020B0604020202020204" pitchFamily="34" charset="0"/>
                <a:cs typeface="Arial" panose="020B0604020202020204" pitchFamily="34" charset="0"/>
              </a:defRPr>
            </a:lvl1pPr>
            <a:lvl2pPr marL="790575" indent="-333375">
              <a:spcBef>
                <a:spcPts val="600"/>
              </a:spcBef>
              <a:buClr>
                <a:srgbClr val="FFCC66"/>
              </a:buClr>
              <a:defRPr sz="2800" b="1" i="0">
                <a:solidFill>
                  <a:srgbClr val="FFFFCC"/>
                </a:solidFill>
                <a:latin typeface="Arial" panose="020B0604020202020204" pitchFamily="34" charset="0"/>
                <a:cs typeface="Arial" panose="020B0604020202020204" pitchFamily="34" charset="0"/>
              </a:defRPr>
            </a:lvl2pPr>
            <a:lvl3pPr marL="1234439" indent="-320039">
              <a:spcBef>
                <a:spcPts val="600"/>
              </a:spcBef>
              <a:buClr>
                <a:srgbClr val="FFCC66"/>
              </a:buClr>
              <a:defRPr sz="2800" b="1" i="0">
                <a:solidFill>
                  <a:srgbClr val="FFFFCC"/>
                </a:solidFill>
                <a:latin typeface="Arial" panose="020B0604020202020204" pitchFamily="34" charset="0"/>
                <a:cs typeface="Arial" panose="020B0604020202020204" pitchFamily="34" charset="0"/>
              </a:defRPr>
            </a:lvl3pPr>
            <a:lvl4pPr marL="1727200" indent="-355600">
              <a:spcBef>
                <a:spcPts val="600"/>
              </a:spcBef>
              <a:buClr>
                <a:srgbClr val="FFCC66"/>
              </a:buClr>
              <a:defRPr sz="2800" b="1" i="0">
                <a:solidFill>
                  <a:srgbClr val="FFFFCC"/>
                </a:solidFill>
                <a:latin typeface="Arial" panose="020B0604020202020204" pitchFamily="34" charset="0"/>
                <a:cs typeface="Arial" panose="020B0604020202020204" pitchFamily="34" charset="0"/>
              </a:defRPr>
            </a:lvl4pPr>
            <a:lvl5pPr marL="2184400" indent="-355600">
              <a:spcBef>
                <a:spcPts val="600"/>
              </a:spcBef>
              <a:buClr>
                <a:srgbClr val="FFCC66"/>
              </a:buClr>
              <a:buChar char="•"/>
              <a:defRPr sz="28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8630735"/>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defRPr>
            </a:pPr>
            <a:endParaRPr dirty="0"/>
          </a:p>
        </p:txBody>
      </p:sp>
      <p:sp>
        <p:nvSpPr>
          <p:cNvPr id="183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4210168"/>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44"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389608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5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69093139"/>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CC"/>
                </a:solidFill>
              </a:defRPr>
            </a:pPr>
            <a:endParaRPr dirty="0"/>
          </a:p>
        </p:txBody>
      </p:sp>
      <p:sp>
        <p:nvSpPr>
          <p:cNvPr id="187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62993340"/>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836059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99"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11404457"/>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3"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6088526"/>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marL="0" indent="457200" algn="ctr">
              <a:buSzTx/>
              <a:buNone/>
              <a:defRPr b="1" i="0">
                <a:solidFill>
                  <a:srgbClr val="FFFFCC"/>
                </a:solidFill>
                <a:latin typeface="Arial" panose="020B0604020202020204" pitchFamily="34" charset="0"/>
                <a:cs typeface="Arial" panose="020B0604020202020204" pitchFamily="34" charset="0"/>
              </a:defRPr>
            </a:lvl2pPr>
            <a:lvl3pPr marL="0" indent="914400" algn="ctr">
              <a:buSzTx/>
              <a:buNone/>
              <a:defRPr b="1" i="0">
                <a:solidFill>
                  <a:srgbClr val="FFFFCC"/>
                </a:solidFill>
                <a:latin typeface="Arial" panose="020B0604020202020204" pitchFamily="34" charset="0"/>
                <a:cs typeface="Arial" panose="020B0604020202020204" pitchFamily="34" charset="0"/>
              </a:defRPr>
            </a:lvl3pPr>
            <a:lvl4pPr marL="0" indent="1371600" algn="ctr">
              <a:buSzTx/>
              <a:buNone/>
              <a:defRPr b="1" i="0">
                <a:solidFill>
                  <a:srgbClr val="FFFFCC"/>
                </a:solidFill>
                <a:latin typeface="Arial" panose="020B0604020202020204" pitchFamily="34" charset="0"/>
                <a:cs typeface="Arial" panose="020B0604020202020204" pitchFamily="34" charset="0"/>
              </a:defRPr>
            </a:lvl4pPr>
            <a:lvl5pPr marL="0" indent="1828800" algn="ctr">
              <a:buSzTx/>
              <a:buNone/>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7"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4467696"/>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6"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3981119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45"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744726"/>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4"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7514350"/>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3"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49052492"/>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973"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7522374"/>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81"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720618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636112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998"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9795119"/>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8"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0969401"/>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16"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87528614"/>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8510410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2"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105126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8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1235605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0"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35118220"/>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9"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526985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dirty="0"/>
          </a:p>
        </p:txBody>
      </p:sp>
      <p:sp>
        <p:nvSpPr>
          <p:cNvPr id="2169"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549375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97"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762068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22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84598989"/>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dirty="0"/>
          </a:p>
        </p:txBody>
      </p:sp>
      <p:sp>
        <p:nvSpPr>
          <p:cNvPr id="225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915229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8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1963992"/>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13"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6259230"/>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4367004"/>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171923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33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0450914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4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65624059"/>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8062628"/>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6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060695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7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16318886"/>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38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84549192"/>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8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3792888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2766466"/>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40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20104306"/>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1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649449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2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6782217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34"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05449609"/>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43"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7318759"/>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1pPr>
            <a:lvl2pPr marL="788723" indent="-331523"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5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694347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solidFill>
                  <a:schemeClr val="accent3">
                    <a:lumOff val="44000"/>
                  </a:schemeClr>
                </a:solidFill>
              </a:defRPr>
            </a:pPr>
            <a:endParaRPr dirty="0"/>
          </a:p>
        </p:txBody>
      </p:sp>
      <p:sp>
        <p:nvSpPr>
          <p:cNvPr id="246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98619733"/>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7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3941449"/>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601762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solidFill>
                  <a:schemeClr val="accent3">
                    <a:lumOff val="44000"/>
                  </a:schemeClr>
                </a:solidFill>
              </a:defRPr>
            </a:pPr>
            <a:endParaRPr dirty="0"/>
          </a:p>
        </p:txBody>
      </p:sp>
      <p:sp>
        <p:nvSpPr>
          <p:cNvPr id="248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0046417"/>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9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92138387"/>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5530581"/>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2974995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9733254"/>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2531175"/>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3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9717823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4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25025124"/>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255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0326556"/>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7290220"/>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14761538"/>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25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549486"/>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9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2519881"/>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9473103"/>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1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54762958"/>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39"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2197254"/>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68"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3866376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97"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2407856"/>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26"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21652693"/>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dirty="0"/>
          </a:p>
        </p:txBody>
      </p:sp>
      <p:sp>
        <p:nvSpPr>
          <p:cNvPr id="2756"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7789161"/>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78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24169095"/>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1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7221459"/>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dirty="0"/>
          </a:p>
        </p:txBody>
      </p:sp>
      <p:sp>
        <p:nvSpPr>
          <p:cNvPr id="284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62879898"/>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7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8943691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00"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71073089"/>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b="1" i="0">
                <a:solidFill>
                  <a:srgbClr val="FFFF00"/>
                </a:solidFill>
                <a:latin typeface="Arial" panose="020B0604020202020204" pitchFamily="34" charset="0"/>
                <a:cs typeface="Arial" panose="020B0604020202020204" pitchFamily="34" charset="0"/>
              </a:defRPr>
            </a:lvl1pPr>
          </a:lstStyle>
          <a:p>
            <a:r>
              <a:rPr dirty="0"/>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b="1" i="0">
                <a:solidFill>
                  <a:schemeClr val="accent3">
                    <a:lumOff val="44000"/>
                  </a:schemeClr>
                </a:solidFill>
                <a:latin typeface="Arial" panose="020B0604020202020204" pitchFamily="34" charset="0"/>
                <a:cs typeface="Arial" panose="020B0604020202020204" pitchFamily="34" charset="0"/>
              </a:defRPr>
            </a:lvl1pPr>
            <a:lvl2pPr>
              <a:buClr>
                <a:srgbClr val="FFFF00"/>
              </a:buClr>
              <a:buFont typeface="Arial"/>
              <a:buChar char="-"/>
              <a:defRPr b="1" i="0">
                <a:solidFill>
                  <a:schemeClr val="accent3">
                    <a:lumOff val="44000"/>
                  </a:schemeClr>
                </a:solidFill>
                <a:latin typeface="Arial" panose="020B0604020202020204" pitchFamily="34" charset="0"/>
                <a:cs typeface="Arial" panose="020B0604020202020204" pitchFamily="34" charset="0"/>
              </a:defRPr>
            </a:lvl2pPr>
            <a:lvl3pPr>
              <a:buClr>
                <a:srgbClr val="FFFF00"/>
              </a:buClr>
              <a:buFont typeface="Arial"/>
              <a:defRPr b="1" i="0">
                <a:solidFill>
                  <a:schemeClr val="accent3">
                    <a:lumOff val="44000"/>
                  </a:schemeClr>
                </a:solidFill>
                <a:latin typeface="Arial" panose="020B0604020202020204" pitchFamily="34" charset="0"/>
                <a:cs typeface="Arial" panose="020B0604020202020204" pitchFamily="34" charset="0"/>
              </a:defRPr>
            </a:lvl3pPr>
            <a:lvl4pPr>
              <a:buClr>
                <a:srgbClr val="FFFF00"/>
              </a:buClr>
              <a:buFont typeface="Arial"/>
              <a:defRPr b="1" i="0">
                <a:solidFill>
                  <a:schemeClr val="accent3">
                    <a:lumOff val="44000"/>
                  </a:schemeClr>
                </a:solidFill>
                <a:latin typeface="Arial" panose="020B0604020202020204" pitchFamily="34" charset="0"/>
                <a:cs typeface="Arial" panose="020B0604020202020204" pitchFamily="34" charset="0"/>
              </a:defRPr>
            </a:lvl4pPr>
            <a:lvl5pPr>
              <a:buClr>
                <a:srgbClr val="FFFF00"/>
              </a:buClr>
              <a:buFont typeface="Arial"/>
              <a:buChar cha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12" name="Slide Number"/>
          <p:cNvSpPr txBox="1">
            <a:spLocks noGrp="1"/>
          </p:cNvSpPr>
          <p:nvPr>
            <p:ph type="sldNum" sz="quarter" idx="2"/>
          </p:nvPr>
        </p:nvSpPr>
        <p:spPr>
          <a:xfrm>
            <a:off x="7385482" y="6248400"/>
            <a:ext cx="469037" cy="461665"/>
          </a:xfrm>
          <a:prstGeom prst="rect">
            <a:avLst/>
          </a:prstGeom>
        </p:spPr>
        <p:txBody>
          <a:bodyPr/>
          <a:lstStyle>
            <a:lvl1pPr algn="ctr">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702583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36331" y="6248400"/>
            <a:ext cx="310339" cy="307777"/>
          </a:xfrm>
          <a:prstGeom prst="rect">
            <a:avLst/>
          </a:prstGeom>
        </p:spPr>
        <p:txBody>
          <a:bodyPr/>
          <a:lstStyle>
            <a:lvl1pPr algn="ctr">
              <a:defRPr b="1" i="0">
                <a:solidFill>
                  <a:schemeClr val="accent3">
                    <a:lumOff val="44000"/>
                  </a:schemeClr>
                </a:solidFill>
                <a:effectLst>
                  <a:outerShdw blurRad="38100" dist="38100" dir="2700000" rotWithShape="0">
                    <a:srgbClr val="80808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110851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27865545"/>
      </p:ext>
    </p:extLst>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93"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3028603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02"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40514787"/>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8163376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0"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3926208"/>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3030"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33274679"/>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38"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73355416"/>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9091524"/>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305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2897122"/>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1972777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a:defRPr>
                <a:solidFill>
                  <a:schemeClr val="accent3">
                    <a:lumOff val="44000"/>
                  </a:schemeClr>
                </a:solidFill>
              </a:defRPr>
            </a:pPr>
            <a:endParaRPr dirty="0"/>
          </a:p>
        </p:txBody>
      </p:sp>
      <p:sp>
        <p:nvSpPr>
          <p:cNvPr id="307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5678608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90717760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9114332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9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3942940"/>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0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470034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11"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1617558"/>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3121"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33929704"/>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2684445"/>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146"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3251086"/>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56"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5733097"/>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6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668979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74"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9870596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54435057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8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682706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9801940"/>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9823104"/>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1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1556136"/>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1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2103462"/>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87814033"/>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323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00528254"/>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4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1863533"/>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5008315"/>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32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1010610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7065815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93510791"/>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8894647"/>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2854028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2"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3424310"/>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8CF4EA"/>
              </a:buClr>
              <a:buSzPct val="6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3"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64489806"/>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i="0" cap="all">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14"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6897782"/>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8CF4EA"/>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8CF4EA"/>
              </a:buClr>
              <a:buSzPct val="6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8CF4EA"/>
              </a:buClr>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8CF4EA"/>
              </a:buClr>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55"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323146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3497"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72999239"/>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26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537"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501646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576"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3134675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599079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8CF4EA"/>
              </a:buClr>
              <a:buSzPct val="6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3618"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8183058"/>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0"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8352724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063326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75145639"/>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8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4743138"/>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9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65119427"/>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370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66432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2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1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70990"/>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2992428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73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2458265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79567391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4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094162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9793689"/>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21810917"/>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094221"/>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algn="ctr">
              <a:buChar char="•"/>
              <a:defRPr b="1" i="0">
                <a:solidFill>
                  <a:srgbClr val="FFFF66"/>
                </a:solidFill>
                <a:latin typeface="Arial" panose="020B0604020202020204" pitchFamily="34" charset="0"/>
                <a:cs typeface="Arial" panose="020B0604020202020204" pitchFamily="34" charset="0"/>
              </a:defRPr>
            </a:lvl2pPr>
            <a:lvl3pPr algn="ctr">
              <a:defRPr b="1" i="0">
                <a:solidFill>
                  <a:srgbClr val="FFFF66"/>
                </a:solidFill>
                <a:latin typeface="Arial" panose="020B0604020202020204" pitchFamily="34" charset="0"/>
                <a:cs typeface="Arial" panose="020B0604020202020204" pitchFamily="34" charset="0"/>
              </a:defRPr>
            </a:lvl3pPr>
            <a:lvl4pPr algn="ctr">
              <a:buChar char="•"/>
              <a:defRPr b="1" i="0">
                <a:solidFill>
                  <a:srgbClr val="FFFF66"/>
                </a:solidFill>
                <a:latin typeface="Arial" panose="020B0604020202020204" pitchFamily="34" charset="0"/>
                <a:cs typeface="Arial" panose="020B0604020202020204" pitchFamily="34" charset="0"/>
              </a:defRPr>
            </a:lvl4pPr>
            <a:lvl5pPr algn="ctr">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87845401"/>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4108571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1411035"/>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9889154"/>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35019832"/>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2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6755131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396903563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2349813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6007943"/>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95273353"/>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2020327"/>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61185981"/>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b="1" i="0">
                <a:solidFill>
                  <a:srgbClr val="808080"/>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7673219"/>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8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24725"/>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9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0165398"/>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9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099638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0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738546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98960405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391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50858190"/>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2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46944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2344937"/>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94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999836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7637094"/>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b="1" i="0" dirty="0">
                <a:latin typeface="Arial" panose="020B0604020202020204" pitchFamily="34" charset="0"/>
                <a:cs typeface="Arial" panose="020B0604020202020204" pitchFamily="34" charset="0"/>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964" name="Slide Number"/>
          <p:cNvSpPr txBox="1">
            <a:spLocks noGrp="1"/>
          </p:cNvSpPr>
          <p:nvPr>
            <p:ph type="sldNum" sz="quarter" idx="2"/>
          </p:nvPr>
        </p:nvSpPr>
        <p:spPr>
          <a:xfrm>
            <a:off x="8757462" y="6400800"/>
            <a:ext cx="310339" cy="307777"/>
          </a:xfrm>
          <a:prstGeom prst="rect">
            <a:avLst/>
          </a:prstGeom>
        </p:spPr>
        <p:txBody>
          <a:bodyPr/>
          <a:lstStyle>
            <a:lvl1pPr>
              <a:spcBef>
                <a:spcPts val="800"/>
              </a:spcBef>
              <a:defRPr b="1" i="0">
                <a:solidFill>
                  <a:srgbClr val="808080"/>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4703975"/>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314465"/>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69422"/>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92515320"/>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8855636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29189944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4039522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3315920"/>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402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502029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30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3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7931090"/>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3339057"/>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40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1943600"/>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89817561"/>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969330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8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102495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824592" indent="-367392" algn="ctr">
              <a:spcBef>
                <a:spcPts val="800"/>
              </a:spcBef>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57300" indent="-342900" algn="ctr">
              <a:spcBef>
                <a:spcPts val="800"/>
              </a:spcBef>
              <a:buSzPct val="90000"/>
              <a:buBlip>
                <a:blip r:embed="rId2"/>
              </a:buBlip>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83079" indent="-411479" algn="ctr">
              <a:spcBef>
                <a:spcPts val="800"/>
              </a:spcBef>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240279" indent="-411479" algn="ctr">
              <a:spcBef>
                <a:spcPts val="800"/>
              </a:spcBef>
              <a:buSzPct val="90000"/>
              <a:buBlip>
                <a:blip r:embed="rId3"/>
              </a:buBlip>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32"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671052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28612374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SzPct val="90000"/>
              <a:buBlip>
                <a:blip r:embed="rId3"/>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SzPct val="90000"/>
              <a:buBlip>
                <a:blip r:embed="rId4"/>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83"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707885"/>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34"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67936983"/>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SzPct val="90000"/>
              <a:buBlip>
                <a:blip r:embed="rId3"/>
              </a:buBlip>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SzPct val="90000"/>
              <a:buBlip>
                <a:blip r:embed="rId4"/>
              </a:buBlip>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85"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31888961"/>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4337"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69068803"/>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31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387"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45987683"/>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436"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08253944"/>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SzPct val="90000"/>
              <a:buBlip>
                <a:blip r:embed="rId3"/>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SzPct val="90000"/>
              <a:buBlip>
                <a:blip r:embed="rId4"/>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4488"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3954542"/>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40"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5071352"/>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60626399"/>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475005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1456529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22883927"/>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7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3069502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8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342235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459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74781247"/>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32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4822566"/>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92130086"/>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461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753912"/>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2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6711129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3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791952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4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73373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68933898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3492845"/>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2580925"/>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30041616"/>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16614012"/>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28996446"/>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2847659"/>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5781752"/>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69655784"/>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9755465"/>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878458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344110564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9057633"/>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9745226"/>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160820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4076317"/>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92269521"/>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149"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18789986"/>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57"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96877234"/>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174"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67231132"/>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4"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7568206"/>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673436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238500235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57111382"/>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8816963"/>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05503163"/>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72752249"/>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3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4588783"/>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4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69979469"/>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3944359"/>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6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00288485"/>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21338897"/>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433054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25559513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52663405"/>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9807986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21230055"/>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37690418"/>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9734610"/>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22004065"/>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34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4897839"/>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4339738"/>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37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40976713"/>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9206737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136741782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11354610"/>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4594320"/>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81795898"/>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71701365"/>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42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5826319"/>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36"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0816974"/>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0041613"/>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45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48237399"/>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5279671"/>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864787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71494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82583897"/>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698092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32603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b="1" i="0" dirty="0">
                  <a:latin typeface="Arial" panose="020B0604020202020204" pitchFamily="34" charset="0"/>
                  <a:cs typeface="Arial" panose="020B0604020202020204" pitchFamily="34" charset="0"/>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b="1" i="0" dirty="0">
                  <a:latin typeface="Arial" panose="020B0604020202020204" pitchFamily="34" charset="0"/>
                  <a:cs typeface="Arial" panose="020B0604020202020204" pitchFamily="34" charset="0"/>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548" name="Slide Number"/>
          <p:cNvSpPr txBox="1">
            <a:spLocks noGrp="1"/>
          </p:cNvSpPr>
          <p:nvPr>
            <p:ph type="sldNum" sz="quarter" idx="2"/>
          </p:nvPr>
        </p:nvSpPr>
        <p:spPr>
          <a:xfrm>
            <a:off x="8406918" y="6423839"/>
            <a:ext cx="279883" cy="276999"/>
          </a:xfrm>
          <a:prstGeom prst="rect">
            <a:avLst/>
          </a:prstGeom>
        </p:spPr>
        <p:txBody>
          <a:bodyPr anchor="b"/>
          <a:lstStyle>
            <a:lvl1pPr defTabSz="457200">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589745"/>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b="1" i="0" dirty="0">
                  <a:latin typeface="Arial" panose="020B0604020202020204" pitchFamily="34" charset="0"/>
                  <a:cs typeface="Arial" panose="020B0604020202020204" pitchFamily="34" charset="0"/>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b="1" i="0" dirty="0">
                  <a:latin typeface="Arial" panose="020B0604020202020204" pitchFamily="34" charset="0"/>
                  <a:cs typeface="Arial" panose="020B0604020202020204" pitchFamily="34" charset="0"/>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SzPct val="90000"/>
              <a:buBlip>
                <a:blip r:embed="rId3"/>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SzPct val="90000"/>
              <a:buBlip>
                <a:blip r:embed="rId4"/>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9" name="Slide Number"/>
          <p:cNvSpPr txBox="1">
            <a:spLocks noGrp="1"/>
          </p:cNvSpPr>
          <p:nvPr>
            <p:ph type="sldNum" sz="quarter" idx="2"/>
          </p:nvPr>
        </p:nvSpPr>
        <p:spPr>
          <a:xfrm>
            <a:off x="8406918" y="6423839"/>
            <a:ext cx="279883" cy="276999"/>
          </a:xfrm>
          <a:prstGeom prst="rect">
            <a:avLst/>
          </a:prstGeom>
        </p:spPr>
        <p:txBody>
          <a:bodyPr anchor="b"/>
          <a:lstStyle>
            <a:lvl1pPr defTabSz="457200">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5523701"/>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b="1" i="0" dirty="0">
                  <a:latin typeface="Arial" panose="020B0604020202020204" pitchFamily="34" charset="0"/>
                  <a:cs typeface="Arial" panose="020B0604020202020204" pitchFamily="34" charset="0"/>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b="1" i="0" dirty="0">
                  <a:latin typeface="Arial" panose="020B0604020202020204" pitchFamily="34" charset="0"/>
                  <a:cs typeface="Arial" panose="020B0604020202020204" pitchFamily="34" charset="0"/>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824592" indent="-367392" algn="ctr">
              <a:spcBef>
                <a:spcPts val="800"/>
              </a:spcBef>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57300" indent="-342900" algn="ctr">
              <a:spcBef>
                <a:spcPts val="800"/>
              </a:spcBef>
              <a:buSzPct val="90000"/>
              <a:buBlip>
                <a:blip r:embed="rId2"/>
              </a:buBlip>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83079" indent="-411479" algn="ctr">
              <a:spcBef>
                <a:spcPts val="800"/>
              </a:spcBef>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240279" indent="-411479" algn="ctr">
              <a:spcBef>
                <a:spcPts val="800"/>
              </a:spcBef>
              <a:buSzPct val="90000"/>
              <a:buBlip>
                <a:blip r:embed="rId3"/>
              </a:buBlip>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0" name="Slide Number"/>
          <p:cNvSpPr txBox="1">
            <a:spLocks noGrp="1"/>
          </p:cNvSpPr>
          <p:nvPr>
            <p:ph type="sldNum" sz="quarter" idx="2"/>
          </p:nvPr>
        </p:nvSpPr>
        <p:spPr>
          <a:xfrm>
            <a:off x="8406918" y="6423839"/>
            <a:ext cx="279883" cy="276999"/>
          </a:xfrm>
          <a:prstGeom prst="rect">
            <a:avLst/>
          </a:prstGeom>
        </p:spPr>
        <p:txBody>
          <a:bodyPr anchor="b"/>
          <a:lstStyle>
            <a:lvl1pPr defTabSz="457200">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83036338"/>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3339876"/>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2023890"/>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49511650"/>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6"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896490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57734059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696"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0376638"/>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0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5163332"/>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9564804"/>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72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873747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884479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0"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40892339"/>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9"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935300"/>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8"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3685961"/>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7"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1776608"/>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777"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1678360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232308102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85"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06939080"/>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78236187"/>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802"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161022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2"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3819585"/>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1"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501501"/>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9"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638401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7" name="Slide Number"/>
          <p:cNvSpPr txBox="1">
            <a:spLocks noGrp="1"/>
          </p:cNvSpPr>
          <p:nvPr>
            <p:ph type="sldNum" sz="quarter" idx="2"/>
          </p:nvPr>
        </p:nvSpPr>
        <p:spPr>
          <a:xfrm>
            <a:off x="8406918" y="645400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44416286"/>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5"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18002177"/>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3"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89321391"/>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01"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3612753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253757164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effectLst>
                  <a:outerShdw blurRad="38100" dist="38100" dir="2700000" rotWithShape="0">
                    <a:srgbClr val="000000"/>
                  </a:outerShdw>
                </a:effectLst>
              </a:defRPr>
            </a:pPr>
            <a:endParaRPr dirty="0"/>
          </a:p>
        </p:txBody>
      </p:sp>
      <p:sp>
        <p:nvSpPr>
          <p:cNvPr id="920"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27308981"/>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37"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9174062"/>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53"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28059373"/>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effectLst>
                  <a:outerShdw blurRad="38100" dist="38100" dir="2700000" rotWithShape="0">
                    <a:srgbClr val="000000"/>
                  </a:outerShdw>
                </a:effectLst>
              </a:defRPr>
            </a:pPr>
            <a:endParaRPr dirty="0"/>
          </a:p>
        </p:txBody>
      </p:sp>
      <p:sp>
        <p:nvSpPr>
          <p:cNvPr id="972"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90365321"/>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1" name="Slide Number"/>
          <p:cNvSpPr txBox="1">
            <a:spLocks noGrp="1"/>
          </p:cNvSpPr>
          <p:nvPr>
            <p:ph type="sldNum" sz="quarter" idx="2"/>
          </p:nvPr>
        </p:nvSpPr>
        <p:spPr>
          <a:xfrm>
            <a:off x="8406918" y="6447652"/>
            <a:ext cx="279883" cy="276999"/>
          </a:xfrm>
          <a:prstGeom prst="rect">
            <a:avLst/>
          </a:prstGeom>
        </p:spPr>
        <p:txBody>
          <a:bodyPr anchor="b"/>
          <a:lstStyle>
            <a:lvl1pPr defTabSz="457200">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67733595"/>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0086822"/>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91530702"/>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15"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46266616"/>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64141306"/>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3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0796697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27036037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9951985"/>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4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0120116"/>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3539410"/>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6"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56618726"/>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1076"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70381331"/>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8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20283856"/>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3597089"/>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110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52998302"/>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73599635"/>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2929018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296978181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2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61168651"/>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0270760"/>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4"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587555"/>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1"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0974908"/>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8"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3988608"/>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effectLst>
                  <a:outerShdw blurRad="38100" dist="38100" dir="2700000" rotWithShape="0">
                    <a:srgbClr val="000000"/>
                  </a:outerShdw>
                </a:effectLst>
              </a:defRPr>
            </a:pPr>
            <a:endParaRPr dirty="0"/>
          </a:p>
        </p:txBody>
      </p:sp>
      <p:sp>
        <p:nvSpPr>
          <p:cNvPr id="1206"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03543830"/>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22"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2373700"/>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237"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9541704"/>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effectLst>
                  <a:outerShdw blurRad="38100" dist="38100" dir="2700000" rotWithShape="0">
                    <a:srgbClr val="000000"/>
                  </a:outerShdw>
                </a:effectLst>
              </a:defRPr>
            </a:pPr>
            <a:endParaRPr dirty="0"/>
          </a:p>
        </p:txBody>
      </p:sp>
      <p:sp>
        <p:nvSpPr>
          <p:cNvPr id="1255"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380613"/>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3"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20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856401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419382450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0"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15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2797825"/>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9"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5480046"/>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8"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37990425"/>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7"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66004619"/>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26"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0802806"/>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336"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4442260"/>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44"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95152923"/>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9536793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361"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42099044"/>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1"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919591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23758782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0"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27932422"/>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9"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80621626"/>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8"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71638624"/>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7"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68248816"/>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417"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861587"/>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25"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4322216"/>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2359666"/>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442"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1806610"/>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2"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7828734"/>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1"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3454002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141080149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0"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0704350"/>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9822405"/>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88"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28621425"/>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498"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7610748"/>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06"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8373701"/>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3337203"/>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523"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41363282"/>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3"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621481"/>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2"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6154300"/>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1"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478764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38ECF90-1B19-8946-8BED-BBBEC1C1529C}" type="slidenum">
              <a:rPr lang="en-US"/>
              <a:pPr>
                <a:defRPr/>
              </a:pPr>
              <a:t>‹#›</a:t>
            </a:fld>
            <a:endParaRPr lang="en-US"/>
          </a:p>
        </p:txBody>
      </p:sp>
    </p:spTree>
    <p:extLst>
      <p:ext uri="{BB962C8B-B14F-4D97-AF65-F5344CB8AC3E}">
        <p14:creationId xmlns:p14="http://schemas.microsoft.com/office/powerpoint/2010/main" val="24708247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0"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7316505"/>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9"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1699278"/>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579"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6827516"/>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87"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1383908"/>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90677"/>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604"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9290494"/>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4" name="Slide Number"/>
          <p:cNvSpPr txBox="1">
            <a:spLocks noGrp="1"/>
          </p:cNvSpPr>
          <p:nvPr>
            <p:ph type="sldNum" sz="quarter" idx="2"/>
          </p:nvPr>
        </p:nvSpPr>
        <p:spPr>
          <a:xfrm>
            <a:off x="8146275" y="6248400"/>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71616439"/>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algn="ctr">
              <a:buChar char="•"/>
              <a:defRPr b="1" i="0">
                <a:solidFill>
                  <a:srgbClr val="FFFF66"/>
                </a:solidFill>
                <a:latin typeface="Arial" panose="020B0604020202020204" pitchFamily="34" charset="0"/>
                <a:cs typeface="Arial" panose="020B0604020202020204" pitchFamily="34" charset="0"/>
              </a:defRPr>
            </a:lvl2pPr>
            <a:lvl3pPr algn="ctr">
              <a:defRPr b="1" i="0">
                <a:solidFill>
                  <a:srgbClr val="FFFF66"/>
                </a:solidFill>
                <a:latin typeface="Arial" panose="020B0604020202020204" pitchFamily="34" charset="0"/>
                <a:cs typeface="Arial" panose="020B0604020202020204" pitchFamily="34" charset="0"/>
              </a:defRPr>
            </a:lvl3pPr>
            <a:lvl4pPr algn="ctr">
              <a:buChar char="•"/>
              <a:defRPr b="1" i="0">
                <a:solidFill>
                  <a:srgbClr val="FFFF66"/>
                </a:solidFill>
                <a:latin typeface="Arial" panose="020B0604020202020204" pitchFamily="34" charset="0"/>
                <a:cs typeface="Arial" panose="020B0604020202020204" pitchFamily="34" charset="0"/>
              </a:defRPr>
            </a:lvl4pPr>
            <a:lvl5pPr algn="ctr">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017458"/>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9148839"/>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7139480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AA18B-63FC-DA4A-90DE-B8872E905171}" type="slidenum">
              <a:rPr lang="en-US"/>
              <a:pPr>
                <a:defRPr/>
              </a:pPr>
              <a:t>‹#›</a:t>
            </a:fld>
            <a:endParaRPr lang="en-US"/>
          </a:p>
        </p:txBody>
      </p:sp>
    </p:spTree>
    <p:extLst>
      <p:ext uri="{BB962C8B-B14F-4D97-AF65-F5344CB8AC3E}">
        <p14:creationId xmlns:p14="http://schemas.microsoft.com/office/powerpoint/2010/main" val="163762347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98477680"/>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7848341"/>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3378613"/>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7887409"/>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83471427"/>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1737161"/>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7903049"/>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98251338"/>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4009525"/>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120451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20675985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11625489"/>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74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23774176"/>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5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8012862"/>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8997544"/>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77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611882"/>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78627034"/>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9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1599229"/>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9748273"/>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53575242"/>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6194881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402824253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7633632"/>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6909907"/>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84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8872313"/>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56"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2178036"/>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5498952"/>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87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5938333"/>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0019020"/>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9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86486975"/>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9432900"/>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26919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33039072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7683887"/>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92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8458457"/>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3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0044882"/>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57615297"/>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95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0661219"/>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09386261"/>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60588405"/>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8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4503488"/>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9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66436082"/>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9198796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29273276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01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15254277"/>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18"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93766407"/>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487461"/>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035"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64870455"/>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5"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3862377"/>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5002191"/>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3"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9975125"/>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2"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1688016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81"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32773"/>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90"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259337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6327193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9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5391071"/>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2109"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2163108"/>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7"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7034155"/>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1213172"/>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213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5655886"/>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44" name="Slide Number"/>
          <p:cNvSpPr txBox="1">
            <a:spLocks noGrp="1"/>
          </p:cNvSpPr>
          <p:nvPr>
            <p:ph type="sldNum" sz="quarter" idx="2"/>
          </p:nvPr>
        </p:nvSpPr>
        <p:spPr>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8711886"/>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marL="0" indent="457200" algn="ctr">
              <a:buSzTx/>
              <a:buNone/>
              <a:defRPr b="1" i="0">
                <a:solidFill>
                  <a:srgbClr val="FFFF66"/>
                </a:solidFill>
                <a:latin typeface="Arial" panose="020B0604020202020204" pitchFamily="34" charset="0"/>
                <a:cs typeface="Arial" panose="020B0604020202020204" pitchFamily="34" charset="0"/>
              </a:defRPr>
            </a:lvl2pPr>
            <a:lvl3pPr marL="0" indent="914400" algn="ctr">
              <a:buSzTx/>
              <a:buNone/>
              <a:defRPr b="1" i="0">
                <a:solidFill>
                  <a:srgbClr val="FFFF66"/>
                </a:solidFill>
                <a:latin typeface="Arial" panose="020B0604020202020204" pitchFamily="34" charset="0"/>
                <a:cs typeface="Arial" panose="020B0604020202020204" pitchFamily="34" charset="0"/>
              </a:defRPr>
            </a:lvl3pPr>
            <a:lvl4pPr marL="0" indent="1371600" algn="ctr">
              <a:buSzTx/>
              <a:buNone/>
              <a:defRPr b="1" i="0">
                <a:solidFill>
                  <a:srgbClr val="FFFF66"/>
                </a:solidFill>
                <a:latin typeface="Arial" panose="020B0604020202020204" pitchFamily="34" charset="0"/>
                <a:cs typeface="Arial" panose="020B0604020202020204" pitchFamily="34" charset="0"/>
              </a:defRPr>
            </a:lvl4pPr>
            <a:lvl5pPr marL="0" indent="1828800" algn="ctr">
              <a:buSzTx/>
              <a:buNone/>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6745128"/>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buChar char=""/>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8607853"/>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047584"/>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859794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210677414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8052009"/>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9893263"/>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buChar char=""/>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49714685"/>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7663495"/>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cs typeface="Arial" panose="020B0604020202020204" pitchFamily="34" charset="0"/>
              </a:defRPr>
            </a:lvl1pPr>
            <a:lvl2pPr marL="0" indent="457200" algn="ctr" defTabSz="449262">
              <a:lnSpc>
                <a:spcPct val="95000"/>
              </a:lnSpc>
              <a:spcBef>
                <a:spcPts val="800"/>
              </a:spcBef>
              <a:buSzTx/>
              <a:buNone/>
              <a:defRPr b="1" i="0">
                <a:latin typeface="Arial" panose="020B0604020202020204" pitchFamily="34" charset="0"/>
                <a:cs typeface="Arial" panose="020B0604020202020204" pitchFamily="34" charset="0"/>
              </a:defRPr>
            </a:lvl2pPr>
            <a:lvl3pPr marL="0" indent="914400" algn="ctr" defTabSz="449262">
              <a:lnSpc>
                <a:spcPct val="95000"/>
              </a:lnSpc>
              <a:spcBef>
                <a:spcPts val="800"/>
              </a:spcBef>
              <a:buSzTx/>
              <a:buNone/>
              <a:defRPr b="1" i="0">
                <a:latin typeface="Arial" panose="020B0604020202020204" pitchFamily="34" charset="0"/>
                <a:cs typeface="Arial" panose="020B0604020202020204" pitchFamily="34" charset="0"/>
              </a:defRPr>
            </a:lvl3pPr>
            <a:lvl4pPr marL="0" indent="1371600" algn="ctr" defTabSz="449262">
              <a:lnSpc>
                <a:spcPct val="95000"/>
              </a:lnSpc>
              <a:spcBef>
                <a:spcPts val="800"/>
              </a:spcBef>
              <a:buSzTx/>
              <a:buNone/>
              <a:defRPr b="1" i="0">
                <a:latin typeface="Arial" panose="020B0604020202020204" pitchFamily="34" charset="0"/>
                <a:cs typeface="Arial" panose="020B0604020202020204" pitchFamily="34" charset="0"/>
              </a:defRPr>
            </a:lvl4pPr>
            <a:lvl5pPr marL="0" indent="1828800" algn="ctr" defTabSz="449262">
              <a:lnSpc>
                <a:spcPct val="95000"/>
              </a:lnSpc>
              <a:spcBef>
                <a:spcPts val="800"/>
              </a:spcBef>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34"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6252447"/>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43"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9924529"/>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i="0" cap="all">
                <a:latin typeface="Arial" panose="020B0604020202020204" pitchFamily="34" charset="0"/>
                <a:cs typeface="Arial" panose="020B0604020202020204" pitchFamily="34" charset="0"/>
              </a:defRPr>
            </a:lvl1pPr>
          </a:lstStyle>
          <a:p>
            <a:r>
              <a:rPr dirty="0"/>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0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0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0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5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4470850"/>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1pPr>
            <a:lvl2pPr marL="788723" indent="-331523"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2pPr>
            <a:lvl3pPr marL="1234439" indent="-320039"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3pPr>
            <a:lvl4pPr marL="1727200" indent="-355600"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4pPr>
            <a:lvl5pPr marL="2184400" indent="-355600"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61"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5924206"/>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4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4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4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pPr>
            <a:endParaRPr dirty="0"/>
          </a:p>
        </p:txBody>
      </p:sp>
      <p:sp>
        <p:nvSpPr>
          <p:cNvPr id="2271"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4388965"/>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79"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49773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114761714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17635481"/>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i="0">
                <a:latin typeface="Arial" panose="020B0604020202020204" pitchFamily="34" charset="0"/>
                <a:cs typeface="Arial" panose="020B0604020202020204" pitchFamily="34" charset="0"/>
              </a:defRPr>
            </a:lvl1pPr>
          </a:lstStyle>
          <a:p>
            <a:r>
              <a:rPr dirty="0"/>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pPr>
            <a:endParaRPr dirty="0"/>
          </a:p>
        </p:txBody>
      </p:sp>
      <p:sp>
        <p:nvSpPr>
          <p:cNvPr id="2296"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67980690"/>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i="0">
                <a:latin typeface="Arial" panose="020B0604020202020204" pitchFamily="34" charset="0"/>
                <a:cs typeface="Arial" panose="020B0604020202020204" pitchFamily="34" charset="0"/>
              </a:defRPr>
            </a:lvl1pPr>
          </a:lstStyle>
          <a:p>
            <a:r>
              <a:rPr dirty="0"/>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14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14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14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06"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9160887"/>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762498"/>
      </p:ext>
    </p:extLst>
  </p:cSld>
  <p:clrMapOvr>
    <a:masterClrMapping/>
  </p:clrMapOvr>
  <p:transition spd="med">
    <p:randomBar dir="vert"/>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926034"/>
      </p:ext>
    </p:extLst>
  </p:cSld>
  <p:clrMapOvr>
    <a:masterClrMapping/>
  </p:clrMapOvr>
  <p:transition spd="med">
    <p:randomBar dir="vert"/>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276651"/>
      </p:ext>
    </p:extLst>
  </p:cSld>
  <p:clrMapOvr>
    <a:masterClrMapping/>
  </p:clrMapOvr>
  <p:transition spd="med">
    <p:randomBar dir="vert"/>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701079"/>
      </p:ext>
    </p:extLst>
  </p:cSld>
  <p:clrMapOvr>
    <a:masterClrMapping/>
  </p:clrMapOvr>
  <p:transition spd="med">
    <p:randomBar dir="vert"/>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654410"/>
      </p:ext>
    </p:extLst>
  </p:cSld>
  <p:clrMapOvr>
    <a:masterClrMapping/>
  </p:clrMapOvr>
  <p:transition spd="med">
    <p:randomBar dir="vert"/>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546997"/>
      </p:ext>
    </p:extLst>
  </p:cSld>
  <p:clrMapOvr>
    <a:masterClrMapping/>
  </p:clrMapOvr>
  <p:transition spd="med">
    <p:randomBar dir="vert"/>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458932"/>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081197749"/>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1097282"/>
      </p:ext>
    </p:extLst>
  </p:cSld>
  <p:clrMapOvr>
    <a:masterClrMapping/>
  </p:clrMapOvr>
  <p:transition spd="med">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58976"/>
      </p:ext>
    </p:extLst>
  </p:cSld>
  <p:clrMapOvr>
    <a:masterClrMapping/>
  </p:clrMapOvr>
  <p:transition spd="med">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9649916"/>
      </p:ext>
    </p:extLst>
  </p:cSld>
  <p:clrMapOvr>
    <a:masterClrMapping/>
  </p:clrMapOvr>
  <p:transition spd="med">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179250"/>
      </p:ext>
    </p:extLst>
  </p:cSld>
  <p:clrMapOvr>
    <a:masterClrMapping/>
  </p:clrMapOvr>
  <p:transition spd="med">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EE7ED0C-00C4-9E45-B4E1-D231FC2E978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4906721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C2E9B1-E853-754E-B454-BDB4FB5B7E3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4345717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F3B477-BCD8-3141-BF83-F868F206208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5103287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35FAB-A1D2-8E47-8212-8572F3758E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8026932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89073B-B803-8448-9F3F-DB387DB632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9364848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4B9249-162E-6C41-8C5B-AEA392E547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897295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4751675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273BF-9D19-8E44-A854-28F36B66FC4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446293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4A203-F9B8-7F46-9A78-1AF9816E0C6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215214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127889-243D-384B-8112-9506B9A6FB3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79532711"/>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C0D9E-6710-1246-8129-2748F8A9455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5377538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9CF491-910D-E947-880C-E4C76E92A7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1310770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84A3B3D-F282-5447-AF0C-17DD516857D1}" type="slidenum">
              <a:rPr lang="en-US"/>
              <a:pPr>
                <a:defRPr/>
              </a:pPr>
              <a:t>‹#›</a:t>
            </a:fld>
            <a:endParaRPr lang="en-US"/>
          </a:p>
        </p:txBody>
      </p:sp>
    </p:spTree>
    <p:extLst>
      <p:ext uri="{BB962C8B-B14F-4D97-AF65-F5344CB8AC3E}">
        <p14:creationId xmlns:p14="http://schemas.microsoft.com/office/powerpoint/2010/main" val="202204248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FCCFD773-6BF0-FA4C-A0D2-5B8036F772FD}" type="slidenum">
              <a:rPr lang="en-US"/>
              <a:pPr>
                <a:defRPr/>
              </a:pPr>
              <a:t>‹#›</a:t>
            </a:fld>
            <a:endParaRPr lang="en-US"/>
          </a:p>
        </p:txBody>
      </p:sp>
    </p:spTree>
    <p:extLst>
      <p:ext uri="{BB962C8B-B14F-4D97-AF65-F5344CB8AC3E}">
        <p14:creationId xmlns:p14="http://schemas.microsoft.com/office/powerpoint/2010/main" val="3998195767"/>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5972A12C-FB6D-D14B-97F8-119B57E916C1}" type="slidenum">
              <a:rPr lang="en-US"/>
              <a:pPr>
                <a:defRPr/>
              </a:pPr>
              <a:t>‹#›</a:t>
            </a:fld>
            <a:endParaRPr lang="en-US"/>
          </a:p>
        </p:txBody>
      </p:sp>
    </p:spTree>
    <p:extLst>
      <p:ext uri="{BB962C8B-B14F-4D97-AF65-F5344CB8AC3E}">
        <p14:creationId xmlns:p14="http://schemas.microsoft.com/office/powerpoint/2010/main" val="135042124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E697D6E0-D0AC-3F42-B75A-26956FC8D2C7}" type="slidenum">
              <a:rPr lang="en-US"/>
              <a:pPr>
                <a:defRPr/>
              </a:pPr>
              <a:t>‹#›</a:t>
            </a:fld>
            <a:endParaRPr lang="en-US"/>
          </a:p>
        </p:txBody>
      </p:sp>
    </p:spTree>
    <p:extLst>
      <p:ext uri="{BB962C8B-B14F-4D97-AF65-F5344CB8AC3E}">
        <p14:creationId xmlns:p14="http://schemas.microsoft.com/office/powerpoint/2010/main" val="98993976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9A64BFA3-A3F0-5C48-87D9-2E3FF4206789}" type="slidenum">
              <a:rPr lang="en-US"/>
              <a:pPr>
                <a:defRPr/>
              </a:pPr>
              <a:t>‹#›</a:t>
            </a:fld>
            <a:endParaRPr lang="en-US"/>
          </a:p>
        </p:txBody>
      </p:sp>
    </p:spTree>
    <p:extLst>
      <p:ext uri="{BB962C8B-B14F-4D97-AF65-F5344CB8AC3E}">
        <p14:creationId xmlns:p14="http://schemas.microsoft.com/office/powerpoint/2010/main" val="3926352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25082695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402D2F0-DFB3-2D48-A80A-845AF8026778}" type="slidenum">
              <a:rPr lang="en-US"/>
              <a:pPr>
                <a:defRPr/>
              </a:pPr>
              <a:t>‹#›</a:t>
            </a:fld>
            <a:endParaRPr lang="en-US"/>
          </a:p>
        </p:txBody>
      </p:sp>
    </p:spTree>
    <p:extLst>
      <p:ext uri="{BB962C8B-B14F-4D97-AF65-F5344CB8AC3E}">
        <p14:creationId xmlns:p14="http://schemas.microsoft.com/office/powerpoint/2010/main" val="276442578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C4AD7AB-8145-9B41-9421-423E0C7DB701}" type="slidenum">
              <a:rPr lang="en-US"/>
              <a:pPr>
                <a:defRPr/>
              </a:pPr>
              <a:t>‹#›</a:t>
            </a:fld>
            <a:endParaRPr lang="en-US"/>
          </a:p>
        </p:txBody>
      </p:sp>
    </p:spTree>
    <p:extLst>
      <p:ext uri="{BB962C8B-B14F-4D97-AF65-F5344CB8AC3E}">
        <p14:creationId xmlns:p14="http://schemas.microsoft.com/office/powerpoint/2010/main" val="128574384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F7A5EAB-6B4D-A04F-9D70-2F2D50A50059}" type="slidenum">
              <a:rPr lang="en-US"/>
              <a:pPr>
                <a:defRPr/>
              </a:pPr>
              <a:t>‹#›</a:t>
            </a:fld>
            <a:endParaRPr lang="en-US"/>
          </a:p>
        </p:txBody>
      </p:sp>
    </p:spTree>
    <p:extLst>
      <p:ext uri="{BB962C8B-B14F-4D97-AF65-F5344CB8AC3E}">
        <p14:creationId xmlns:p14="http://schemas.microsoft.com/office/powerpoint/2010/main" val="126573852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8864A52-D814-884B-B039-B45884DCEC3E}" type="slidenum">
              <a:rPr lang="en-US"/>
              <a:pPr>
                <a:defRPr/>
              </a:pPr>
              <a:t>‹#›</a:t>
            </a:fld>
            <a:endParaRPr lang="en-US"/>
          </a:p>
        </p:txBody>
      </p:sp>
    </p:spTree>
    <p:extLst>
      <p:ext uri="{BB962C8B-B14F-4D97-AF65-F5344CB8AC3E}">
        <p14:creationId xmlns:p14="http://schemas.microsoft.com/office/powerpoint/2010/main" val="319727423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CA0F3375-50BA-A04E-ADF7-FC2054DC9D6E}" type="slidenum">
              <a:rPr lang="en-US"/>
              <a:pPr>
                <a:defRPr/>
              </a:pPr>
              <a:t>‹#›</a:t>
            </a:fld>
            <a:endParaRPr lang="en-US"/>
          </a:p>
        </p:txBody>
      </p:sp>
    </p:spTree>
    <p:extLst>
      <p:ext uri="{BB962C8B-B14F-4D97-AF65-F5344CB8AC3E}">
        <p14:creationId xmlns:p14="http://schemas.microsoft.com/office/powerpoint/2010/main" val="358708000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F61B9E1-2470-0640-8545-9F95720A3D10}" type="slidenum">
              <a:rPr lang="en-US"/>
              <a:pPr>
                <a:defRPr/>
              </a:pPr>
              <a:t>‹#›</a:t>
            </a:fld>
            <a:endParaRPr lang="en-US"/>
          </a:p>
        </p:txBody>
      </p:sp>
    </p:spTree>
    <p:extLst>
      <p:ext uri="{BB962C8B-B14F-4D97-AF65-F5344CB8AC3E}">
        <p14:creationId xmlns:p14="http://schemas.microsoft.com/office/powerpoint/2010/main" val="2685977036"/>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324805086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49015740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3464591631"/>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600237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384267848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13182261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55722811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196734467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685752798"/>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681180570"/>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343739320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315607074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3134331253"/>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52387923"/>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08577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40525084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0922373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1911206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9505745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38596433"/>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7737358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77210557"/>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3301022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3703123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30153153"/>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76153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591448745"/>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3195981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12578388"/>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2559882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26229828"/>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58016388"/>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7639521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1427638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43175495"/>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12325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62155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554681630"/>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4231793842"/>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2194396001"/>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2479234083"/>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558755306"/>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50315137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3477356726"/>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3469711745"/>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730979637"/>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2436833679"/>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16779953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3648874570"/>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2642275699"/>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6530751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09500639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781510172"/>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80871083"/>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680302054"/>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36064685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458655390"/>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708204633"/>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12576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3569665831"/>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901290036"/>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534314414"/>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552533857"/>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206809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2316705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2379397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3259197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1693964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582361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12122608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6772985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12475215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1149756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42008432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621151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41719404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34714305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9548242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0314554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10027941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2774773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498792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45061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117" Type="http://schemas.openxmlformats.org/officeDocument/2006/relationships/slideLayout" Target="../slideLayouts/slideLayout251.xml"/><Relationship Id="rId299" Type="http://schemas.openxmlformats.org/officeDocument/2006/relationships/slideLayout" Target="../slideLayouts/slideLayout433.xml"/><Relationship Id="rId21" Type="http://schemas.openxmlformats.org/officeDocument/2006/relationships/slideLayout" Target="../slideLayouts/slideLayout155.xml"/><Relationship Id="rId63" Type="http://schemas.openxmlformats.org/officeDocument/2006/relationships/slideLayout" Target="../slideLayouts/slideLayout197.xml"/><Relationship Id="rId159" Type="http://schemas.openxmlformats.org/officeDocument/2006/relationships/slideLayout" Target="../slideLayouts/slideLayout293.xml"/><Relationship Id="rId324" Type="http://schemas.openxmlformats.org/officeDocument/2006/relationships/slideLayout" Target="../slideLayouts/slideLayout458.xml"/><Relationship Id="rId170" Type="http://schemas.openxmlformats.org/officeDocument/2006/relationships/slideLayout" Target="../slideLayouts/slideLayout304.xml"/><Relationship Id="rId226" Type="http://schemas.openxmlformats.org/officeDocument/2006/relationships/slideLayout" Target="../slideLayouts/slideLayout360.xml"/><Relationship Id="rId268" Type="http://schemas.openxmlformats.org/officeDocument/2006/relationships/slideLayout" Target="../slideLayouts/slideLayout402.xml"/><Relationship Id="rId32" Type="http://schemas.openxmlformats.org/officeDocument/2006/relationships/slideLayout" Target="../slideLayouts/slideLayout166.xml"/><Relationship Id="rId74" Type="http://schemas.openxmlformats.org/officeDocument/2006/relationships/slideLayout" Target="../slideLayouts/slideLayout208.xml"/><Relationship Id="rId128" Type="http://schemas.openxmlformats.org/officeDocument/2006/relationships/slideLayout" Target="../slideLayouts/slideLayout262.xml"/><Relationship Id="rId335" Type="http://schemas.openxmlformats.org/officeDocument/2006/relationships/slideLayout" Target="../slideLayouts/slideLayout469.xml"/><Relationship Id="rId5" Type="http://schemas.openxmlformats.org/officeDocument/2006/relationships/slideLayout" Target="../slideLayouts/slideLayout139.xml"/><Relationship Id="rId181" Type="http://schemas.openxmlformats.org/officeDocument/2006/relationships/slideLayout" Target="../slideLayouts/slideLayout315.xml"/><Relationship Id="rId237" Type="http://schemas.openxmlformats.org/officeDocument/2006/relationships/slideLayout" Target="../slideLayouts/slideLayout371.xml"/><Relationship Id="rId279" Type="http://schemas.openxmlformats.org/officeDocument/2006/relationships/slideLayout" Target="../slideLayouts/slideLayout413.xml"/><Relationship Id="rId43" Type="http://schemas.openxmlformats.org/officeDocument/2006/relationships/slideLayout" Target="../slideLayouts/slideLayout177.xml"/><Relationship Id="rId139" Type="http://schemas.openxmlformats.org/officeDocument/2006/relationships/slideLayout" Target="../slideLayouts/slideLayout273.xml"/><Relationship Id="rId290" Type="http://schemas.openxmlformats.org/officeDocument/2006/relationships/slideLayout" Target="../slideLayouts/slideLayout424.xml"/><Relationship Id="rId304" Type="http://schemas.openxmlformats.org/officeDocument/2006/relationships/slideLayout" Target="../slideLayouts/slideLayout438.xml"/><Relationship Id="rId346" Type="http://schemas.openxmlformats.org/officeDocument/2006/relationships/slideLayout" Target="../slideLayouts/slideLayout480.xml"/><Relationship Id="rId85" Type="http://schemas.openxmlformats.org/officeDocument/2006/relationships/slideLayout" Target="../slideLayouts/slideLayout219.xml"/><Relationship Id="rId150" Type="http://schemas.openxmlformats.org/officeDocument/2006/relationships/slideLayout" Target="../slideLayouts/slideLayout284.xml"/><Relationship Id="rId192" Type="http://schemas.openxmlformats.org/officeDocument/2006/relationships/slideLayout" Target="../slideLayouts/slideLayout326.xml"/><Relationship Id="rId206" Type="http://schemas.openxmlformats.org/officeDocument/2006/relationships/slideLayout" Target="../slideLayouts/slideLayout340.xml"/><Relationship Id="rId248" Type="http://schemas.openxmlformats.org/officeDocument/2006/relationships/slideLayout" Target="../slideLayouts/slideLayout382.xml"/><Relationship Id="rId12" Type="http://schemas.openxmlformats.org/officeDocument/2006/relationships/slideLayout" Target="../slideLayouts/slideLayout146.xml"/><Relationship Id="rId108" Type="http://schemas.openxmlformats.org/officeDocument/2006/relationships/slideLayout" Target="../slideLayouts/slideLayout242.xml"/><Relationship Id="rId315" Type="http://schemas.openxmlformats.org/officeDocument/2006/relationships/slideLayout" Target="../slideLayouts/slideLayout449.xml"/><Relationship Id="rId357" Type="http://schemas.openxmlformats.org/officeDocument/2006/relationships/image" Target="../media/image2.png"/><Relationship Id="rId54" Type="http://schemas.openxmlformats.org/officeDocument/2006/relationships/slideLayout" Target="../slideLayouts/slideLayout188.xml"/><Relationship Id="rId96" Type="http://schemas.openxmlformats.org/officeDocument/2006/relationships/slideLayout" Target="../slideLayouts/slideLayout230.xml"/><Relationship Id="rId161" Type="http://schemas.openxmlformats.org/officeDocument/2006/relationships/slideLayout" Target="../slideLayouts/slideLayout295.xml"/><Relationship Id="rId217" Type="http://schemas.openxmlformats.org/officeDocument/2006/relationships/slideLayout" Target="../slideLayouts/slideLayout351.xml"/><Relationship Id="rId259" Type="http://schemas.openxmlformats.org/officeDocument/2006/relationships/slideLayout" Target="../slideLayouts/slideLayout393.xml"/><Relationship Id="rId23" Type="http://schemas.openxmlformats.org/officeDocument/2006/relationships/slideLayout" Target="../slideLayouts/slideLayout157.xml"/><Relationship Id="rId119" Type="http://schemas.openxmlformats.org/officeDocument/2006/relationships/slideLayout" Target="../slideLayouts/slideLayout253.xml"/><Relationship Id="rId270" Type="http://schemas.openxmlformats.org/officeDocument/2006/relationships/slideLayout" Target="../slideLayouts/slideLayout404.xml"/><Relationship Id="rId326" Type="http://schemas.openxmlformats.org/officeDocument/2006/relationships/slideLayout" Target="../slideLayouts/slideLayout460.xml"/><Relationship Id="rId65" Type="http://schemas.openxmlformats.org/officeDocument/2006/relationships/slideLayout" Target="../slideLayouts/slideLayout199.xml"/><Relationship Id="rId130" Type="http://schemas.openxmlformats.org/officeDocument/2006/relationships/slideLayout" Target="../slideLayouts/slideLayout264.xml"/><Relationship Id="rId172" Type="http://schemas.openxmlformats.org/officeDocument/2006/relationships/slideLayout" Target="../slideLayouts/slideLayout306.xml"/><Relationship Id="rId228" Type="http://schemas.openxmlformats.org/officeDocument/2006/relationships/slideLayout" Target="../slideLayouts/slideLayout362.xml"/><Relationship Id="rId281" Type="http://schemas.openxmlformats.org/officeDocument/2006/relationships/slideLayout" Target="../slideLayouts/slideLayout415.xml"/><Relationship Id="rId337" Type="http://schemas.openxmlformats.org/officeDocument/2006/relationships/slideLayout" Target="../slideLayouts/slideLayout471.xml"/><Relationship Id="rId34" Type="http://schemas.openxmlformats.org/officeDocument/2006/relationships/slideLayout" Target="../slideLayouts/slideLayout168.xml"/><Relationship Id="rId76" Type="http://schemas.openxmlformats.org/officeDocument/2006/relationships/slideLayout" Target="../slideLayouts/slideLayout210.xml"/><Relationship Id="rId141" Type="http://schemas.openxmlformats.org/officeDocument/2006/relationships/slideLayout" Target="../slideLayouts/slideLayout275.xml"/><Relationship Id="rId7" Type="http://schemas.openxmlformats.org/officeDocument/2006/relationships/slideLayout" Target="../slideLayouts/slideLayout141.xml"/><Relationship Id="rId183" Type="http://schemas.openxmlformats.org/officeDocument/2006/relationships/slideLayout" Target="../slideLayouts/slideLayout317.xml"/><Relationship Id="rId239" Type="http://schemas.openxmlformats.org/officeDocument/2006/relationships/slideLayout" Target="../slideLayouts/slideLayout373.xml"/><Relationship Id="rId250" Type="http://schemas.openxmlformats.org/officeDocument/2006/relationships/slideLayout" Target="../slideLayouts/slideLayout384.xml"/><Relationship Id="rId292" Type="http://schemas.openxmlformats.org/officeDocument/2006/relationships/slideLayout" Target="../slideLayouts/slideLayout426.xml"/><Relationship Id="rId306" Type="http://schemas.openxmlformats.org/officeDocument/2006/relationships/slideLayout" Target="../slideLayouts/slideLayout440.xml"/><Relationship Id="rId45" Type="http://schemas.openxmlformats.org/officeDocument/2006/relationships/slideLayout" Target="../slideLayouts/slideLayout179.xml"/><Relationship Id="rId87" Type="http://schemas.openxmlformats.org/officeDocument/2006/relationships/slideLayout" Target="../slideLayouts/slideLayout221.xml"/><Relationship Id="rId110" Type="http://schemas.openxmlformats.org/officeDocument/2006/relationships/slideLayout" Target="../slideLayouts/slideLayout244.xml"/><Relationship Id="rId348" Type="http://schemas.openxmlformats.org/officeDocument/2006/relationships/slideLayout" Target="../slideLayouts/slideLayout482.xml"/><Relationship Id="rId152" Type="http://schemas.openxmlformats.org/officeDocument/2006/relationships/slideLayout" Target="../slideLayouts/slideLayout286.xml"/><Relationship Id="rId194" Type="http://schemas.openxmlformats.org/officeDocument/2006/relationships/slideLayout" Target="../slideLayouts/slideLayout328.xml"/><Relationship Id="rId208" Type="http://schemas.openxmlformats.org/officeDocument/2006/relationships/slideLayout" Target="../slideLayouts/slideLayout342.xml"/><Relationship Id="rId261" Type="http://schemas.openxmlformats.org/officeDocument/2006/relationships/slideLayout" Target="../slideLayouts/slideLayout395.xml"/><Relationship Id="rId14" Type="http://schemas.openxmlformats.org/officeDocument/2006/relationships/slideLayout" Target="../slideLayouts/slideLayout148.xml"/><Relationship Id="rId56" Type="http://schemas.openxmlformats.org/officeDocument/2006/relationships/slideLayout" Target="../slideLayouts/slideLayout190.xml"/><Relationship Id="rId317" Type="http://schemas.openxmlformats.org/officeDocument/2006/relationships/slideLayout" Target="../slideLayouts/slideLayout451.xml"/><Relationship Id="rId98" Type="http://schemas.openxmlformats.org/officeDocument/2006/relationships/slideLayout" Target="../slideLayouts/slideLayout232.xml"/><Relationship Id="rId121" Type="http://schemas.openxmlformats.org/officeDocument/2006/relationships/slideLayout" Target="../slideLayouts/slideLayout255.xml"/><Relationship Id="rId163" Type="http://schemas.openxmlformats.org/officeDocument/2006/relationships/slideLayout" Target="../slideLayouts/slideLayout297.xml"/><Relationship Id="rId219" Type="http://schemas.openxmlformats.org/officeDocument/2006/relationships/slideLayout" Target="../slideLayouts/slideLayout353.xml"/><Relationship Id="rId230" Type="http://schemas.openxmlformats.org/officeDocument/2006/relationships/slideLayout" Target="../slideLayouts/slideLayout364.xml"/><Relationship Id="rId25" Type="http://schemas.openxmlformats.org/officeDocument/2006/relationships/slideLayout" Target="../slideLayouts/slideLayout159.xml"/><Relationship Id="rId46" Type="http://schemas.openxmlformats.org/officeDocument/2006/relationships/slideLayout" Target="../slideLayouts/slideLayout180.xml"/><Relationship Id="rId67" Type="http://schemas.openxmlformats.org/officeDocument/2006/relationships/slideLayout" Target="../slideLayouts/slideLayout201.xml"/><Relationship Id="rId272" Type="http://schemas.openxmlformats.org/officeDocument/2006/relationships/slideLayout" Target="../slideLayouts/slideLayout406.xml"/><Relationship Id="rId293" Type="http://schemas.openxmlformats.org/officeDocument/2006/relationships/slideLayout" Target="../slideLayouts/slideLayout427.xml"/><Relationship Id="rId307" Type="http://schemas.openxmlformats.org/officeDocument/2006/relationships/slideLayout" Target="../slideLayouts/slideLayout441.xml"/><Relationship Id="rId328" Type="http://schemas.openxmlformats.org/officeDocument/2006/relationships/slideLayout" Target="../slideLayouts/slideLayout462.xml"/><Relationship Id="rId349" Type="http://schemas.openxmlformats.org/officeDocument/2006/relationships/slideLayout" Target="../slideLayouts/slideLayout483.xml"/><Relationship Id="rId88" Type="http://schemas.openxmlformats.org/officeDocument/2006/relationships/slideLayout" Target="../slideLayouts/slideLayout222.xml"/><Relationship Id="rId111" Type="http://schemas.openxmlformats.org/officeDocument/2006/relationships/slideLayout" Target="../slideLayouts/slideLayout245.xml"/><Relationship Id="rId132" Type="http://schemas.openxmlformats.org/officeDocument/2006/relationships/slideLayout" Target="../slideLayouts/slideLayout266.xml"/><Relationship Id="rId153" Type="http://schemas.openxmlformats.org/officeDocument/2006/relationships/slideLayout" Target="../slideLayouts/slideLayout287.xml"/><Relationship Id="rId174" Type="http://schemas.openxmlformats.org/officeDocument/2006/relationships/slideLayout" Target="../slideLayouts/slideLayout308.xml"/><Relationship Id="rId195" Type="http://schemas.openxmlformats.org/officeDocument/2006/relationships/slideLayout" Target="../slideLayouts/slideLayout329.xml"/><Relationship Id="rId209" Type="http://schemas.openxmlformats.org/officeDocument/2006/relationships/slideLayout" Target="../slideLayouts/slideLayout343.xml"/><Relationship Id="rId220" Type="http://schemas.openxmlformats.org/officeDocument/2006/relationships/slideLayout" Target="../slideLayouts/slideLayout354.xml"/><Relationship Id="rId241" Type="http://schemas.openxmlformats.org/officeDocument/2006/relationships/slideLayout" Target="../slideLayouts/slideLayout375.xml"/><Relationship Id="rId15" Type="http://schemas.openxmlformats.org/officeDocument/2006/relationships/slideLayout" Target="../slideLayouts/slideLayout149.xml"/><Relationship Id="rId36" Type="http://schemas.openxmlformats.org/officeDocument/2006/relationships/slideLayout" Target="../slideLayouts/slideLayout170.xml"/><Relationship Id="rId57" Type="http://schemas.openxmlformats.org/officeDocument/2006/relationships/slideLayout" Target="../slideLayouts/slideLayout191.xml"/><Relationship Id="rId262" Type="http://schemas.openxmlformats.org/officeDocument/2006/relationships/slideLayout" Target="../slideLayouts/slideLayout396.xml"/><Relationship Id="rId283" Type="http://schemas.openxmlformats.org/officeDocument/2006/relationships/slideLayout" Target="../slideLayouts/slideLayout417.xml"/><Relationship Id="rId318" Type="http://schemas.openxmlformats.org/officeDocument/2006/relationships/slideLayout" Target="../slideLayouts/slideLayout452.xml"/><Relationship Id="rId339" Type="http://schemas.openxmlformats.org/officeDocument/2006/relationships/slideLayout" Target="../slideLayouts/slideLayout473.xml"/><Relationship Id="rId78" Type="http://schemas.openxmlformats.org/officeDocument/2006/relationships/slideLayout" Target="../slideLayouts/slideLayout212.xml"/><Relationship Id="rId99" Type="http://schemas.openxmlformats.org/officeDocument/2006/relationships/slideLayout" Target="../slideLayouts/slideLayout233.xml"/><Relationship Id="rId101" Type="http://schemas.openxmlformats.org/officeDocument/2006/relationships/slideLayout" Target="../slideLayouts/slideLayout235.xml"/><Relationship Id="rId122" Type="http://schemas.openxmlformats.org/officeDocument/2006/relationships/slideLayout" Target="../slideLayouts/slideLayout256.xml"/><Relationship Id="rId143" Type="http://schemas.openxmlformats.org/officeDocument/2006/relationships/slideLayout" Target="../slideLayouts/slideLayout277.xml"/><Relationship Id="rId164" Type="http://schemas.openxmlformats.org/officeDocument/2006/relationships/slideLayout" Target="../slideLayouts/slideLayout298.xml"/><Relationship Id="rId185" Type="http://schemas.openxmlformats.org/officeDocument/2006/relationships/slideLayout" Target="../slideLayouts/slideLayout319.xml"/><Relationship Id="rId350" Type="http://schemas.openxmlformats.org/officeDocument/2006/relationships/slideLayout" Target="../slideLayouts/slideLayout484.xml"/><Relationship Id="rId9" Type="http://schemas.openxmlformats.org/officeDocument/2006/relationships/slideLayout" Target="../slideLayouts/slideLayout143.xml"/><Relationship Id="rId210" Type="http://schemas.openxmlformats.org/officeDocument/2006/relationships/slideLayout" Target="../slideLayouts/slideLayout344.xml"/><Relationship Id="rId26" Type="http://schemas.openxmlformats.org/officeDocument/2006/relationships/slideLayout" Target="../slideLayouts/slideLayout160.xml"/><Relationship Id="rId231" Type="http://schemas.openxmlformats.org/officeDocument/2006/relationships/slideLayout" Target="../slideLayouts/slideLayout365.xml"/><Relationship Id="rId252" Type="http://schemas.openxmlformats.org/officeDocument/2006/relationships/slideLayout" Target="../slideLayouts/slideLayout386.xml"/><Relationship Id="rId273" Type="http://schemas.openxmlformats.org/officeDocument/2006/relationships/slideLayout" Target="../slideLayouts/slideLayout407.xml"/><Relationship Id="rId294" Type="http://schemas.openxmlformats.org/officeDocument/2006/relationships/slideLayout" Target="../slideLayouts/slideLayout428.xml"/><Relationship Id="rId308" Type="http://schemas.openxmlformats.org/officeDocument/2006/relationships/slideLayout" Target="../slideLayouts/slideLayout442.xml"/><Relationship Id="rId329" Type="http://schemas.openxmlformats.org/officeDocument/2006/relationships/slideLayout" Target="../slideLayouts/slideLayout463.xml"/><Relationship Id="rId47" Type="http://schemas.openxmlformats.org/officeDocument/2006/relationships/slideLayout" Target="../slideLayouts/slideLayout181.xml"/><Relationship Id="rId68" Type="http://schemas.openxmlformats.org/officeDocument/2006/relationships/slideLayout" Target="../slideLayouts/slideLayout202.xml"/><Relationship Id="rId89" Type="http://schemas.openxmlformats.org/officeDocument/2006/relationships/slideLayout" Target="../slideLayouts/slideLayout223.xml"/><Relationship Id="rId112" Type="http://schemas.openxmlformats.org/officeDocument/2006/relationships/slideLayout" Target="../slideLayouts/slideLayout246.xml"/><Relationship Id="rId133" Type="http://schemas.openxmlformats.org/officeDocument/2006/relationships/slideLayout" Target="../slideLayouts/slideLayout267.xml"/><Relationship Id="rId154" Type="http://schemas.openxmlformats.org/officeDocument/2006/relationships/slideLayout" Target="../slideLayouts/slideLayout288.xml"/><Relationship Id="rId175" Type="http://schemas.openxmlformats.org/officeDocument/2006/relationships/slideLayout" Target="../slideLayouts/slideLayout309.xml"/><Relationship Id="rId340" Type="http://schemas.openxmlformats.org/officeDocument/2006/relationships/slideLayout" Target="../slideLayouts/slideLayout474.xml"/><Relationship Id="rId196" Type="http://schemas.openxmlformats.org/officeDocument/2006/relationships/slideLayout" Target="../slideLayouts/slideLayout330.xml"/><Relationship Id="rId200" Type="http://schemas.openxmlformats.org/officeDocument/2006/relationships/slideLayout" Target="../slideLayouts/slideLayout334.xml"/><Relationship Id="rId16" Type="http://schemas.openxmlformats.org/officeDocument/2006/relationships/slideLayout" Target="../slideLayouts/slideLayout150.xml"/><Relationship Id="rId221" Type="http://schemas.openxmlformats.org/officeDocument/2006/relationships/slideLayout" Target="../slideLayouts/slideLayout355.xml"/><Relationship Id="rId242" Type="http://schemas.openxmlformats.org/officeDocument/2006/relationships/slideLayout" Target="../slideLayouts/slideLayout376.xml"/><Relationship Id="rId263" Type="http://schemas.openxmlformats.org/officeDocument/2006/relationships/slideLayout" Target="../slideLayouts/slideLayout397.xml"/><Relationship Id="rId284" Type="http://schemas.openxmlformats.org/officeDocument/2006/relationships/slideLayout" Target="../slideLayouts/slideLayout418.xml"/><Relationship Id="rId319" Type="http://schemas.openxmlformats.org/officeDocument/2006/relationships/slideLayout" Target="../slideLayouts/slideLayout453.xml"/><Relationship Id="rId37" Type="http://schemas.openxmlformats.org/officeDocument/2006/relationships/slideLayout" Target="../slideLayouts/slideLayout171.xml"/><Relationship Id="rId58" Type="http://schemas.openxmlformats.org/officeDocument/2006/relationships/slideLayout" Target="../slideLayouts/slideLayout192.xml"/><Relationship Id="rId79" Type="http://schemas.openxmlformats.org/officeDocument/2006/relationships/slideLayout" Target="../slideLayouts/slideLayout213.xml"/><Relationship Id="rId102" Type="http://schemas.openxmlformats.org/officeDocument/2006/relationships/slideLayout" Target="../slideLayouts/slideLayout236.xml"/><Relationship Id="rId123" Type="http://schemas.openxmlformats.org/officeDocument/2006/relationships/slideLayout" Target="../slideLayouts/slideLayout257.xml"/><Relationship Id="rId144" Type="http://schemas.openxmlformats.org/officeDocument/2006/relationships/slideLayout" Target="../slideLayouts/slideLayout278.xml"/><Relationship Id="rId330" Type="http://schemas.openxmlformats.org/officeDocument/2006/relationships/slideLayout" Target="../slideLayouts/slideLayout464.xml"/><Relationship Id="rId90" Type="http://schemas.openxmlformats.org/officeDocument/2006/relationships/slideLayout" Target="../slideLayouts/slideLayout224.xml"/><Relationship Id="rId165" Type="http://schemas.openxmlformats.org/officeDocument/2006/relationships/slideLayout" Target="../slideLayouts/slideLayout299.xml"/><Relationship Id="rId186" Type="http://schemas.openxmlformats.org/officeDocument/2006/relationships/slideLayout" Target="../slideLayouts/slideLayout320.xml"/><Relationship Id="rId351" Type="http://schemas.openxmlformats.org/officeDocument/2006/relationships/slideLayout" Target="../slideLayouts/slideLayout485.xml"/><Relationship Id="rId211" Type="http://schemas.openxmlformats.org/officeDocument/2006/relationships/slideLayout" Target="../slideLayouts/slideLayout345.xml"/><Relationship Id="rId232" Type="http://schemas.openxmlformats.org/officeDocument/2006/relationships/slideLayout" Target="../slideLayouts/slideLayout366.xml"/><Relationship Id="rId253" Type="http://schemas.openxmlformats.org/officeDocument/2006/relationships/slideLayout" Target="../slideLayouts/slideLayout387.xml"/><Relationship Id="rId274" Type="http://schemas.openxmlformats.org/officeDocument/2006/relationships/slideLayout" Target="../slideLayouts/slideLayout408.xml"/><Relationship Id="rId295" Type="http://schemas.openxmlformats.org/officeDocument/2006/relationships/slideLayout" Target="../slideLayouts/slideLayout429.xml"/><Relationship Id="rId309" Type="http://schemas.openxmlformats.org/officeDocument/2006/relationships/slideLayout" Target="../slideLayouts/slideLayout443.xml"/><Relationship Id="rId27" Type="http://schemas.openxmlformats.org/officeDocument/2006/relationships/slideLayout" Target="../slideLayouts/slideLayout161.xml"/><Relationship Id="rId48" Type="http://schemas.openxmlformats.org/officeDocument/2006/relationships/slideLayout" Target="../slideLayouts/slideLayout182.xml"/><Relationship Id="rId69" Type="http://schemas.openxmlformats.org/officeDocument/2006/relationships/slideLayout" Target="../slideLayouts/slideLayout203.xml"/><Relationship Id="rId113" Type="http://schemas.openxmlformats.org/officeDocument/2006/relationships/slideLayout" Target="../slideLayouts/slideLayout247.xml"/><Relationship Id="rId134" Type="http://schemas.openxmlformats.org/officeDocument/2006/relationships/slideLayout" Target="../slideLayouts/slideLayout268.xml"/><Relationship Id="rId320" Type="http://schemas.openxmlformats.org/officeDocument/2006/relationships/slideLayout" Target="../slideLayouts/slideLayout454.xml"/><Relationship Id="rId80" Type="http://schemas.openxmlformats.org/officeDocument/2006/relationships/slideLayout" Target="../slideLayouts/slideLayout214.xml"/><Relationship Id="rId155" Type="http://schemas.openxmlformats.org/officeDocument/2006/relationships/slideLayout" Target="../slideLayouts/slideLayout289.xml"/><Relationship Id="rId176" Type="http://schemas.openxmlformats.org/officeDocument/2006/relationships/slideLayout" Target="../slideLayouts/slideLayout310.xml"/><Relationship Id="rId197" Type="http://schemas.openxmlformats.org/officeDocument/2006/relationships/slideLayout" Target="../slideLayouts/slideLayout331.xml"/><Relationship Id="rId341" Type="http://schemas.openxmlformats.org/officeDocument/2006/relationships/slideLayout" Target="../slideLayouts/slideLayout475.xml"/><Relationship Id="rId201" Type="http://schemas.openxmlformats.org/officeDocument/2006/relationships/slideLayout" Target="../slideLayouts/slideLayout335.xml"/><Relationship Id="rId222" Type="http://schemas.openxmlformats.org/officeDocument/2006/relationships/slideLayout" Target="../slideLayouts/slideLayout356.xml"/><Relationship Id="rId243" Type="http://schemas.openxmlformats.org/officeDocument/2006/relationships/slideLayout" Target="../slideLayouts/slideLayout377.xml"/><Relationship Id="rId264" Type="http://schemas.openxmlformats.org/officeDocument/2006/relationships/slideLayout" Target="../slideLayouts/slideLayout398.xml"/><Relationship Id="rId285" Type="http://schemas.openxmlformats.org/officeDocument/2006/relationships/slideLayout" Target="../slideLayouts/slideLayout419.xml"/><Relationship Id="rId17" Type="http://schemas.openxmlformats.org/officeDocument/2006/relationships/slideLayout" Target="../slideLayouts/slideLayout151.xml"/><Relationship Id="rId38" Type="http://schemas.openxmlformats.org/officeDocument/2006/relationships/slideLayout" Target="../slideLayouts/slideLayout172.xml"/><Relationship Id="rId59" Type="http://schemas.openxmlformats.org/officeDocument/2006/relationships/slideLayout" Target="../slideLayouts/slideLayout193.xml"/><Relationship Id="rId103" Type="http://schemas.openxmlformats.org/officeDocument/2006/relationships/slideLayout" Target="../slideLayouts/slideLayout237.xml"/><Relationship Id="rId124" Type="http://schemas.openxmlformats.org/officeDocument/2006/relationships/slideLayout" Target="../slideLayouts/slideLayout258.xml"/><Relationship Id="rId310" Type="http://schemas.openxmlformats.org/officeDocument/2006/relationships/slideLayout" Target="../slideLayouts/slideLayout444.xml"/><Relationship Id="rId70" Type="http://schemas.openxmlformats.org/officeDocument/2006/relationships/slideLayout" Target="../slideLayouts/slideLayout204.xml"/><Relationship Id="rId91" Type="http://schemas.openxmlformats.org/officeDocument/2006/relationships/slideLayout" Target="../slideLayouts/slideLayout225.xml"/><Relationship Id="rId145" Type="http://schemas.openxmlformats.org/officeDocument/2006/relationships/slideLayout" Target="../slideLayouts/slideLayout279.xml"/><Relationship Id="rId166" Type="http://schemas.openxmlformats.org/officeDocument/2006/relationships/slideLayout" Target="../slideLayouts/slideLayout300.xml"/><Relationship Id="rId187" Type="http://schemas.openxmlformats.org/officeDocument/2006/relationships/slideLayout" Target="../slideLayouts/slideLayout321.xml"/><Relationship Id="rId331" Type="http://schemas.openxmlformats.org/officeDocument/2006/relationships/slideLayout" Target="../slideLayouts/slideLayout465.xml"/><Relationship Id="rId352" Type="http://schemas.openxmlformats.org/officeDocument/2006/relationships/slideLayout" Target="../slideLayouts/slideLayout486.xml"/><Relationship Id="rId1" Type="http://schemas.openxmlformats.org/officeDocument/2006/relationships/slideLayout" Target="../slideLayouts/slideLayout135.xml"/><Relationship Id="rId212" Type="http://schemas.openxmlformats.org/officeDocument/2006/relationships/slideLayout" Target="../slideLayouts/slideLayout346.xml"/><Relationship Id="rId233" Type="http://schemas.openxmlformats.org/officeDocument/2006/relationships/slideLayout" Target="../slideLayouts/slideLayout367.xml"/><Relationship Id="rId254" Type="http://schemas.openxmlformats.org/officeDocument/2006/relationships/slideLayout" Target="../slideLayouts/slideLayout388.xml"/><Relationship Id="rId28" Type="http://schemas.openxmlformats.org/officeDocument/2006/relationships/slideLayout" Target="../slideLayouts/slideLayout162.xml"/><Relationship Id="rId49" Type="http://schemas.openxmlformats.org/officeDocument/2006/relationships/slideLayout" Target="../slideLayouts/slideLayout183.xml"/><Relationship Id="rId114" Type="http://schemas.openxmlformats.org/officeDocument/2006/relationships/slideLayout" Target="../slideLayouts/slideLayout248.xml"/><Relationship Id="rId275" Type="http://schemas.openxmlformats.org/officeDocument/2006/relationships/slideLayout" Target="../slideLayouts/slideLayout409.xml"/><Relationship Id="rId296" Type="http://schemas.openxmlformats.org/officeDocument/2006/relationships/slideLayout" Target="../slideLayouts/slideLayout430.xml"/><Relationship Id="rId300" Type="http://schemas.openxmlformats.org/officeDocument/2006/relationships/slideLayout" Target="../slideLayouts/slideLayout434.xml"/><Relationship Id="rId60" Type="http://schemas.openxmlformats.org/officeDocument/2006/relationships/slideLayout" Target="../slideLayouts/slideLayout194.xml"/><Relationship Id="rId81" Type="http://schemas.openxmlformats.org/officeDocument/2006/relationships/slideLayout" Target="../slideLayouts/slideLayout215.xml"/><Relationship Id="rId135" Type="http://schemas.openxmlformats.org/officeDocument/2006/relationships/slideLayout" Target="../slideLayouts/slideLayout269.xml"/><Relationship Id="rId156" Type="http://schemas.openxmlformats.org/officeDocument/2006/relationships/slideLayout" Target="../slideLayouts/slideLayout290.xml"/><Relationship Id="rId177" Type="http://schemas.openxmlformats.org/officeDocument/2006/relationships/slideLayout" Target="../slideLayouts/slideLayout311.xml"/><Relationship Id="rId198" Type="http://schemas.openxmlformats.org/officeDocument/2006/relationships/slideLayout" Target="../slideLayouts/slideLayout332.xml"/><Relationship Id="rId321" Type="http://schemas.openxmlformats.org/officeDocument/2006/relationships/slideLayout" Target="../slideLayouts/slideLayout455.xml"/><Relationship Id="rId342" Type="http://schemas.openxmlformats.org/officeDocument/2006/relationships/slideLayout" Target="../slideLayouts/slideLayout476.xml"/><Relationship Id="rId202" Type="http://schemas.openxmlformats.org/officeDocument/2006/relationships/slideLayout" Target="../slideLayouts/slideLayout336.xml"/><Relationship Id="rId223" Type="http://schemas.openxmlformats.org/officeDocument/2006/relationships/slideLayout" Target="../slideLayouts/slideLayout357.xml"/><Relationship Id="rId244" Type="http://schemas.openxmlformats.org/officeDocument/2006/relationships/slideLayout" Target="../slideLayouts/slideLayout378.xml"/><Relationship Id="rId18" Type="http://schemas.openxmlformats.org/officeDocument/2006/relationships/slideLayout" Target="../slideLayouts/slideLayout152.xml"/><Relationship Id="rId39" Type="http://schemas.openxmlformats.org/officeDocument/2006/relationships/slideLayout" Target="../slideLayouts/slideLayout173.xml"/><Relationship Id="rId265" Type="http://schemas.openxmlformats.org/officeDocument/2006/relationships/slideLayout" Target="../slideLayouts/slideLayout399.xml"/><Relationship Id="rId286" Type="http://schemas.openxmlformats.org/officeDocument/2006/relationships/slideLayout" Target="../slideLayouts/slideLayout420.xml"/><Relationship Id="rId50" Type="http://schemas.openxmlformats.org/officeDocument/2006/relationships/slideLayout" Target="../slideLayouts/slideLayout184.xml"/><Relationship Id="rId104" Type="http://schemas.openxmlformats.org/officeDocument/2006/relationships/slideLayout" Target="../slideLayouts/slideLayout238.xml"/><Relationship Id="rId125" Type="http://schemas.openxmlformats.org/officeDocument/2006/relationships/slideLayout" Target="../slideLayouts/slideLayout259.xml"/><Relationship Id="rId146" Type="http://schemas.openxmlformats.org/officeDocument/2006/relationships/slideLayout" Target="../slideLayouts/slideLayout280.xml"/><Relationship Id="rId167" Type="http://schemas.openxmlformats.org/officeDocument/2006/relationships/slideLayout" Target="../slideLayouts/slideLayout301.xml"/><Relationship Id="rId188" Type="http://schemas.openxmlformats.org/officeDocument/2006/relationships/slideLayout" Target="../slideLayouts/slideLayout322.xml"/><Relationship Id="rId311" Type="http://schemas.openxmlformats.org/officeDocument/2006/relationships/slideLayout" Target="../slideLayouts/slideLayout445.xml"/><Relationship Id="rId332" Type="http://schemas.openxmlformats.org/officeDocument/2006/relationships/slideLayout" Target="../slideLayouts/slideLayout466.xml"/><Relationship Id="rId353" Type="http://schemas.openxmlformats.org/officeDocument/2006/relationships/slideLayout" Target="../slideLayouts/slideLayout487.xml"/><Relationship Id="rId71" Type="http://schemas.openxmlformats.org/officeDocument/2006/relationships/slideLayout" Target="../slideLayouts/slideLayout205.xml"/><Relationship Id="rId92" Type="http://schemas.openxmlformats.org/officeDocument/2006/relationships/slideLayout" Target="../slideLayouts/slideLayout226.xml"/><Relationship Id="rId213" Type="http://schemas.openxmlformats.org/officeDocument/2006/relationships/slideLayout" Target="../slideLayouts/slideLayout347.xml"/><Relationship Id="rId234" Type="http://schemas.openxmlformats.org/officeDocument/2006/relationships/slideLayout" Target="../slideLayouts/slideLayout368.xml"/><Relationship Id="rId2" Type="http://schemas.openxmlformats.org/officeDocument/2006/relationships/slideLayout" Target="../slideLayouts/slideLayout136.xml"/><Relationship Id="rId29" Type="http://schemas.openxmlformats.org/officeDocument/2006/relationships/slideLayout" Target="../slideLayouts/slideLayout163.xml"/><Relationship Id="rId255" Type="http://schemas.openxmlformats.org/officeDocument/2006/relationships/slideLayout" Target="../slideLayouts/slideLayout389.xml"/><Relationship Id="rId276" Type="http://schemas.openxmlformats.org/officeDocument/2006/relationships/slideLayout" Target="../slideLayouts/slideLayout410.xml"/><Relationship Id="rId297" Type="http://schemas.openxmlformats.org/officeDocument/2006/relationships/slideLayout" Target="../slideLayouts/slideLayout431.xml"/><Relationship Id="rId40" Type="http://schemas.openxmlformats.org/officeDocument/2006/relationships/slideLayout" Target="../slideLayouts/slideLayout174.xml"/><Relationship Id="rId115" Type="http://schemas.openxmlformats.org/officeDocument/2006/relationships/slideLayout" Target="../slideLayouts/slideLayout249.xml"/><Relationship Id="rId136" Type="http://schemas.openxmlformats.org/officeDocument/2006/relationships/slideLayout" Target="../slideLayouts/slideLayout270.xml"/><Relationship Id="rId157" Type="http://schemas.openxmlformats.org/officeDocument/2006/relationships/slideLayout" Target="../slideLayouts/slideLayout291.xml"/><Relationship Id="rId178" Type="http://schemas.openxmlformats.org/officeDocument/2006/relationships/slideLayout" Target="../slideLayouts/slideLayout312.xml"/><Relationship Id="rId301" Type="http://schemas.openxmlformats.org/officeDocument/2006/relationships/slideLayout" Target="../slideLayouts/slideLayout435.xml"/><Relationship Id="rId322" Type="http://schemas.openxmlformats.org/officeDocument/2006/relationships/slideLayout" Target="../slideLayouts/slideLayout456.xml"/><Relationship Id="rId343" Type="http://schemas.openxmlformats.org/officeDocument/2006/relationships/slideLayout" Target="../slideLayouts/slideLayout477.xml"/><Relationship Id="rId61" Type="http://schemas.openxmlformats.org/officeDocument/2006/relationships/slideLayout" Target="../slideLayouts/slideLayout195.xml"/><Relationship Id="rId82" Type="http://schemas.openxmlformats.org/officeDocument/2006/relationships/slideLayout" Target="../slideLayouts/slideLayout216.xml"/><Relationship Id="rId199" Type="http://schemas.openxmlformats.org/officeDocument/2006/relationships/slideLayout" Target="../slideLayouts/slideLayout333.xml"/><Relationship Id="rId203" Type="http://schemas.openxmlformats.org/officeDocument/2006/relationships/slideLayout" Target="../slideLayouts/slideLayout337.xml"/><Relationship Id="rId19" Type="http://schemas.openxmlformats.org/officeDocument/2006/relationships/slideLayout" Target="../slideLayouts/slideLayout153.xml"/><Relationship Id="rId224" Type="http://schemas.openxmlformats.org/officeDocument/2006/relationships/slideLayout" Target="../slideLayouts/slideLayout358.xml"/><Relationship Id="rId245" Type="http://schemas.openxmlformats.org/officeDocument/2006/relationships/slideLayout" Target="../slideLayouts/slideLayout379.xml"/><Relationship Id="rId266" Type="http://schemas.openxmlformats.org/officeDocument/2006/relationships/slideLayout" Target="../slideLayouts/slideLayout400.xml"/><Relationship Id="rId287" Type="http://schemas.openxmlformats.org/officeDocument/2006/relationships/slideLayout" Target="../slideLayouts/slideLayout421.xml"/><Relationship Id="rId30" Type="http://schemas.openxmlformats.org/officeDocument/2006/relationships/slideLayout" Target="../slideLayouts/slideLayout164.xml"/><Relationship Id="rId105" Type="http://schemas.openxmlformats.org/officeDocument/2006/relationships/slideLayout" Target="../slideLayouts/slideLayout239.xml"/><Relationship Id="rId126" Type="http://schemas.openxmlformats.org/officeDocument/2006/relationships/slideLayout" Target="../slideLayouts/slideLayout260.xml"/><Relationship Id="rId147" Type="http://schemas.openxmlformats.org/officeDocument/2006/relationships/slideLayout" Target="../slideLayouts/slideLayout281.xml"/><Relationship Id="rId168" Type="http://schemas.openxmlformats.org/officeDocument/2006/relationships/slideLayout" Target="../slideLayouts/slideLayout302.xml"/><Relationship Id="rId312" Type="http://schemas.openxmlformats.org/officeDocument/2006/relationships/slideLayout" Target="../slideLayouts/slideLayout446.xml"/><Relationship Id="rId333" Type="http://schemas.openxmlformats.org/officeDocument/2006/relationships/slideLayout" Target="../slideLayouts/slideLayout467.xml"/><Relationship Id="rId354" Type="http://schemas.openxmlformats.org/officeDocument/2006/relationships/slideLayout" Target="../slideLayouts/slideLayout488.xml"/><Relationship Id="rId51" Type="http://schemas.openxmlformats.org/officeDocument/2006/relationships/slideLayout" Target="../slideLayouts/slideLayout185.xml"/><Relationship Id="rId72" Type="http://schemas.openxmlformats.org/officeDocument/2006/relationships/slideLayout" Target="../slideLayouts/slideLayout206.xml"/><Relationship Id="rId93" Type="http://schemas.openxmlformats.org/officeDocument/2006/relationships/slideLayout" Target="../slideLayouts/slideLayout227.xml"/><Relationship Id="rId189" Type="http://schemas.openxmlformats.org/officeDocument/2006/relationships/slideLayout" Target="../slideLayouts/slideLayout323.xml"/><Relationship Id="rId3" Type="http://schemas.openxmlformats.org/officeDocument/2006/relationships/slideLayout" Target="../slideLayouts/slideLayout137.xml"/><Relationship Id="rId214" Type="http://schemas.openxmlformats.org/officeDocument/2006/relationships/slideLayout" Target="../slideLayouts/slideLayout348.xml"/><Relationship Id="rId235" Type="http://schemas.openxmlformats.org/officeDocument/2006/relationships/slideLayout" Target="../slideLayouts/slideLayout369.xml"/><Relationship Id="rId256" Type="http://schemas.openxmlformats.org/officeDocument/2006/relationships/slideLayout" Target="../slideLayouts/slideLayout390.xml"/><Relationship Id="rId277" Type="http://schemas.openxmlformats.org/officeDocument/2006/relationships/slideLayout" Target="../slideLayouts/slideLayout411.xml"/><Relationship Id="rId298" Type="http://schemas.openxmlformats.org/officeDocument/2006/relationships/slideLayout" Target="../slideLayouts/slideLayout432.xml"/><Relationship Id="rId116" Type="http://schemas.openxmlformats.org/officeDocument/2006/relationships/slideLayout" Target="../slideLayouts/slideLayout250.xml"/><Relationship Id="rId137" Type="http://schemas.openxmlformats.org/officeDocument/2006/relationships/slideLayout" Target="../slideLayouts/slideLayout271.xml"/><Relationship Id="rId158" Type="http://schemas.openxmlformats.org/officeDocument/2006/relationships/slideLayout" Target="../slideLayouts/slideLayout292.xml"/><Relationship Id="rId302" Type="http://schemas.openxmlformats.org/officeDocument/2006/relationships/slideLayout" Target="../slideLayouts/slideLayout436.xml"/><Relationship Id="rId323" Type="http://schemas.openxmlformats.org/officeDocument/2006/relationships/slideLayout" Target="../slideLayouts/slideLayout457.xml"/><Relationship Id="rId344" Type="http://schemas.openxmlformats.org/officeDocument/2006/relationships/slideLayout" Target="../slideLayouts/slideLayout478.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62" Type="http://schemas.openxmlformats.org/officeDocument/2006/relationships/slideLayout" Target="../slideLayouts/slideLayout196.xml"/><Relationship Id="rId83" Type="http://schemas.openxmlformats.org/officeDocument/2006/relationships/slideLayout" Target="../slideLayouts/slideLayout217.xml"/><Relationship Id="rId179" Type="http://schemas.openxmlformats.org/officeDocument/2006/relationships/slideLayout" Target="../slideLayouts/slideLayout313.xml"/><Relationship Id="rId190" Type="http://schemas.openxmlformats.org/officeDocument/2006/relationships/slideLayout" Target="../slideLayouts/slideLayout324.xml"/><Relationship Id="rId204" Type="http://schemas.openxmlformats.org/officeDocument/2006/relationships/slideLayout" Target="../slideLayouts/slideLayout338.xml"/><Relationship Id="rId225" Type="http://schemas.openxmlformats.org/officeDocument/2006/relationships/slideLayout" Target="../slideLayouts/slideLayout359.xml"/><Relationship Id="rId246" Type="http://schemas.openxmlformats.org/officeDocument/2006/relationships/slideLayout" Target="../slideLayouts/slideLayout380.xml"/><Relationship Id="rId267" Type="http://schemas.openxmlformats.org/officeDocument/2006/relationships/slideLayout" Target="../slideLayouts/slideLayout401.xml"/><Relationship Id="rId288" Type="http://schemas.openxmlformats.org/officeDocument/2006/relationships/slideLayout" Target="../slideLayouts/slideLayout422.xml"/><Relationship Id="rId106" Type="http://schemas.openxmlformats.org/officeDocument/2006/relationships/slideLayout" Target="../slideLayouts/slideLayout240.xml"/><Relationship Id="rId127" Type="http://schemas.openxmlformats.org/officeDocument/2006/relationships/slideLayout" Target="../slideLayouts/slideLayout261.xml"/><Relationship Id="rId313" Type="http://schemas.openxmlformats.org/officeDocument/2006/relationships/slideLayout" Target="../slideLayouts/slideLayout447.xml"/><Relationship Id="rId10" Type="http://schemas.openxmlformats.org/officeDocument/2006/relationships/slideLayout" Target="../slideLayouts/slideLayout144.xml"/><Relationship Id="rId31" Type="http://schemas.openxmlformats.org/officeDocument/2006/relationships/slideLayout" Target="../slideLayouts/slideLayout165.xml"/><Relationship Id="rId52" Type="http://schemas.openxmlformats.org/officeDocument/2006/relationships/slideLayout" Target="../slideLayouts/slideLayout186.xml"/><Relationship Id="rId73" Type="http://schemas.openxmlformats.org/officeDocument/2006/relationships/slideLayout" Target="../slideLayouts/slideLayout207.xml"/><Relationship Id="rId94" Type="http://schemas.openxmlformats.org/officeDocument/2006/relationships/slideLayout" Target="../slideLayouts/slideLayout228.xml"/><Relationship Id="rId148" Type="http://schemas.openxmlformats.org/officeDocument/2006/relationships/slideLayout" Target="../slideLayouts/slideLayout282.xml"/><Relationship Id="rId169" Type="http://schemas.openxmlformats.org/officeDocument/2006/relationships/slideLayout" Target="../slideLayouts/slideLayout303.xml"/><Relationship Id="rId334" Type="http://schemas.openxmlformats.org/officeDocument/2006/relationships/slideLayout" Target="../slideLayouts/slideLayout468.xml"/><Relationship Id="rId355" Type="http://schemas.openxmlformats.org/officeDocument/2006/relationships/slideLayout" Target="../slideLayouts/slideLayout489.xml"/><Relationship Id="rId4" Type="http://schemas.openxmlformats.org/officeDocument/2006/relationships/slideLayout" Target="../slideLayouts/slideLayout138.xml"/><Relationship Id="rId180" Type="http://schemas.openxmlformats.org/officeDocument/2006/relationships/slideLayout" Target="../slideLayouts/slideLayout314.xml"/><Relationship Id="rId215" Type="http://schemas.openxmlformats.org/officeDocument/2006/relationships/slideLayout" Target="../slideLayouts/slideLayout349.xml"/><Relationship Id="rId236" Type="http://schemas.openxmlformats.org/officeDocument/2006/relationships/slideLayout" Target="../slideLayouts/slideLayout370.xml"/><Relationship Id="rId257" Type="http://schemas.openxmlformats.org/officeDocument/2006/relationships/slideLayout" Target="../slideLayouts/slideLayout391.xml"/><Relationship Id="rId278" Type="http://schemas.openxmlformats.org/officeDocument/2006/relationships/slideLayout" Target="../slideLayouts/slideLayout412.xml"/><Relationship Id="rId303" Type="http://schemas.openxmlformats.org/officeDocument/2006/relationships/slideLayout" Target="../slideLayouts/slideLayout437.xml"/><Relationship Id="rId42" Type="http://schemas.openxmlformats.org/officeDocument/2006/relationships/slideLayout" Target="../slideLayouts/slideLayout176.xml"/><Relationship Id="rId84" Type="http://schemas.openxmlformats.org/officeDocument/2006/relationships/slideLayout" Target="../slideLayouts/slideLayout218.xml"/><Relationship Id="rId138" Type="http://schemas.openxmlformats.org/officeDocument/2006/relationships/slideLayout" Target="../slideLayouts/slideLayout272.xml"/><Relationship Id="rId345" Type="http://schemas.openxmlformats.org/officeDocument/2006/relationships/slideLayout" Target="../slideLayouts/slideLayout479.xml"/><Relationship Id="rId191" Type="http://schemas.openxmlformats.org/officeDocument/2006/relationships/slideLayout" Target="../slideLayouts/slideLayout325.xml"/><Relationship Id="rId205" Type="http://schemas.openxmlformats.org/officeDocument/2006/relationships/slideLayout" Target="../slideLayouts/slideLayout339.xml"/><Relationship Id="rId247" Type="http://schemas.openxmlformats.org/officeDocument/2006/relationships/slideLayout" Target="../slideLayouts/slideLayout381.xml"/><Relationship Id="rId107" Type="http://schemas.openxmlformats.org/officeDocument/2006/relationships/slideLayout" Target="../slideLayouts/slideLayout241.xml"/><Relationship Id="rId289" Type="http://schemas.openxmlformats.org/officeDocument/2006/relationships/slideLayout" Target="../slideLayouts/slideLayout423.xml"/><Relationship Id="rId11" Type="http://schemas.openxmlformats.org/officeDocument/2006/relationships/slideLayout" Target="../slideLayouts/slideLayout145.xml"/><Relationship Id="rId53" Type="http://schemas.openxmlformats.org/officeDocument/2006/relationships/slideLayout" Target="../slideLayouts/slideLayout187.xml"/><Relationship Id="rId149" Type="http://schemas.openxmlformats.org/officeDocument/2006/relationships/slideLayout" Target="../slideLayouts/slideLayout283.xml"/><Relationship Id="rId314" Type="http://schemas.openxmlformats.org/officeDocument/2006/relationships/slideLayout" Target="../slideLayouts/slideLayout448.xml"/><Relationship Id="rId356" Type="http://schemas.openxmlformats.org/officeDocument/2006/relationships/theme" Target="../theme/theme13.xml"/><Relationship Id="rId95" Type="http://schemas.openxmlformats.org/officeDocument/2006/relationships/slideLayout" Target="../slideLayouts/slideLayout229.xml"/><Relationship Id="rId160" Type="http://schemas.openxmlformats.org/officeDocument/2006/relationships/slideLayout" Target="../slideLayouts/slideLayout294.xml"/><Relationship Id="rId216" Type="http://schemas.openxmlformats.org/officeDocument/2006/relationships/slideLayout" Target="../slideLayouts/slideLayout350.xml"/><Relationship Id="rId258" Type="http://schemas.openxmlformats.org/officeDocument/2006/relationships/slideLayout" Target="../slideLayouts/slideLayout392.xml"/><Relationship Id="rId22" Type="http://schemas.openxmlformats.org/officeDocument/2006/relationships/slideLayout" Target="../slideLayouts/slideLayout156.xml"/><Relationship Id="rId64" Type="http://schemas.openxmlformats.org/officeDocument/2006/relationships/slideLayout" Target="../slideLayouts/slideLayout198.xml"/><Relationship Id="rId118" Type="http://schemas.openxmlformats.org/officeDocument/2006/relationships/slideLayout" Target="../slideLayouts/slideLayout252.xml"/><Relationship Id="rId325" Type="http://schemas.openxmlformats.org/officeDocument/2006/relationships/slideLayout" Target="../slideLayouts/slideLayout459.xml"/><Relationship Id="rId171" Type="http://schemas.openxmlformats.org/officeDocument/2006/relationships/slideLayout" Target="../slideLayouts/slideLayout305.xml"/><Relationship Id="rId227" Type="http://schemas.openxmlformats.org/officeDocument/2006/relationships/slideLayout" Target="../slideLayouts/slideLayout361.xml"/><Relationship Id="rId269" Type="http://schemas.openxmlformats.org/officeDocument/2006/relationships/slideLayout" Target="../slideLayouts/slideLayout403.xml"/><Relationship Id="rId33" Type="http://schemas.openxmlformats.org/officeDocument/2006/relationships/slideLayout" Target="../slideLayouts/slideLayout167.xml"/><Relationship Id="rId129" Type="http://schemas.openxmlformats.org/officeDocument/2006/relationships/slideLayout" Target="../slideLayouts/slideLayout263.xml"/><Relationship Id="rId280" Type="http://schemas.openxmlformats.org/officeDocument/2006/relationships/slideLayout" Target="../slideLayouts/slideLayout414.xml"/><Relationship Id="rId336" Type="http://schemas.openxmlformats.org/officeDocument/2006/relationships/slideLayout" Target="../slideLayouts/slideLayout470.xml"/><Relationship Id="rId75" Type="http://schemas.openxmlformats.org/officeDocument/2006/relationships/slideLayout" Target="../slideLayouts/slideLayout209.xml"/><Relationship Id="rId140" Type="http://schemas.openxmlformats.org/officeDocument/2006/relationships/slideLayout" Target="../slideLayouts/slideLayout274.xml"/><Relationship Id="rId182" Type="http://schemas.openxmlformats.org/officeDocument/2006/relationships/slideLayout" Target="../slideLayouts/slideLayout316.xml"/><Relationship Id="rId6" Type="http://schemas.openxmlformats.org/officeDocument/2006/relationships/slideLayout" Target="../slideLayouts/slideLayout140.xml"/><Relationship Id="rId238" Type="http://schemas.openxmlformats.org/officeDocument/2006/relationships/slideLayout" Target="../slideLayouts/slideLayout372.xml"/><Relationship Id="rId291" Type="http://schemas.openxmlformats.org/officeDocument/2006/relationships/slideLayout" Target="../slideLayouts/slideLayout425.xml"/><Relationship Id="rId305" Type="http://schemas.openxmlformats.org/officeDocument/2006/relationships/slideLayout" Target="../slideLayouts/slideLayout439.xml"/><Relationship Id="rId347" Type="http://schemas.openxmlformats.org/officeDocument/2006/relationships/slideLayout" Target="../slideLayouts/slideLayout481.xml"/><Relationship Id="rId44" Type="http://schemas.openxmlformats.org/officeDocument/2006/relationships/slideLayout" Target="../slideLayouts/slideLayout178.xml"/><Relationship Id="rId86" Type="http://schemas.openxmlformats.org/officeDocument/2006/relationships/slideLayout" Target="../slideLayouts/slideLayout220.xml"/><Relationship Id="rId151" Type="http://schemas.openxmlformats.org/officeDocument/2006/relationships/slideLayout" Target="../slideLayouts/slideLayout285.xml"/><Relationship Id="rId193" Type="http://schemas.openxmlformats.org/officeDocument/2006/relationships/slideLayout" Target="../slideLayouts/slideLayout327.xml"/><Relationship Id="rId207" Type="http://schemas.openxmlformats.org/officeDocument/2006/relationships/slideLayout" Target="../slideLayouts/slideLayout341.xml"/><Relationship Id="rId249" Type="http://schemas.openxmlformats.org/officeDocument/2006/relationships/slideLayout" Target="../slideLayouts/slideLayout383.xml"/><Relationship Id="rId13" Type="http://schemas.openxmlformats.org/officeDocument/2006/relationships/slideLayout" Target="../slideLayouts/slideLayout147.xml"/><Relationship Id="rId109" Type="http://schemas.openxmlformats.org/officeDocument/2006/relationships/slideLayout" Target="../slideLayouts/slideLayout243.xml"/><Relationship Id="rId260" Type="http://schemas.openxmlformats.org/officeDocument/2006/relationships/slideLayout" Target="../slideLayouts/slideLayout394.xml"/><Relationship Id="rId316" Type="http://schemas.openxmlformats.org/officeDocument/2006/relationships/slideLayout" Target="../slideLayouts/slideLayout450.xml"/><Relationship Id="rId55" Type="http://schemas.openxmlformats.org/officeDocument/2006/relationships/slideLayout" Target="../slideLayouts/slideLayout189.xml"/><Relationship Id="rId97" Type="http://schemas.openxmlformats.org/officeDocument/2006/relationships/slideLayout" Target="../slideLayouts/slideLayout231.xml"/><Relationship Id="rId120" Type="http://schemas.openxmlformats.org/officeDocument/2006/relationships/slideLayout" Target="../slideLayouts/slideLayout254.xml"/><Relationship Id="rId162" Type="http://schemas.openxmlformats.org/officeDocument/2006/relationships/slideLayout" Target="../slideLayouts/slideLayout296.xml"/><Relationship Id="rId218" Type="http://schemas.openxmlformats.org/officeDocument/2006/relationships/slideLayout" Target="../slideLayouts/slideLayout352.xml"/><Relationship Id="rId271" Type="http://schemas.openxmlformats.org/officeDocument/2006/relationships/slideLayout" Target="../slideLayouts/slideLayout405.xml"/><Relationship Id="rId24" Type="http://schemas.openxmlformats.org/officeDocument/2006/relationships/slideLayout" Target="../slideLayouts/slideLayout158.xml"/><Relationship Id="rId66" Type="http://schemas.openxmlformats.org/officeDocument/2006/relationships/slideLayout" Target="../slideLayouts/slideLayout200.xml"/><Relationship Id="rId131" Type="http://schemas.openxmlformats.org/officeDocument/2006/relationships/slideLayout" Target="../slideLayouts/slideLayout265.xml"/><Relationship Id="rId327" Type="http://schemas.openxmlformats.org/officeDocument/2006/relationships/slideLayout" Target="../slideLayouts/slideLayout461.xml"/><Relationship Id="rId173" Type="http://schemas.openxmlformats.org/officeDocument/2006/relationships/slideLayout" Target="../slideLayouts/slideLayout307.xml"/><Relationship Id="rId229" Type="http://schemas.openxmlformats.org/officeDocument/2006/relationships/slideLayout" Target="../slideLayouts/slideLayout363.xml"/><Relationship Id="rId240" Type="http://schemas.openxmlformats.org/officeDocument/2006/relationships/slideLayout" Target="../slideLayouts/slideLayout374.xml"/><Relationship Id="rId35" Type="http://schemas.openxmlformats.org/officeDocument/2006/relationships/slideLayout" Target="../slideLayouts/slideLayout169.xml"/><Relationship Id="rId77" Type="http://schemas.openxmlformats.org/officeDocument/2006/relationships/slideLayout" Target="../slideLayouts/slideLayout211.xml"/><Relationship Id="rId100" Type="http://schemas.openxmlformats.org/officeDocument/2006/relationships/slideLayout" Target="../slideLayouts/slideLayout234.xml"/><Relationship Id="rId282" Type="http://schemas.openxmlformats.org/officeDocument/2006/relationships/slideLayout" Target="../slideLayouts/slideLayout416.xml"/><Relationship Id="rId338" Type="http://schemas.openxmlformats.org/officeDocument/2006/relationships/slideLayout" Target="../slideLayouts/slideLayout472.xml"/><Relationship Id="rId8" Type="http://schemas.openxmlformats.org/officeDocument/2006/relationships/slideLayout" Target="../slideLayouts/slideLayout142.xml"/><Relationship Id="rId142" Type="http://schemas.openxmlformats.org/officeDocument/2006/relationships/slideLayout" Target="../slideLayouts/slideLayout276.xml"/><Relationship Id="rId184" Type="http://schemas.openxmlformats.org/officeDocument/2006/relationships/slideLayout" Target="../slideLayouts/slideLayout318.xml"/><Relationship Id="rId251" Type="http://schemas.openxmlformats.org/officeDocument/2006/relationships/slideLayout" Target="../slideLayouts/slideLayout385.xml"/></Relationships>
</file>

<file path=ppt/slideMasters/_rels/slideMaster14.xml.rels><?xml version="1.0" encoding="UTF-8" standalone="yes"?>
<Relationships xmlns="http://schemas.openxmlformats.org/package/2006/relationships"><Relationship Id="rId117" Type="http://schemas.openxmlformats.org/officeDocument/2006/relationships/slideLayout" Target="../slideLayouts/slideLayout606.xml"/><Relationship Id="rId21" Type="http://schemas.openxmlformats.org/officeDocument/2006/relationships/slideLayout" Target="../slideLayouts/slideLayout510.xml"/><Relationship Id="rId42" Type="http://schemas.openxmlformats.org/officeDocument/2006/relationships/slideLayout" Target="../slideLayouts/slideLayout531.xml"/><Relationship Id="rId63" Type="http://schemas.openxmlformats.org/officeDocument/2006/relationships/slideLayout" Target="../slideLayouts/slideLayout552.xml"/><Relationship Id="rId84" Type="http://schemas.openxmlformats.org/officeDocument/2006/relationships/slideLayout" Target="../slideLayouts/slideLayout573.xml"/><Relationship Id="rId138" Type="http://schemas.openxmlformats.org/officeDocument/2006/relationships/slideLayout" Target="../slideLayouts/slideLayout627.xml"/><Relationship Id="rId159" Type="http://schemas.openxmlformats.org/officeDocument/2006/relationships/slideLayout" Target="../slideLayouts/slideLayout648.xml"/><Relationship Id="rId170" Type="http://schemas.openxmlformats.org/officeDocument/2006/relationships/slideLayout" Target="../slideLayouts/slideLayout659.xml"/><Relationship Id="rId191" Type="http://schemas.openxmlformats.org/officeDocument/2006/relationships/slideLayout" Target="../slideLayouts/slideLayout680.xml"/><Relationship Id="rId205" Type="http://schemas.openxmlformats.org/officeDocument/2006/relationships/slideLayout" Target="../slideLayouts/slideLayout694.xml"/><Relationship Id="rId107" Type="http://schemas.openxmlformats.org/officeDocument/2006/relationships/slideLayout" Target="../slideLayouts/slideLayout596.xml"/><Relationship Id="rId11" Type="http://schemas.openxmlformats.org/officeDocument/2006/relationships/slideLayout" Target="../slideLayouts/slideLayout500.xml"/><Relationship Id="rId32" Type="http://schemas.openxmlformats.org/officeDocument/2006/relationships/slideLayout" Target="../slideLayouts/slideLayout521.xml"/><Relationship Id="rId53" Type="http://schemas.openxmlformats.org/officeDocument/2006/relationships/slideLayout" Target="../slideLayouts/slideLayout542.xml"/><Relationship Id="rId74" Type="http://schemas.openxmlformats.org/officeDocument/2006/relationships/slideLayout" Target="../slideLayouts/slideLayout563.xml"/><Relationship Id="rId128" Type="http://schemas.openxmlformats.org/officeDocument/2006/relationships/slideLayout" Target="../slideLayouts/slideLayout617.xml"/><Relationship Id="rId149" Type="http://schemas.openxmlformats.org/officeDocument/2006/relationships/slideLayout" Target="../slideLayouts/slideLayout638.xml"/><Relationship Id="rId5" Type="http://schemas.openxmlformats.org/officeDocument/2006/relationships/slideLayout" Target="../slideLayouts/slideLayout494.xml"/><Relationship Id="rId95" Type="http://schemas.openxmlformats.org/officeDocument/2006/relationships/slideLayout" Target="../slideLayouts/slideLayout584.xml"/><Relationship Id="rId160" Type="http://schemas.openxmlformats.org/officeDocument/2006/relationships/slideLayout" Target="../slideLayouts/slideLayout649.xml"/><Relationship Id="rId181" Type="http://schemas.openxmlformats.org/officeDocument/2006/relationships/slideLayout" Target="../slideLayouts/slideLayout670.xml"/><Relationship Id="rId216" Type="http://schemas.openxmlformats.org/officeDocument/2006/relationships/slideLayout" Target="../slideLayouts/slideLayout705.xml"/><Relationship Id="rId22" Type="http://schemas.openxmlformats.org/officeDocument/2006/relationships/slideLayout" Target="../slideLayouts/slideLayout511.xml"/><Relationship Id="rId43" Type="http://schemas.openxmlformats.org/officeDocument/2006/relationships/slideLayout" Target="../slideLayouts/slideLayout532.xml"/><Relationship Id="rId64" Type="http://schemas.openxmlformats.org/officeDocument/2006/relationships/slideLayout" Target="../slideLayouts/slideLayout553.xml"/><Relationship Id="rId118" Type="http://schemas.openxmlformats.org/officeDocument/2006/relationships/slideLayout" Target="../slideLayouts/slideLayout607.xml"/><Relationship Id="rId139" Type="http://schemas.openxmlformats.org/officeDocument/2006/relationships/slideLayout" Target="../slideLayouts/slideLayout628.xml"/><Relationship Id="rId85" Type="http://schemas.openxmlformats.org/officeDocument/2006/relationships/slideLayout" Target="../slideLayouts/slideLayout574.xml"/><Relationship Id="rId150" Type="http://schemas.openxmlformats.org/officeDocument/2006/relationships/slideLayout" Target="../slideLayouts/slideLayout639.xml"/><Relationship Id="rId171" Type="http://schemas.openxmlformats.org/officeDocument/2006/relationships/slideLayout" Target="../slideLayouts/slideLayout660.xml"/><Relationship Id="rId192" Type="http://schemas.openxmlformats.org/officeDocument/2006/relationships/slideLayout" Target="../slideLayouts/slideLayout681.xml"/><Relationship Id="rId206" Type="http://schemas.openxmlformats.org/officeDocument/2006/relationships/slideLayout" Target="../slideLayouts/slideLayout695.xml"/><Relationship Id="rId12" Type="http://schemas.openxmlformats.org/officeDocument/2006/relationships/slideLayout" Target="../slideLayouts/slideLayout501.xml"/><Relationship Id="rId33" Type="http://schemas.openxmlformats.org/officeDocument/2006/relationships/slideLayout" Target="../slideLayouts/slideLayout522.xml"/><Relationship Id="rId108" Type="http://schemas.openxmlformats.org/officeDocument/2006/relationships/slideLayout" Target="../slideLayouts/slideLayout597.xml"/><Relationship Id="rId129" Type="http://schemas.openxmlformats.org/officeDocument/2006/relationships/slideLayout" Target="../slideLayouts/slideLayout618.xml"/><Relationship Id="rId54" Type="http://schemas.openxmlformats.org/officeDocument/2006/relationships/slideLayout" Target="../slideLayouts/slideLayout543.xml"/><Relationship Id="rId75" Type="http://schemas.openxmlformats.org/officeDocument/2006/relationships/slideLayout" Target="../slideLayouts/slideLayout564.xml"/><Relationship Id="rId96" Type="http://schemas.openxmlformats.org/officeDocument/2006/relationships/slideLayout" Target="../slideLayouts/slideLayout585.xml"/><Relationship Id="rId140" Type="http://schemas.openxmlformats.org/officeDocument/2006/relationships/slideLayout" Target="../slideLayouts/slideLayout629.xml"/><Relationship Id="rId161" Type="http://schemas.openxmlformats.org/officeDocument/2006/relationships/slideLayout" Target="../slideLayouts/slideLayout650.xml"/><Relationship Id="rId182" Type="http://schemas.openxmlformats.org/officeDocument/2006/relationships/slideLayout" Target="../slideLayouts/slideLayout671.xml"/><Relationship Id="rId217" Type="http://schemas.openxmlformats.org/officeDocument/2006/relationships/slideLayout" Target="../slideLayouts/slideLayout706.xml"/><Relationship Id="rId6" Type="http://schemas.openxmlformats.org/officeDocument/2006/relationships/slideLayout" Target="../slideLayouts/slideLayout495.xml"/><Relationship Id="rId23" Type="http://schemas.openxmlformats.org/officeDocument/2006/relationships/slideLayout" Target="../slideLayouts/slideLayout512.xml"/><Relationship Id="rId119" Type="http://schemas.openxmlformats.org/officeDocument/2006/relationships/slideLayout" Target="../slideLayouts/slideLayout608.xml"/><Relationship Id="rId44" Type="http://schemas.openxmlformats.org/officeDocument/2006/relationships/slideLayout" Target="../slideLayouts/slideLayout533.xml"/><Relationship Id="rId65" Type="http://schemas.openxmlformats.org/officeDocument/2006/relationships/slideLayout" Target="../slideLayouts/slideLayout554.xml"/><Relationship Id="rId86" Type="http://schemas.openxmlformats.org/officeDocument/2006/relationships/slideLayout" Target="../slideLayouts/slideLayout575.xml"/><Relationship Id="rId130" Type="http://schemas.openxmlformats.org/officeDocument/2006/relationships/slideLayout" Target="../slideLayouts/slideLayout619.xml"/><Relationship Id="rId151" Type="http://schemas.openxmlformats.org/officeDocument/2006/relationships/slideLayout" Target="../slideLayouts/slideLayout640.xml"/><Relationship Id="rId172" Type="http://schemas.openxmlformats.org/officeDocument/2006/relationships/slideLayout" Target="../slideLayouts/slideLayout661.xml"/><Relationship Id="rId193" Type="http://schemas.openxmlformats.org/officeDocument/2006/relationships/slideLayout" Target="../slideLayouts/slideLayout682.xml"/><Relationship Id="rId207" Type="http://schemas.openxmlformats.org/officeDocument/2006/relationships/slideLayout" Target="../slideLayouts/slideLayout696.xml"/><Relationship Id="rId13" Type="http://schemas.openxmlformats.org/officeDocument/2006/relationships/slideLayout" Target="../slideLayouts/slideLayout502.xml"/><Relationship Id="rId109" Type="http://schemas.openxmlformats.org/officeDocument/2006/relationships/slideLayout" Target="../slideLayouts/slideLayout598.xml"/><Relationship Id="rId34" Type="http://schemas.openxmlformats.org/officeDocument/2006/relationships/slideLayout" Target="../slideLayouts/slideLayout523.xml"/><Relationship Id="rId55" Type="http://schemas.openxmlformats.org/officeDocument/2006/relationships/slideLayout" Target="../slideLayouts/slideLayout544.xml"/><Relationship Id="rId76" Type="http://schemas.openxmlformats.org/officeDocument/2006/relationships/slideLayout" Target="../slideLayouts/slideLayout565.xml"/><Relationship Id="rId97" Type="http://schemas.openxmlformats.org/officeDocument/2006/relationships/slideLayout" Target="../slideLayouts/slideLayout586.xml"/><Relationship Id="rId120" Type="http://schemas.openxmlformats.org/officeDocument/2006/relationships/slideLayout" Target="../slideLayouts/slideLayout609.xml"/><Relationship Id="rId141" Type="http://schemas.openxmlformats.org/officeDocument/2006/relationships/slideLayout" Target="../slideLayouts/slideLayout630.xml"/><Relationship Id="rId7" Type="http://schemas.openxmlformats.org/officeDocument/2006/relationships/slideLayout" Target="../slideLayouts/slideLayout496.xml"/><Relationship Id="rId162" Type="http://schemas.openxmlformats.org/officeDocument/2006/relationships/slideLayout" Target="../slideLayouts/slideLayout651.xml"/><Relationship Id="rId183" Type="http://schemas.openxmlformats.org/officeDocument/2006/relationships/slideLayout" Target="../slideLayouts/slideLayout672.xml"/><Relationship Id="rId218" Type="http://schemas.openxmlformats.org/officeDocument/2006/relationships/slideLayout" Target="../slideLayouts/slideLayout707.xml"/><Relationship Id="rId24" Type="http://schemas.openxmlformats.org/officeDocument/2006/relationships/slideLayout" Target="../slideLayouts/slideLayout513.xml"/><Relationship Id="rId45" Type="http://schemas.openxmlformats.org/officeDocument/2006/relationships/slideLayout" Target="../slideLayouts/slideLayout534.xml"/><Relationship Id="rId66" Type="http://schemas.openxmlformats.org/officeDocument/2006/relationships/slideLayout" Target="../slideLayouts/slideLayout555.xml"/><Relationship Id="rId87" Type="http://schemas.openxmlformats.org/officeDocument/2006/relationships/slideLayout" Target="../slideLayouts/slideLayout576.xml"/><Relationship Id="rId110" Type="http://schemas.openxmlformats.org/officeDocument/2006/relationships/slideLayout" Target="../slideLayouts/slideLayout599.xml"/><Relationship Id="rId131" Type="http://schemas.openxmlformats.org/officeDocument/2006/relationships/slideLayout" Target="../slideLayouts/slideLayout620.xml"/><Relationship Id="rId152" Type="http://schemas.openxmlformats.org/officeDocument/2006/relationships/slideLayout" Target="../slideLayouts/slideLayout641.xml"/><Relationship Id="rId173" Type="http://schemas.openxmlformats.org/officeDocument/2006/relationships/slideLayout" Target="../slideLayouts/slideLayout662.xml"/><Relationship Id="rId194" Type="http://schemas.openxmlformats.org/officeDocument/2006/relationships/slideLayout" Target="../slideLayouts/slideLayout683.xml"/><Relationship Id="rId208" Type="http://schemas.openxmlformats.org/officeDocument/2006/relationships/slideLayout" Target="../slideLayouts/slideLayout697.xml"/><Relationship Id="rId14" Type="http://schemas.openxmlformats.org/officeDocument/2006/relationships/slideLayout" Target="../slideLayouts/slideLayout503.xml"/><Relationship Id="rId35" Type="http://schemas.openxmlformats.org/officeDocument/2006/relationships/slideLayout" Target="../slideLayouts/slideLayout524.xml"/><Relationship Id="rId56" Type="http://schemas.openxmlformats.org/officeDocument/2006/relationships/slideLayout" Target="../slideLayouts/slideLayout545.xml"/><Relationship Id="rId77" Type="http://schemas.openxmlformats.org/officeDocument/2006/relationships/slideLayout" Target="../slideLayouts/slideLayout566.xml"/><Relationship Id="rId100" Type="http://schemas.openxmlformats.org/officeDocument/2006/relationships/slideLayout" Target="../slideLayouts/slideLayout589.xml"/><Relationship Id="rId8" Type="http://schemas.openxmlformats.org/officeDocument/2006/relationships/slideLayout" Target="../slideLayouts/slideLayout497.xml"/><Relationship Id="rId51" Type="http://schemas.openxmlformats.org/officeDocument/2006/relationships/slideLayout" Target="../slideLayouts/slideLayout540.xml"/><Relationship Id="rId72" Type="http://schemas.openxmlformats.org/officeDocument/2006/relationships/slideLayout" Target="../slideLayouts/slideLayout561.xml"/><Relationship Id="rId93" Type="http://schemas.openxmlformats.org/officeDocument/2006/relationships/slideLayout" Target="../slideLayouts/slideLayout582.xml"/><Relationship Id="rId98" Type="http://schemas.openxmlformats.org/officeDocument/2006/relationships/slideLayout" Target="../slideLayouts/slideLayout587.xml"/><Relationship Id="rId121" Type="http://schemas.openxmlformats.org/officeDocument/2006/relationships/slideLayout" Target="../slideLayouts/slideLayout610.xml"/><Relationship Id="rId142" Type="http://schemas.openxmlformats.org/officeDocument/2006/relationships/slideLayout" Target="../slideLayouts/slideLayout631.xml"/><Relationship Id="rId163" Type="http://schemas.openxmlformats.org/officeDocument/2006/relationships/slideLayout" Target="../slideLayouts/slideLayout652.xml"/><Relationship Id="rId184" Type="http://schemas.openxmlformats.org/officeDocument/2006/relationships/slideLayout" Target="../slideLayouts/slideLayout673.xml"/><Relationship Id="rId189" Type="http://schemas.openxmlformats.org/officeDocument/2006/relationships/slideLayout" Target="../slideLayouts/slideLayout678.xml"/><Relationship Id="rId219" Type="http://schemas.openxmlformats.org/officeDocument/2006/relationships/slideLayout" Target="../slideLayouts/slideLayout708.xml"/><Relationship Id="rId3" Type="http://schemas.openxmlformats.org/officeDocument/2006/relationships/slideLayout" Target="../slideLayouts/slideLayout492.xml"/><Relationship Id="rId214" Type="http://schemas.openxmlformats.org/officeDocument/2006/relationships/slideLayout" Target="../slideLayouts/slideLayout703.xml"/><Relationship Id="rId25" Type="http://schemas.openxmlformats.org/officeDocument/2006/relationships/slideLayout" Target="../slideLayouts/slideLayout514.xml"/><Relationship Id="rId46" Type="http://schemas.openxmlformats.org/officeDocument/2006/relationships/slideLayout" Target="../slideLayouts/slideLayout535.xml"/><Relationship Id="rId67" Type="http://schemas.openxmlformats.org/officeDocument/2006/relationships/slideLayout" Target="../slideLayouts/slideLayout556.xml"/><Relationship Id="rId116" Type="http://schemas.openxmlformats.org/officeDocument/2006/relationships/slideLayout" Target="../slideLayouts/slideLayout605.xml"/><Relationship Id="rId137" Type="http://schemas.openxmlformats.org/officeDocument/2006/relationships/slideLayout" Target="../slideLayouts/slideLayout626.xml"/><Relationship Id="rId158" Type="http://schemas.openxmlformats.org/officeDocument/2006/relationships/slideLayout" Target="../slideLayouts/slideLayout647.xml"/><Relationship Id="rId20" Type="http://schemas.openxmlformats.org/officeDocument/2006/relationships/slideLayout" Target="../slideLayouts/slideLayout509.xml"/><Relationship Id="rId41" Type="http://schemas.openxmlformats.org/officeDocument/2006/relationships/slideLayout" Target="../slideLayouts/slideLayout530.xml"/><Relationship Id="rId62" Type="http://schemas.openxmlformats.org/officeDocument/2006/relationships/slideLayout" Target="../slideLayouts/slideLayout551.xml"/><Relationship Id="rId83" Type="http://schemas.openxmlformats.org/officeDocument/2006/relationships/slideLayout" Target="../slideLayouts/slideLayout572.xml"/><Relationship Id="rId88" Type="http://schemas.openxmlformats.org/officeDocument/2006/relationships/slideLayout" Target="../slideLayouts/slideLayout577.xml"/><Relationship Id="rId111" Type="http://schemas.openxmlformats.org/officeDocument/2006/relationships/slideLayout" Target="../slideLayouts/slideLayout600.xml"/><Relationship Id="rId132" Type="http://schemas.openxmlformats.org/officeDocument/2006/relationships/slideLayout" Target="../slideLayouts/slideLayout621.xml"/><Relationship Id="rId153" Type="http://schemas.openxmlformats.org/officeDocument/2006/relationships/slideLayout" Target="../slideLayouts/slideLayout642.xml"/><Relationship Id="rId174" Type="http://schemas.openxmlformats.org/officeDocument/2006/relationships/slideLayout" Target="../slideLayouts/slideLayout663.xml"/><Relationship Id="rId179" Type="http://schemas.openxmlformats.org/officeDocument/2006/relationships/slideLayout" Target="../slideLayouts/slideLayout668.xml"/><Relationship Id="rId195" Type="http://schemas.openxmlformats.org/officeDocument/2006/relationships/slideLayout" Target="../slideLayouts/slideLayout684.xml"/><Relationship Id="rId209" Type="http://schemas.openxmlformats.org/officeDocument/2006/relationships/slideLayout" Target="../slideLayouts/slideLayout698.xml"/><Relationship Id="rId190" Type="http://schemas.openxmlformats.org/officeDocument/2006/relationships/slideLayout" Target="../slideLayouts/slideLayout679.xml"/><Relationship Id="rId204" Type="http://schemas.openxmlformats.org/officeDocument/2006/relationships/slideLayout" Target="../slideLayouts/slideLayout693.xml"/><Relationship Id="rId220" Type="http://schemas.openxmlformats.org/officeDocument/2006/relationships/slideLayout" Target="../slideLayouts/slideLayout709.xml"/><Relationship Id="rId15" Type="http://schemas.openxmlformats.org/officeDocument/2006/relationships/slideLayout" Target="../slideLayouts/slideLayout504.xml"/><Relationship Id="rId36" Type="http://schemas.openxmlformats.org/officeDocument/2006/relationships/slideLayout" Target="../slideLayouts/slideLayout525.xml"/><Relationship Id="rId57" Type="http://schemas.openxmlformats.org/officeDocument/2006/relationships/slideLayout" Target="../slideLayouts/slideLayout546.xml"/><Relationship Id="rId106" Type="http://schemas.openxmlformats.org/officeDocument/2006/relationships/slideLayout" Target="../slideLayouts/slideLayout595.xml"/><Relationship Id="rId127" Type="http://schemas.openxmlformats.org/officeDocument/2006/relationships/slideLayout" Target="../slideLayouts/slideLayout616.xml"/><Relationship Id="rId10" Type="http://schemas.openxmlformats.org/officeDocument/2006/relationships/slideLayout" Target="../slideLayouts/slideLayout499.xml"/><Relationship Id="rId31" Type="http://schemas.openxmlformats.org/officeDocument/2006/relationships/slideLayout" Target="../slideLayouts/slideLayout520.xml"/><Relationship Id="rId52" Type="http://schemas.openxmlformats.org/officeDocument/2006/relationships/slideLayout" Target="../slideLayouts/slideLayout541.xml"/><Relationship Id="rId73" Type="http://schemas.openxmlformats.org/officeDocument/2006/relationships/slideLayout" Target="../slideLayouts/slideLayout562.xml"/><Relationship Id="rId78" Type="http://schemas.openxmlformats.org/officeDocument/2006/relationships/slideLayout" Target="../slideLayouts/slideLayout567.xml"/><Relationship Id="rId94" Type="http://schemas.openxmlformats.org/officeDocument/2006/relationships/slideLayout" Target="../slideLayouts/slideLayout583.xml"/><Relationship Id="rId99" Type="http://schemas.openxmlformats.org/officeDocument/2006/relationships/slideLayout" Target="../slideLayouts/slideLayout588.xml"/><Relationship Id="rId101" Type="http://schemas.openxmlformats.org/officeDocument/2006/relationships/slideLayout" Target="../slideLayouts/slideLayout590.xml"/><Relationship Id="rId122" Type="http://schemas.openxmlformats.org/officeDocument/2006/relationships/slideLayout" Target="../slideLayouts/slideLayout611.xml"/><Relationship Id="rId143" Type="http://schemas.openxmlformats.org/officeDocument/2006/relationships/slideLayout" Target="../slideLayouts/slideLayout632.xml"/><Relationship Id="rId148" Type="http://schemas.openxmlformats.org/officeDocument/2006/relationships/slideLayout" Target="../slideLayouts/slideLayout637.xml"/><Relationship Id="rId164" Type="http://schemas.openxmlformats.org/officeDocument/2006/relationships/slideLayout" Target="../slideLayouts/slideLayout653.xml"/><Relationship Id="rId169" Type="http://schemas.openxmlformats.org/officeDocument/2006/relationships/slideLayout" Target="../slideLayouts/slideLayout658.xml"/><Relationship Id="rId185" Type="http://schemas.openxmlformats.org/officeDocument/2006/relationships/slideLayout" Target="../slideLayouts/slideLayout674.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80" Type="http://schemas.openxmlformats.org/officeDocument/2006/relationships/slideLayout" Target="../slideLayouts/slideLayout669.xml"/><Relationship Id="rId210" Type="http://schemas.openxmlformats.org/officeDocument/2006/relationships/slideLayout" Target="../slideLayouts/slideLayout699.xml"/><Relationship Id="rId215" Type="http://schemas.openxmlformats.org/officeDocument/2006/relationships/slideLayout" Target="../slideLayouts/slideLayout704.xml"/><Relationship Id="rId26" Type="http://schemas.openxmlformats.org/officeDocument/2006/relationships/slideLayout" Target="../slideLayouts/slideLayout515.xml"/><Relationship Id="rId47" Type="http://schemas.openxmlformats.org/officeDocument/2006/relationships/slideLayout" Target="../slideLayouts/slideLayout536.xml"/><Relationship Id="rId68" Type="http://schemas.openxmlformats.org/officeDocument/2006/relationships/slideLayout" Target="../slideLayouts/slideLayout557.xml"/><Relationship Id="rId89" Type="http://schemas.openxmlformats.org/officeDocument/2006/relationships/slideLayout" Target="../slideLayouts/slideLayout578.xml"/><Relationship Id="rId112" Type="http://schemas.openxmlformats.org/officeDocument/2006/relationships/slideLayout" Target="../slideLayouts/slideLayout601.xml"/><Relationship Id="rId133" Type="http://schemas.openxmlformats.org/officeDocument/2006/relationships/slideLayout" Target="../slideLayouts/slideLayout622.xml"/><Relationship Id="rId154" Type="http://schemas.openxmlformats.org/officeDocument/2006/relationships/slideLayout" Target="../slideLayouts/slideLayout643.xml"/><Relationship Id="rId175" Type="http://schemas.openxmlformats.org/officeDocument/2006/relationships/slideLayout" Target="../slideLayouts/slideLayout664.xml"/><Relationship Id="rId196" Type="http://schemas.openxmlformats.org/officeDocument/2006/relationships/slideLayout" Target="../slideLayouts/slideLayout685.xml"/><Relationship Id="rId200" Type="http://schemas.openxmlformats.org/officeDocument/2006/relationships/slideLayout" Target="../slideLayouts/slideLayout689.xml"/><Relationship Id="rId16" Type="http://schemas.openxmlformats.org/officeDocument/2006/relationships/slideLayout" Target="../slideLayouts/slideLayout505.xml"/><Relationship Id="rId221" Type="http://schemas.openxmlformats.org/officeDocument/2006/relationships/slideLayout" Target="../slideLayouts/slideLayout710.xml"/><Relationship Id="rId37" Type="http://schemas.openxmlformats.org/officeDocument/2006/relationships/slideLayout" Target="../slideLayouts/slideLayout526.xml"/><Relationship Id="rId58" Type="http://schemas.openxmlformats.org/officeDocument/2006/relationships/slideLayout" Target="../slideLayouts/slideLayout547.xml"/><Relationship Id="rId79" Type="http://schemas.openxmlformats.org/officeDocument/2006/relationships/slideLayout" Target="../slideLayouts/slideLayout568.xml"/><Relationship Id="rId102" Type="http://schemas.openxmlformats.org/officeDocument/2006/relationships/slideLayout" Target="../slideLayouts/slideLayout591.xml"/><Relationship Id="rId123" Type="http://schemas.openxmlformats.org/officeDocument/2006/relationships/slideLayout" Target="../slideLayouts/slideLayout612.xml"/><Relationship Id="rId144" Type="http://schemas.openxmlformats.org/officeDocument/2006/relationships/slideLayout" Target="../slideLayouts/slideLayout633.xml"/><Relationship Id="rId90" Type="http://schemas.openxmlformats.org/officeDocument/2006/relationships/slideLayout" Target="../slideLayouts/slideLayout579.xml"/><Relationship Id="rId165" Type="http://schemas.openxmlformats.org/officeDocument/2006/relationships/slideLayout" Target="../slideLayouts/slideLayout654.xml"/><Relationship Id="rId186" Type="http://schemas.openxmlformats.org/officeDocument/2006/relationships/slideLayout" Target="../slideLayouts/slideLayout675.xml"/><Relationship Id="rId211" Type="http://schemas.openxmlformats.org/officeDocument/2006/relationships/slideLayout" Target="../slideLayouts/slideLayout700.xml"/><Relationship Id="rId27" Type="http://schemas.openxmlformats.org/officeDocument/2006/relationships/slideLayout" Target="../slideLayouts/slideLayout516.xml"/><Relationship Id="rId48" Type="http://schemas.openxmlformats.org/officeDocument/2006/relationships/slideLayout" Target="../slideLayouts/slideLayout537.xml"/><Relationship Id="rId69" Type="http://schemas.openxmlformats.org/officeDocument/2006/relationships/slideLayout" Target="../slideLayouts/slideLayout558.xml"/><Relationship Id="rId113" Type="http://schemas.openxmlformats.org/officeDocument/2006/relationships/slideLayout" Target="../slideLayouts/slideLayout602.xml"/><Relationship Id="rId134" Type="http://schemas.openxmlformats.org/officeDocument/2006/relationships/slideLayout" Target="../slideLayouts/slideLayout623.xml"/><Relationship Id="rId80" Type="http://schemas.openxmlformats.org/officeDocument/2006/relationships/slideLayout" Target="../slideLayouts/slideLayout569.xml"/><Relationship Id="rId155" Type="http://schemas.openxmlformats.org/officeDocument/2006/relationships/slideLayout" Target="../slideLayouts/slideLayout644.xml"/><Relationship Id="rId176" Type="http://schemas.openxmlformats.org/officeDocument/2006/relationships/slideLayout" Target="../slideLayouts/slideLayout665.xml"/><Relationship Id="rId197" Type="http://schemas.openxmlformats.org/officeDocument/2006/relationships/slideLayout" Target="../slideLayouts/slideLayout686.xml"/><Relationship Id="rId201" Type="http://schemas.openxmlformats.org/officeDocument/2006/relationships/slideLayout" Target="../slideLayouts/slideLayout690.xml"/><Relationship Id="rId222" Type="http://schemas.openxmlformats.org/officeDocument/2006/relationships/slideLayout" Target="../slideLayouts/slideLayout711.xml"/><Relationship Id="rId17" Type="http://schemas.openxmlformats.org/officeDocument/2006/relationships/slideLayout" Target="../slideLayouts/slideLayout506.xml"/><Relationship Id="rId38" Type="http://schemas.openxmlformats.org/officeDocument/2006/relationships/slideLayout" Target="../slideLayouts/slideLayout527.xml"/><Relationship Id="rId59" Type="http://schemas.openxmlformats.org/officeDocument/2006/relationships/slideLayout" Target="../slideLayouts/slideLayout548.xml"/><Relationship Id="rId103" Type="http://schemas.openxmlformats.org/officeDocument/2006/relationships/slideLayout" Target="../slideLayouts/slideLayout592.xml"/><Relationship Id="rId124" Type="http://schemas.openxmlformats.org/officeDocument/2006/relationships/slideLayout" Target="../slideLayouts/slideLayout613.xml"/><Relationship Id="rId70" Type="http://schemas.openxmlformats.org/officeDocument/2006/relationships/slideLayout" Target="../slideLayouts/slideLayout559.xml"/><Relationship Id="rId91" Type="http://schemas.openxmlformats.org/officeDocument/2006/relationships/slideLayout" Target="../slideLayouts/slideLayout580.xml"/><Relationship Id="rId145" Type="http://schemas.openxmlformats.org/officeDocument/2006/relationships/slideLayout" Target="../slideLayouts/slideLayout634.xml"/><Relationship Id="rId166" Type="http://schemas.openxmlformats.org/officeDocument/2006/relationships/slideLayout" Target="../slideLayouts/slideLayout655.xml"/><Relationship Id="rId187" Type="http://schemas.openxmlformats.org/officeDocument/2006/relationships/slideLayout" Target="../slideLayouts/slideLayout676.xml"/><Relationship Id="rId1" Type="http://schemas.openxmlformats.org/officeDocument/2006/relationships/slideLayout" Target="../slideLayouts/slideLayout490.xml"/><Relationship Id="rId212" Type="http://schemas.openxmlformats.org/officeDocument/2006/relationships/slideLayout" Target="../slideLayouts/slideLayout701.xml"/><Relationship Id="rId28" Type="http://schemas.openxmlformats.org/officeDocument/2006/relationships/slideLayout" Target="../slideLayouts/slideLayout517.xml"/><Relationship Id="rId49" Type="http://schemas.openxmlformats.org/officeDocument/2006/relationships/slideLayout" Target="../slideLayouts/slideLayout538.xml"/><Relationship Id="rId114" Type="http://schemas.openxmlformats.org/officeDocument/2006/relationships/slideLayout" Target="../slideLayouts/slideLayout603.xml"/><Relationship Id="rId60" Type="http://schemas.openxmlformats.org/officeDocument/2006/relationships/slideLayout" Target="../slideLayouts/slideLayout549.xml"/><Relationship Id="rId81" Type="http://schemas.openxmlformats.org/officeDocument/2006/relationships/slideLayout" Target="../slideLayouts/slideLayout570.xml"/><Relationship Id="rId135" Type="http://schemas.openxmlformats.org/officeDocument/2006/relationships/slideLayout" Target="../slideLayouts/slideLayout624.xml"/><Relationship Id="rId156" Type="http://schemas.openxmlformats.org/officeDocument/2006/relationships/slideLayout" Target="../slideLayouts/slideLayout645.xml"/><Relationship Id="rId177" Type="http://schemas.openxmlformats.org/officeDocument/2006/relationships/slideLayout" Target="../slideLayouts/slideLayout666.xml"/><Relationship Id="rId198" Type="http://schemas.openxmlformats.org/officeDocument/2006/relationships/slideLayout" Target="../slideLayouts/slideLayout687.xml"/><Relationship Id="rId202" Type="http://schemas.openxmlformats.org/officeDocument/2006/relationships/slideLayout" Target="../slideLayouts/slideLayout691.xml"/><Relationship Id="rId223" Type="http://schemas.openxmlformats.org/officeDocument/2006/relationships/slideLayout" Target="../slideLayouts/slideLayout712.xml"/><Relationship Id="rId18" Type="http://schemas.openxmlformats.org/officeDocument/2006/relationships/slideLayout" Target="../slideLayouts/slideLayout507.xml"/><Relationship Id="rId39" Type="http://schemas.openxmlformats.org/officeDocument/2006/relationships/slideLayout" Target="../slideLayouts/slideLayout528.xml"/><Relationship Id="rId50" Type="http://schemas.openxmlformats.org/officeDocument/2006/relationships/slideLayout" Target="../slideLayouts/slideLayout539.xml"/><Relationship Id="rId104" Type="http://schemas.openxmlformats.org/officeDocument/2006/relationships/slideLayout" Target="../slideLayouts/slideLayout593.xml"/><Relationship Id="rId125" Type="http://schemas.openxmlformats.org/officeDocument/2006/relationships/slideLayout" Target="../slideLayouts/slideLayout614.xml"/><Relationship Id="rId146" Type="http://schemas.openxmlformats.org/officeDocument/2006/relationships/slideLayout" Target="../slideLayouts/slideLayout635.xml"/><Relationship Id="rId167" Type="http://schemas.openxmlformats.org/officeDocument/2006/relationships/slideLayout" Target="../slideLayouts/slideLayout656.xml"/><Relationship Id="rId188" Type="http://schemas.openxmlformats.org/officeDocument/2006/relationships/slideLayout" Target="../slideLayouts/slideLayout677.xml"/><Relationship Id="rId71" Type="http://schemas.openxmlformats.org/officeDocument/2006/relationships/slideLayout" Target="../slideLayouts/slideLayout560.xml"/><Relationship Id="rId92" Type="http://schemas.openxmlformats.org/officeDocument/2006/relationships/slideLayout" Target="../slideLayouts/slideLayout581.xml"/><Relationship Id="rId213" Type="http://schemas.openxmlformats.org/officeDocument/2006/relationships/slideLayout" Target="../slideLayouts/slideLayout702.xml"/><Relationship Id="rId2" Type="http://schemas.openxmlformats.org/officeDocument/2006/relationships/slideLayout" Target="../slideLayouts/slideLayout491.xml"/><Relationship Id="rId29" Type="http://schemas.openxmlformats.org/officeDocument/2006/relationships/slideLayout" Target="../slideLayouts/slideLayout518.xml"/><Relationship Id="rId40" Type="http://schemas.openxmlformats.org/officeDocument/2006/relationships/slideLayout" Target="../slideLayouts/slideLayout529.xml"/><Relationship Id="rId115" Type="http://schemas.openxmlformats.org/officeDocument/2006/relationships/slideLayout" Target="../slideLayouts/slideLayout604.xml"/><Relationship Id="rId136" Type="http://schemas.openxmlformats.org/officeDocument/2006/relationships/slideLayout" Target="../slideLayouts/slideLayout625.xml"/><Relationship Id="rId157" Type="http://schemas.openxmlformats.org/officeDocument/2006/relationships/slideLayout" Target="../slideLayouts/slideLayout646.xml"/><Relationship Id="rId178" Type="http://schemas.openxmlformats.org/officeDocument/2006/relationships/slideLayout" Target="../slideLayouts/slideLayout667.xml"/><Relationship Id="rId61" Type="http://schemas.openxmlformats.org/officeDocument/2006/relationships/slideLayout" Target="../slideLayouts/slideLayout550.xml"/><Relationship Id="rId82" Type="http://schemas.openxmlformats.org/officeDocument/2006/relationships/slideLayout" Target="../slideLayouts/slideLayout571.xml"/><Relationship Id="rId199" Type="http://schemas.openxmlformats.org/officeDocument/2006/relationships/slideLayout" Target="../slideLayouts/slideLayout688.xml"/><Relationship Id="rId203" Type="http://schemas.openxmlformats.org/officeDocument/2006/relationships/slideLayout" Target="../slideLayouts/slideLayout692.xml"/><Relationship Id="rId19" Type="http://schemas.openxmlformats.org/officeDocument/2006/relationships/slideLayout" Target="../slideLayouts/slideLayout508.xml"/><Relationship Id="rId224" Type="http://schemas.openxmlformats.org/officeDocument/2006/relationships/theme" Target="../theme/theme14.xml"/><Relationship Id="rId30" Type="http://schemas.openxmlformats.org/officeDocument/2006/relationships/slideLayout" Target="../slideLayouts/slideLayout519.xml"/><Relationship Id="rId105" Type="http://schemas.openxmlformats.org/officeDocument/2006/relationships/slideLayout" Target="../slideLayouts/slideLayout594.xml"/><Relationship Id="rId126" Type="http://schemas.openxmlformats.org/officeDocument/2006/relationships/slideLayout" Target="../slideLayouts/slideLayout615.xml"/><Relationship Id="rId147" Type="http://schemas.openxmlformats.org/officeDocument/2006/relationships/slideLayout" Target="../slideLayouts/slideLayout636.xml"/><Relationship Id="rId168" Type="http://schemas.openxmlformats.org/officeDocument/2006/relationships/slideLayout" Target="../slideLayouts/slideLayout6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20.xml"/><Relationship Id="rId3" Type="http://schemas.openxmlformats.org/officeDocument/2006/relationships/slideLayout" Target="../slideLayouts/slideLayout715.xml"/><Relationship Id="rId7" Type="http://schemas.openxmlformats.org/officeDocument/2006/relationships/slideLayout" Target="../slideLayouts/slideLayout719.xml"/><Relationship Id="rId12" Type="http://schemas.openxmlformats.org/officeDocument/2006/relationships/theme" Target="../theme/theme15.xml"/><Relationship Id="rId2" Type="http://schemas.openxmlformats.org/officeDocument/2006/relationships/slideLayout" Target="../slideLayouts/slideLayout714.xml"/><Relationship Id="rId1" Type="http://schemas.openxmlformats.org/officeDocument/2006/relationships/slideLayout" Target="../slideLayouts/slideLayout713.xml"/><Relationship Id="rId6" Type="http://schemas.openxmlformats.org/officeDocument/2006/relationships/slideLayout" Target="../slideLayouts/slideLayout718.xml"/><Relationship Id="rId11" Type="http://schemas.openxmlformats.org/officeDocument/2006/relationships/slideLayout" Target="../slideLayouts/slideLayout723.xml"/><Relationship Id="rId5" Type="http://schemas.openxmlformats.org/officeDocument/2006/relationships/slideLayout" Target="../slideLayouts/slideLayout717.xml"/><Relationship Id="rId10" Type="http://schemas.openxmlformats.org/officeDocument/2006/relationships/slideLayout" Target="../slideLayouts/slideLayout722.xml"/><Relationship Id="rId4" Type="http://schemas.openxmlformats.org/officeDocument/2006/relationships/slideLayout" Target="../slideLayouts/slideLayout716.xml"/><Relationship Id="rId9" Type="http://schemas.openxmlformats.org/officeDocument/2006/relationships/slideLayout" Target="../slideLayouts/slideLayout72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31.xml"/><Relationship Id="rId13" Type="http://schemas.openxmlformats.org/officeDocument/2006/relationships/image" Target="../media/image7.png"/><Relationship Id="rId3" Type="http://schemas.openxmlformats.org/officeDocument/2006/relationships/slideLayout" Target="../slideLayouts/slideLayout726.xml"/><Relationship Id="rId7" Type="http://schemas.openxmlformats.org/officeDocument/2006/relationships/slideLayout" Target="../slideLayouts/slideLayout730.xml"/><Relationship Id="rId12" Type="http://schemas.openxmlformats.org/officeDocument/2006/relationships/theme" Target="../theme/theme16.xml"/><Relationship Id="rId2" Type="http://schemas.openxmlformats.org/officeDocument/2006/relationships/slideLayout" Target="../slideLayouts/slideLayout725.xml"/><Relationship Id="rId1" Type="http://schemas.openxmlformats.org/officeDocument/2006/relationships/slideLayout" Target="../slideLayouts/slideLayout724.xml"/><Relationship Id="rId6" Type="http://schemas.openxmlformats.org/officeDocument/2006/relationships/slideLayout" Target="../slideLayouts/slideLayout729.xml"/><Relationship Id="rId11" Type="http://schemas.openxmlformats.org/officeDocument/2006/relationships/slideLayout" Target="../slideLayouts/slideLayout734.xml"/><Relationship Id="rId5" Type="http://schemas.openxmlformats.org/officeDocument/2006/relationships/slideLayout" Target="../slideLayouts/slideLayout728.xml"/><Relationship Id="rId15" Type="http://schemas.openxmlformats.org/officeDocument/2006/relationships/image" Target="../media/image6.png"/><Relationship Id="rId10" Type="http://schemas.openxmlformats.org/officeDocument/2006/relationships/slideLayout" Target="../slideLayouts/slideLayout733.xml"/><Relationship Id="rId4" Type="http://schemas.openxmlformats.org/officeDocument/2006/relationships/slideLayout" Target="../slideLayouts/slideLayout727.xml"/><Relationship Id="rId9" Type="http://schemas.openxmlformats.org/officeDocument/2006/relationships/slideLayout" Target="../slideLayouts/slideLayout732.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742.xml"/><Relationship Id="rId13" Type="http://schemas.openxmlformats.org/officeDocument/2006/relationships/image" Target="../media/image2.png"/><Relationship Id="rId3" Type="http://schemas.openxmlformats.org/officeDocument/2006/relationships/slideLayout" Target="../slideLayouts/slideLayout737.xml"/><Relationship Id="rId7" Type="http://schemas.openxmlformats.org/officeDocument/2006/relationships/slideLayout" Target="../slideLayouts/slideLayout741.xml"/><Relationship Id="rId12" Type="http://schemas.openxmlformats.org/officeDocument/2006/relationships/theme" Target="../theme/theme17.xml"/><Relationship Id="rId2" Type="http://schemas.openxmlformats.org/officeDocument/2006/relationships/slideLayout" Target="../slideLayouts/slideLayout736.xml"/><Relationship Id="rId1" Type="http://schemas.openxmlformats.org/officeDocument/2006/relationships/slideLayout" Target="../slideLayouts/slideLayout735.xml"/><Relationship Id="rId6" Type="http://schemas.openxmlformats.org/officeDocument/2006/relationships/slideLayout" Target="../slideLayouts/slideLayout740.xml"/><Relationship Id="rId11" Type="http://schemas.openxmlformats.org/officeDocument/2006/relationships/slideLayout" Target="../slideLayouts/slideLayout745.xml"/><Relationship Id="rId5" Type="http://schemas.openxmlformats.org/officeDocument/2006/relationships/slideLayout" Target="../slideLayouts/slideLayout739.xml"/><Relationship Id="rId10" Type="http://schemas.openxmlformats.org/officeDocument/2006/relationships/slideLayout" Target="../slideLayouts/slideLayout744.xml"/><Relationship Id="rId4" Type="http://schemas.openxmlformats.org/officeDocument/2006/relationships/slideLayout" Target="../slideLayouts/slideLayout738.xml"/><Relationship Id="rId9" Type="http://schemas.openxmlformats.org/officeDocument/2006/relationships/slideLayout" Target="../slideLayouts/slideLayout7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53.xml"/><Relationship Id="rId13" Type="http://schemas.openxmlformats.org/officeDocument/2006/relationships/theme" Target="../theme/theme18.xml"/><Relationship Id="rId3" Type="http://schemas.openxmlformats.org/officeDocument/2006/relationships/slideLayout" Target="../slideLayouts/slideLayout748.xml"/><Relationship Id="rId7" Type="http://schemas.openxmlformats.org/officeDocument/2006/relationships/slideLayout" Target="../slideLayouts/slideLayout752.xml"/><Relationship Id="rId12" Type="http://schemas.openxmlformats.org/officeDocument/2006/relationships/slideLayout" Target="../slideLayouts/slideLayout757.xml"/><Relationship Id="rId2" Type="http://schemas.openxmlformats.org/officeDocument/2006/relationships/slideLayout" Target="../slideLayouts/slideLayout747.xml"/><Relationship Id="rId1" Type="http://schemas.openxmlformats.org/officeDocument/2006/relationships/slideLayout" Target="../slideLayouts/slideLayout746.xml"/><Relationship Id="rId6" Type="http://schemas.openxmlformats.org/officeDocument/2006/relationships/slideLayout" Target="../slideLayouts/slideLayout751.xml"/><Relationship Id="rId11" Type="http://schemas.openxmlformats.org/officeDocument/2006/relationships/slideLayout" Target="../slideLayouts/slideLayout756.xml"/><Relationship Id="rId5" Type="http://schemas.openxmlformats.org/officeDocument/2006/relationships/slideLayout" Target="../slideLayouts/slideLayout750.xml"/><Relationship Id="rId10" Type="http://schemas.openxmlformats.org/officeDocument/2006/relationships/slideLayout" Target="../slideLayouts/slideLayout755.xml"/><Relationship Id="rId4" Type="http://schemas.openxmlformats.org/officeDocument/2006/relationships/slideLayout" Target="../slideLayouts/slideLayout749.xml"/><Relationship Id="rId9" Type="http://schemas.openxmlformats.org/officeDocument/2006/relationships/slideLayout" Target="../slideLayouts/slideLayout754.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765.xml"/><Relationship Id="rId3" Type="http://schemas.openxmlformats.org/officeDocument/2006/relationships/slideLayout" Target="../slideLayouts/slideLayout760.xml"/><Relationship Id="rId7" Type="http://schemas.openxmlformats.org/officeDocument/2006/relationships/slideLayout" Target="../slideLayouts/slideLayout764.xml"/><Relationship Id="rId12" Type="http://schemas.openxmlformats.org/officeDocument/2006/relationships/theme" Target="../theme/theme19.xml"/><Relationship Id="rId2" Type="http://schemas.openxmlformats.org/officeDocument/2006/relationships/slideLayout" Target="../slideLayouts/slideLayout759.xml"/><Relationship Id="rId1" Type="http://schemas.openxmlformats.org/officeDocument/2006/relationships/slideLayout" Target="../slideLayouts/slideLayout758.xml"/><Relationship Id="rId6" Type="http://schemas.openxmlformats.org/officeDocument/2006/relationships/slideLayout" Target="../slideLayouts/slideLayout763.xml"/><Relationship Id="rId11" Type="http://schemas.openxmlformats.org/officeDocument/2006/relationships/slideLayout" Target="../slideLayouts/slideLayout768.xml"/><Relationship Id="rId5" Type="http://schemas.openxmlformats.org/officeDocument/2006/relationships/slideLayout" Target="../slideLayouts/slideLayout762.xml"/><Relationship Id="rId10" Type="http://schemas.openxmlformats.org/officeDocument/2006/relationships/slideLayout" Target="../slideLayouts/slideLayout767.xml"/><Relationship Id="rId4" Type="http://schemas.openxmlformats.org/officeDocument/2006/relationships/slideLayout" Target="../slideLayouts/slideLayout761.xml"/><Relationship Id="rId9" Type="http://schemas.openxmlformats.org/officeDocument/2006/relationships/slideLayout" Target="../slideLayouts/slideLayout7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76.xml"/><Relationship Id="rId13" Type="http://schemas.openxmlformats.org/officeDocument/2006/relationships/image" Target="../media/image8.jpeg"/><Relationship Id="rId3" Type="http://schemas.openxmlformats.org/officeDocument/2006/relationships/slideLayout" Target="../slideLayouts/slideLayout771.xml"/><Relationship Id="rId7" Type="http://schemas.openxmlformats.org/officeDocument/2006/relationships/slideLayout" Target="../slideLayouts/slideLayout775.xml"/><Relationship Id="rId12" Type="http://schemas.openxmlformats.org/officeDocument/2006/relationships/theme" Target="../theme/theme20.xml"/><Relationship Id="rId2" Type="http://schemas.openxmlformats.org/officeDocument/2006/relationships/slideLayout" Target="../slideLayouts/slideLayout770.xml"/><Relationship Id="rId1" Type="http://schemas.openxmlformats.org/officeDocument/2006/relationships/slideLayout" Target="../slideLayouts/slideLayout769.xml"/><Relationship Id="rId6" Type="http://schemas.openxmlformats.org/officeDocument/2006/relationships/slideLayout" Target="../slideLayouts/slideLayout774.xml"/><Relationship Id="rId11" Type="http://schemas.openxmlformats.org/officeDocument/2006/relationships/slideLayout" Target="../slideLayouts/slideLayout779.xml"/><Relationship Id="rId5" Type="http://schemas.openxmlformats.org/officeDocument/2006/relationships/slideLayout" Target="../slideLayouts/slideLayout773.xml"/><Relationship Id="rId10" Type="http://schemas.openxmlformats.org/officeDocument/2006/relationships/slideLayout" Target="../slideLayouts/slideLayout778.xml"/><Relationship Id="rId4" Type="http://schemas.openxmlformats.org/officeDocument/2006/relationships/slideLayout" Target="../slideLayouts/slideLayout772.xml"/><Relationship Id="rId9" Type="http://schemas.openxmlformats.org/officeDocument/2006/relationships/slideLayout" Target="../slideLayouts/slideLayout7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787.xml"/><Relationship Id="rId3" Type="http://schemas.openxmlformats.org/officeDocument/2006/relationships/slideLayout" Target="../slideLayouts/slideLayout782.xml"/><Relationship Id="rId7" Type="http://schemas.openxmlformats.org/officeDocument/2006/relationships/slideLayout" Target="../slideLayouts/slideLayout786.xml"/><Relationship Id="rId12" Type="http://schemas.openxmlformats.org/officeDocument/2006/relationships/theme" Target="../theme/theme21.xml"/><Relationship Id="rId2" Type="http://schemas.openxmlformats.org/officeDocument/2006/relationships/slideLayout" Target="../slideLayouts/slideLayout781.xml"/><Relationship Id="rId1" Type="http://schemas.openxmlformats.org/officeDocument/2006/relationships/slideLayout" Target="../slideLayouts/slideLayout780.xml"/><Relationship Id="rId6" Type="http://schemas.openxmlformats.org/officeDocument/2006/relationships/slideLayout" Target="../slideLayouts/slideLayout785.xml"/><Relationship Id="rId11" Type="http://schemas.openxmlformats.org/officeDocument/2006/relationships/slideLayout" Target="../slideLayouts/slideLayout790.xml"/><Relationship Id="rId5" Type="http://schemas.openxmlformats.org/officeDocument/2006/relationships/slideLayout" Target="../slideLayouts/slideLayout784.xml"/><Relationship Id="rId10" Type="http://schemas.openxmlformats.org/officeDocument/2006/relationships/slideLayout" Target="../slideLayouts/slideLayout789.xml"/><Relationship Id="rId4" Type="http://schemas.openxmlformats.org/officeDocument/2006/relationships/slideLayout" Target="../slideLayouts/slideLayout783.xml"/><Relationship Id="rId9" Type="http://schemas.openxmlformats.org/officeDocument/2006/relationships/slideLayout" Target="../slideLayouts/slideLayout7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798.xml"/><Relationship Id="rId13" Type="http://schemas.openxmlformats.org/officeDocument/2006/relationships/slideLayout" Target="../slideLayouts/slideLayout803.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12" Type="http://schemas.openxmlformats.org/officeDocument/2006/relationships/slideLayout" Target="../slideLayouts/slideLayout802.xml"/><Relationship Id="rId2" Type="http://schemas.openxmlformats.org/officeDocument/2006/relationships/slideLayout" Target="../slideLayouts/slideLayout79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11" Type="http://schemas.openxmlformats.org/officeDocument/2006/relationships/slideLayout" Target="../slideLayouts/slideLayout801.xml"/><Relationship Id="rId5" Type="http://schemas.openxmlformats.org/officeDocument/2006/relationships/slideLayout" Target="../slideLayouts/slideLayout795.xml"/><Relationship Id="rId10" Type="http://schemas.openxmlformats.org/officeDocument/2006/relationships/slideLayout" Target="../slideLayouts/slideLayout800.xml"/><Relationship Id="rId4" Type="http://schemas.openxmlformats.org/officeDocument/2006/relationships/slideLayout" Target="../slideLayouts/slideLayout794.xml"/><Relationship Id="rId9" Type="http://schemas.openxmlformats.org/officeDocument/2006/relationships/slideLayout" Target="../slideLayouts/slideLayout799.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7.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extLst>
      <p:ext uri="{BB962C8B-B14F-4D97-AF65-F5344CB8AC3E}">
        <p14:creationId xmlns:p14="http://schemas.microsoft.com/office/powerpoint/2010/main" val="411286016"/>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extLst>
      <p:ext uri="{BB962C8B-B14F-4D97-AF65-F5344CB8AC3E}">
        <p14:creationId xmlns:p14="http://schemas.microsoft.com/office/powerpoint/2010/main" val="270680896"/>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4189990775"/>
      </p:ext>
    </p:extLst>
  </p:cSld>
  <p:clrMap bg1="dk2" tx1="lt1" bg2="dk1" tx2="lt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ransition/>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1">
          <a:blip r:embed="rId357"/>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47862" y="6248400"/>
            <a:ext cx="310339" cy="307777"/>
          </a:xfrm>
          <a:prstGeom prst="rect">
            <a:avLst/>
          </a:prstGeom>
          <a:ln w="12700">
            <a:miter lim="400000"/>
          </a:ln>
        </p:spPr>
        <p:txBody>
          <a:bodyPr wrap="none" lIns="45719" rIns="45719">
            <a:spAutoFit/>
          </a:bodyPr>
          <a:lstStyle>
            <a:lvl1pPr algn="r">
              <a:defRPr sz="14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888210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 id="2147484162" r:id="rId22"/>
    <p:sldLayoutId id="2147484163" r:id="rId23"/>
    <p:sldLayoutId id="2147484164" r:id="rId24"/>
    <p:sldLayoutId id="2147484165" r:id="rId25"/>
    <p:sldLayoutId id="2147484166" r:id="rId26"/>
    <p:sldLayoutId id="2147484167" r:id="rId27"/>
    <p:sldLayoutId id="2147484168" r:id="rId28"/>
    <p:sldLayoutId id="2147484169" r:id="rId29"/>
    <p:sldLayoutId id="2147484170" r:id="rId30"/>
    <p:sldLayoutId id="2147484171" r:id="rId31"/>
    <p:sldLayoutId id="2147484172" r:id="rId32"/>
    <p:sldLayoutId id="2147484173" r:id="rId33"/>
    <p:sldLayoutId id="2147484174" r:id="rId34"/>
    <p:sldLayoutId id="2147484175" r:id="rId35"/>
    <p:sldLayoutId id="2147484176" r:id="rId36"/>
    <p:sldLayoutId id="2147484177" r:id="rId37"/>
    <p:sldLayoutId id="2147484178" r:id="rId38"/>
    <p:sldLayoutId id="2147484179" r:id="rId39"/>
    <p:sldLayoutId id="2147484180" r:id="rId40"/>
    <p:sldLayoutId id="2147484181" r:id="rId41"/>
    <p:sldLayoutId id="2147484182" r:id="rId42"/>
    <p:sldLayoutId id="2147484183" r:id="rId43"/>
    <p:sldLayoutId id="2147484184" r:id="rId44"/>
    <p:sldLayoutId id="2147484185" r:id="rId45"/>
    <p:sldLayoutId id="2147484186" r:id="rId46"/>
    <p:sldLayoutId id="2147484187" r:id="rId47"/>
    <p:sldLayoutId id="2147484188" r:id="rId48"/>
    <p:sldLayoutId id="2147484189" r:id="rId49"/>
    <p:sldLayoutId id="2147484190" r:id="rId50"/>
    <p:sldLayoutId id="2147484191" r:id="rId51"/>
    <p:sldLayoutId id="2147484192" r:id="rId52"/>
    <p:sldLayoutId id="2147484193" r:id="rId53"/>
    <p:sldLayoutId id="2147484194" r:id="rId54"/>
    <p:sldLayoutId id="2147484195" r:id="rId55"/>
    <p:sldLayoutId id="2147484196" r:id="rId56"/>
    <p:sldLayoutId id="2147484197" r:id="rId57"/>
    <p:sldLayoutId id="2147484198" r:id="rId58"/>
    <p:sldLayoutId id="2147484199" r:id="rId59"/>
    <p:sldLayoutId id="2147484200" r:id="rId60"/>
    <p:sldLayoutId id="2147484201" r:id="rId61"/>
    <p:sldLayoutId id="2147484202" r:id="rId62"/>
    <p:sldLayoutId id="2147484203" r:id="rId63"/>
    <p:sldLayoutId id="2147484204" r:id="rId64"/>
    <p:sldLayoutId id="2147484205" r:id="rId65"/>
    <p:sldLayoutId id="2147484206" r:id="rId66"/>
    <p:sldLayoutId id="2147484207" r:id="rId67"/>
    <p:sldLayoutId id="2147484208" r:id="rId68"/>
    <p:sldLayoutId id="2147484209" r:id="rId69"/>
    <p:sldLayoutId id="2147484210" r:id="rId70"/>
    <p:sldLayoutId id="2147484211" r:id="rId71"/>
    <p:sldLayoutId id="2147484212" r:id="rId72"/>
    <p:sldLayoutId id="2147484213" r:id="rId73"/>
    <p:sldLayoutId id="2147484214" r:id="rId74"/>
    <p:sldLayoutId id="2147484215" r:id="rId75"/>
    <p:sldLayoutId id="2147484216" r:id="rId76"/>
    <p:sldLayoutId id="2147484217" r:id="rId77"/>
    <p:sldLayoutId id="2147484218" r:id="rId78"/>
    <p:sldLayoutId id="2147484219" r:id="rId79"/>
    <p:sldLayoutId id="2147484220" r:id="rId80"/>
    <p:sldLayoutId id="2147484221" r:id="rId81"/>
    <p:sldLayoutId id="2147484222" r:id="rId82"/>
    <p:sldLayoutId id="2147484223" r:id="rId83"/>
    <p:sldLayoutId id="2147484224" r:id="rId84"/>
    <p:sldLayoutId id="2147484225" r:id="rId85"/>
    <p:sldLayoutId id="2147484226" r:id="rId86"/>
    <p:sldLayoutId id="2147484227" r:id="rId87"/>
    <p:sldLayoutId id="2147484228" r:id="rId88"/>
    <p:sldLayoutId id="2147484229" r:id="rId89"/>
    <p:sldLayoutId id="2147484230" r:id="rId90"/>
    <p:sldLayoutId id="2147484231" r:id="rId91"/>
    <p:sldLayoutId id="2147484232" r:id="rId92"/>
    <p:sldLayoutId id="2147484233" r:id="rId93"/>
    <p:sldLayoutId id="2147484234" r:id="rId94"/>
    <p:sldLayoutId id="2147484235" r:id="rId95"/>
    <p:sldLayoutId id="2147484236" r:id="rId96"/>
    <p:sldLayoutId id="2147484237" r:id="rId97"/>
    <p:sldLayoutId id="2147484238" r:id="rId98"/>
    <p:sldLayoutId id="2147484239" r:id="rId99"/>
    <p:sldLayoutId id="2147484240" r:id="rId100"/>
    <p:sldLayoutId id="2147484241" r:id="rId101"/>
    <p:sldLayoutId id="2147484242" r:id="rId102"/>
    <p:sldLayoutId id="2147484243" r:id="rId103"/>
    <p:sldLayoutId id="2147484244" r:id="rId104"/>
    <p:sldLayoutId id="2147484245" r:id="rId105"/>
    <p:sldLayoutId id="2147484246" r:id="rId106"/>
    <p:sldLayoutId id="2147484247" r:id="rId107"/>
    <p:sldLayoutId id="2147484248" r:id="rId108"/>
    <p:sldLayoutId id="2147484249" r:id="rId109"/>
    <p:sldLayoutId id="2147484250" r:id="rId110"/>
    <p:sldLayoutId id="2147484251" r:id="rId111"/>
    <p:sldLayoutId id="2147484252" r:id="rId112"/>
    <p:sldLayoutId id="2147484253" r:id="rId113"/>
    <p:sldLayoutId id="2147484254" r:id="rId114"/>
    <p:sldLayoutId id="2147484255" r:id="rId115"/>
    <p:sldLayoutId id="2147484256" r:id="rId116"/>
    <p:sldLayoutId id="2147484257" r:id="rId117"/>
    <p:sldLayoutId id="2147484258" r:id="rId118"/>
    <p:sldLayoutId id="2147484259" r:id="rId119"/>
    <p:sldLayoutId id="2147484260" r:id="rId120"/>
    <p:sldLayoutId id="2147484261" r:id="rId121"/>
    <p:sldLayoutId id="2147484262" r:id="rId122"/>
    <p:sldLayoutId id="2147484263" r:id="rId123"/>
    <p:sldLayoutId id="2147484264" r:id="rId124"/>
    <p:sldLayoutId id="2147484265" r:id="rId125"/>
    <p:sldLayoutId id="2147484266" r:id="rId126"/>
    <p:sldLayoutId id="2147484267" r:id="rId127"/>
    <p:sldLayoutId id="2147484268" r:id="rId128"/>
    <p:sldLayoutId id="2147484269" r:id="rId129"/>
    <p:sldLayoutId id="2147484270" r:id="rId130"/>
    <p:sldLayoutId id="2147484271" r:id="rId131"/>
    <p:sldLayoutId id="2147484272" r:id="rId132"/>
    <p:sldLayoutId id="2147484273" r:id="rId133"/>
    <p:sldLayoutId id="2147484274" r:id="rId134"/>
    <p:sldLayoutId id="2147484275" r:id="rId135"/>
    <p:sldLayoutId id="2147484276" r:id="rId136"/>
    <p:sldLayoutId id="2147484277" r:id="rId137"/>
    <p:sldLayoutId id="2147484278" r:id="rId138"/>
    <p:sldLayoutId id="2147484279" r:id="rId139"/>
    <p:sldLayoutId id="2147484280" r:id="rId140"/>
    <p:sldLayoutId id="2147484281" r:id="rId141"/>
    <p:sldLayoutId id="2147484282" r:id="rId142"/>
    <p:sldLayoutId id="2147484283" r:id="rId143"/>
    <p:sldLayoutId id="2147484284" r:id="rId144"/>
    <p:sldLayoutId id="2147484285" r:id="rId145"/>
    <p:sldLayoutId id="2147484286" r:id="rId146"/>
    <p:sldLayoutId id="2147484287" r:id="rId147"/>
    <p:sldLayoutId id="2147484288" r:id="rId148"/>
    <p:sldLayoutId id="2147484289" r:id="rId149"/>
    <p:sldLayoutId id="2147484290" r:id="rId150"/>
    <p:sldLayoutId id="2147484291" r:id="rId151"/>
    <p:sldLayoutId id="2147484292" r:id="rId152"/>
    <p:sldLayoutId id="2147484293" r:id="rId153"/>
    <p:sldLayoutId id="2147484294" r:id="rId154"/>
    <p:sldLayoutId id="2147484295" r:id="rId155"/>
    <p:sldLayoutId id="2147484296" r:id="rId156"/>
    <p:sldLayoutId id="2147484297" r:id="rId157"/>
    <p:sldLayoutId id="2147484298" r:id="rId158"/>
    <p:sldLayoutId id="2147484299" r:id="rId159"/>
    <p:sldLayoutId id="2147484300" r:id="rId160"/>
    <p:sldLayoutId id="2147484301" r:id="rId161"/>
    <p:sldLayoutId id="2147484302" r:id="rId162"/>
    <p:sldLayoutId id="2147484303" r:id="rId163"/>
    <p:sldLayoutId id="2147484304" r:id="rId164"/>
    <p:sldLayoutId id="2147484305" r:id="rId165"/>
    <p:sldLayoutId id="2147484306" r:id="rId166"/>
    <p:sldLayoutId id="2147484307" r:id="rId167"/>
    <p:sldLayoutId id="2147484308" r:id="rId168"/>
    <p:sldLayoutId id="2147484309" r:id="rId169"/>
    <p:sldLayoutId id="2147484310" r:id="rId170"/>
    <p:sldLayoutId id="2147484311" r:id="rId171"/>
    <p:sldLayoutId id="2147484312" r:id="rId172"/>
    <p:sldLayoutId id="2147484313" r:id="rId173"/>
    <p:sldLayoutId id="2147484314" r:id="rId174"/>
    <p:sldLayoutId id="2147484315" r:id="rId175"/>
    <p:sldLayoutId id="2147484316" r:id="rId176"/>
    <p:sldLayoutId id="2147484317" r:id="rId177"/>
    <p:sldLayoutId id="2147484318" r:id="rId178"/>
    <p:sldLayoutId id="2147484319" r:id="rId179"/>
    <p:sldLayoutId id="2147484320" r:id="rId180"/>
    <p:sldLayoutId id="2147484321" r:id="rId181"/>
    <p:sldLayoutId id="2147484322" r:id="rId182"/>
    <p:sldLayoutId id="2147484323" r:id="rId183"/>
    <p:sldLayoutId id="2147484324" r:id="rId184"/>
    <p:sldLayoutId id="2147484325" r:id="rId185"/>
    <p:sldLayoutId id="2147484326" r:id="rId186"/>
    <p:sldLayoutId id="2147484327" r:id="rId187"/>
    <p:sldLayoutId id="2147484328" r:id="rId188"/>
    <p:sldLayoutId id="2147484329" r:id="rId189"/>
    <p:sldLayoutId id="2147484330" r:id="rId190"/>
    <p:sldLayoutId id="2147484331" r:id="rId191"/>
    <p:sldLayoutId id="2147484332" r:id="rId192"/>
    <p:sldLayoutId id="2147484333" r:id="rId193"/>
    <p:sldLayoutId id="2147484334" r:id="rId194"/>
    <p:sldLayoutId id="2147484335" r:id="rId195"/>
    <p:sldLayoutId id="2147484336" r:id="rId196"/>
    <p:sldLayoutId id="2147484337" r:id="rId197"/>
    <p:sldLayoutId id="2147484338" r:id="rId198"/>
    <p:sldLayoutId id="2147484339" r:id="rId199"/>
    <p:sldLayoutId id="2147484340" r:id="rId200"/>
    <p:sldLayoutId id="2147484341" r:id="rId201"/>
    <p:sldLayoutId id="2147484342" r:id="rId202"/>
    <p:sldLayoutId id="2147484343" r:id="rId203"/>
    <p:sldLayoutId id="2147484344" r:id="rId204"/>
    <p:sldLayoutId id="2147484345" r:id="rId205"/>
    <p:sldLayoutId id="2147484346" r:id="rId206"/>
    <p:sldLayoutId id="2147484347" r:id="rId207"/>
    <p:sldLayoutId id="2147484348" r:id="rId208"/>
    <p:sldLayoutId id="2147484349" r:id="rId209"/>
    <p:sldLayoutId id="2147484350" r:id="rId210"/>
    <p:sldLayoutId id="2147484351" r:id="rId211"/>
    <p:sldLayoutId id="2147484352" r:id="rId212"/>
    <p:sldLayoutId id="2147484353" r:id="rId213"/>
    <p:sldLayoutId id="2147484354" r:id="rId214"/>
    <p:sldLayoutId id="2147484355" r:id="rId215"/>
    <p:sldLayoutId id="2147484356" r:id="rId216"/>
    <p:sldLayoutId id="2147484357" r:id="rId217"/>
    <p:sldLayoutId id="2147484358" r:id="rId218"/>
    <p:sldLayoutId id="2147484359" r:id="rId219"/>
    <p:sldLayoutId id="2147484360" r:id="rId220"/>
    <p:sldLayoutId id="2147484361" r:id="rId221"/>
    <p:sldLayoutId id="2147484362" r:id="rId222"/>
    <p:sldLayoutId id="2147484363" r:id="rId223"/>
    <p:sldLayoutId id="2147484364" r:id="rId224"/>
    <p:sldLayoutId id="2147484365" r:id="rId225"/>
    <p:sldLayoutId id="2147484366" r:id="rId226"/>
    <p:sldLayoutId id="2147484367" r:id="rId227"/>
    <p:sldLayoutId id="2147484368" r:id="rId228"/>
    <p:sldLayoutId id="2147484369" r:id="rId229"/>
    <p:sldLayoutId id="2147484370" r:id="rId230"/>
    <p:sldLayoutId id="2147484371" r:id="rId231"/>
    <p:sldLayoutId id="2147484372" r:id="rId232"/>
    <p:sldLayoutId id="2147484373" r:id="rId233"/>
    <p:sldLayoutId id="2147484374" r:id="rId234"/>
    <p:sldLayoutId id="2147484375" r:id="rId235"/>
    <p:sldLayoutId id="2147484376" r:id="rId236"/>
    <p:sldLayoutId id="2147484377" r:id="rId237"/>
    <p:sldLayoutId id="2147484378" r:id="rId238"/>
    <p:sldLayoutId id="2147484379" r:id="rId239"/>
    <p:sldLayoutId id="2147484380" r:id="rId240"/>
    <p:sldLayoutId id="2147484381" r:id="rId241"/>
    <p:sldLayoutId id="2147484382" r:id="rId242"/>
    <p:sldLayoutId id="2147484383" r:id="rId243"/>
    <p:sldLayoutId id="2147484384" r:id="rId244"/>
    <p:sldLayoutId id="2147484385" r:id="rId245"/>
    <p:sldLayoutId id="2147484386" r:id="rId246"/>
    <p:sldLayoutId id="2147484387" r:id="rId247"/>
    <p:sldLayoutId id="2147484388" r:id="rId248"/>
    <p:sldLayoutId id="2147484389" r:id="rId249"/>
    <p:sldLayoutId id="2147484390" r:id="rId250"/>
    <p:sldLayoutId id="2147484391" r:id="rId251"/>
    <p:sldLayoutId id="2147484392" r:id="rId252"/>
    <p:sldLayoutId id="2147484393" r:id="rId253"/>
    <p:sldLayoutId id="2147484394" r:id="rId254"/>
    <p:sldLayoutId id="2147484395" r:id="rId255"/>
    <p:sldLayoutId id="2147484396" r:id="rId256"/>
    <p:sldLayoutId id="2147484397" r:id="rId257"/>
    <p:sldLayoutId id="2147484398" r:id="rId258"/>
    <p:sldLayoutId id="2147484399" r:id="rId259"/>
    <p:sldLayoutId id="2147484400" r:id="rId260"/>
    <p:sldLayoutId id="2147484401" r:id="rId261"/>
    <p:sldLayoutId id="2147484402" r:id="rId262"/>
    <p:sldLayoutId id="2147484403" r:id="rId263"/>
    <p:sldLayoutId id="2147484404" r:id="rId264"/>
    <p:sldLayoutId id="2147484405" r:id="rId265"/>
    <p:sldLayoutId id="2147484406" r:id="rId266"/>
    <p:sldLayoutId id="2147484407" r:id="rId267"/>
    <p:sldLayoutId id="2147484408" r:id="rId268"/>
    <p:sldLayoutId id="2147484409" r:id="rId269"/>
    <p:sldLayoutId id="2147484410" r:id="rId270"/>
    <p:sldLayoutId id="2147484411" r:id="rId271"/>
    <p:sldLayoutId id="2147484412" r:id="rId272"/>
    <p:sldLayoutId id="2147484413" r:id="rId273"/>
    <p:sldLayoutId id="2147484414" r:id="rId274"/>
    <p:sldLayoutId id="2147484415" r:id="rId275"/>
    <p:sldLayoutId id="2147484416" r:id="rId276"/>
    <p:sldLayoutId id="2147484417" r:id="rId277"/>
    <p:sldLayoutId id="2147484418" r:id="rId278"/>
    <p:sldLayoutId id="2147484419" r:id="rId279"/>
    <p:sldLayoutId id="2147484420" r:id="rId280"/>
    <p:sldLayoutId id="2147484421" r:id="rId281"/>
    <p:sldLayoutId id="2147484422" r:id="rId282"/>
    <p:sldLayoutId id="2147484423" r:id="rId283"/>
    <p:sldLayoutId id="2147484424" r:id="rId284"/>
    <p:sldLayoutId id="2147484425" r:id="rId285"/>
    <p:sldLayoutId id="2147484426" r:id="rId286"/>
    <p:sldLayoutId id="2147484427" r:id="rId287"/>
    <p:sldLayoutId id="2147484428" r:id="rId288"/>
    <p:sldLayoutId id="2147484429" r:id="rId289"/>
    <p:sldLayoutId id="2147484430" r:id="rId290"/>
    <p:sldLayoutId id="2147484431" r:id="rId291"/>
    <p:sldLayoutId id="2147484432" r:id="rId292"/>
    <p:sldLayoutId id="2147484433" r:id="rId293"/>
    <p:sldLayoutId id="2147484434" r:id="rId294"/>
    <p:sldLayoutId id="2147484435" r:id="rId295"/>
    <p:sldLayoutId id="2147484436" r:id="rId296"/>
    <p:sldLayoutId id="2147484437" r:id="rId297"/>
    <p:sldLayoutId id="2147484438" r:id="rId298"/>
    <p:sldLayoutId id="2147484439" r:id="rId299"/>
    <p:sldLayoutId id="2147484440" r:id="rId300"/>
    <p:sldLayoutId id="2147484441" r:id="rId301"/>
    <p:sldLayoutId id="2147484442" r:id="rId302"/>
    <p:sldLayoutId id="2147484443" r:id="rId303"/>
    <p:sldLayoutId id="2147484444" r:id="rId304"/>
    <p:sldLayoutId id="2147484445" r:id="rId305"/>
    <p:sldLayoutId id="2147484446" r:id="rId306"/>
    <p:sldLayoutId id="2147484447" r:id="rId307"/>
    <p:sldLayoutId id="2147484448" r:id="rId308"/>
    <p:sldLayoutId id="2147484449" r:id="rId309"/>
    <p:sldLayoutId id="2147484450" r:id="rId310"/>
    <p:sldLayoutId id="2147484451" r:id="rId311"/>
    <p:sldLayoutId id="2147484452" r:id="rId312"/>
    <p:sldLayoutId id="2147484453" r:id="rId313"/>
    <p:sldLayoutId id="2147484454" r:id="rId314"/>
    <p:sldLayoutId id="2147484455" r:id="rId315"/>
    <p:sldLayoutId id="2147484456" r:id="rId316"/>
    <p:sldLayoutId id="2147484457" r:id="rId317"/>
    <p:sldLayoutId id="2147484458" r:id="rId318"/>
    <p:sldLayoutId id="2147484459" r:id="rId319"/>
    <p:sldLayoutId id="2147484460" r:id="rId320"/>
    <p:sldLayoutId id="2147484461" r:id="rId321"/>
    <p:sldLayoutId id="2147484462" r:id="rId322"/>
    <p:sldLayoutId id="2147484463" r:id="rId323"/>
    <p:sldLayoutId id="2147484464" r:id="rId324"/>
    <p:sldLayoutId id="2147484465" r:id="rId325"/>
    <p:sldLayoutId id="2147484466" r:id="rId326"/>
    <p:sldLayoutId id="2147484467" r:id="rId327"/>
    <p:sldLayoutId id="2147484468" r:id="rId328"/>
    <p:sldLayoutId id="2147484469" r:id="rId329"/>
    <p:sldLayoutId id="2147484470" r:id="rId330"/>
    <p:sldLayoutId id="2147484471" r:id="rId331"/>
    <p:sldLayoutId id="2147484472" r:id="rId332"/>
    <p:sldLayoutId id="2147484473" r:id="rId333"/>
    <p:sldLayoutId id="2147484474" r:id="rId334"/>
    <p:sldLayoutId id="2147484475" r:id="rId335"/>
    <p:sldLayoutId id="2147484476" r:id="rId336"/>
    <p:sldLayoutId id="2147484477" r:id="rId337"/>
    <p:sldLayoutId id="2147484478" r:id="rId338"/>
    <p:sldLayoutId id="2147484479" r:id="rId339"/>
    <p:sldLayoutId id="2147484480" r:id="rId340"/>
    <p:sldLayoutId id="2147484481" r:id="rId341"/>
    <p:sldLayoutId id="2147484482" r:id="rId342"/>
    <p:sldLayoutId id="2147484483" r:id="rId343"/>
    <p:sldLayoutId id="2147484484" r:id="rId344"/>
    <p:sldLayoutId id="2147484485" r:id="rId345"/>
    <p:sldLayoutId id="2147484486" r:id="rId346"/>
    <p:sldLayoutId id="2147484487" r:id="rId347"/>
    <p:sldLayoutId id="2147484488" r:id="rId348"/>
    <p:sldLayoutId id="2147484489" r:id="rId349"/>
    <p:sldLayoutId id="2147484490" r:id="rId350"/>
    <p:sldLayoutId id="2147484491" r:id="rId351"/>
    <p:sldLayoutId id="2147484492" r:id="rId352"/>
    <p:sldLayoutId id="2147484493" r:id="rId353"/>
    <p:sldLayoutId id="2147484494" r:id="rId354"/>
    <p:sldLayoutId id="2147484495" r:id="rId35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rPr dirty="0"/>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47862" y="6248400"/>
            <a:ext cx="310339" cy="307777"/>
          </a:xfrm>
          <a:prstGeom prst="rect">
            <a:avLst/>
          </a:prstGeom>
          <a:ln w="12700">
            <a:miter lim="400000"/>
          </a:ln>
        </p:spPr>
        <p:txBody>
          <a:bodyPr wrap="none" lIns="45719" rIns="45719">
            <a:spAutoFit/>
          </a:bodyPr>
          <a:lstStyle>
            <a:lvl1pPr algn="r" defTabSz="914400">
              <a:defRPr sz="14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8200308"/>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 id="2147484510" r:id="rId14"/>
    <p:sldLayoutId id="2147484511" r:id="rId15"/>
    <p:sldLayoutId id="2147484512" r:id="rId16"/>
    <p:sldLayoutId id="2147484513" r:id="rId17"/>
    <p:sldLayoutId id="2147484514" r:id="rId18"/>
    <p:sldLayoutId id="2147484515" r:id="rId19"/>
    <p:sldLayoutId id="2147484516" r:id="rId20"/>
    <p:sldLayoutId id="2147484517" r:id="rId21"/>
    <p:sldLayoutId id="2147484518" r:id="rId22"/>
    <p:sldLayoutId id="2147484519" r:id="rId23"/>
    <p:sldLayoutId id="2147484520" r:id="rId24"/>
    <p:sldLayoutId id="2147484521" r:id="rId25"/>
    <p:sldLayoutId id="2147484522" r:id="rId26"/>
    <p:sldLayoutId id="2147484523" r:id="rId27"/>
    <p:sldLayoutId id="2147484524" r:id="rId28"/>
    <p:sldLayoutId id="2147484525" r:id="rId29"/>
    <p:sldLayoutId id="2147484526" r:id="rId30"/>
    <p:sldLayoutId id="2147484527" r:id="rId31"/>
    <p:sldLayoutId id="2147484528" r:id="rId32"/>
    <p:sldLayoutId id="2147484529" r:id="rId33"/>
    <p:sldLayoutId id="2147484530" r:id="rId34"/>
    <p:sldLayoutId id="2147484531" r:id="rId35"/>
    <p:sldLayoutId id="2147484532" r:id="rId36"/>
    <p:sldLayoutId id="2147484533" r:id="rId37"/>
    <p:sldLayoutId id="2147484534" r:id="rId38"/>
    <p:sldLayoutId id="2147484535" r:id="rId39"/>
    <p:sldLayoutId id="2147484536" r:id="rId40"/>
    <p:sldLayoutId id="2147484537" r:id="rId41"/>
    <p:sldLayoutId id="2147484538" r:id="rId42"/>
    <p:sldLayoutId id="2147484539" r:id="rId43"/>
    <p:sldLayoutId id="2147484540" r:id="rId44"/>
    <p:sldLayoutId id="2147484541" r:id="rId45"/>
    <p:sldLayoutId id="2147484542" r:id="rId46"/>
    <p:sldLayoutId id="2147484543" r:id="rId47"/>
    <p:sldLayoutId id="2147484544" r:id="rId48"/>
    <p:sldLayoutId id="2147484545" r:id="rId49"/>
    <p:sldLayoutId id="2147484546" r:id="rId50"/>
    <p:sldLayoutId id="2147484547" r:id="rId51"/>
    <p:sldLayoutId id="2147484548" r:id="rId52"/>
    <p:sldLayoutId id="2147484549" r:id="rId53"/>
    <p:sldLayoutId id="2147484550" r:id="rId54"/>
    <p:sldLayoutId id="2147484551" r:id="rId55"/>
    <p:sldLayoutId id="2147484552" r:id="rId56"/>
    <p:sldLayoutId id="2147484553" r:id="rId57"/>
    <p:sldLayoutId id="2147484554" r:id="rId58"/>
    <p:sldLayoutId id="2147484555" r:id="rId59"/>
    <p:sldLayoutId id="2147484556" r:id="rId60"/>
    <p:sldLayoutId id="2147484557" r:id="rId61"/>
    <p:sldLayoutId id="2147484558" r:id="rId62"/>
    <p:sldLayoutId id="2147484559" r:id="rId63"/>
    <p:sldLayoutId id="2147484560" r:id="rId64"/>
    <p:sldLayoutId id="2147484561" r:id="rId65"/>
    <p:sldLayoutId id="2147484562" r:id="rId66"/>
    <p:sldLayoutId id="2147484563" r:id="rId67"/>
    <p:sldLayoutId id="2147484564" r:id="rId68"/>
    <p:sldLayoutId id="2147484565" r:id="rId69"/>
    <p:sldLayoutId id="2147484566" r:id="rId70"/>
    <p:sldLayoutId id="2147484567" r:id="rId71"/>
    <p:sldLayoutId id="2147484568" r:id="rId72"/>
    <p:sldLayoutId id="2147484569" r:id="rId73"/>
    <p:sldLayoutId id="2147484570" r:id="rId74"/>
    <p:sldLayoutId id="2147484571" r:id="rId75"/>
    <p:sldLayoutId id="2147484572" r:id="rId76"/>
    <p:sldLayoutId id="2147484573" r:id="rId77"/>
    <p:sldLayoutId id="2147484574" r:id="rId78"/>
    <p:sldLayoutId id="2147484575" r:id="rId79"/>
    <p:sldLayoutId id="2147484576" r:id="rId80"/>
    <p:sldLayoutId id="2147484577" r:id="rId81"/>
    <p:sldLayoutId id="2147484578" r:id="rId82"/>
    <p:sldLayoutId id="2147484579" r:id="rId83"/>
    <p:sldLayoutId id="2147484580" r:id="rId84"/>
    <p:sldLayoutId id="2147484581" r:id="rId85"/>
    <p:sldLayoutId id="2147484582" r:id="rId86"/>
    <p:sldLayoutId id="2147484583" r:id="rId87"/>
    <p:sldLayoutId id="2147484584" r:id="rId88"/>
    <p:sldLayoutId id="2147484585" r:id="rId89"/>
    <p:sldLayoutId id="2147484586" r:id="rId90"/>
    <p:sldLayoutId id="2147484587" r:id="rId91"/>
    <p:sldLayoutId id="2147484588" r:id="rId92"/>
    <p:sldLayoutId id="2147484589" r:id="rId93"/>
    <p:sldLayoutId id="2147484590" r:id="rId94"/>
    <p:sldLayoutId id="2147484591" r:id="rId95"/>
    <p:sldLayoutId id="2147484592" r:id="rId96"/>
    <p:sldLayoutId id="2147484593" r:id="rId97"/>
    <p:sldLayoutId id="2147484594" r:id="rId98"/>
    <p:sldLayoutId id="2147484595" r:id="rId99"/>
    <p:sldLayoutId id="2147484596" r:id="rId100"/>
    <p:sldLayoutId id="2147484597" r:id="rId101"/>
    <p:sldLayoutId id="2147484598" r:id="rId102"/>
    <p:sldLayoutId id="2147484599" r:id="rId103"/>
    <p:sldLayoutId id="2147484600" r:id="rId104"/>
    <p:sldLayoutId id="2147484601" r:id="rId105"/>
    <p:sldLayoutId id="2147484602" r:id="rId106"/>
    <p:sldLayoutId id="2147484603" r:id="rId107"/>
    <p:sldLayoutId id="2147484604" r:id="rId108"/>
    <p:sldLayoutId id="2147484605" r:id="rId109"/>
    <p:sldLayoutId id="2147484606" r:id="rId110"/>
    <p:sldLayoutId id="2147484607" r:id="rId111"/>
    <p:sldLayoutId id="2147484608" r:id="rId112"/>
    <p:sldLayoutId id="2147484609" r:id="rId113"/>
    <p:sldLayoutId id="2147484610" r:id="rId114"/>
    <p:sldLayoutId id="2147484611" r:id="rId115"/>
    <p:sldLayoutId id="2147484612" r:id="rId116"/>
    <p:sldLayoutId id="2147484613" r:id="rId117"/>
    <p:sldLayoutId id="2147484614" r:id="rId118"/>
    <p:sldLayoutId id="2147484615" r:id="rId119"/>
    <p:sldLayoutId id="2147484616" r:id="rId120"/>
    <p:sldLayoutId id="2147484617" r:id="rId121"/>
    <p:sldLayoutId id="2147484618" r:id="rId122"/>
    <p:sldLayoutId id="2147484619" r:id="rId123"/>
    <p:sldLayoutId id="2147484620" r:id="rId124"/>
    <p:sldLayoutId id="2147484621" r:id="rId125"/>
    <p:sldLayoutId id="2147484622" r:id="rId126"/>
    <p:sldLayoutId id="2147484623" r:id="rId127"/>
    <p:sldLayoutId id="2147484624" r:id="rId128"/>
    <p:sldLayoutId id="2147484625" r:id="rId129"/>
    <p:sldLayoutId id="2147484626" r:id="rId130"/>
    <p:sldLayoutId id="2147484627" r:id="rId131"/>
    <p:sldLayoutId id="2147484628" r:id="rId132"/>
    <p:sldLayoutId id="2147484629" r:id="rId133"/>
    <p:sldLayoutId id="2147484630" r:id="rId134"/>
    <p:sldLayoutId id="2147484631" r:id="rId135"/>
    <p:sldLayoutId id="2147484632" r:id="rId136"/>
    <p:sldLayoutId id="2147484633" r:id="rId137"/>
    <p:sldLayoutId id="2147484634" r:id="rId138"/>
    <p:sldLayoutId id="2147484635" r:id="rId139"/>
    <p:sldLayoutId id="2147484636" r:id="rId140"/>
    <p:sldLayoutId id="2147484637" r:id="rId141"/>
    <p:sldLayoutId id="2147484638" r:id="rId142"/>
    <p:sldLayoutId id="2147484639" r:id="rId143"/>
    <p:sldLayoutId id="2147484640" r:id="rId144"/>
    <p:sldLayoutId id="2147484641" r:id="rId145"/>
    <p:sldLayoutId id="2147484642" r:id="rId146"/>
    <p:sldLayoutId id="2147484643" r:id="rId147"/>
    <p:sldLayoutId id="2147484644" r:id="rId148"/>
    <p:sldLayoutId id="2147484645" r:id="rId149"/>
    <p:sldLayoutId id="2147484646" r:id="rId150"/>
    <p:sldLayoutId id="2147484647" r:id="rId151"/>
    <p:sldLayoutId id="2147484648" r:id="rId152"/>
    <p:sldLayoutId id="2147484649" r:id="rId153"/>
    <p:sldLayoutId id="2147484650" r:id="rId154"/>
    <p:sldLayoutId id="2147484651" r:id="rId155"/>
    <p:sldLayoutId id="2147484652" r:id="rId156"/>
    <p:sldLayoutId id="2147484653" r:id="rId157"/>
    <p:sldLayoutId id="2147484654" r:id="rId158"/>
    <p:sldLayoutId id="2147484655" r:id="rId159"/>
    <p:sldLayoutId id="2147484656" r:id="rId160"/>
    <p:sldLayoutId id="2147484657" r:id="rId161"/>
    <p:sldLayoutId id="2147484658" r:id="rId162"/>
    <p:sldLayoutId id="2147484659" r:id="rId163"/>
    <p:sldLayoutId id="2147484660" r:id="rId164"/>
    <p:sldLayoutId id="2147484661" r:id="rId165"/>
    <p:sldLayoutId id="2147484662" r:id="rId166"/>
    <p:sldLayoutId id="2147484663" r:id="rId167"/>
    <p:sldLayoutId id="2147484664" r:id="rId168"/>
    <p:sldLayoutId id="2147484665" r:id="rId169"/>
    <p:sldLayoutId id="2147484666" r:id="rId170"/>
    <p:sldLayoutId id="2147484667" r:id="rId171"/>
    <p:sldLayoutId id="2147484668" r:id="rId172"/>
    <p:sldLayoutId id="2147484669" r:id="rId173"/>
    <p:sldLayoutId id="2147484670" r:id="rId174"/>
    <p:sldLayoutId id="2147484671" r:id="rId175"/>
    <p:sldLayoutId id="2147484672" r:id="rId176"/>
    <p:sldLayoutId id="2147484673" r:id="rId177"/>
    <p:sldLayoutId id="2147484674" r:id="rId178"/>
    <p:sldLayoutId id="2147484675" r:id="rId179"/>
    <p:sldLayoutId id="2147484676" r:id="rId180"/>
    <p:sldLayoutId id="2147484677" r:id="rId181"/>
    <p:sldLayoutId id="2147484678" r:id="rId182"/>
    <p:sldLayoutId id="2147484679" r:id="rId183"/>
    <p:sldLayoutId id="2147484680" r:id="rId184"/>
    <p:sldLayoutId id="2147484681" r:id="rId185"/>
    <p:sldLayoutId id="2147484682" r:id="rId186"/>
    <p:sldLayoutId id="2147484683" r:id="rId187"/>
    <p:sldLayoutId id="2147484684" r:id="rId188"/>
    <p:sldLayoutId id="2147484685" r:id="rId189"/>
    <p:sldLayoutId id="2147484686" r:id="rId190"/>
    <p:sldLayoutId id="2147484687" r:id="rId191"/>
    <p:sldLayoutId id="2147484688" r:id="rId192"/>
    <p:sldLayoutId id="2147484689" r:id="rId193"/>
    <p:sldLayoutId id="2147484690" r:id="rId194"/>
    <p:sldLayoutId id="2147484691" r:id="rId195"/>
    <p:sldLayoutId id="2147484692" r:id="rId196"/>
    <p:sldLayoutId id="2147484693" r:id="rId197"/>
    <p:sldLayoutId id="2147484694" r:id="rId198"/>
    <p:sldLayoutId id="2147484695" r:id="rId199"/>
    <p:sldLayoutId id="2147484696" r:id="rId200"/>
    <p:sldLayoutId id="2147484697" r:id="rId201"/>
    <p:sldLayoutId id="2147484698" r:id="rId202"/>
    <p:sldLayoutId id="2147484699" r:id="rId203"/>
    <p:sldLayoutId id="2147484700" r:id="rId204"/>
    <p:sldLayoutId id="2147484701" r:id="rId205"/>
    <p:sldLayoutId id="2147484702" r:id="rId206"/>
    <p:sldLayoutId id="2147484703" r:id="rId207"/>
    <p:sldLayoutId id="2147484704" r:id="rId208"/>
    <p:sldLayoutId id="2147484705" r:id="rId209"/>
    <p:sldLayoutId id="2147484706" r:id="rId210"/>
    <p:sldLayoutId id="2147484707" r:id="rId211"/>
    <p:sldLayoutId id="2147484708" r:id="rId212"/>
    <p:sldLayoutId id="2147484709" r:id="rId213"/>
    <p:sldLayoutId id="2147484710" r:id="rId214"/>
    <p:sldLayoutId id="2147484711" r:id="rId215"/>
    <p:sldLayoutId id="2147484712" r:id="rId216"/>
    <p:sldLayoutId id="2147484713" r:id="rId217"/>
    <p:sldLayoutId id="2147484714" r:id="rId218"/>
    <p:sldLayoutId id="2147484715" r:id="rId219"/>
    <p:sldLayoutId id="2147484716" r:id="rId220"/>
    <p:sldLayoutId id="2147484717" r:id="rId221"/>
    <p:sldLayoutId id="2147484718" r:id="rId222"/>
    <p:sldLayoutId id="2147484719"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497952"/>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497C377-43C6-C044-8BA3-05BE9DA3336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78223174"/>
      </p:ext>
    </p:extLst>
  </p:cSld>
  <p:clrMap bg1="dk2" tx1="lt1" bg2="dk1" tx2="lt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B1100324-858C-0F4D-8DBA-FAB9B5CA12CD}" type="slidenum">
              <a:rPr lang="en-US"/>
              <a:pPr>
                <a:defRPr/>
              </a:pPr>
              <a:t>‹#›</a:t>
            </a:fld>
            <a:endParaRPr lang="en-US"/>
          </a:p>
        </p:txBody>
      </p:sp>
    </p:spTree>
    <p:extLst>
      <p:ext uri="{BB962C8B-B14F-4D97-AF65-F5344CB8AC3E}">
        <p14:creationId xmlns:p14="http://schemas.microsoft.com/office/powerpoint/2010/main" val="2768048795"/>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extLst>
      <p:ext uri="{BB962C8B-B14F-4D97-AF65-F5344CB8AC3E}">
        <p14:creationId xmlns:p14="http://schemas.microsoft.com/office/powerpoint/2010/main" val="3310626216"/>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 id="214748476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78548"/>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729100494"/>
      </p:ext>
    </p:extLst>
  </p:cSld>
  <p:clrMap bg1="dk2" tx1="lt1" bg2="dk1" tx2="lt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Monotype Sorts" charset="0"/>
        <a:buChar char="R"/>
        <a:defRPr sz="2800" b="1" i="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Font typeface="Monotype Sorts" charset="0"/>
        <a:buChar char="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Monotype Sorts" charset="0"/>
        <a:buChar char="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Font typeface="Monotype Sorts" charset="0"/>
        <a:buChar char="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252619123"/>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932281182"/>
      </p:ext>
    </p:extLst>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4769"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08626849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F70997B0-9994-7849-B874-61D378DDFC0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259015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D7C21AF-12E5-D44B-8078-3F0CB00ABC5B}"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3672847"/>
      </p:ext>
    </p:extLst>
  </p:cSld>
  <p:clrMap bg1="lt1" tx1="dk1" bg2="lt2" tx2="dk2" accent1="accent1" accent2="accent2" accent3="accent3" accent4="accent4" accent5="accent5" accent6="accent6" hlink="hlink" folHlink="folHlink"/>
  <p:sldLayoutIdLst>
    <p:sldLayoutId id="2147484062" r:id="rId1"/>
    <p:sldLayoutId id="214748406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7951832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extLst>
      <p:ext uri="{BB962C8B-B14F-4D97-AF65-F5344CB8AC3E}">
        <p14:creationId xmlns:p14="http://schemas.microsoft.com/office/powerpoint/2010/main" val="234997956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extLst>
      <p:ext uri="{BB962C8B-B14F-4D97-AF65-F5344CB8AC3E}">
        <p14:creationId xmlns:p14="http://schemas.microsoft.com/office/powerpoint/2010/main" val="1671387200"/>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jpeg"/><Relationship Id="rId1" Type="http://schemas.openxmlformats.org/officeDocument/2006/relationships/slideLayout" Target="../slideLayouts/slideLayout50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556.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9.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6.xml"/></Relationships>
</file>

<file path=ppt/slides/_rels/slide1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image" Target="../media/image17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6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75.xml"/></Relationships>
</file>

<file path=ppt/slides/_rels/slide1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0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509.xml"/></Relationships>
</file>

<file path=ppt/slides/_rels/slide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9.xml"/></Relationships>
</file>

<file path=ppt/slides/_rels/slide13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09.xml"/></Relationships>
</file>

<file path=ppt/slides/_rels/slide13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09.xml"/></Relationships>
</file>

<file path=ppt/slides/_rels/slide13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09.xml"/></Relationships>
</file>

<file path=ppt/slides/_rels/slide13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576.xml"/></Relationships>
</file>

<file path=ppt/slides/_rels/slide13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7.xml"/><Relationship Id="rId1" Type="http://schemas.openxmlformats.org/officeDocument/2006/relationships/slideLayout" Target="../slideLayouts/slideLayout567.xml"/><Relationship Id="rId4" Type="http://schemas.openxmlformats.org/officeDocument/2006/relationships/image" Target="../media/image18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8.xml"/><Relationship Id="rId1" Type="http://schemas.openxmlformats.org/officeDocument/2006/relationships/slideLayout" Target="../slideLayouts/slideLayout509.xml"/></Relationships>
</file>

<file path=ppt/slides/_rels/slide13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0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1.xml"/></Relationships>
</file>

<file path=ppt/slides/_rels/slide14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9.xml"/><Relationship Id="rId1" Type="http://schemas.openxmlformats.org/officeDocument/2006/relationships/slideLayout" Target="../slideLayouts/slideLayout785.xml"/></Relationships>
</file>

<file path=ppt/slides/_rels/slide141.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70.xml"/><Relationship Id="rId1" Type="http://schemas.openxmlformats.org/officeDocument/2006/relationships/slideLayout" Target="../slideLayouts/slideLayout79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9.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9.xml"/><Relationship Id="rId1" Type="http://schemas.openxmlformats.org/officeDocument/2006/relationships/slideLayout" Target="../slideLayouts/slideLayout5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2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22.xml"/></Relationships>
</file>

<file path=ppt/slides/_rels/slide2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0.xml"/><Relationship Id="rId1" Type="http://schemas.openxmlformats.org/officeDocument/2006/relationships/slideLayout" Target="../slideLayouts/slideLayout714.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0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55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55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5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5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556.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565.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55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5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9.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52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35.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35.xml"/><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25.xm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95.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95.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3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3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539.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39.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39.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39.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539.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25.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21.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2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21.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525.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25.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 Target="slide25.xml"/><Relationship Id="rId1" Type="http://schemas.openxmlformats.org/officeDocument/2006/relationships/slideLayout" Target="../slideLayouts/slideLayout527.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75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25.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525.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525.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521.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52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52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9.xml"/><Relationship Id="rId1" Type="http://schemas.openxmlformats.org/officeDocument/2006/relationships/slideLayout" Target="../slideLayouts/slideLayout522.xml"/></Relationships>
</file>

<file path=ppt/slides/_rels/slide7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22.xml"/></Relationships>
</file>

<file path=ppt/slides/_rels/slide7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2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22.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523.xml"/></Relationships>
</file>

<file path=ppt/slides/_rels/slide7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2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541.xml"/><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541.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542.xml"/><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543.xml"/></Relationships>
</file>

<file path=ppt/slides/_rels/slide8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22.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52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52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509.xml"/></Relationships>
</file>

<file path=ppt/slides/_rels/slide8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552.xml"/><Relationship Id="rId4" Type="http://schemas.openxmlformats.org/officeDocument/2006/relationships/image" Target="../media/image129.jpeg"/></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73.xml"/></Relationships>
</file>

<file path=ppt/slides/_rels/slide8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52.xml"/></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09.xml"/></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50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09.xml"/></Relationships>
</file>

<file path=ppt/slides/_rels/slide9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09.xml"/></Relationships>
</file>

<file path=ppt/slides/_rels/slide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509.xml"/></Relationships>
</file>

<file path=ppt/slides/_rels/slide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09.xml"/></Relationships>
</file>

<file path=ppt/slides/_rels/slide94.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42.jpeg"/><Relationship Id="rId1" Type="http://schemas.openxmlformats.org/officeDocument/2006/relationships/slideLayout" Target="../slideLayouts/slideLayout509.xml"/></Relationships>
</file>

<file path=ppt/slides/_rels/slide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509.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9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09.xml"/></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509.xml"/><Relationship Id="rId5" Type="http://schemas.openxmlformats.org/officeDocument/2006/relationships/image" Target="../media/image152.jpeg"/><Relationship Id="rId4" Type="http://schemas.openxmlformats.org/officeDocument/2006/relationships/image" Target="../media/image151.jpeg"/></Relationships>
</file>

<file path=ppt/slides/_rels/slide9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509.xml"/></Relationships>
</file>

<file path=ppt/slides/_rels/slide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pic>
        <p:nvPicPr>
          <p:cNvPr id="1009666" name="Picture 1" descr="Rev 17 Poser-F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0"/>
            <a:ext cx="658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34925" y="549275"/>
            <a:ext cx="4722270" cy="5759450"/>
          </a:xfrm>
        </p:spPr>
        <p:txBody>
          <a:bodyPr/>
          <a:lstStyle/>
          <a:p>
            <a:pPr>
              <a:defRPr/>
            </a:pPr>
            <a:r>
              <a:rPr lang="ar-JO" sz="6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أو            ماذا تعتقد بخصوص بابل الأيام الأخيرة   (رؤ 17-18)؟</a:t>
            </a:r>
            <a:endPar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396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8641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44386" name="Title 1"/>
          <p:cNvSpPr>
            <a:spLocks noGrp="1"/>
          </p:cNvSpPr>
          <p:nvPr>
            <p:ph type="title" idx="4294967295"/>
          </p:nvPr>
        </p:nvSpPr>
        <p:spPr>
          <a:xfrm>
            <a:off x="355600" y="0"/>
            <a:ext cx="8788400" cy="1143000"/>
          </a:xfrm>
          <a:no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4000" b="1"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لماذا يجب أن </a:t>
            </a:r>
            <a:r>
              <a:rPr lang="ar-JO" sz="40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نرفض</a:t>
            </a:r>
            <a:r>
              <a:rPr lang="ar-JO" sz="4000" b="1"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العالم ...</a:t>
            </a:r>
            <a:endParaRPr lang="en-US" sz="4000" b="1"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254002" y="3793067"/>
            <a:ext cx="8788400" cy="1143000"/>
          </a:xfrm>
          <a:prstGeom prst="rect">
            <a:avLst/>
          </a:prstGeom>
          <a:noFill/>
          <a:ln>
            <a:noFill/>
            <a:miter lim="800000"/>
            <a:headEnd/>
            <a:tailEnd/>
          </a:ln>
          <a:effectLst>
            <a:outerShdw blurRad="63500" dist="35921" dir="2700000" algn="ctr" rotWithShape="0">
              <a:srgbClr val="000514">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eaLnBrk="1" hangingPunct="1">
              <a:defRPr/>
            </a:pPr>
            <a:r>
              <a:rPr lang="ar-JO" sz="4000" b="1"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ونعتنق ملكوت الله؟</a:t>
            </a:r>
            <a:endParaRPr lang="en-US" sz="4000" b="1"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04996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 name="Picture 8" descr="Picture 8"/>
          <p:cNvPicPr>
            <a:picLocks noChangeAspect="1"/>
          </p:cNvPicPr>
          <p:nvPr/>
        </p:nvPicPr>
        <p:blipFill>
          <a:blip r:embed="rId2"/>
          <a:stretch>
            <a:fillRect/>
          </a:stretch>
        </p:blipFill>
        <p:spPr>
          <a:xfrm>
            <a:off x="0" y="992777"/>
            <a:ext cx="9144000" cy="3346949"/>
          </a:xfrm>
          <a:prstGeom prst="rect">
            <a:avLst/>
          </a:prstGeom>
          <a:ln w="12700">
            <a:miter lim="400000"/>
          </a:ln>
        </p:spPr>
      </p:pic>
      <p:sp>
        <p:nvSpPr>
          <p:cNvPr id="3226"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قتلت الولايات المتحدة أنبياء الله</a:t>
            </a:r>
            <a:endParaRPr dirty="0"/>
          </a:p>
        </p:txBody>
      </p:sp>
      <p:sp>
        <p:nvSpPr>
          <p:cNvPr id="3227"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228" name="Text Box 37"/>
          <p:cNvSpPr txBox="1"/>
          <p:nvPr/>
        </p:nvSpPr>
        <p:spPr>
          <a:xfrm>
            <a:off x="8214593" y="35331"/>
            <a:ext cx="971355"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ش</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ص</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nvGrpSpPr>
          <p:cNvPr id="3231" name="Rectangle 1026"/>
          <p:cNvGrpSpPr/>
          <p:nvPr/>
        </p:nvGrpSpPr>
        <p:grpSpPr>
          <a:xfrm>
            <a:off x="0" y="4012388"/>
            <a:ext cx="5715277" cy="2514840"/>
            <a:chOff x="0" y="-1"/>
            <a:chExt cx="5715276" cy="2514839"/>
          </a:xfrm>
        </p:grpSpPr>
        <p:sp>
          <p:nvSpPr>
            <p:cNvPr id="3229" name="Rectangle"/>
            <p:cNvSpPr/>
            <p:nvPr/>
          </p:nvSpPr>
          <p:spPr>
            <a:xfrm>
              <a:off x="0" y="-1"/>
              <a:ext cx="5715276" cy="2514839"/>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6600" b="1">
                  <a:solidFill>
                    <a:srgbClr val="8F8F8F">
                      <a:lumOff val="44000"/>
                    </a:srgbClr>
                  </a:solidFill>
                  <a:effectLst>
                    <a:outerShdw blurRad="38100" dist="38100" dir="2700000" rotWithShape="0">
                      <a:srgbClr val="000000">
                        <a:alpha val="43137"/>
                      </a:srgbClr>
                    </a:outerShdw>
                  </a:effectLst>
                </a:defRPr>
              </a:pPr>
              <a:endParaRPr kumimoji="0" sz="6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3230" name="Answer:  &gt; 68 million"/>
            <p:cNvSpPr txBox="1"/>
            <p:nvPr/>
          </p:nvSpPr>
          <p:spPr>
            <a:xfrm>
              <a:off x="45720" y="103258"/>
              <a:ext cx="5623836" cy="23083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7200" b="1">
                  <a:solidFill>
                    <a:srgbClr val="8F8F8F">
                      <a:lumOff val="44000"/>
                    </a:srgbClr>
                  </a:solidFill>
                  <a:effectLst>
                    <a:outerShdw blurRad="38100" dist="38100" dir="2700000" rotWithShape="0">
                      <a:srgbClr val="000000">
                        <a:alpha val="43137"/>
                      </a:srgbClr>
                    </a:outerShdw>
                  </a:effectLst>
                </a:defRPr>
              </a:pPr>
              <a:r>
                <a:rPr kumimoji="0" lang="ar-JO" sz="72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الجواب:</a:t>
              </a:r>
            </a:p>
            <a:p>
              <a:pPr marL="0" marR="0" lvl="0" indent="0" algn="ctr" defTabSz="914400" rtl="0" eaLnBrk="1" fontAlgn="auto" latinLnBrk="0" hangingPunct="0">
                <a:lnSpc>
                  <a:spcPct val="100000"/>
                </a:lnSpc>
                <a:spcBef>
                  <a:spcPts val="0"/>
                </a:spcBef>
                <a:spcAft>
                  <a:spcPts val="0"/>
                </a:spcAft>
                <a:buClrTx/>
                <a:buSzTx/>
                <a:buFontTx/>
                <a:buNone/>
                <a:tabLst/>
                <a:defRPr sz="7200" b="1">
                  <a:solidFill>
                    <a:srgbClr val="8F8F8F">
                      <a:lumOff val="44000"/>
                    </a:srgbClr>
                  </a:solidFill>
                  <a:effectLst>
                    <a:outerShdw blurRad="38100" dist="38100" dir="2700000" rotWithShape="0">
                      <a:srgbClr val="000000">
                        <a:alpha val="43137"/>
                      </a:srgbClr>
                    </a:outerShdw>
                  </a:effectLst>
                </a:defRPr>
              </a:pPr>
              <a:r>
                <a:rPr kumimoji="0" lang="ar-JO" sz="72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&gt; 68 مليون</a:t>
              </a:r>
              <a:endParaRPr kumimoji="0" sz="72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pic>
        <p:nvPicPr>
          <p:cNvPr id="3232" name="Picture 2" descr="Picture 2"/>
          <p:cNvPicPr>
            <a:picLocks noChangeAspect="1"/>
          </p:cNvPicPr>
          <p:nvPr/>
        </p:nvPicPr>
        <p:blipFill>
          <a:blip r:embed="rId3"/>
          <a:stretch>
            <a:fillRect/>
          </a:stretch>
        </p:blipFill>
        <p:spPr>
          <a:xfrm>
            <a:off x="6332666" y="4127493"/>
            <a:ext cx="2811334" cy="2730507"/>
          </a:xfrm>
          <a:prstGeom prst="rect">
            <a:avLst/>
          </a:prstGeom>
          <a:ln w="12700">
            <a:miter lim="400000"/>
          </a:ln>
        </p:spPr>
      </p:pic>
      <p:grpSp>
        <p:nvGrpSpPr>
          <p:cNvPr id="3235" name="Rectangle 1026"/>
          <p:cNvGrpSpPr/>
          <p:nvPr/>
        </p:nvGrpSpPr>
        <p:grpSpPr>
          <a:xfrm>
            <a:off x="-178758" y="1205339"/>
            <a:ext cx="9355889" cy="2839152"/>
            <a:chOff x="-175373" y="-237747"/>
            <a:chExt cx="9355887" cy="2839151"/>
          </a:xfrm>
        </p:grpSpPr>
        <p:sp>
          <p:nvSpPr>
            <p:cNvPr id="3233" name="Rectangle"/>
            <p:cNvSpPr/>
            <p:nvPr/>
          </p:nvSpPr>
          <p:spPr>
            <a:xfrm>
              <a:off x="0" y="86566"/>
              <a:ext cx="9180514" cy="2514838"/>
            </a:xfrm>
            <a:prstGeom prst="rect">
              <a:avLst/>
            </a:prstGeom>
            <a:solidFill>
              <a:schemeClr val="accent3">
                <a:lumOff val="44000"/>
              </a:schemeClr>
            </a:solidFill>
            <a:ln w="12700" cap="flat">
              <a:noFill/>
              <a:miter lim="400000"/>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b="1"/>
              </a:pPr>
              <a:endParaRPr kumimoji="0" sz="4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234" name="How many prophetic voices has America murdered through abortion?"/>
            <p:cNvSpPr txBox="1"/>
            <p:nvPr/>
          </p:nvSpPr>
          <p:spPr>
            <a:xfrm>
              <a:off x="-175373" y="-237747"/>
              <a:ext cx="9089075" cy="25853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60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5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كم عدد الأصوات النبويّة</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5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التي قتلتها أمريكا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5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من خلال الإجهاض؟</a:t>
              </a:r>
              <a:endParaRPr kumimoji="0" sz="5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3231"/>
                                        </p:tgtEl>
                                        <p:attrNameLst>
                                          <p:attrName>style.visibility</p:attrName>
                                        </p:attrNameLst>
                                      </p:cBhvr>
                                      <p:to>
                                        <p:strVal val="visible"/>
                                      </p:to>
                                    </p:set>
                                    <p:animEffect transition="in" filter="blinds(horizontal)">
                                      <p:cBhvr>
                                        <p:cTn id="7" dur="500"/>
                                        <p:tgtEl>
                                          <p:spTgt spid="3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1"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7" name="Rectangle 1026"/>
          <p:cNvSpPr txBox="1">
            <a:spLocks noGrp="1"/>
          </p:cNvSpPr>
          <p:nvPr>
            <p:ph type="title"/>
          </p:nvPr>
        </p:nvSpPr>
        <p:spPr>
          <a:xfrm>
            <a:off x="-1" y="-4764"/>
            <a:ext cx="9180515" cy="1849440"/>
          </a:xfrm>
          <a:prstGeom prst="rect">
            <a:avLst/>
          </a:prstGeom>
          <a:solidFill>
            <a:srgbClr val="000090"/>
          </a:solidFill>
          <a:effectLst>
            <a:outerShdw blurRad="63500" dist="35921" dir="2700000" rotWithShape="0">
              <a:srgbClr val="000000">
                <a:alpha val="74998"/>
              </a:srgbClr>
            </a:outerShdw>
          </a:effectLst>
        </p:spPr>
        <p:txBody>
          <a:bodyPr/>
          <a:lstStyle/>
          <a:p>
            <a:pPr>
              <a:defRPr sz="4800" b="1">
                <a:effectLst>
                  <a:outerShdw blurRad="38100" dist="38100" dir="2700000" rotWithShape="0">
                    <a:srgbClr val="000000">
                      <a:alpha val="43137"/>
                    </a:srgbClr>
                  </a:outerShdw>
                </a:effectLst>
              </a:defRPr>
            </a:pPr>
            <a:r>
              <a:rPr lang="ar-JO" dirty="0"/>
              <a:t>مشاكل مع الولايات المتحدة الأمريكية</a:t>
            </a:r>
            <a:br>
              <a:rPr lang="ar-JO" dirty="0"/>
            </a:br>
            <a:r>
              <a:rPr lang="ar-JO" dirty="0"/>
              <a:t>باعتبارها بابل الخفيّة</a:t>
            </a:r>
            <a:endParaRPr dirty="0"/>
          </a:p>
        </p:txBody>
      </p:sp>
      <p:sp>
        <p:nvSpPr>
          <p:cNvPr id="3238"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239" name="Rectangle 1026"/>
          <p:cNvSpPr txBox="1"/>
          <p:nvPr/>
        </p:nvSpPr>
        <p:spPr>
          <a:xfrm>
            <a:off x="117158" y="2595910"/>
            <a:ext cx="9026842" cy="35394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	الرمز الوطني للولايات المتحدة الأمريكية ليس المرأة </a:t>
            </a: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بل النسر الأصلع</a:t>
            </a:r>
            <a:endPar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	يجب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ثبات ال</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إ</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دعاءات أن روسيا هي الوحش</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لم يحدث </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تدمير الولايات المتحدة الأمريكية في عام 1993 </a:t>
            </a:r>
            <a:endPar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lang="en-US" sz="3200" b="1" kern="0" dirty="0">
                <a:solidFill>
                  <a:srgbClr val="8F8F8F">
                    <a:lumOff val="44000"/>
                  </a:srgbClr>
                </a:solidFill>
                <a:latin typeface="Arial" panose="020B0604020202020204" pitchFamily="34" charset="0"/>
                <a:cs typeface="Arial" panose="020B0604020202020204" pitchFamily="34" charset="0"/>
                <a:sym typeface="Arial"/>
              </a:rPr>
              <a:t>        </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فضلاً عن الأخطاء النبوية الأخرى</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ث‌)	يحتوي كتاب الدكتور تشان على العديد من المشكلات </a:t>
            </a: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اللاهوتية الأخرى</a:t>
            </a:r>
          </a:p>
        </p:txBody>
      </p:sp>
      <p:sp>
        <p:nvSpPr>
          <p:cNvPr id="3240" name="Text Box 37"/>
          <p:cNvSpPr txBox="1"/>
          <p:nvPr/>
        </p:nvSpPr>
        <p:spPr>
          <a:xfrm>
            <a:off x="8169487" y="44449"/>
            <a:ext cx="1021048"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ص</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2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3239">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iterate>
                                    <p:tmAbs val="0"/>
                                  </p:iterate>
                                  <p:childTnLst>
                                    <p:set>
                                      <p:cBhvr>
                                        <p:cTn id="15" fill="hold"/>
                                        <p:tgtEl>
                                          <p:spTgt spid="3239">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3239">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32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9" grpId="0" build="p" bldLvl="5"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2" name="Rectangle 1026"/>
          <p:cNvSpPr txBox="1">
            <a:spLocks noGrp="1"/>
          </p:cNvSpPr>
          <p:nvPr>
            <p:ph type="title"/>
          </p:nvPr>
        </p:nvSpPr>
        <p:spPr>
          <a:xfrm>
            <a:off x="-1" y="-4764"/>
            <a:ext cx="9180515" cy="1633540"/>
          </a:xfrm>
          <a:prstGeom prst="rect">
            <a:avLst/>
          </a:prstGeom>
          <a:solidFill>
            <a:srgbClr val="800000"/>
          </a:solidFill>
          <a:effectLst>
            <a:outerShdw blurRad="63500" dist="35921" dir="2700000" rotWithShape="0">
              <a:srgbClr val="000000">
                <a:alpha val="74998"/>
              </a:srgbClr>
            </a:outerShdw>
          </a:effectLst>
        </p:spPr>
        <p:txBody>
          <a:bodyPr/>
          <a:lstStyle/>
          <a:p>
            <a:pPr>
              <a:defRPr sz="4800" b="1">
                <a:effectLst>
                  <a:outerShdw blurRad="38100" dist="38100" dir="2700000" rotWithShape="0">
                    <a:srgbClr val="000000">
                      <a:alpha val="43137"/>
                    </a:srgbClr>
                  </a:outerShdw>
                </a:effectLst>
              </a:defRPr>
            </a:pPr>
            <a:r>
              <a:rPr lang="ar-JO" dirty="0"/>
              <a:t>إذن من هي أو ما هي</a:t>
            </a:r>
            <a:br>
              <a:rPr lang="ar-JO" dirty="0"/>
            </a:br>
            <a:r>
              <a:rPr lang="ar-JO" dirty="0"/>
              <a:t>بابل الخفيّة؟</a:t>
            </a:r>
            <a:endParaRPr dirty="0"/>
          </a:p>
        </p:txBody>
      </p:sp>
      <p:sp>
        <p:nvSpPr>
          <p:cNvPr id="3243"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pic>
        <p:nvPicPr>
          <p:cNvPr id="3244" name="Picture 5" descr="Picture 5"/>
          <p:cNvPicPr>
            <a:picLocks noChangeAspect="1"/>
          </p:cNvPicPr>
          <p:nvPr/>
        </p:nvPicPr>
        <p:blipFill>
          <a:blip r:embed="rId2"/>
          <a:stretch>
            <a:fillRect/>
          </a:stretch>
        </p:blipFill>
        <p:spPr>
          <a:xfrm>
            <a:off x="5795962" y="4314825"/>
            <a:ext cx="3271838" cy="2514600"/>
          </a:xfrm>
          <a:prstGeom prst="rect">
            <a:avLst/>
          </a:prstGeom>
          <a:ln w="12700">
            <a:miter lim="400000"/>
          </a:ln>
        </p:spPr>
      </p:pic>
      <p:sp>
        <p:nvSpPr>
          <p:cNvPr id="3245" name="Rectangle 1026"/>
          <p:cNvSpPr txBox="1"/>
          <p:nvPr/>
        </p:nvSpPr>
        <p:spPr>
          <a:xfrm>
            <a:off x="0" y="1916112"/>
            <a:ext cx="8603673" cy="35394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a:t>
            </a: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لا يمكن لأحد أن يحدد مدينة بابل المذكورة في رؤيا 	17-18 بشكل مؤكد.</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a:t>
            </a:r>
            <a:r>
              <a:rPr kumimoji="0" lang="en-US"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ومع ذلك فمن غير المرجح أن تكون بابل هي النظام </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العالمي أو المدينة أو تحالف من الأمم.</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	في الوقت الحالي ربما تكون الولايات المتحدة</a:t>
            </a:r>
            <a:r>
              <a:rPr kumimoji="0" lang="ar-JO" sz="3200" b="1" u="none" strike="noStrike" kern="0" cap="none" spc="0" normalizeH="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الأمريكية </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lang="ar-JO" sz="3200" b="1" kern="0" dirty="0">
                <a:solidFill>
                  <a:srgbClr val="8F8F8F">
                    <a:lumOff val="44000"/>
                  </a:srgbClr>
                </a:solidFill>
                <a:latin typeface="Arial" panose="020B0604020202020204" pitchFamily="34" charset="0"/>
                <a:cs typeface="Arial" panose="020B0604020202020204" pitchFamily="34" charset="0"/>
                <a:sym typeface="Arial"/>
              </a:rPr>
              <a:t>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هي الخيار الأفضل لكن لا أحد يعرف ذلك 	حقاً – بما فيهم </a:t>
            </a:r>
          </a:p>
          <a:p>
            <a:pPr marL="0" marR="0" lvl="0" indent="0" algn="r" defTabSz="914400" rtl="1" eaLnBrk="1" fontAlgn="auto" latinLnBrk="0" hangingPunct="0">
              <a:lnSpc>
                <a:spcPct val="100000"/>
              </a:lnSpc>
              <a:spcBef>
                <a:spcPts val="0"/>
              </a:spcBef>
              <a:spcAft>
                <a:spcPts val="0"/>
              </a:spcAft>
              <a:buClrTx/>
              <a:buSzPct val="100000"/>
              <a:buFontTx/>
              <a:buNone/>
              <a:tabLst/>
              <a:defRPr sz="3200" b="1">
                <a:solidFill>
                  <a:srgbClr val="8F8F8F">
                    <a:lumOff val="44000"/>
                  </a:srgbClr>
                </a:solidFill>
              </a:defRPr>
            </a:pPr>
            <a:r>
              <a:rPr lang="ar-JO" sz="3200" b="1" kern="0" dirty="0">
                <a:solidFill>
                  <a:srgbClr val="8F8F8F">
                    <a:lumOff val="44000"/>
                  </a:srgbClr>
                </a:solidFill>
                <a:latin typeface="Arial" panose="020B0604020202020204" pitchFamily="34" charset="0"/>
                <a:cs typeface="Arial" panose="020B0604020202020204" pitchFamily="34" charset="0"/>
                <a:sym typeface="Arial"/>
              </a:rPr>
              <a:t>        </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أنا</a:t>
            </a:r>
          </a:p>
        </p:txBody>
      </p:sp>
      <p:sp>
        <p:nvSpPr>
          <p:cNvPr id="3246" name="Text Box 37"/>
          <p:cNvSpPr txBox="1"/>
          <p:nvPr/>
        </p:nvSpPr>
        <p:spPr>
          <a:xfrm>
            <a:off x="8150801" y="44449"/>
            <a:ext cx="102585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ض</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4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4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24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24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324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24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32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5" grpId="0" build="p" bldLvl="5"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2398806"/>
          </a:xfrm>
          <a:noFill/>
          <a:effectLst>
            <a:outerShdw blurRad="63500" dist="35921" dir="2700000" algn="ctr" rotWithShape="0">
              <a:schemeClr val="tx2">
                <a:alpha val="74998"/>
              </a:schemeClr>
            </a:outerShdw>
          </a:effectLst>
        </p:spPr>
        <p:txBody>
          <a:bodyPr/>
          <a:lstStyle/>
          <a:p>
            <a:pPr>
              <a:defRPr/>
            </a:pPr>
            <a:r>
              <a:rPr lang="ar-JO" sz="3600" dirty="0">
                <a:effectLst>
                  <a:outerShdw blurRad="38100" dist="38100" dir="2700000" algn="tl">
                    <a:srgbClr val="000000">
                      <a:alpha val="43137"/>
                    </a:srgbClr>
                  </a:outerShdw>
                </a:effectLst>
                <a:ea typeface="ＭＳ Ｐゴシック" charset="0"/>
              </a:rPr>
              <a:t>سوف يدمر ضد المسيح الدجال بابل في نهاية الزمان، عندما يرأس اتحاد عشر مناطق في النصف الثاني من الضيقة (7:17-18).</a:t>
            </a:r>
            <a:r>
              <a:rPr lang="en-US" sz="3600" dirty="0">
                <a:effectLst>
                  <a:outerShdw blurRad="38100" dist="38100" dir="2700000" algn="tl">
                    <a:srgbClr val="000000">
                      <a:alpha val="43137"/>
                    </a:srgbClr>
                  </a:outerShdw>
                </a:effectLst>
                <a:ea typeface="ＭＳ Ｐゴシック" charset="0"/>
              </a:rPr>
              <a:t> </a:t>
            </a: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charset="0"/>
                <a:cs typeface="ＭＳ Ｐゴシック" charset="0"/>
              </a:rPr>
              <a:t>Used with permission</a:t>
            </a:r>
          </a:p>
        </p:txBody>
      </p:sp>
      <p:pic>
        <p:nvPicPr>
          <p:cNvPr id="2" name="Picture 1"/>
          <p:cNvPicPr>
            <a:picLocks noChangeAspect="1"/>
          </p:cNvPicPr>
          <p:nvPr/>
        </p:nvPicPr>
        <p:blipFill>
          <a:blip r:embed="rId3"/>
          <a:stretch>
            <a:fillRect/>
          </a:stretch>
        </p:blipFill>
        <p:spPr>
          <a:xfrm>
            <a:off x="0" y="2353732"/>
            <a:ext cx="6132498" cy="4593167"/>
          </a:xfrm>
          <a:prstGeom prst="hexagon">
            <a:avLst/>
          </a:prstGeom>
        </p:spPr>
      </p:pic>
      <p:sp>
        <p:nvSpPr>
          <p:cNvPr id="6" name="Rectangle 1026"/>
          <p:cNvSpPr txBox="1">
            <a:spLocks noChangeArrowheads="1"/>
          </p:cNvSpPr>
          <p:nvPr/>
        </p:nvSpPr>
        <p:spPr bwMode="auto">
          <a:xfrm>
            <a:off x="6132498" y="1930400"/>
            <a:ext cx="3119453" cy="4451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7 رؤوس    و10 قرون</a:t>
            </a: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03491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45"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479</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nvGrpSpPr>
          <p:cNvPr id="2648" name="Rectangle 3"/>
          <p:cNvGrpSpPr/>
          <p:nvPr/>
        </p:nvGrpSpPr>
        <p:grpSpPr>
          <a:xfrm>
            <a:off x="0" y="1588192"/>
            <a:ext cx="9144000" cy="4495801"/>
            <a:chOff x="0" y="0"/>
            <a:chExt cx="9144000" cy="4495800"/>
          </a:xfrm>
        </p:grpSpPr>
        <p:sp>
          <p:nvSpPr>
            <p:cNvPr id="2646" name="Rectangle"/>
            <p:cNvSpPr/>
            <p:nvPr/>
          </p:nvSpPr>
          <p:spPr>
            <a:xfrm>
              <a:off x="0" y="0"/>
              <a:ext cx="9144000" cy="4495800"/>
            </a:xfrm>
            <a:prstGeom prst="rect">
              <a:avLst/>
            </a:prstGeom>
            <a:solidFill>
              <a:schemeClr val="accent3">
                <a:lumOff val="44000"/>
                <a:alpha val="64999"/>
              </a:schemeClr>
            </a:solidFill>
            <a:ln w="12700" cap="flat">
              <a:noFill/>
              <a:miter lim="400000"/>
            </a:ln>
            <a:effectLst/>
          </p:spPr>
          <p:txBody>
            <a:bodyPr wrap="square" lIns="46799" tIns="46799" rIns="46799" bIns="46799" numCol="1" anchor="t">
              <a:noAutofit/>
            </a:bodyPr>
            <a:lstStyle/>
            <a:p>
              <a:pPr marL="342900" marR="0" lvl="0" indent="-342900" algn="l" defTabSz="914400" rtl="0" eaLnBrk="1" fontAlgn="auto" latinLnBrk="0" hangingPunct="0">
                <a:lnSpc>
                  <a:spcPct val="100000"/>
                </a:lnSpc>
                <a:spcBef>
                  <a:spcPts val="700"/>
                </a:spcBef>
                <a:spcAft>
                  <a:spcPts val="0"/>
                </a:spcAft>
                <a:buClrTx/>
                <a:buSzTx/>
                <a:buFontTx/>
                <a:buNone/>
                <a:tabLst/>
                <a:defRPr sz="3200"/>
              </a:pP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47" name="Egypt (Pharaohs)…"/>
            <p:cNvSpPr txBox="1"/>
            <p:nvPr/>
          </p:nvSpPr>
          <p:spPr>
            <a:xfrm>
              <a:off x="45719" y="0"/>
              <a:ext cx="9052562" cy="4414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مصر (الفراعنة)</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آشور (الملوك الآشوريون)</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3.  بابل الجديدة (نبوخذنصّر)</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4.  مادي وفارس (كورش)</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5.  اليونان (الإسكندر الأكبر)</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6.  روما (القياصرة؛ الواحد)</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7.  إعادة توحيد الإمبراطورية الرومانية (عشرة ملوك؛ ليس بعد)</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8.  مملكة عالم الأمم النهائية (ضد المسيح)</a:t>
              </a:r>
              <a:endPar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p:txBody>
        </p:sp>
      </p:grpSp>
      <p:sp>
        <p:nvSpPr>
          <p:cNvPr id="2649"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normAutofit/>
          </a:bodyPr>
          <a:lstStyle>
            <a:lvl1pPr defTabSz="731520">
              <a:defRPr sz="3680" b="1">
                <a:solidFill>
                  <a:schemeClr val="accent3">
                    <a:lumOff val="44000"/>
                  </a:schemeClr>
                </a:solidFill>
              </a:defRPr>
            </a:lvl1pPr>
          </a:lstStyle>
          <a:p>
            <a:r>
              <a:rPr lang="ar-JO" dirty="0"/>
              <a:t>ثماني ممالك متعاقبة (17: 10 -11)</a:t>
            </a:r>
            <a:endParaRPr dirty="0"/>
          </a:p>
        </p:txBody>
      </p:sp>
      <p:sp>
        <p:nvSpPr>
          <p:cNvPr id="2650"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مارك ل. هيت الشكوك، نقد لوجهة النظر السابقية لرؤيا 17: 9- 11 ونيرون،</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مكتبة ساكرا 164 (يوليو - سبتمبر 2007): 484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8"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9" y="30866"/>
            <a:ext cx="9091825" cy="6827134"/>
          </a:xfrm>
          <a:prstGeom prst="rect">
            <a:avLst/>
          </a:prstGeom>
        </p:spPr>
      </p:pic>
      <p:sp>
        <p:nvSpPr>
          <p:cNvPr id="887810" name="Rectangle 1026"/>
          <p:cNvSpPr>
            <a:spLocks noGrp="1" noChangeArrowheads="1"/>
          </p:cNvSpPr>
          <p:nvPr>
            <p:ph type="ctrTitle"/>
          </p:nvPr>
        </p:nvSpPr>
        <p:spPr>
          <a:xfrm>
            <a:off x="5249339" y="-45074"/>
            <a:ext cx="3626380" cy="3956674"/>
          </a:xfrm>
          <a:noFill/>
          <a:effectLst/>
        </p:spPr>
        <p:txBody>
          <a:bodyPr/>
          <a:lstStyle/>
          <a:p>
            <a:pPr algn="r">
              <a:defRPr/>
            </a:pPr>
            <a:r>
              <a:rPr lang="ar-JO" dirty="0">
                <a:effectLst>
                  <a:glow rad="177800">
                    <a:schemeClr val="tx1"/>
                  </a:glow>
                </a:effectLst>
                <a:ea typeface="ＭＳ Ｐゴシック" charset="0"/>
              </a:rPr>
              <a:t>في البداية تركب على الوحش  (17: 7-14)</a:t>
            </a:r>
            <a:endParaRPr lang="en-US" dirty="0">
              <a:effectLst>
                <a:glow rad="177800">
                  <a:schemeClr val="tx1"/>
                </a:glow>
              </a:effectLst>
              <a:ea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charset="0"/>
                <a:cs typeface="ＭＳ Ｐゴシック" charset="0"/>
              </a:rPr>
              <a:t>Used with permission</a:t>
            </a:r>
          </a:p>
        </p:txBody>
      </p:sp>
    </p:spTree>
    <p:extLst>
      <p:ext uri="{BB962C8B-B14F-4D97-AF65-F5344CB8AC3E}">
        <p14:creationId xmlns:p14="http://schemas.microsoft.com/office/powerpoint/2010/main" val="13499884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5075"/>
            <a:ext cx="9163572" cy="6858000"/>
          </a:xfrm>
          <a:prstGeom prst="rect">
            <a:avLst/>
          </a:prstGeom>
        </p:spPr>
      </p:pic>
      <p:sp>
        <p:nvSpPr>
          <p:cNvPr id="887810" name="Rectangle 1026"/>
          <p:cNvSpPr>
            <a:spLocks noGrp="1" noChangeArrowheads="1"/>
          </p:cNvSpPr>
          <p:nvPr>
            <p:ph type="ctrTitle"/>
          </p:nvPr>
        </p:nvSpPr>
        <p:spPr>
          <a:xfrm>
            <a:off x="1" y="-45075"/>
            <a:ext cx="3311236" cy="3973607"/>
          </a:xfrm>
          <a:noFill/>
          <a:effectLst/>
        </p:spPr>
        <p:txBody>
          <a:bodyPr/>
          <a:lstStyle/>
          <a:p>
            <a:pPr algn="r" rtl="1">
              <a:defRPr/>
            </a:pPr>
            <a:r>
              <a:rPr lang="ar-JO" dirty="0">
                <a:effectLst>
                  <a:glow rad="177800">
                    <a:schemeClr val="tx1"/>
                  </a:glow>
                </a:effectLst>
                <a:ea typeface="ＭＳ Ｐゴシック" charset="0"/>
              </a:rPr>
              <a:t>لكن الوحش يقتلها لاحقاً (17: 15-18)</a:t>
            </a:r>
            <a:endParaRPr lang="en-US" dirty="0">
              <a:effectLst>
                <a:glow rad="177800">
                  <a:schemeClr val="tx1"/>
                </a:glow>
              </a:effectLst>
              <a:ea typeface="ＭＳ Ｐゴシック" charset="0"/>
            </a:endParaRPr>
          </a:p>
        </p:txBody>
      </p:sp>
    </p:spTree>
    <p:extLst>
      <p:ext uri="{BB962C8B-B14F-4D97-AF65-F5344CB8AC3E}">
        <p14:creationId xmlns:p14="http://schemas.microsoft.com/office/powerpoint/2010/main" val="38504071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3" name="Rectangle 1026"/>
          <p:cNvSpPr txBox="1">
            <a:spLocks noGrp="1"/>
          </p:cNvSpPr>
          <p:nvPr>
            <p:ph type="title"/>
          </p:nvPr>
        </p:nvSpPr>
        <p:spPr>
          <a:xfrm>
            <a:off x="0" y="5198533"/>
            <a:ext cx="8681884" cy="1352393"/>
          </a:xfrm>
          <a:prstGeom prst="rect">
            <a:avLst/>
          </a:prstGeom>
        </p:spPr>
        <p:txBody>
          <a:bodyPr anchor="t">
            <a:normAutofit fontScale="90000"/>
          </a:bodyPr>
          <a:lstStyle/>
          <a:p>
            <a:pPr marL="592137" indent="-592137" algn="r" defTabSz="457200">
              <a:defRPr b="1"/>
            </a:pPr>
            <a:r>
              <a:rPr lang="ar-JO" dirty="0"/>
              <a:t>1. سوف </a:t>
            </a:r>
            <a:r>
              <a:rPr lang="ar-JO" dirty="0">
                <a:solidFill>
                  <a:srgbClr val="FFFF00"/>
                </a:solidFill>
              </a:rPr>
              <a:t>يسقط</a:t>
            </a:r>
            <a:r>
              <a:rPr lang="ar-JO" dirty="0"/>
              <a:t> هذا الكيان الرئيسي لهذا العالم في </a:t>
            </a:r>
            <a:br>
              <a:rPr lang="ar-JO" dirty="0"/>
            </a:br>
            <a:r>
              <a:rPr lang="ar-JO" dirty="0"/>
              <a:t>     الضيقة العظيمة (رؤيا 17).</a:t>
            </a:r>
            <a:endParaRPr dirty="0"/>
          </a:p>
        </p:txBody>
      </p:sp>
      <p:sp>
        <p:nvSpPr>
          <p:cNvPr id="3384" name="Rectangle 1026"/>
          <p:cNvSpPr txBox="1"/>
          <p:nvPr/>
        </p:nvSpPr>
        <p:spPr>
          <a:xfrm>
            <a:off x="45719" y="112054"/>
            <a:ext cx="905256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2800" b="1" i="1">
                <a:solidFill>
                  <a:srgbClr val="8F8F8F">
                    <a:lumOff val="44000"/>
                  </a:srgbClr>
                </a:solidFill>
              </a:defRPr>
            </a:pPr>
            <a:r>
              <a:rPr kumimoji="0" lang="ar-JO" sz="3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ماذا سيحدث للسلطة الأكثر شراً في العالم؟ </a:t>
            </a:r>
          </a:p>
        </p:txBody>
      </p:sp>
      <p:pic>
        <p:nvPicPr>
          <p:cNvPr id="3385" name="Picture 1" descr="Picture 1"/>
          <p:cNvPicPr>
            <a:picLocks noChangeAspect="1"/>
          </p:cNvPicPr>
          <p:nvPr/>
        </p:nvPicPr>
        <p:blipFill>
          <a:blip r:embed="rId2"/>
          <a:stretch>
            <a:fillRect/>
          </a:stretch>
        </p:blipFill>
        <p:spPr>
          <a:xfrm>
            <a:off x="1727199" y="783002"/>
            <a:ext cx="5858934" cy="4394203"/>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7" name="Picture 2" descr="Picture 2"/>
          <p:cNvPicPr>
            <a:picLocks noChangeAspect="1"/>
          </p:cNvPicPr>
          <p:nvPr/>
        </p:nvPicPr>
        <p:blipFill>
          <a:blip r:embed="rId2"/>
          <a:stretch>
            <a:fillRect/>
          </a:stretch>
        </p:blipFill>
        <p:spPr>
          <a:xfrm>
            <a:off x="1811858" y="19065"/>
            <a:ext cx="7704668" cy="6862862"/>
          </a:xfrm>
          <a:prstGeom prst="rect">
            <a:avLst/>
          </a:prstGeom>
          <a:ln w="12700">
            <a:miter lim="400000"/>
          </a:ln>
        </p:spPr>
      </p:pic>
      <p:pic>
        <p:nvPicPr>
          <p:cNvPr id="3388" name="Picture 4" descr="Picture 4"/>
          <p:cNvPicPr>
            <a:picLocks noChangeAspect="1"/>
          </p:cNvPicPr>
          <p:nvPr/>
        </p:nvPicPr>
        <p:blipFill>
          <a:blip r:embed="rId3"/>
          <a:stretch>
            <a:fillRect/>
          </a:stretch>
        </p:blipFill>
        <p:spPr>
          <a:xfrm>
            <a:off x="0" y="19067"/>
            <a:ext cx="4560726" cy="6858001"/>
          </a:xfrm>
          <a:prstGeom prst="rect">
            <a:avLst/>
          </a:prstGeom>
          <a:ln w="12700">
            <a:miter lim="400000"/>
          </a:ln>
        </p:spPr>
      </p:pic>
      <p:sp>
        <p:nvSpPr>
          <p:cNvPr id="3389" name="Rectangle 1026"/>
          <p:cNvSpPr txBox="1">
            <a:spLocks noGrp="1"/>
          </p:cNvSpPr>
          <p:nvPr>
            <p:ph type="title"/>
          </p:nvPr>
        </p:nvSpPr>
        <p:spPr>
          <a:xfrm>
            <a:off x="0" y="4572011"/>
            <a:ext cx="9144000" cy="2404535"/>
          </a:xfrm>
          <a:prstGeom prst="rect">
            <a:avLst/>
          </a:prstGeom>
        </p:spPr>
        <p:txBody>
          <a:bodyPr anchor="t"/>
          <a:lstStyle/>
          <a:p>
            <a:pPr marL="592137" indent="-592137" algn="r" defTabSz="457200">
              <a:defRPr b="1"/>
            </a:pPr>
            <a:r>
              <a:rPr lang="ar-JO" dirty="0">
                <a:effectLst>
                  <a:glow rad="228600">
                    <a:schemeClr val="tx1">
                      <a:alpha val="88880"/>
                    </a:schemeClr>
                  </a:glow>
                </a:effectLst>
              </a:rPr>
              <a:t>2. سيتم </a:t>
            </a:r>
            <a:r>
              <a:rPr lang="ar-JO" dirty="0">
                <a:solidFill>
                  <a:srgbClr val="FFFF00"/>
                </a:solidFill>
                <a:effectLst>
                  <a:glow rad="228600">
                    <a:schemeClr val="tx1">
                      <a:alpha val="88880"/>
                    </a:schemeClr>
                  </a:glow>
                </a:effectLst>
              </a:rPr>
              <a:t>استبدال</a:t>
            </a:r>
            <a:r>
              <a:rPr lang="ar-JO" dirty="0">
                <a:effectLst>
                  <a:glow rad="228600">
                    <a:schemeClr val="tx1">
                      <a:alpha val="88880"/>
                    </a:schemeClr>
                  </a:glow>
                </a:effectLst>
              </a:rPr>
              <a:t> التأثير الرئيسي في العالم </a:t>
            </a:r>
            <a:br>
              <a:rPr lang="ar-JO" dirty="0">
                <a:effectLst>
                  <a:glow rad="228600">
                    <a:schemeClr val="tx1">
                      <a:alpha val="88880"/>
                    </a:schemeClr>
                  </a:glow>
                </a:effectLst>
              </a:rPr>
            </a:br>
            <a:r>
              <a:rPr lang="ar-JO" dirty="0">
                <a:effectLst>
                  <a:glow rad="228600">
                    <a:schemeClr val="tx1">
                      <a:alpha val="88880"/>
                    </a:schemeClr>
                  </a:glow>
                </a:effectLst>
              </a:rPr>
              <a:t>    بملكوت المسيح </a:t>
            </a:r>
            <a:r>
              <a:rPr lang="ar-JO" sz="4000" dirty="0">
                <a:effectLst>
                  <a:glow rad="228600">
                    <a:schemeClr val="tx1">
                      <a:alpha val="88880"/>
                    </a:schemeClr>
                  </a:glow>
                </a:effectLst>
              </a:rPr>
              <a:t>(18: 1 – 19: 10)</a:t>
            </a:r>
            <a:endParaRPr sz="4000" dirty="0">
              <a:effectLst>
                <a:glow rad="228600">
                  <a:schemeClr val="tx1">
                    <a:alpha val="88880"/>
                  </a:schemeClr>
                </a:glow>
              </a:effectLst>
            </a:endParaRPr>
          </a:p>
        </p:txBody>
      </p:sp>
      <p:sp>
        <p:nvSpPr>
          <p:cNvPr id="3390" name="Rectangle 1026"/>
          <p:cNvSpPr txBox="1"/>
          <p:nvPr/>
        </p:nvSpPr>
        <p:spPr>
          <a:xfrm>
            <a:off x="45719" y="19066"/>
            <a:ext cx="905256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fontScale="77500" lnSpcReduction="20000"/>
          </a:bodyPr>
          <a:lstStyle>
            <a:lvl1pPr marL="592137" marR="0" indent="-592137" algn="r">
              <a:lnSpc>
                <a:spcPct val="100000"/>
              </a:lnSpc>
              <a:spcBef>
                <a:spcPts val="0"/>
              </a:spcBef>
              <a:spcAft>
                <a:spcPts val="0"/>
              </a:spcAft>
              <a:buClrTx/>
              <a:buSzTx/>
              <a:buFontTx/>
              <a:buNone/>
              <a:tabLst/>
              <a:defRPr sz="4400" b="1" i="0" u="none" strike="noStrike" cap="none" spc="0" baseline="0">
                <a:solidFill>
                  <a:schemeClr val="accent3">
                    <a:lumOff val="44000"/>
                  </a:schemeClr>
                </a:solidFill>
                <a:effectLst>
                  <a:glow rad="228600">
                    <a:schemeClr val="tx1">
                      <a:alpha val="88880"/>
                    </a:schemeClr>
                  </a:glow>
                </a:effectLst>
                <a:uFillTx/>
                <a:latin typeface="Arial" panose="020B0604020202020204" pitchFamily="34" charset="0"/>
                <a:cs typeface="Arial" panose="020B0604020202020204" pitchFamily="34" charset="0"/>
                <a:sym typeface="Arial"/>
              </a:defRPr>
            </a:lvl1pPr>
            <a:lvl2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2pPr>
            <a:lvl3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3pPr>
            <a:lvl4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4pPr>
            <a:lvl5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5pPr>
            <a:lvl6pPr marL="0" marR="0" indent="4572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6pPr>
            <a:lvl7pPr marL="0" marR="0" indent="9144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7pPr>
            <a:lvl8pPr marL="0" marR="0" indent="13716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8pPr>
            <a:lvl9pPr marL="0" marR="0" indent="18288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9pPr>
          </a:lstStyle>
          <a:p>
            <a:pPr marL="592137" marR="0" lvl="0" indent="-592137" algn="ctr" defTabSz="457200" rtl="0"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8F8F8F">
                    <a:lumOff val="44000"/>
                  </a:srgbClr>
                </a:solidFill>
                <a:effectLst>
                  <a:glow rad="228600">
                    <a:srgbClr val="000000">
                      <a:alpha val="88880"/>
                    </a:srgbClr>
                  </a:glow>
                </a:effectLst>
                <a:uLnTx/>
                <a:uFillTx/>
                <a:sym typeface="Arial"/>
              </a:rPr>
              <a:t>لماذا نرفض العالم ونعتنق ملكوت الله</a:t>
            </a:r>
            <a:endParaRPr kumimoji="0" sz="4400" u="none" strike="noStrike" kern="1200" cap="none" spc="0" normalizeH="0" baseline="0" noProof="0" dirty="0">
              <a:ln>
                <a:noFill/>
              </a:ln>
              <a:solidFill>
                <a:srgbClr val="8F8F8F">
                  <a:lumOff val="44000"/>
                </a:srgbClr>
              </a:solidFill>
              <a:effectLst>
                <a:glow rad="228600">
                  <a:srgbClr val="000000">
                    <a:alpha val="88880"/>
                  </a:srgbClr>
                </a:glow>
              </a:effectLst>
              <a:uLnTx/>
              <a:uFillTx/>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p:tmAbs val="0"/>
                                  </p:iterate>
                                  <p:childTnLst>
                                    <p:anim calcmode="lin" valueType="num">
                                      <p:cBhvr>
                                        <p:cTn id="6" dur="500" fill="hold"/>
                                        <p:tgtEl>
                                          <p:spTgt spid="3388"/>
                                        </p:tgtEl>
                                        <p:attrNameLst>
                                          <p:attrName>ppt_x</p:attrName>
                                        </p:attrNameLst>
                                      </p:cBhvr>
                                      <p:tavLst>
                                        <p:tav tm="0">
                                          <p:val>
                                            <p:strVal val="ppt_x"/>
                                          </p:val>
                                        </p:tav>
                                        <p:tav tm="100000">
                                          <p:val>
                                            <p:strVal val="ppt_x"/>
                                          </p:val>
                                        </p:tav>
                                      </p:tavLst>
                                    </p:anim>
                                    <p:anim calcmode="lin" valueType="num">
                                      <p:cBhvr>
                                        <p:cTn id="7" dur="500" fill="hold"/>
                                        <p:tgtEl>
                                          <p:spTgt spid="3388"/>
                                        </p:tgtEl>
                                        <p:attrNameLst>
                                          <p:attrName>ppt_y</p:attrName>
                                        </p:attrNameLst>
                                      </p:cBhvr>
                                      <p:tavLst>
                                        <p:tav tm="0">
                                          <p:val>
                                            <p:strVal val="ppt_y"/>
                                          </p:val>
                                        </p:tav>
                                        <p:tav tm="100000">
                                          <p:val>
                                            <p:strVal val="1+ppt_h/2"/>
                                          </p:val>
                                        </p:tav>
                                      </p:tavLst>
                                    </p:anim>
                                    <p:set>
                                      <p:cBhvr>
                                        <p:cTn id="8" fill="hold">
                                          <p:stCondLst>
                                            <p:cond delay="499"/>
                                          </p:stCondLst>
                                        </p:cTn>
                                        <p:tgtEl>
                                          <p:spTgt spid="33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8" grpId="0"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076765" cy="6858000"/>
          </a:xfrm>
          <a:prstGeom prst="rect">
            <a:avLst/>
          </a:prstGeom>
        </p:spPr>
      </p:pic>
      <p:sp>
        <p:nvSpPr>
          <p:cNvPr id="887810" name="Rectangle 1026"/>
          <p:cNvSpPr>
            <a:spLocks noGrp="1" noChangeArrowheads="1"/>
          </p:cNvSpPr>
          <p:nvPr>
            <p:ph type="ctrTitle"/>
          </p:nvPr>
        </p:nvSpPr>
        <p:spPr>
          <a:xfrm>
            <a:off x="0" y="4586989"/>
            <a:ext cx="9144000" cy="2118603"/>
          </a:xfrm>
          <a:noFill/>
          <a:ln>
            <a:noFill/>
          </a:ln>
          <a:effectLst/>
        </p:spPr>
        <p:txBody>
          <a:bodyPr vert="horz" wrap="square" lIns="91440" tIns="45720" rIns="91440" bIns="45720" numCol="1" anchor="t" anchorCtr="0" compatLnSpc="1">
            <a:prstTxWarp prst="textNoShape">
              <a:avLst/>
            </a:prstTxWarp>
          </a:bodyPr>
          <a:lstStyle/>
          <a:p>
            <a:r>
              <a:rPr lang="ar-SA" sz="3200" dirty="0">
                <a:effectLst>
                  <a:glow rad="203200">
                    <a:schemeClr val="tx1"/>
                  </a:glow>
                </a:effectLst>
              </a:rPr>
              <a:t>رؤيا ١٨ : ١-٢</a:t>
            </a:r>
            <a:r>
              <a:rPr lang="ar-JO" sz="3200" dirty="0">
                <a:effectLst>
                  <a:glow rad="203200">
                    <a:schemeClr val="tx1"/>
                  </a:glow>
                </a:effectLst>
              </a:rPr>
              <a:t>أ</a:t>
            </a:r>
            <a:br>
              <a:rPr lang="ar-SA" sz="3200" dirty="0">
                <a:effectLst>
                  <a:glow rad="203200">
                    <a:schemeClr val="tx1"/>
                  </a:glow>
                </a:effectLst>
              </a:rPr>
            </a:br>
            <a:r>
              <a:rPr lang="ar-SA" sz="3200" dirty="0">
                <a:effectLst>
                  <a:glow rad="203200">
                    <a:schemeClr val="tx1"/>
                  </a:glow>
                </a:effectLst>
              </a:rPr>
              <a:t>1 ثم بعد هذا رأيت ملاكا</a:t>
            </a:r>
            <a:r>
              <a:rPr lang="ar-JO" sz="3200" dirty="0">
                <a:effectLst>
                  <a:glow rad="203200">
                    <a:schemeClr val="tx1"/>
                  </a:glow>
                </a:effectLst>
              </a:rPr>
              <a:t>ً</a:t>
            </a:r>
            <a:r>
              <a:rPr lang="ar-SA" sz="3200" dirty="0">
                <a:effectLst>
                  <a:glow rad="203200">
                    <a:schemeClr val="tx1"/>
                  </a:glow>
                </a:effectLst>
              </a:rPr>
              <a:t> آخر نازلا</a:t>
            </a:r>
            <a:r>
              <a:rPr lang="ar-JO" sz="3200" dirty="0">
                <a:effectLst>
                  <a:glow rad="203200">
                    <a:schemeClr val="tx1"/>
                  </a:glow>
                </a:effectLst>
              </a:rPr>
              <a:t>ً</a:t>
            </a:r>
            <a:r>
              <a:rPr lang="ar-SA" sz="3200" dirty="0">
                <a:effectLst>
                  <a:glow rad="203200">
                    <a:schemeClr val="tx1"/>
                  </a:glow>
                </a:effectLst>
              </a:rPr>
              <a:t> من السماء، له سلطان عظيم</a:t>
            </a:r>
            <a:r>
              <a:rPr lang="ar-JO" sz="3200" dirty="0">
                <a:effectLst>
                  <a:glow rad="203200">
                    <a:schemeClr val="tx1"/>
                  </a:glow>
                </a:effectLst>
              </a:rPr>
              <a:t>،</a:t>
            </a:r>
            <a:r>
              <a:rPr lang="ar-SA" sz="3200" dirty="0">
                <a:effectLst>
                  <a:glow rad="203200">
                    <a:schemeClr val="tx1"/>
                  </a:glow>
                </a:effectLst>
              </a:rPr>
              <a:t> واستنارت الأرض من بهائه</a:t>
            </a:r>
            <a:r>
              <a:rPr lang="ar-JO" sz="3200" dirty="0">
                <a:effectLst>
                  <a:glow rad="203200">
                    <a:schemeClr val="tx1"/>
                  </a:glow>
                </a:effectLst>
              </a:rPr>
              <a:t>، </a:t>
            </a:r>
            <a:r>
              <a:rPr lang="ar-SA" sz="3200" dirty="0">
                <a:effectLst>
                  <a:glow rad="203200">
                    <a:schemeClr val="tx1"/>
                  </a:glow>
                </a:effectLst>
              </a:rPr>
              <a:t>وصرخ بشدة بصوت عظيم قائلا</a:t>
            </a:r>
            <a:r>
              <a:rPr lang="ar-JO" sz="3200" dirty="0">
                <a:effectLst>
                  <a:glow rad="203200">
                    <a:schemeClr val="tx1"/>
                  </a:glow>
                </a:effectLst>
              </a:rPr>
              <a:t>ً</a:t>
            </a:r>
            <a:r>
              <a:rPr lang="ar-SA" sz="3200" dirty="0">
                <a:effectLst>
                  <a:glow rad="203200">
                    <a:schemeClr val="tx1"/>
                  </a:glow>
                </a:effectLst>
              </a:rPr>
              <a:t>:</a:t>
            </a:r>
            <a:br>
              <a:rPr lang="ar-SA" sz="3200" dirty="0">
                <a:effectLst>
                  <a:glow rad="203200">
                    <a:schemeClr val="tx1"/>
                  </a:glow>
                </a:effectLst>
              </a:rPr>
            </a:br>
            <a:endParaRPr lang="en-US" sz="1100" kern="1200" dirty="0">
              <a:effectLst>
                <a:glow rad="203200">
                  <a:schemeClr val="tx1"/>
                </a:glow>
              </a:effectLst>
            </a:endParaRPr>
          </a:p>
        </p:txBody>
      </p:sp>
    </p:spTree>
    <p:extLst>
      <p:ext uri="{BB962C8B-B14F-4D97-AF65-F5344CB8AC3E}">
        <p14:creationId xmlns:p14="http://schemas.microsoft.com/office/powerpoint/2010/main" val="298551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ختوم</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أبواق</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جامات</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١</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0000"/>
                          </a:solidFill>
                          <a:effectLst/>
                          <a:latin typeface="Arial" panose="020B0604020202020204" pitchFamily="34" charset="0"/>
                          <a:ea typeface="Osaka" charset="-128"/>
                          <a:cs typeface="Arial" panose="020B0604020202020204" pitchFamily="34" charset="0"/>
                        </a:rPr>
                        <a:t>ابيض: غالب</a:t>
                      </a:r>
                      <a:endParaRPr kumimoji="0" lang="en-US" sz="1800" b="1" i="0" u="none" strike="noStrike" cap="none" normalizeH="0" baseline="0" dirty="0">
                        <a:ln>
                          <a:noFill/>
                        </a:ln>
                        <a:solidFill>
                          <a:srgbClr val="FF0000"/>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البرد والنار: ١/٣ الغطاء النباتي</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القروح</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٢</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الأحمر: الحرب</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النار: ١/٣ مخلوقات بحري</a:t>
                      </a:r>
                      <a:r>
                        <a:rPr kumimoji="0" lang="ar-JO"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ة</a:t>
                      </a:r>
                      <a:endParaRPr kumimoji="0" lang="en-US"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البحر إلى الدم</a:t>
                      </a:r>
                      <a:endParaRPr kumimoji="0" lang="en-US"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٣</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الأسود: المجاعة</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نجمة: ١/٣ المياه العذبة</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المياه العذبة إلي الدم</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٤</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شاحب: الموت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rPr>
                        <a:t>الظلام: ١/٣ الشمس و القمر والنجوم</a:t>
                      </a:r>
                      <a:endParaRPr kumimoji="0" lang="en-US"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rPr>
                        <a:t>الشمس تحرق الناس</a:t>
                      </a:r>
                      <a:endParaRPr kumimoji="0" lang="en-US"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(الأبواق ٥-٧ هي الويلات)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٥</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طم</a:t>
                      </a:r>
                      <a:r>
                        <a:rPr kumimoji="0" lang="ar-JO"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أ</a:t>
                      </a: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نة: الشهداء</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ويل ١: الجراد</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مملكة الوحش المظلمة</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٦</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الغضب: زلزال، علامات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ويل ٢: الفرات الإعداد</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جفاف نهر الفرات</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١٤٤.٠٠٠ مختومين</a:t>
                      </a:r>
                      <a:r>
                        <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بوق  ٧ = غموض</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٧</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١/٢ ساعة صمت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ويل ٣: النصر وشيك</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زلزال وبرد</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٣٣٧</a:t>
            </a:r>
            <a:endParaRPr kumimoji="0" lang="en-US" sz="2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u="none" strike="noStrike" kern="1200" cap="none" spc="140" normalizeH="0" baseline="0" noProof="0" dirty="0">
                <a:ln>
                  <a:noFill/>
                </a:ln>
                <a:solidFill>
                  <a:srgbClr val="FFCCFF"/>
                </a:solidFill>
                <a:effectLst/>
                <a:uLnTx/>
                <a:uFillTx/>
                <a:ea typeface="Osaka" charset="0"/>
              </a:rPr>
              <a:t>أحصنة</a:t>
            </a:r>
            <a:endParaRPr kumimoji="0" lang="en-US" sz="5400" u="none" strike="noStrike" kern="1200" cap="none" spc="140" normalizeH="0" baseline="0" noProof="0" dirty="0">
              <a:ln>
                <a:noFill/>
              </a:ln>
              <a:solidFill>
                <a:srgbClr val="FFCCFF"/>
              </a:solidFill>
              <a:effectLst/>
              <a:uLnTx/>
              <a:uFillTx/>
              <a:ea typeface="Osaka"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b="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1"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ختم متى 24: 5-9 يوازي: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المضلون (24: 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المجاعات (24: 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 7ت، 10-13)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الشهداء (24: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الحروب (24: 6-7أ)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الموت (24: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36434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4352"/>
            <a:ext cx="9138197" cy="6853648"/>
          </a:xfrm>
          <a:prstGeom prst="rect">
            <a:avLst/>
          </a:prstGeom>
        </p:spPr>
      </p:pic>
      <p:sp>
        <p:nvSpPr>
          <p:cNvPr id="887810" name="Rectangle 1026"/>
          <p:cNvSpPr>
            <a:spLocks noGrp="1" noChangeArrowheads="1"/>
          </p:cNvSpPr>
          <p:nvPr>
            <p:ph type="ctrTitle"/>
          </p:nvPr>
        </p:nvSpPr>
        <p:spPr>
          <a:xfrm>
            <a:off x="0" y="2818151"/>
            <a:ext cx="9144000" cy="3887442"/>
          </a:xfrm>
          <a:noFill/>
          <a:ln>
            <a:noFill/>
          </a:ln>
          <a:effectLst/>
        </p:spPr>
        <p:txBody>
          <a:bodyPr vert="horz" wrap="square" lIns="91440" tIns="45720" rIns="91440" bIns="45720" numCol="1" anchor="t" anchorCtr="0" compatLnSpc="1">
            <a:prstTxWarp prst="textNoShape">
              <a:avLst/>
            </a:prstTxWarp>
          </a:bodyPr>
          <a:lstStyle/>
          <a:p>
            <a:pPr rtl="1"/>
            <a:r>
              <a:rPr lang="ar-SA" sz="3200" dirty="0">
                <a:effectLst>
                  <a:glow rad="203200">
                    <a:schemeClr val="tx1"/>
                  </a:glow>
                </a:effectLst>
              </a:rPr>
              <a:t>رؤيا ١٨ : ٢ب-٣</a:t>
            </a:r>
            <a:br>
              <a:rPr lang="ar-SA" sz="3200" dirty="0">
                <a:effectLst>
                  <a:glow rad="203200">
                    <a:schemeClr val="tx1"/>
                  </a:glow>
                </a:effectLst>
              </a:rPr>
            </a:br>
            <a:r>
              <a:rPr lang="ar-SA" sz="3200" dirty="0">
                <a:effectLst>
                  <a:glow rad="203200">
                    <a:schemeClr val="tx1"/>
                  </a:glow>
                </a:effectLst>
              </a:rPr>
              <a:t>سقطت! سقطت بابل العظيمة! وصارت مسكنا</a:t>
            </a:r>
            <a:r>
              <a:rPr lang="ar-JO" sz="3200" dirty="0">
                <a:effectLst>
                  <a:glow rad="203200">
                    <a:schemeClr val="tx1"/>
                  </a:glow>
                </a:effectLst>
              </a:rPr>
              <a:t>ً</a:t>
            </a:r>
            <a:r>
              <a:rPr lang="ar-SA" sz="3200" dirty="0">
                <a:effectLst>
                  <a:glow rad="203200">
                    <a:schemeClr val="tx1"/>
                  </a:glow>
                </a:effectLst>
              </a:rPr>
              <a:t> لشياطين، ومحرسا</a:t>
            </a:r>
            <a:r>
              <a:rPr lang="ar-JO" sz="3200" dirty="0">
                <a:effectLst>
                  <a:glow rad="203200">
                    <a:schemeClr val="tx1"/>
                  </a:glow>
                </a:effectLst>
              </a:rPr>
              <a:t>ً</a:t>
            </a:r>
            <a:r>
              <a:rPr lang="ar-SA" sz="3200" dirty="0">
                <a:effectLst>
                  <a:glow rad="203200">
                    <a:schemeClr val="tx1"/>
                  </a:glow>
                </a:effectLst>
              </a:rPr>
              <a:t> لكل روح نجس، ومحرسا</a:t>
            </a:r>
            <a:r>
              <a:rPr lang="ar-JO" sz="3200" dirty="0">
                <a:effectLst>
                  <a:glow rad="203200">
                    <a:schemeClr val="tx1"/>
                  </a:glow>
                </a:effectLst>
              </a:rPr>
              <a:t>ً</a:t>
            </a:r>
            <a:r>
              <a:rPr lang="ar-SA" sz="3200" dirty="0">
                <a:effectLst>
                  <a:glow rad="203200">
                    <a:schemeClr val="tx1"/>
                  </a:glow>
                </a:effectLst>
              </a:rPr>
              <a:t> لكل طائر نجس وممقوت</a:t>
            </a:r>
            <a:r>
              <a:rPr lang="ar-JO" sz="3200" dirty="0">
                <a:effectLst>
                  <a:glow rad="203200">
                    <a:schemeClr val="tx1"/>
                  </a:glow>
                </a:effectLst>
              </a:rPr>
              <a:t> 3 </a:t>
            </a:r>
            <a:r>
              <a:rPr lang="ar-SA" sz="3200" dirty="0">
                <a:effectLst>
                  <a:glow rad="203200">
                    <a:schemeClr val="tx1"/>
                  </a:glow>
                </a:effectLst>
              </a:rPr>
              <a:t>لأنه من خمر غضب زناها قد شرب جميع الأمم، وملوك الأرض زنوا معها، وتجار الأرض استغنوا من وفرة نعيمها.</a:t>
            </a:r>
          </a:p>
        </p:txBody>
      </p:sp>
    </p:spTree>
    <p:extLst>
      <p:ext uri="{BB962C8B-B14F-4D97-AF65-F5344CB8AC3E}">
        <p14:creationId xmlns:p14="http://schemas.microsoft.com/office/powerpoint/2010/main" val="372442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1"/>
            <a:ext cx="9144000" cy="6858000"/>
          </a:xfrm>
          <a:prstGeom prst="rect">
            <a:avLst/>
          </a:prstGeom>
        </p:spPr>
      </p:pic>
      <p:sp>
        <p:nvSpPr>
          <p:cNvPr id="887810" name="Rectangle 1026"/>
          <p:cNvSpPr>
            <a:spLocks noGrp="1" noChangeArrowheads="1"/>
          </p:cNvSpPr>
          <p:nvPr>
            <p:ph type="ctrTitle"/>
          </p:nvPr>
        </p:nvSpPr>
        <p:spPr>
          <a:xfrm>
            <a:off x="-2" y="1881"/>
            <a:ext cx="7061201" cy="2471496"/>
          </a:xfrm>
          <a:noFill/>
          <a:effectLst/>
        </p:spPr>
        <p:txBody>
          <a:bodyPr/>
          <a:lstStyle/>
          <a:p>
            <a:pPr>
              <a:defRPr/>
            </a:pPr>
            <a:r>
              <a:rPr lang="ar-SA" dirty="0">
                <a:effectLst>
                  <a:glow rad="165100">
                    <a:schemeClr val="tx1"/>
                  </a:glow>
                </a:effectLst>
                <a:ea typeface="ＭＳ Ｐゴシック" charset="0"/>
              </a:rPr>
              <a:t>رؤيا ١٨ : ٤ا</a:t>
            </a:r>
            <a:br>
              <a:rPr lang="ar-SA" dirty="0">
                <a:effectLst>
                  <a:glow rad="165100">
                    <a:schemeClr val="tx1"/>
                  </a:glow>
                </a:effectLst>
                <a:ea typeface="ＭＳ Ｐゴシック" charset="0"/>
              </a:rPr>
            </a:br>
            <a:br>
              <a:rPr lang="ar-SA" sz="2400" dirty="0">
                <a:effectLst>
                  <a:glow rad="165100">
                    <a:schemeClr val="tx1"/>
                  </a:glow>
                </a:effectLst>
                <a:ea typeface="ＭＳ Ｐゴシック" charset="0"/>
              </a:rPr>
            </a:br>
            <a:r>
              <a:rPr lang="ar-JO" dirty="0">
                <a:effectLst>
                  <a:glow rad="165100">
                    <a:schemeClr val="tx1"/>
                  </a:glow>
                </a:effectLst>
                <a:ea typeface="ＭＳ Ｐゴシック" charset="0"/>
              </a:rPr>
              <a:t>اخرجوا منها يا شعبي</a:t>
            </a:r>
            <a:endParaRPr lang="en-US" dirty="0">
              <a:effectLst>
                <a:glow rad="165100">
                  <a:schemeClr val="tx1"/>
                </a:glow>
              </a:effectLst>
              <a:ea typeface="ＭＳ Ｐゴシック" charset="0"/>
            </a:endParaRPr>
          </a:p>
        </p:txBody>
      </p:sp>
    </p:spTree>
    <p:extLst>
      <p:ext uri="{BB962C8B-B14F-4D97-AF65-F5344CB8AC3E}">
        <p14:creationId xmlns:p14="http://schemas.microsoft.com/office/powerpoint/2010/main" val="27846934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0500"/>
            <a:ext cx="9144000" cy="6471497"/>
          </a:xfrm>
          <a:prstGeom prst="rect">
            <a:avLst/>
          </a:prstGeom>
        </p:spPr>
      </p:pic>
      <p:sp>
        <p:nvSpPr>
          <p:cNvPr id="887810" name="Rectangle 1026"/>
          <p:cNvSpPr>
            <a:spLocks noGrp="1" noChangeArrowheads="1"/>
          </p:cNvSpPr>
          <p:nvPr>
            <p:ph type="ctrTitle"/>
          </p:nvPr>
        </p:nvSpPr>
        <p:spPr>
          <a:xfrm>
            <a:off x="0" y="220129"/>
            <a:ext cx="9144000" cy="6441867"/>
          </a:xfrm>
          <a:noFill/>
          <a:ln>
            <a:noFill/>
          </a:ln>
          <a:effectLst/>
        </p:spPr>
        <p:txBody>
          <a:bodyPr vert="horz" wrap="square" lIns="91440" tIns="45720" rIns="91440" bIns="45720" numCol="1" anchor="t" anchorCtr="0" compatLnSpc="1">
            <a:prstTxWarp prst="textNoShape">
              <a:avLst/>
            </a:prstTxWarp>
          </a:bodyPr>
          <a:lstStyle/>
          <a:p>
            <a:pPr rtl="1"/>
            <a:r>
              <a:rPr lang="ar-SA" sz="3200" dirty="0">
                <a:effectLst>
                  <a:glow rad="203200">
                    <a:schemeClr val="tx1"/>
                  </a:glow>
                </a:effectLst>
              </a:rPr>
              <a:t>رؤيا ١٨ : ٤-٧</a:t>
            </a:r>
            <a:r>
              <a:rPr lang="ar-JO" sz="3200" dirty="0">
                <a:effectLst>
                  <a:glow rad="203200">
                    <a:schemeClr val="tx1"/>
                  </a:glow>
                </a:effectLst>
              </a:rPr>
              <a:t>أ</a:t>
            </a:r>
            <a:br>
              <a:rPr lang="ar-SA" sz="3200" dirty="0">
                <a:effectLst>
                  <a:glow rad="203200">
                    <a:schemeClr val="tx1"/>
                  </a:glow>
                </a:effectLst>
              </a:rPr>
            </a:br>
            <a:r>
              <a:rPr lang="ar-SA" sz="3200" dirty="0">
                <a:effectLst>
                  <a:glow rad="203200">
                    <a:schemeClr val="tx1"/>
                  </a:glow>
                </a:effectLst>
              </a:rPr>
              <a:t>4 ثم سمعت صوتا</a:t>
            </a:r>
            <a:r>
              <a:rPr lang="ar-JO" sz="3200" dirty="0">
                <a:effectLst>
                  <a:glow rad="203200">
                    <a:schemeClr val="tx1"/>
                  </a:glow>
                </a:effectLst>
              </a:rPr>
              <a:t>ً</a:t>
            </a:r>
            <a:r>
              <a:rPr lang="ar-SA" sz="3200" dirty="0">
                <a:effectLst>
                  <a:glow rad="203200">
                    <a:schemeClr val="tx1"/>
                  </a:glow>
                </a:effectLst>
              </a:rPr>
              <a:t> آخر من السماء قائلا</a:t>
            </a:r>
            <a:r>
              <a:rPr lang="ar-JO" sz="3200" dirty="0">
                <a:effectLst>
                  <a:glow rad="203200">
                    <a:schemeClr val="tx1"/>
                  </a:glow>
                </a:effectLst>
              </a:rPr>
              <a:t>ً</a:t>
            </a:r>
            <a:r>
              <a:rPr lang="ar-SA" sz="3200" dirty="0">
                <a:effectLst>
                  <a:glow rad="203200">
                    <a:schemeClr val="tx1"/>
                  </a:glow>
                </a:effectLst>
              </a:rPr>
              <a:t>: اخرجوا منها يا شعبي لئلا تشتركوا في خطاياها، ولئلا تأخذوا من ضرباتها</a:t>
            </a:r>
            <a:r>
              <a:rPr lang="ar-JO" sz="3200" dirty="0">
                <a:effectLst>
                  <a:glow rad="203200">
                    <a:schemeClr val="tx1"/>
                  </a:glow>
                </a:effectLst>
              </a:rPr>
              <a:t> 5 ل</a:t>
            </a:r>
            <a:r>
              <a:rPr lang="ar-SA" sz="3200" dirty="0">
                <a:effectLst>
                  <a:glow rad="203200">
                    <a:schemeClr val="tx1"/>
                  </a:glow>
                </a:effectLst>
              </a:rPr>
              <a:t>أن خطاياها لحقت السماء، وتذكر الله آثامها</a:t>
            </a:r>
            <a:r>
              <a:rPr lang="ar-JO" sz="3200" dirty="0">
                <a:effectLst>
                  <a:glow rad="203200">
                    <a:schemeClr val="tx1"/>
                  </a:glow>
                </a:effectLst>
              </a:rPr>
              <a:t> 6 </a:t>
            </a:r>
            <a:r>
              <a:rPr lang="ar-SA" sz="3200" dirty="0">
                <a:effectLst>
                  <a:glow rad="203200">
                    <a:schemeClr val="tx1"/>
                  </a:glow>
                </a:effectLst>
              </a:rPr>
              <a:t>جازوها كما هي أيضا</a:t>
            </a:r>
            <a:r>
              <a:rPr lang="ar-JO" sz="3200" dirty="0">
                <a:effectLst>
                  <a:glow rad="203200">
                    <a:schemeClr val="tx1"/>
                  </a:glow>
                </a:effectLst>
              </a:rPr>
              <a:t>ً</a:t>
            </a:r>
            <a:r>
              <a:rPr lang="ar-SA" sz="3200" dirty="0">
                <a:effectLst>
                  <a:glow rad="203200">
                    <a:schemeClr val="tx1"/>
                  </a:glow>
                </a:effectLst>
              </a:rPr>
              <a:t> جازتكم، وضاعفوا لها ضعفا</a:t>
            </a:r>
            <a:r>
              <a:rPr lang="ar-JO" sz="3200" dirty="0">
                <a:effectLst>
                  <a:glow rad="203200">
                    <a:schemeClr val="tx1"/>
                  </a:glow>
                </a:effectLst>
              </a:rPr>
              <a:t>ً</a:t>
            </a:r>
            <a:r>
              <a:rPr lang="ar-SA" sz="3200" dirty="0">
                <a:effectLst>
                  <a:glow rad="203200">
                    <a:schemeClr val="tx1"/>
                  </a:glow>
                </a:effectLst>
              </a:rPr>
              <a:t> نظير أعمالها</a:t>
            </a:r>
            <a:r>
              <a:rPr lang="ar-JO" sz="3200" dirty="0">
                <a:effectLst>
                  <a:glow rad="203200">
                    <a:schemeClr val="tx1"/>
                  </a:glow>
                </a:effectLst>
              </a:rPr>
              <a:t>،</a:t>
            </a:r>
            <a:r>
              <a:rPr lang="ar-SA" sz="3200" dirty="0">
                <a:effectLst>
                  <a:glow rad="203200">
                    <a:schemeClr val="tx1"/>
                  </a:glow>
                </a:effectLst>
              </a:rPr>
              <a:t> في الكأس التي مزجت فيها امزجوا لها ضعفا</a:t>
            </a:r>
            <a:r>
              <a:rPr lang="ar-JO" sz="3200" dirty="0">
                <a:effectLst>
                  <a:glow rad="203200">
                    <a:schemeClr val="tx1"/>
                  </a:glow>
                </a:effectLst>
              </a:rPr>
              <a:t>ً </a:t>
            </a:r>
            <a:r>
              <a:rPr lang="ar-SA" sz="3200" dirty="0">
                <a:effectLst>
                  <a:glow rad="203200">
                    <a:schemeClr val="tx1"/>
                  </a:glow>
                </a:effectLst>
              </a:rPr>
              <a:t>بقدر ما مجدت نفسها وتنعمت، بقدر ذلك أعطوها عذابا</a:t>
            </a:r>
            <a:r>
              <a:rPr lang="ar-JO" sz="3200" dirty="0">
                <a:effectLst>
                  <a:glow rad="203200">
                    <a:schemeClr val="tx1"/>
                  </a:glow>
                </a:effectLst>
              </a:rPr>
              <a:t>ً</a:t>
            </a:r>
            <a:r>
              <a:rPr lang="ar-SA" sz="3200" dirty="0">
                <a:effectLst>
                  <a:glow rad="203200">
                    <a:schemeClr val="tx1"/>
                  </a:glow>
                </a:effectLst>
              </a:rPr>
              <a:t> وحزنا</a:t>
            </a:r>
            <a:r>
              <a:rPr lang="ar-JO" sz="3200" dirty="0">
                <a:effectLst>
                  <a:glow rad="203200">
                    <a:schemeClr val="tx1"/>
                  </a:glow>
                </a:effectLst>
              </a:rPr>
              <a:t>ً</a:t>
            </a:r>
            <a:r>
              <a:rPr lang="ar-SA" sz="3200" dirty="0">
                <a:effectLst>
                  <a:glow rad="203200">
                    <a:schemeClr val="tx1"/>
                  </a:glow>
                </a:effectLst>
              </a:rPr>
              <a:t>.</a:t>
            </a:r>
          </a:p>
        </p:txBody>
      </p:sp>
    </p:spTree>
    <p:extLst>
      <p:ext uri="{BB962C8B-B14F-4D97-AF65-F5344CB8AC3E}">
        <p14:creationId xmlns:p14="http://schemas.microsoft.com/office/powerpoint/2010/main" val="359637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51"/>
            <a:ext cx="9144000" cy="6873052"/>
          </a:xfrm>
          <a:prstGeom prst="rect">
            <a:avLst/>
          </a:prstGeom>
        </p:spPr>
      </p:pic>
      <p:sp>
        <p:nvSpPr>
          <p:cNvPr id="887810" name="Rectangle 1026"/>
          <p:cNvSpPr>
            <a:spLocks noGrp="1" noChangeArrowheads="1"/>
          </p:cNvSpPr>
          <p:nvPr>
            <p:ph type="ctrTitle"/>
          </p:nvPr>
        </p:nvSpPr>
        <p:spPr>
          <a:xfrm>
            <a:off x="104931" y="4813723"/>
            <a:ext cx="5966085" cy="1811929"/>
          </a:xfrm>
          <a:noFill/>
          <a:effectLst/>
        </p:spPr>
        <p:txBody>
          <a:bodyPr/>
          <a:lstStyle/>
          <a:p>
            <a:pPr>
              <a:defRPr/>
            </a:pPr>
            <a:r>
              <a:rPr lang="ar-SA" dirty="0">
                <a:effectLst>
                  <a:glow rad="165100">
                    <a:schemeClr val="tx1"/>
                  </a:glow>
                </a:effectLst>
                <a:ea typeface="ＭＳ Ｐゴシック" charset="0"/>
              </a:rPr>
              <a:t>رؤيا ١٨ : ٤ا</a:t>
            </a:r>
            <a:br>
              <a:rPr lang="ar-SA" dirty="0">
                <a:effectLst>
                  <a:glow rad="165100">
                    <a:schemeClr val="tx1"/>
                  </a:glow>
                </a:effectLst>
                <a:ea typeface="ＭＳ Ｐゴシック" charset="0"/>
              </a:rPr>
            </a:br>
            <a:br>
              <a:rPr lang="ar-SA" sz="2400" dirty="0">
                <a:effectLst>
                  <a:glow rad="165100">
                    <a:schemeClr val="tx1"/>
                  </a:glow>
                </a:effectLst>
                <a:ea typeface="ＭＳ Ｐゴシック" charset="0"/>
              </a:rPr>
            </a:br>
            <a:r>
              <a:rPr lang="ar-SA" dirty="0">
                <a:effectLst>
                  <a:glow rad="165100">
                    <a:schemeClr val="tx1"/>
                  </a:glow>
                </a:effectLst>
                <a:ea typeface="ＭＳ Ｐゴシック" charset="0"/>
              </a:rPr>
              <a:t>اخرجوا منها يا شعبي</a:t>
            </a:r>
            <a:endParaRPr lang="en-US" dirty="0">
              <a:effectLst>
                <a:glow rad="165100">
                  <a:schemeClr val="tx1"/>
                </a:glow>
              </a:effectLst>
              <a:ea typeface="ＭＳ Ｐゴシック" charset="0"/>
            </a:endParaRPr>
          </a:p>
        </p:txBody>
      </p:sp>
    </p:spTree>
    <p:extLst>
      <p:ext uri="{BB962C8B-B14F-4D97-AF65-F5344CB8AC3E}">
        <p14:creationId xmlns:p14="http://schemas.microsoft.com/office/powerpoint/2010/main" val="28528837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الأرض تنوح (18: 9- 24)</a:t>
            </a:r>
            <a:endParaRPr dirty="0"/>
          </a:p>
        </p:txBody>
      </p:sp>
      <p:sp>
        <p:nvSpPr>
          <p:cNvPr id="3292"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293" name="Text Box 37"/>
          <p:cNvSpPr txBox="1"/>
          <p:nvPr/>
        </p:nvSpPr>
        <p:spPr>
          <a:xfrm>
            <a:off x="8575985" y="4351"/>
            <a:ext cx="440762"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97</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294" name="Picture 2" descr="Picture 2"/>
          <p:cNvPicPr>
            <a:picLocks noChangeAspect="1"/>
          </p:cNvPicPr>
          <p:nvPr/>
        </p:nvPicPr>
        <p:blipFill>
          <a:blip r:embed="rId2"/>
          <a:stretch>
            <a:fillRect/>
          </a:stretch>
        </p:blipFill>
        <p:spPr>
          <a:xfrm>
            <a:off x="0" y="755286"/>
            <a:ext cx="9144000" cy="6102714"/>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0800"/>
            <a:ext cx="9076267" cy="6807200"/>
          </a:xfrm>
          <a:prstGeom prst="rect">
            <a:avLst/>
          </a:prstGeom>
        </p:spPr>
      </p:pic>
      <p:sp>
        <p:nvSpPr>
          <p:cNvPr id="887810" name="Rectangle 1026"/>
          <p:cNvSpPr>
            <a:spLocks noGrp="1" noChangeArrowheads="1"/>
          </p:cNvSpPr>
          <p:nvPr>
            <p:ph type="ctrTitle"/>
          </p:nvPr>
        </p:nvSpPr>
        <p:spPr>
          <a:xfrm>
            <a:off x="0" y="50800"/>
            <a:ext cx="9144000" cy="6163733"/>
          </a:xfrm>
          <a:noFill/>
          <a:ln>
            <a:noFill/>
          </a:ln>
          <a:effectLst/>
        </p:spPr>
        <p:txBody>
          <a:bodyPr vert="horz" wrap="square" lIns="91440" tIns="45720" rIns="91440" bIns="45720" numCol="1" anchor="ctr" anchorCtr="0" compatLnSpc="1">
            <a:prstTxWarp prst="textNoShape">
              <a:avLst/>
            </a:prstTxWarp>
          </a:bodyPr>
          <a:lstStyle/>
          <a:p>
            <a:r>
              <a:rPr lang="ar-SA" dirty="0">
                <a:effectLst>
                  <a:glow rad="165100">
                    <a:schemeClr val="tx1"/>
                  </a:glow>
                </a:effectLst>
                <a:ea typeface="ＭＳ Ｐゴシック" charset="0"/>
              </a:rPr>
              <a:t>رؤيا ١٨ : ٩-١٠</a:t>
            </a:r>
            <a:br>
              <a:rPr lang="ar-SA" dirty="0">
                <a:effectLst>
                  <a:glow rad="165100">
                    <a:schemeClr val="tx1"/>
                  </a:glow>
                </a:effectLst>
                <a:ea typeface="ＭＳ Ｐゴシック" charset="0"/>
              </a:rPr>
            </a:br>
            <a:r>
              <a:rPr lang="ar-SA" dirty="0">
                <a:effectLst>
                  <a:glow rad="165100">
                    <a:schemeClr val="tx1"/>
                  </a:glow>
                </a:effectLst>
                <a:ea typeface="ＭＳ Ｐゴシック" charset="0"/>
              </a:rPr>
              <a:t>9 وسيبكي وينوح عليها ملوك الأرض، الذين زنوا وتنعموا معها، حينما ينظرون دخان حريقها،</a:t>
            </a:r>
            <a:br>
              <a:rPr lang="ar-SA" dirty="0">
                <a:effectLst>
                  <a:glow rad="165100">
                    <a:schemeClr val="tx1"/>
                  </a:glow>
                </a:effectLst>
                <a:ea typeface="ＭＳ Ｐゴシック" charset="0"/>
              </a:rPr>
            </a:br>
            <a:r>
              <a:rPr lang="ar-SA" dirty="0">
                <a:effectLst>
                  <a:glow rad="165100">
                    <a:schemeClr val="tx1"/>
                  </a:glow>
                </a:effectLst>
                <a:ea typeface="ＭＳ Ｐゴシック" charset="0"/>
              </a:rPr>
              <a:t>10 واقفين من بعيد لأجل خوف عذابها، قائلين: ويل! ويل! المدينة العظيمة بابل! المدينة القوية! لأنه في ساعة واحدة جاءت دينونتك.</a:t>
            </a:r>
          </a:p>
        </p:txBody>
      </p:sp>
    </p:spTree>
    <p:extLst>
      <p:ext uri="{BB962C8B-B14F-4D97-AF65-F5344CB8AC3E}">
        <p14:creationId xmlns:p14="http://schemas.microsoft.com/office/powerpoint/2010/main" val="17728810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 name="Picture 2" descr="Picture 2"/>
          <p:cNvPicPr>
            <a:picLocks noChangeAspect="1"/>
          </p:cNvPicPr>
          <p:nvPr/>
        </p:nvPicPr>
        <p:blipFill>
          <a:blip r:embed="rId2"/>
          <a:stretch>
            <a:fillRect/>
          </a:stretch>
        </p:blipFill>
        <p:spPr>
          <a:xfrm>
            <a:off x="1" y="-62055"/>
            <a:ext cx="9144001" cy="6920056"/>
          </a:xfrm>
          <a:prstGeom prst="rect">
            <a:avLst/>
          </a:prstGeom>
          <a:ln w="12700">
            <a:miter lim="400000"/>
          </a:ln>
        </p:spPr>
      </p:pic>
      <p:sp>
        <p:nvSpPr>
          <p:cNvPr id="3300" name="Rectangle 1026"/>
          <p:cNvSpPr txBox="1">
            <a:spLocks noGrp="1"/>
          </p:cNvSpPr>
          <p:nvPr>
            <p:ph type="title"/>
          </p:nvPr>
        </p:nvSpPr>
        <p:spPr>
          <a:xfrm>
            <a:off x="0" y="50801"/>
            <a:ext cx="9144000" cy="1107246"/>
          </a:xfrm>
          <a:prstGeom prst="rect">
            <a:avLst/>
          </a:prstGeom>
          <a:noFill/>
          <a:ln>
            <a:noFill/>
          </a:ln>
          <a:effectLst/>
        </p:spPr>
        <p:txBody>
          <a:bodyPr vert="horz" wrap="square" lIns="91440" tIns="45720" rIns="91440" bIns="45720" numCol="1" anchor="t" anchorCtr="0" compatLnSpc="1">
            <a:prstTxWarp prst="textNoShape">
              <a:avLst/>
            </a:prstTxWarp>
          </a:bodyPr>
          <a:lstStyle>
            <a:lvl1pPr marL="592137" indent="-592137" defTabSz="457200">
              <a:defRPr b="1"/>
            </a:lvl1pPr>
          </a:lstStyle>
          <a:p>
            <a:pPr marL="592138" indent="-592138" eaLnBrk="0" fontAlgn="base" hangingPunct="0">
              <a:spcBef>
                <a:spcPct val="0"/>
              </a:spcBef>
              <a:spcAft>
                <a:spcPct val="0"/>
              </a:spcAft>
            </a:pPr>
            <a:r>
              <a:rPr lang="ar-JO" kern="1200" dirty="0">
                <a:solidFill>
                  <a:srgbClr val="FFFFFF"/>
                </a:solidFill>
                <a:effectLst>
                  <a:glow rad="152400">
                    <a:schemeClr val="tx1"/>
                  </a:glow>
                </a:effectLst>
                <a:ea typeface="ＭＳ Ｐゴシック" pitchFamily="-108" charset="-128"/>
              </a:rPr>
              <a:t>وسينوح تجار الأرض (18: 11)</a:t>
            </a:r>
            <a:endParaRPr kern="1200" dirty="0">
              <a:solidFill>
                <a:srgbClr val="FFFFFF"/>
              </a:solidFill>
              <a:effectLst>
                <a:glow rad="152400">
                  <a:schemeClr val="tx1"/>
                </a:glow>
              </a:effectLst>
              <a:ea typeface="ＭＳ Ｐゴシック" pitchFamily="-108" charset="-128"/>
            </a:endParaRPr>
          </a:p>
        </p:txBody>
      </p:sp>
      <p:grpSp>
        <p:nvGrpSpPr>
          <p:cNvPr id="3303" name="Rectangle 1026"/>
          <p:cNvGrpSpPr/>
          <p:nvPr/>
        </p:nvGrpSpPr>
        <p:grpSpPr>
          <a:xfrm>
            <a:off x="-2" y="5590995"/>
            <a:ext cx="9180516" cy="850020"/>
            <a:chOff x="-1" y="0"/>
            <a:chExt cx="9180514" cy="850018"/>
          </a:xfrm>
        </p:grpSpPr>
        <p:sp>
          <p:nvSpPr>
            <p:cNvPr id="3301" name="Rectangle"/>
            <p:cNvSpPr/>
            <p:nvPr/>
          </p:nvSpPr>
          <p:spPr>
            <a:xfrm>
              <a:off x="-1" y="0"/>
              <a:ext cx="9180514" cy="850018"/>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defRPr>
              </a:pPr>
              <a:endParaRPr kumimoji="0" sz="3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3302" name="&quot;Too bad, too bad,&quot; say the merchants"/>
            <p:cNvSpPr txBox="1"/>
            <p:nvPr/>
          </p:nvSpPr>
          <p:spPr>
            <a:xfrm>
              <a:off x="45719" y="101845"/>
              <a:ext cx="9089074" cy="646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ar-JO" kern="0" dirty="0">
                  <a:solidFill>
                    <a:srgbClr val="8F8F8F">
                      <a:lumOff val="44000"/>
                    </a:srgbClr>
                  </a:solidFill>
                  <a:latin typeface="Arial" panose="020B0604020202020204" pitchFamily="34" charset="0"/>
                  <a:cs typeface="Arial" panose="020B0604020202020204" pitchFamily="34" charset="0"/>
                  <a:sym typeface="Arial"/>
                </a:rPr>
                <a:t>قائلين</a:t>
              </a:r>
              <a:r>
                <a:rPr kumimoji="0" lang="ar-JO" sz="36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ويل! ويل!</a:t>
              </a:r>
              <a:endParaRPr kumimoji="0" sz="36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ar-JO" sz="4000" dirty="0">
                <a:effectLst>
                  <a:outerShdw blurRad="38100" dist="38100" dir="2700000" algn="tl">
                    <a:srgbClr val="000000">
                      <a:alpha val="43137"/>
                    </a:srgbClr>
                  </a:outerShdw>
                </a:effectLst>
                <a:ea typeface="ＭＳ Ｐゴシック" charset="0"/>
              </a:rPr>
              <a:t>بابل ستدمّر</a:t>
            </a:r>
            <a:br>
              <a:rPr lang="ar-JO" sz="4000" dirty="0">
                <a:effectLst>
                  <a:outerShdw blurRad="38100" dist="38100" dir="2700000" algn="tl">
                    <a:srgbClr val="000000">
                      <a:alpha val="43137"/>
                    </a:srgbClr>
                  </a:outerShdw>
                </a:effectLst>
                <a:ea typeface="ＭＳ Ｐゴシック" charset="0"/>
              </a:rPr>
            </a:br>
            <a:r>
              <a:rPr lang="ar-JO" sz="4000" dirty="0">
                <a:effectLst>
                  <a:outerShdw blurRad="38100" dist="38100" dir="2700000" algn="tl">
                    <a:srgbClr val="000000">
                      <a:alpha val="43137"/>
                    </a:srgbClr>
                  </a:outerShdw>
                </a:effectLst>
                <a:ea typeface="ＭＳ Ｐゴシック" charset="0"/>
              </a:rPr>
              <a:t>في ساعة واحدة بالنار</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182301" y="35332"/>
            <a:ext cx="1018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الجزء 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1026">
            <a:extLst>
              <a:ext uri="{FF2B5EF4-FFF2-40B4-BE49-F238E27FC236}">
                <a16:creationId xmlns:a16="http://schemas.microsoft.com/office/drawing/2014/main" id="{FDA033C9-4B05-8B4F-82AB-0D5C79606247}"/>
              </a:ext>
            </a:extLst>
          </p:cNvPr>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لأنه في ساعة واحدة خرب غنى مثل هذا.</a:t>
            </a:r>
            <a:endPar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8328268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ar-JO" sz="5400" dirty="0"/>
              <a:t>دُمرَت بابل بسرعة</a:t>
            </a:r>
            <a:endParaRPr lang="en-US" sz="54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182300" y="35332"/>
            <a:ext cx="10185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الجزء 6</a:t>
            </a:r>
          </a:p>
        </p:txBody>
      </p:sp>
      <p:sp>
        <p:nvSpPr>
          <p:cNvPr id="6" name="Rectangle 1026"/>
          <p:cNvSpPr txBox="1">
            <a:spLocks noChangeArrowheads="1"/>
          </p:cNvSpPr>
          <p:nvPr/>
        </p:nvSpPr>
        <p:spPr bwMode="auto">
          <a:xfrm>
            <a:off x="4800600" y="1329148"/>
            <a:ext cx="4379913" cy="552885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Arial"/>
              </a:rPr>
              <a:t>رؤيا ١٨ : ٢١</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Arial"/>
              </a:rPr>
              <a:t>ورفع ملاك واحد قوي حجرا</a:t>
            </a:r>
            <a:r>
              <a:rPr lang="ar-JO" sz="40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Arial"/>
              </a:rPr>
              <a:t>ً</a:t>
            </a:r>
            <a:r>
              <a:rPr kumimoji="0" lang="ar-SA"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Arial"/>
              </a:rPr>
              <a:t> كرحى عظيمة، ورماه في البحر قائلا</a:t>
            </a: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Arial"/>
              </a:rPr>
              <a:t>ً</a:t>
            </a:r>
            <a:r>
              <a:rPr kumimoji="0" lang="ar-SA"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Arial"/>
              </a:rPr>
              <a:t>: هكذا بدفع سترمى بابل المدينة العظيمة، ولن توجد فيما بعد.</a:t>
            </a:r>
          </a:p>
        </p:txBody>
      </p:sp>
    </p:spTree>
    <p:extLst>
      <p:ext uri="{BB962C8B-B14F-4D97-AF65-F5344CB8AC3E}">
        <p14:creationId xmlns:p14="http://schemas.microsoft.com/office/powerpoint/2010/main" val="15182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0" name="Picture 2" descr="Picture 2"/>
          <p:cNvPicPr>
            <a:picLocks noChangeAspect="1"/>
          </p:cNvPicPr>
          <p:nvPr/>
        </p:nvPicPr>
        <p:blipFill>
          <a:blip r:embed="rId2"/>
          <a:stretch>
            <a:fillRect/>
          </a:stretch>
        </p:blipFill>
        <p:spPr>
          <a:xfrm>
            <a:off x="0" y="518970"/>
            <a:ext cx="9155784" cy="6858001"/>
          </a:xfrm>
          <a:prstGeom prst="rect">
            <a:avLst/>
          </a:prstGeom>
          <a:ln w="12700">
            <a:miter lim="400000"/>
          </a:ln>
        </p:spPr>
      </p:pic>
      <p:sp>
        <p:nvSpPr>
          <p:cNvPr id="332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lgn="l">
              <a:defRPr b="1">
                <a:effectLst>
                  <a:outerShdw blurRad="38100" dist="38100" dir="2700000" rotWithShape="0">
                    <a:srgbClr val="000000">
                      <a:alpha val="43137"/>
                    </a:srgbClr>
                  </a:outerShdw>
                </a:effectLst>
              </a:defRPr>
            </a:lvl1pPr>
          </a:lstStyle>
          <a:p>
            <a:pPr algn="ctr" rtl="1"/>
            <a:r>
              <a:rPr lang="ar-JO" dirty="0"/>
              <a:t>وستغرق الزانية</a:t>
            </a:r>
            <a:r>
              <a:rPr lang="zh-CN" altLang="en-US" dirty="0"/>
              <a:t>。。。</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rPr>
              <a:t>ال</a:t>
            </a:r>
            <a:r>
              <a:rPr sz="3600" dirty="0" err="1">
                <a:solidFill>
                  <a:schemeClr val="bg1"/>
                </a:solidFill>
                <a:effectLst>
                  <a:glow rad="228600">
                    <a:schemeClr val="tx1">
                      <a:alpha val="81809"/>
                    </a:schemeClr>
                  </a:glow>
                </a:effectLst>
              </a:rPr>
              <a:t>جامات</a:t>
            </a:r>
            <a:br>
              <a:rPr sz="3600" dirty="0">
                <a:solidFill>
                  <a:schemeClr val="bg1"/>
                </a:solidFill>
                <a:effectLst>
                  <a:glow rad="228600">
                    <a:schemeClr val="tx1">
                      <a:alpha val="81809"/>
                    </a:schemeClr>
                  </a:glow>
                </a:effectLst>
              </a:rPr>
            </a:br>
            <a:r>
              <a:rPr lang="ar-JO" sz="3600" dirty="0">
                <a:solidFill>
                  <a:schemeClr val="bg1"/>
                </a:solidFill>
                <a:effectLst>
                  <a:glow rad="228600">
                    <a:schemeClr val="tx1">
                      <a:alpha val="81809"/>
                    </a:schemeClr>
                  </a:glow>
                </a:effectLst>
              </a:rPr>
              <a:t>(</a:t>
            </a:r>
            <a:r>
              <a:rPr sz="3600" dirty="0" err="1">
                <a:solidFill>
                  <a:schemeClr val="bg1"/>
                </a:solidFill>
                <a:effectLst>
                  <a:glow rad="228600">
                    <a:schemeClr val="tx1">
                      <a:alpha val="81809"/>
                    </a:schemeClr>
                  </a:glow>
                </a:effectLst>
              </a:rPr>
              <a:t>رؤيا</a:t>
            </a:r>
            <a:r>
              <a:rPr sz="3600" dirty="0">
                <a:solidFill>
                  <a:schemeClr val="bg1"/>
                </a:solidFill>
                <a:effectLst>
                  <a:glow rad="228600">
                    <a:schemeClr val="tx1">
                      <a:alpha val="81809"/>
                    </a:schemeClr>
                  </a:glow>
                </a:effectLst>
              </a:rPr>
              <a:t>  ١٥-١٦</a:t>
            </a:r>
            <a:r>
              <a:rPr lang="en-US" sz="3600" dirty="0">
                <a:solidFill>
                  <a:schemeClr val="bg1"/>
                </a:solidFill>
                <a:effectLst>
                  <a:glow rad="228600">
                    <a:schemeClr val="tx1">
                      <a:alpha val="81809"/>
                    </a:schemeClr>
                  </a:glow>
                </a:effectLst>
              </a:rPr>
              <a:t>(</a:t>
            </a:r>
            <a:endParaRPr sz="3600" dirty="0">
              <a:solidFill>
                <a:schemeClr val="bg1"/>
              </a:solidFill>
              <a:effectLst>
                <a:glow rad="228600">
                  <a:schemeClr val="tx1">
                    <a:alpha val="81809"/>
                  </a:schemeClr>
                </a:glow>
              </a:effectLst>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استخدم بإذن</a:t>
            </a:r>
            <a:endParaRPr kumimoji="0" sz="110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104</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031067"/>
            <a:ext cx="9165831" cy="3826933"/>
          </a:xfrm>
          <a:prstGeom prst="rect">
            <a:avLst/>
          </a:prstGeom>
        </p:spPr>
      </p:pic>
      <p:sp>
        <p:nvSpPr>
          <p:cNvPr id="887810" name="Rectangle 1026"/>
          <p:cNvSpPr>
            <a:spLocks noGrp="1" noChangeArrowheads="1"/>
          </p:cNvSpPr>
          <p:nvPr>
            <p:ph type="ctrTitle"/>
          </p:nvPr>
        </p:nvSpPr>
        <p:spPr>
          <a:xfrm>
            <a:off x="-1" y="0"/>
            <a:ext cx="9144000" cy="3031067"/>
          </a:xfrm>
          <a:noFill/>
          <a:ln>
            <a:noFill/>
          </a:ln>
          <a:effectLst/>
        </p:spPr>
        <p:txBody>
          <a:bodyPr vert="horz" wrap="square" lIns="91440" tIns="45720" rIns="91440" bIns="45720" numCol="1" anchor="ctr" anchorCtr="0" compatLnSpc="1">
            <a:prstTxWarp prst="textNoShape">
              <a:avLst/>
            </a:prstTxWarp>
          </a:bodyPr>
          <a:lstStyle/>
          <a:p>
            <a:r>
              <a:rPr lang="ar-SA" sz="4000" dirty="0">
                <a:effectLst>
                  <a:glow rad="165100">
                    <a:schemeClr val="tx1"/>
                  </a:glow>
                </a:effectLst>
                <a:ea typeface="ＭＳ Ｐゴシック" charset="0"/>
              </a:rPr>
              <a:t>رؤيا ١٨ : ٢٣</a:t>
            </a:r>
            <a:br>
              <a:rPr lang="ar-SA" sz="4000" dirty="0">
                <a:effectLst>
                  <a:glow rad="165100">
                    <a:schemeClr val="tx1"/>
                  </a:glow>
                </a:effectLst>
                <a:ea typeface="ＭＳ Ｐゴシック" charset="0"/>
              </a:rPr>
            </a:br>
            <a:r>
              <a:rPr lang="ar-SA" sz="4000" dirty="0">
                <a:effectLst>
                  <a:glow rad="165100">
                    <a:schemeClr val="tx1"/>
                  </a:glow>
                </a:effectLst>
                <a:ea typeface="ＭＳ Ｐゴシック" charset="0"/>
              </a:rPr>
              <a:t>ونور سراج لن يضيء فيك فيما بعد</a:t>
            </a:r>
            <a:r>
              <a:rPr lang="ar-JO" sz="4000" dirty="0">
                <a:effectLst>
                  <a:glow rad="165100">
                    <a:schemeClr val="tx1"/>
                  </a:glow>
                </a:effectLst>
                <a:ea typeface="ＭＳ Ｐゴシック" charset="0"/>
              </a:rPr>
              <a:t>،</a:t>
            </a:r>
            <a:r>
              <a:rPr lang="ar-SA" sz="4000" dirty="0">
                <a:effectLst>
                  <a:glow rad="165100">
                    <a:schemeClr val="tx1"/>
                  </a:glow>
                </a:effectLst>
                <a:ea typeface="ＭＳ Ｐゴシック" charset="0"/>
              </a:rPr>
              <a:t> وصوت عريس وعروس لن يسمع فيك فيما بعد</a:t>
            </a:r>
            <a:r>
              <a:rPr lang="ar-JO" sz="4000" dirty="0">
                <a:effectLst>
                  <a:glow rad="165100">
                    <a:schemeClr val="tx1"/>
                  </a:glow>
                </a:effectLst>
                <a:ea typeface="ＭＳ Ｐゴシック" charset="0"/>
              </a:rPr>
              <a:t>،</a:t>
            </a:r>
            <a:r>
              <a:rPr lang="ar-SA" sz="4000" dirty="0">
                <a:effectLst>
                  <a:glow rad="165100">
                    <a:schemeClr val="tx1"/>
                  </a:glow>
                </a:effectLst>
                <a:ea typeface="ＭＳ Ｐゴシック" charset="0"/>
              </a:rPr>
              <a:t> لأن تجارك كانوا عظماء الأرض</a:t>
            </a:r>
            <a:r>
              <a:rPr lang="ar-JO" sz="4000" dirty="0">
                <a:effectLst>
                  <a:glow rad="165100">
                    <a:schemeClr val="tx1"/>
                  </a:glow>
                </a:effectLst>
                <a:ea typeface="ＭＳ Ｐゴシック" charset="0"/>
              </a:rPr>
              <a:t>،</a:t>
            </a:r>
            <a:r>
              <a:rPr lang="ar-SA" sz="4000" dirty="0">
                <a:effectLst>
                  <a:glow rad="165100">
                    <a:schemeClr val="tx1"/>
                  </a:glow>
                </a:effectLst>
                <a:ea typeface="ＭＳ Ｐゴシック" charset="0"/>
              </a:rPr>
              <a:t> إذ بسحرك ضلت جميع الأمم.</a:t>
            </a:r>
          </a:p>
        </p:txBody>
      </p:sp>
    </p:spTree>
    <p:extLst>
      <p:ext uri="{BB962C8B-B14F-4D97-AF65-F5344CB8AC3E}">
        <p14:creationId xmlns:p14="http://schemas.microsoft.com/office/powerpoint/2010/main" val="20286691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6858000"/>
          </a:xfrm>
          <a:prstGeom prst="rect">
            <a:avLst/>
          </a:prstGeom>
        </p:spPr>
      </p:pic>
      <p:sp>
        <p:nvSpPr>
          <p:cNvPr id="887810" name="Rectangle 1026"/>
          <p:cNvSpPr>
            <a:spLocks noGrp="1" noChangeArrowheads="1"/>
          </p:cNvSpPr>
          <p:nvPr>
            <p:ph type="ctrTitle"/>
          </p:nvPr>
        </p:nvSpPr>
        <p:spPr>
          <a:xfrm>
            <a:off x="84667" y="50800"/>
            <a:ext cx="3166533" cy="6807200"/>
          </a:xfrm>
          <a:noFill/>
          <a:ln>
            <a:noFill/>
          </a:ln>
          <a:effectLst/>
        </p:spPr>
        <p:txBody>
          <a:bodyPr vert="horz" wrap="square" lIns="91440" tIns="45720" rIns="91440" bIns="45720" numCol="1" anchor="ctr" anchorCtr="0" compatLnSpc="1">
            <a:prstTxWarp prst="textNoShape">
              <a:avLst/>
            </a:prstTxWarp>
          </a:bodyPr>
          <a:lstStyle/>
          <a:p>
            <a:r>
              <a:rPr lang="ar-SA" sz="4000" dirty="0">
                <a:effectLst>
                  <a:glow rad="165100">
                    <a:schemeClr val="tx1"/>
                  </a:glow>
                </a:effectLst>
                <a:ea typeface="ＭＳ Ｐゴシック" charset="0"/>
              </a:rPr>
              <a:t>رؤيا ١٨ : ٢٤</a:t>
            </a:r>
            <a:br>
              <a:rPr lang="en-US" sz="4000" dirty="0">
                <a:effectLst>
                  <a:glow rad="165100">
                    <a:schemeClr val="tx1"/>
                  </a:glow>
                </a:effectLst>
                <a:ea typeface="ＭＳ Ｐゴシック" charset="0"/>
              </a:rPr>
            </a:br>
            <a:br>
              <a:rPr lang="ar-SA" sz="4000" dirty="0">
                <a:effectLst>
                  <a:glow rad="165100">
                    <a:schemeClr val="tx1"/>
                  </a:glow>
                </a:effectLst>
                <a:ea typeface="ＭＳ Ｐゴシック" charset="0"/>
              </a:rPr>
            </a:br>
            <a:r>
              <a:rPr lang="ar-SA" sz="4000" dirty="0">
                <a:effectLst>
                  <a:glow rad="165100">
                    <a:schemeClr val="tx1"/>
                  </a:glow>
                </a:effectLst>
                <a:ea typeface="ＭＳ Ｐゴシック" charset="0"/>
              </a:rPr>
              <a:t>وفيها وجد دم أنبياء وقديسين، وجميع من قتل على الأرض.</a:t>
            </a:r>
          </a:p>
        </p:txBody>
      </p:sp>
    </p:spTree>
    <p:extLst>
      <p:ext uri="{BB962C8B-B14F-4D97-AF65-F5344CB8AC3E}">
        <p14:creationId xmlns:p14="http://schemas.microsoft.com/office/powerpoint/2010/main" val="3762275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ar-JO" sz="6000" dirty="0">
                <a:solidFill>
                  <a:srgbClr val="FFFFFF"/>
                </a:solidFill>
                <a:effectLst>
                  <a:outerShdw blurRad="38100" dist="38100" dir="2700000" algn="tl">
                    <a:srgbClr val="000000">
                      <a:alpha val="43137"/>
                    </a:srgbClr>
                  </a:outerShdw>
                </a:effectLst>
                <a:ea typeface="ＭＳ Ｐゴシック" charset="0"/>
              </a:rPr>
              <a:t>هللويا</a:t>
            </a:r>
            <a:endParaRPr lang="en-US" sz="6000" dirty="0">
              <a:effectLst>
                <a:outerShdw blurRad="38100" dist="38100" dir="2700000" algn="tl">
                  <a:srgbClr val="000000">
                    <a:alpha val="43137"/>
                  </a:srgbClr>
                </a:outerShdw>
              </a:effectLst>
              <a:ea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1077253" name="Text Box 37"/>
          <p:cNvSpPr txBox="1">
            <a:spLocks noChangeArrowheads="1"/>
          </p:cNvSpPr>
          <p:nvPr/>
        </p:nvSpPr>
        <p:spPr bwMode="auto">
          <a:xfrm>
            <a:off x="844580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2199605" y="2299855"/>
            <a:ext cx="4575268" cy="316279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١٩ : ١-٢</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وبعد هذا سمعت صوتا</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عظيما</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من جمع كثير في السماء قائلا</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هللويا! الخلاص والمجد والكرامة والقدرة للرب إلهنا</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2 </a:t>
            </a: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لأن أحكامه حق وعادلة، إذ قد دان الزانية العظيمة التي أفسدت الأرض بزناها، وانتقم لدم عبيده من يدها.</a:t>
            </a: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38" y="2466487"/>
            <a:ext cx="2128167" cy="839277"/>
          </a:xfrm>
          <a:prstGeom prst="rect">
            <a:avLst/>
          </a:prstGeom>
        </p:spPr>
      </p:pic>
    </p:spTree>
    <p:extLst>
      <p:ext uri="{BB962C8B-B14F-4D97-AF65-F5344CB8AC3E}">
        <p14:creationId xmlns:p14="http://schemas.microsoft.com/office/powerpoint/2010/main" val="31670300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6958" y="-1"/>
            <a:ext cx="9450958" cy="5215467"/>
          </a:xfrm>
          <a:prstGeom prst="rect">
            <a:avLst/>
          </a:prstGeom>
        </p:spPr>
      </p:pic>
      <p:sp>
        <p:nvSpPr>
          <p:cNvPr id="887810" name="Rectangle 1026"/>
          <p:cNvSpPr>
            <a:spLocks noGrp="1" noChangeArrowheads="1"/>
          </p:cNvSpPr>
          <p:nvPr>
            <p:ph type="ctrTitle"/>
          </p:nvPr>
        </p:nvSpPr>
        <p:spPr>
          <a:xfrm>
            <a:off x="386820" y="2071592"/>
            <a:ext cx="7470246" cy="4075208"/>
          </a:xfrm>
          <a:noFill/>
          <a:ln>
            <a:noFill/>
          </a:ln>
          <a:effectLst/>
        </p:spPr>
        <p:txBody>
          <a:bodyPr vert="horz" wrap="square" lIns="91440" tIns="45720" rIns="91440" bIns="45720" numCol="1" anchor="ctr" anchorCtr="0" compatLnSpc="1">
            <a:prstTxWarp prst="textNoShape">
              <a:avLst/>
            </a:prstTxWarp>
          </a:bodyPr>
          <a:lstStyle/>
          <a:p>
            <a:r>
              <a:rPr lang="ar-SA" sz="4000" dirty="0">
                <a:effectLst>
                  <a:glow rad="165100">
                    <a:schemeClr val="tx1"/>
                  </a:glow>
                </a:effectLst>
                <a:ea typeface="ＭＳ Ｐゴシック" charset="0"/>
              </a:rPr>
              <a:t>رؤيا ١٩ : ٣</a:t>
            </a:r>
            <a:br>
              <a:rPr lang="en-US" sz="4000" dirty="0">
                <a:effectLst>
                  <a:glow rad="165100">
                    <a:schemeClr val="tx1"/>
                  </a:glow>
                </a:effectLst>
                <a:ea typeface="ＭＳ Ｐゴシック" charset="0"/>
              </a:rPr>
            </a:br>
            <a:br>
              <a:rPr lang="ar-SA" sz="4000" dirty="0">
                <a:effectLst>
                  <a:glow rad="165100">
                    <a:schemeClr val="tx1"/>
                  </a:glow>
                </a:effectLst>
                <a:ea typeface="ＭＳ Ｐゴシック" charset="0"/>
              </a:rPr>
            </a:br>
            <a:r>
              <a:rPr lang="ar-SA" sz="4000" dirty="0">
                <a:effectLst>
                  <a:glow rad="165100">
                    <a:schemeClr val="tx1"/>
                  </a:glow>
                </a:effectLst>
                <a:ea typeface="ＭＳ Ｐゴシック" charset="0"/>
              </a:rPr>
              <a:t>وقالوا ثانية:</a:t>
            </a:r>
            <a:br>
              <a:rPr lang="ar-JO" sz="4000" dirty="0">
                <a:effectLst>
                  <a:glow rad="165100">
                    <a:schemeClr val="tx1"/>
                  </a:glow>
                </a:effectLst>
                <a:ea typeface="ＭＳ Ｐゴシック" charset="0"/>
              </a:rPr>
            </a:br>
            <a:r>
              <a:rPr lang="ar-SA" sz="4000" dirty="0">
                <a:effectLst>
                  <a:glow rad="165100">
                    <a:schemeClr val="tx1"/>
                  </a:glow>
                </a:effectLst>
                <a:ea typeface="ＭＳ Ｐゴシック" charset="0"/>
              </a:rPr>
              <a:t> هللويا! ودخانها يصعد إلى أبد الآبدين.</a:t>
            </a: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Tree>
    <p:extLst>
      <p:ext uri="{BB962C8B-B14F-4D97-AF65-F5344CB8AC3E}">
        <p14:creationId xmlns:p14="http://schemas.microsoft.com/office/powerpoint/2010/main" val="10068876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ar-JO" sz="3600" dirty="0">
                <a:solidFill>
                  <a:schemeClr val="tx1"/>
                </a:solidFill>
                <a:ea typeface="ＭＳ Ｐゴシック" charset="0"/>
                <a:cs typeface="Arial" panose="020B0604020202020204" pitchFamily="34" charset="0"/>
              </a:rPr>
              <a:t>عرس </a:t>
            </a:r>
            <a:br>
              <a:rPr lang="ar-JO" sz="3600" dirty="0">
                <a:solidFill>
                  <a:schemeClr val="tx1"/>
                </a:solidFill>
                <a:ea typeface="ＭＳ Ｐゴシック" charset="0"/>
                <a:cs typeface="Arial" panose="020B0604020202020204" pitchFamily="34" charset="0"/>
              </a:rPr>
            </a:br>
            <a:r>
              <a:rPr lang="ar-JO" sz="3600" dirty="0">
                <a:solidFill>
                  <a:schemeClr val="tx1"/>
                </a:solidFill>
                <a:ea typeface="ＭＳ Ｐゴシック" charset="0"/>
                <a:cs typeface="Arial" panose="020B0604020202020204" pitchFamily="34" charset="0"/>
              </a:rPr>
              <a:t>وعشاء</a:t>
            </a:r>
            <a:br>
              <a:rPr lang="ar-JO" sz="3600" dirty="0">
                <a:solidFill>
                  <a:schemeClr val="tx1"/>
                </a:solidFill>
                <a:ea typeface="ＭＳ Ｐゴシック" charset="0"/>
                <a:cs typeface="Arial" panose="020B0604020202020204" pitchFamily="34" charset="0"/>
              </a:rPr>
            </a:br>
            <a:r>
              <a:rPr lang="ar-JO" sz="3600" dirty="0">
                <a:solidFill>
                  <a:schemeClr val="tx1"/>
                </a:solidFill>
                <a:ea typeface="ＭＳ Ｐゴシック" charset="0"/>
                <a:cs typeface="Arial" panose="020B0604020202020204" pitchFamily="34" charset="0"/>
              </a:rPr>
              <a:t>الخروف</a:t>
            </a:r>
            <a:endParaRPr lang="en-US" dirty="0">
              <a:solidFill>
                <a:schemeClr val="tx1"/>
              </a:solidFill>
              <a:ea typeface="ＭＳ Ｐゴシック" charset="0"/>
              <a:cs typeface="Arial" panose="020B0604020202020204" pitchFamily="34" charset="0"/>
            </a:endParaRPr>
          </a:p>
        </p:txBody>
      </p:sp>
      <p:sp>
        <p:nvSpPr>
          <p:cNvPr id="4" name="Text Box 37"/>
          <p:cNvSpPr txBox="1">
            <a:spLocks noChangeArrowheads="1"/>
          </p:cNvSpPr>
          <p:nvPr/>
        </p:nvSpPr>
        <p:spPr bwMode="auto">
          <a:xfrm>
            <a:off x="8410850"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04679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37" name="Picture 3" descr="marriagesupp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9538" name="Rectangle 3"/>
          <p:cNvSpPr>
            <a:spLocks noGrp="1" noChangeArrowheads="1"/>
          </p:cNvSpPr>
          <p:nvPr>
            <p:ph type="title" idx="4294967295"/>
          </p:nvPr>
        </p:nvSpPr>
        <p:spPr>
          <a:xfrm>
            <a:off x="889000" y="571500"/>
            <a:ext cx="3124200" cy="1524000"/>
          </a:xfrm>
          <a:solidFill>
            <a:srgbClr val="000000"/>
          </a:solidFill>
        </p:spPr>
        <p:txBody>
          <a:bodyPr/>
          <a:lstStyle/>
          <a:p>
            <a:r>
              <a:rPr lang="ar-SA" sz="3600" dirty="0">
                <a:ea typeface="ＭＳ Ｐゴシック" charset="0"/>
              </a:rPr>
              <a:t>رؤيا ١٩ : ٧-٩</a:t>
            </a:r>
          </a:p>
        </p:txBody>
      </p:sp>
      <p:sp>
        <p:nvSpPr>
          <p:cNvPr id="1089539" name="Text Box 1028"/>
          <p:cNvSpPr txBox="1">
            <a:spLocks noChangeArrowheads="1"/>
          </p:cNvSpPr>
          <p:nvPr/>
        </p:nvSpPr>
        <p:spPr bwMode="auto">
          <a:xfrm>
            <a:off x="4902200" y="687231"/>
            <a:ext cx="4241800" cy="5509200"/>
          </a:xfrm>
          <a:prstGeom prst="rect">
            <a:avLst/>
          </a:prstGeom>
          <a:solidFill>
            <a:schemeClr val="tx2"/>
          </a:solidFill>
          <a:ln>
            <a:noFill/>
          </a:ln>
        </p:spPr>
        <p:txBody>
          <a:bodyPr wrap="square" anchor="ctr">
            <a:spAutoFit/>
          </a:bodyPr>
          <a:lstStyle>
            <a:lvl1pPr marL="93663">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93663">
              <a:defRPr sz="2400">
                <a:solidFill>
                  <a:schemeClr val="tx1"/>
                </a:solidFill>
                <a:latin typeface="Comic Sans MS" charset="0"/>
                <a:ea typeface="ＭＳ Ｐゴシック" charset="0"/>
              </a:defRPr>
            </a:lvl3pPr>
            <a:lvl4pPr marL="93663">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93663" marR="0" lvl="2"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لنفرح ونتهلل ونعطه المجد</a:t>
            </a:r>
            <a:r>
              <a:rPr lang="ar-JO" sz="3200" b="1" dirty="0">
                <a:solidFill>
                  <a:srgbClr val="FFFFFF"/>
                </a:solidFill>
                <a:latin typeface="Arial" panose="020B0604020202020204" pitchFamily="34"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لأن عرس الخروف قد جاء، وامرأته هيأت نفسها.</a:t>
            </a:r>
          </a:p>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وأعطيت أن تلبس بزا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نقيا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بهيا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لأن البز هو تبررات القديسين.</a:t>
            </a:r>
          </a:p>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 وقال لي: اكتب: طوبى للمدعوين إلى عشاء عرس الخروف</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وقال: هذه هي أقوال الله الصادقة.</a:t>
            </a:r>
          </a:p>
        </p:txBody>
      </p:sp>
      <p:sp>
        <p:nvSpPr>
          <p:cNvPr id="5" name="Text Box 37"/>
          <p:cNvSpPr txBox="1">
            <a:spLocks noChangeArrowheads="1"/>
          </p:cNvSpPr>
          <p:nvPr/>
        </p:nvSpPr>
        <p:spPr bwMode="auto">
          <a:xfrm>
            <a:off x="8410850" y="-36174"/>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12175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 سنوات</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1000 سنة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المملكة الأبدية</a:t>
            </a:r>
            <a:endPar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dirty="0">
                <a:solidFill>
                  <a:schemeClr val="bg1"/>
                </a:solidFill>
                <a:effectLst/>
                <a:ea typeface="ＭＳ Ｐゴシック" charset="0"/>
              </a:rPr>
              <a:t>الإختطاف ما قبل الضيقة</a:t>
            </a:r>
            <a:endParaRPr lang="en-US" sz="4000" dirty="0">
              <a:solidFill>
                <a:schemeClr val="bg1"/>
              </a:solidFill>
              <a:effectLst/>
              <a:ea typeface="ＭＳ Ｐゴシック" charset="0"/>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5097" cy="811213"/>
          </a:xfrm>
          <a:effectLst>
            <a:outerShdw blurRad="38100" dist="25398" dir="2700000" algn="ctr" rotWithShape="0">
              <a:srgbClr val="000000">
                <a:alpha val="99962"/>
              </a:srgbClr>
            </a:outerShdw>
          </a:effectLst>
        </p:spPr>
        <p:txBody>
          <a:bodyPr/>
          <a:lstStyle/>
          <a:p>
            <a:pPr eaLnBrk="1" hangingPunct="1">
              <a:defRPr/>
            </a:pPr>
            <a:r>
              <a:rPr lang="ar-JO" sz="3200" dirty="0">
                <a:ea typeface="ＭＳ Ｐゴシック" charset="0"/>
              </a:rPr>
              <a:t>التباينات بين العرس والعشاء (19: 7- 9)</a:t>
            </a:r>
            <a:endParaRPr lang="en-US" sz="4000" dirty="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11426791"/>
              </p:ext>
            </p:extLst>
          </p:nvPr>
        </p:nvGraphicFramePr>
        <p:xfrm>
          <a:off x="-36513" y="908050"/>
          <a:ext cx="9180512" cy="4846320"/>
        </p:xfrm>
        <a:graphic>
          <a:graphicData uri="http://schemas.openxmlformats.org/drawingml/2006/table">
            <a:tbl>
              <a:tblPr firstRow="1" bandRow="1">
                <a:tableStyleId>{5C22544A-7EE6-4342-B048-85BDC9FD1C3A}</a:tableStyleId>
              </a:tblPr>
              <a:tblGrid>
                <a:gridCol w="2493686">
                  <a:extLst>
                    <a:ext uri="{9D8B030D-6E8A-4147-A177-3AD203B41FA5}">
                      <a16:colId xmlns:a16="http://schemas.microsoft.com/office/drawing/2014/main" val="20000"/>
                    </a:ext>
                  </a:extLst>
                </a:gridCol>
                <a:gridCol w="2891821">
                  <a:extLst>
                    <a:ext uri="{9D8B030D-6E8A-4147-A177-3AD203B41FA5}">
                      <a16:colId xmlns:a16="http://schemas.microsoft.com/office/drawing/2014/main" val="20001"/>
                    </a:ext>
                  </a:extLst>
                </a:gridCol>
                <a:gridCol w="3795005">
                  <a:extLst>
                    <a:ext uri="{9D8B030D-6E8A-4147-A177-3AD203B41FA5}">
                      <a16:colId xmlns:a16="http://schemas.microsoft.com/office/drawing/2014/main" val="20002"/>
                    </a:ext>
                  </a:extLst>
                </a:gridCol>
              </a:tblGrid>
              <a:tr h="370840">
                <a:tc>
                  <a:txBody>
                    <a:bodyPr/>
                    <a:lstStyle/>
                    <a:p>
                      <a:pPr algn="ctr"/>
                      <a:r>
                        <a:rPr lang="ar-JO" sz="2400" b="1" i="0" dirty="0">
                          <a:latin typeface="Arial" panose="020B0604020202020204" pitchFamily="34" charset="0"/>
                          <a:cs typeface="Arial" panose="020B0604020202020204" pitchFamily="34" charset="0"/>
                        </a:rPr>
                        <a:t>الرمز</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العرس</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العشاء</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ar-JO" sz="2400" b="1" i="0" dirty="0">
                          <a:latin typeface="Arial" panose="020B0604020202020204" pitchFamily="34" charset="0"/>
                          <a:cs typeface="Arial" panose="020B0604020202020204" pitchFamily="34" charset="0"/>
                        </a:rPr>
                        <a:t>العدد</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7</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9</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ar-JO" sz="2400" b="1" i="0" dirty="0">
                          <a:latin typeface="Arial" panose="020B0604020202020204" pitchFamily="34" charset="0"/>
                          <a:cs typeface="Arial" panose="020B0604020202020204" pitchFamily="34" charset="0"/>
                        </a:rPr>
                        <a:t>الزمن</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(الماضي)</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الحاضر</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ar-JO" sz="2400" b="1" i="0" dirty="0">
                          <a:latin typeface="Arial" panose="020B0604020202020204" pitchFamily="34" charset="0"/>
                          <a:cs typeface="Arial" panose="020B0604020202020204" pitchFamily="34" charset="0"/>
                        </a:rPr>
                        <a:t>المشاركة</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الكنيسة كالعروس</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إسرائيل كالضيوف</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ar-JO" sz="2400" b="1" i="0" dirty="0">
                          <a:latin typeface="Arial" panose="020B0604020202020204" pitchFamily="34" charset="0"/>
                          <a:cs typeface="Arial" panose="020B0604020202020204" pitchFamily="34" charset="0"/>
                        </a:rPr>
                        <a:t>الفترة الزمنية</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الضيقة</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الألفية</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ar-JO" sz="2400" b="1" i="0" dirty="0">
                          <a:latin typeface="Arial" panose="020B0604020202020204" pitchFamily="34" charset="0"/>
                          <a:cs typeface="Arial" panose="020B0604020202020204" pitchFamily="34" charset="0"/>
                        </a:rPr>
                        <a:t>المكان</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السماء</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الأرض</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ar-JO" sz="2400" b="1" i="0" dirty="0">
                          <a:latin typeface="Arial" panose="020B0604020202020204" pitchFamily="34" charset="0"/>
                          <a:cs typeface="Arial" panose="020B0604020202020204" pitchFamily="34" charset="0"/>
                        </a:rPr>
                        <a:t>الخصائص</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الموكب، العرس</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الأصدقاء المدعوين لوليمة العرس</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70840">
                <a:tc>
                  <a:txBody>
                    <a:bodyPr/>
                    <a:lstStyle/>
                    <a:p>
                      <a:pPr algn="ctr"/>
                      <a:r>
                        <a:rPr lang="ar-JO" sz="2400" b="1" i="0" dirty="0">
                          <a:latin typeface="Arial" panose="020B0604020202020204" pitchFamily="34" charset="0"/>
                          <a:cs typeface="Arial" panose="020B0604020202020204" pitchFamily="34" charset="0"/>
                        </a:rPr>
                        <a:t>التفسير</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إحضار العروس/الكنيسة إلى منزل الأب</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تقديم العروس/الكنيسة للأصدقاء/إسرائيل</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370840">
                <a:tc>
                  <a:txBody>
                    <a:bodyPr/>
                    <a:lstStyle/>
                    <a:p>
                      <a:pPr algn="ctr"/>
                      <a:r>
                        <a:rPr lang="ar-JO" sz="2400" b="1" i="0" dirty="0">
                          <a:latin typeface="Arial" panose="020B0604020202020204" pitchFamily="34" charset="0"/>
                          <a:cs typeface="Arial" panose="020B0604020202020204" pitchFamily="34" charset="0"/>
                        </a:rPr>
                        <a:t>السِفر</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رو 7: 1-4؛ 1كو 6: 17؛ 2كو 11: 2؛ أف 5: 27</a:t>
                      </a:r>
                      <a:endParaRPr lang="en-US" sz="2400" b="1" i="0" dirty="0">
                        <a:latin typeface="Arial" panose="020B0604020202020204" pitchFamily="34" charset="0"/>
                        <a:cs typeface="Arial" panose="020B0604020202020204" pitchFamily="34" charset="0"/>
                      </a:endParaRPr>
                    </a:p>
                  </a:txBody>
                  <a:tcPr/>
                </a:tc>
                <a:tc>
                  <a:txBody>
                    <a:bodyPr/>
                    <a:lstStyle/>
                    <a:p>
                      <a:pPr algn="ctr"/>
                      <a:r>
                        <a:rPr lang="ar-JO" sz="2400" b="1" i="0" dirty="0">
                          <a:latin typeface="Arial" panose="020B0604020202020204" pitchFamily="34" charset="0"/>
                          <a:cs typeface="Arial" panose="020B0604020202020204" pitchFamily="34" charset="0"/>
                        </a:rPr>
                        <a:t>إش 25: 6- 8؛ مت 8: 11؛ 26: 29؛ لو 12: 35- 37</a:t>
                      </a:r>
                      <a:endParaRPr 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bl>
          </a:graphicData>
        </a:graphic>
      </p:graphicFrame>
      <p:sp>
        <p:nvSpPr>
          <p:cNvPr id="4" name="Text Box 37"/>
          <p:cNvSpPr txBox="1">
            <a:spLocks noChangeArrowheads="1"/>
          </p:cNvSpPr>
          <p:nvPr/>
        </p:nvSpPr>
        <p:spPr bwMode="auto">
          <a:xfrm>
            <a:off x="8451166"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16816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 y="1881"/>
            <a:ext cx="9127065" cy="1318919"/>
          </a:xfrm>
          <a:noFill/>
          <a:effectLst/>
        </p:spPr>
        <p:txBody>
          <a:bodyPr/>
          <a:lstStyle/>
          <a:p>
            <a:pPr>
              <a:defRPr/>
            </a:pPr>
            <a:r>
              <a:rPr lang="ar-JO" dirty="0">
                <a:effectLst>
                  <a:glow rad="165100">
                    <a:schemeClr val="tx1"/>
                  </a:glow>
                </a:effectLst>
                <a:ea typeface="ＭＳ Ｐゴシック" charset="0"/>
              </a:rPr>
              <a:t>الفكرة الرئيسية:</a:t>
            </a:r>
            <a:endParaRPr lang="en-US" dirty="0">
              <a:effectLst>
                <a:glow rad="1651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6935" y="3148988"/>
            <a:ext cx="9144000" cy="3709012"/>
          </a:xfrm>
          <a:prstGeom prst="rect">
            <a:avLst/>
          </a:prstGeom>
        </p:spPr>
      </p:pic>
      <p:sp>
        <p:nvSpPr>
          <p:cNvPr id="6" name="Rectangle 1026"/>
          <p:cNvSpPr txBox="1">
            <a:spLocks noChangeArrowheads="1"/>
          </p:cNvSpPr>
          <p:nvPr/>
        </p:nvSpPr>
        <p:spPr bwMode="auto">
          <a:xfrm>
            <a:off x="16935" y="1320800"/>
            <a:ext cx="9127065" cy="13189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هذا العالم لن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يستمر</a:t>
            </a:r>
          </a:p>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لكن ملكوت المسيح سيفعل</a:t>
            </a:r>
            <a:endParaRPr lang="en-US"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786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7" name="Picture 1" descr="Picture 1"/>
          <p:cNvPicPr>
            <a:picLocks noChangeAspect="1"/>
          </p:cNvPicPr>
          <p:nvPr/>
        </p:nvPicPr>
        <p:blipFill>
          <a:blip r:embed="rId2"/>
          <a:stretch>
            <a:fillRect/>
          </a:stretch>
        </p:blipFill>
        <p:spPr>
          <a:xfrm>
            <a:off x="-16929" y="745066"/>
            <a:ext cx="9238383" cy="6163734"/>
          </a:xfrm>
          <a:prstGeom prst="rect">
            <a:avLst/>
          </a:prstGeom>
          <a:ln w="12700">
            <a:miter lim="400000"/>
          </a:ln>
        </p:spPr>
      </p:pic>
      <p:sp>
        <p:nvSpPr>
          <p:cNvPr id="3378"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بابل لن تدوم</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الاختطاف</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٣: ١٠</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عصر</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الكنيسة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"ما رأيت"</a:t>
            </a: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١: ١٩أ</a:t>
            </a: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رؤيا ١</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ما هو الآن</a:t>
            </a: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١: ١٩ب</a:t>
            </a: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رؤيا ٢-٣</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أحداث مستقبلية</a:t>
            </a: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١: ١٩ت</a:t>
            </a: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 ٤-٢٢</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رؤية المسيح
</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النصف الثاني</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الضيقة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١: ٤</a:t>
            </a:r>
            <a: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 </a:t>
            </a: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١٠: ١٩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مجئ</a:t>
            </a: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الثاني</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الألفية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0" lang="ar-SA"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الحالة الأبدية</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دينونة العرش الأبيض العظيم
</a:t>
            </a:r>
            <a:endPar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٣٤٠</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حقوق الطبع والنشر ١٩٨٩ ريك غريفيث
مقتبس من مخطط من قبل دي . جي </a:t>
            </a:r>
            <a:r>
              <a:rPr kumimoji="0" lang="ar-SA" sz="14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بينتكوس</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النصف الاول</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45310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 name="Picture 2" descr="Picture 2"/>
          <p:cNvPicPr>
            <a:picLocks noChangeAspect="1"/>
          </p:cNvPicPr>
          <p:nvPr/>
        </p:nvPicPr>
        <p:blipFill>
          <a:blip r:embed="rId2"/>
          <a:stretch>
            <a:fillRect/>
          </a:stretch>
        </p:blipFill>
        <p:spPr>
          <a:xfrm>
            <a:off x="-2" y="-45074"/>
            <a:ext cx="9204100" cy="6903074"/>
          </a:xfrm>
          <a:prstGeom prst="rect">
            <a:avLst/>
          </a:prstGeom>
          <a:ln w="12700">
            <a:miter lim="400000"/>
          </a:ln>
        </p:spPr>
      </p:pic>
      <p:sp>
        <p:nvSpPr>
          <p:cNvPr id="338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p>
            <a:pPr>
              <a:defRPr b="1">
                <a:effectLst>
                  <a:outerShdw blurRad="38100" dist="38100" dir="2700000" rotWithShape="0">
                    <a:srgbClr val="000000">
                      <a:alpha val="43137"/>
                    </a:srgbClr>
                  </a:outerShdw>
                </a:effectLst>
              </a:defRPr>
            </a:pPr>
            <a:r>
              <a:rPr lang="ar-JO" dirty="0"/>
              <a:t>مملكة المسيح ستدوم</a:t>
            </a:r>
            <a:endParaRPr dirty="0"/>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3" name="Rectangle 1026"/>
          <p:cNvSpPr txBox="1">
            <a:spLocks noGrp="1"/>
          </p:cNvSpPr>
          <p:nvPr>
            <p:ph type="title"/>
          </p:nvPr>
        </p:nvSpPr>
        <p:spPr>
          <a:xfrm>
            <a:off x="0" y="5198533"/>
            <a:ext cx="8681884" cy="1352393"/>
          </a:xfrm>
          <a:prstGeom prst="rect">
            <a:avLst/>
          </a:prstGeom>
        </p:spPr>
        <p:txBody>
          <a:bodyPr anchor="t">
            <a:normAutofit fontScale="90000"/>
          </a:bodyPr>
          <a:lstStyle/>
          <a:p>
            <a:pPr marL="592137" indent="-592137" algn="r" defTabSz="457200">
              <a:defRPr b="1"/>
            </a:pPr>
            <a:r>
              <a:rPr lang="ar-JO" dirty="0"/>
              <a:t>1. سوف </a:t>
            </a:r>
            <a:r>
              <a:rPr lang="ar-JO" dirty="0">
                <a:solidFill>
                  <a:srgbClr val="FFFF00"/>
                </a:solidFill>
              </a:rPr>
              <a:t>يسقط</a:t>
            </a:r>
            <a:r>
              <a:rPr lang="ar-JO" dirty="0"/>
              <a:t> هذا الكيان الرئيسي لهذا العالم في </a:t>
            </a:r>
            <a:br>
              <a:rPr lang="ar-JO" dirty="0"/>
            </a:br>
            <a:r>
              <a:rPr lang="ar-JO" dirty="0"/>
              <a:t>     الضيقة العظيمة (رؤيا 17).</a:t>
            </a:r>
            <a:endParaRPr dirty="0"/>
          </a:p>
        </p:txBody>
      </p:sp>
      <p:sp>
        <p:nvSpPr>
          <p:cNvPr id="3384" name="Rectangle 1026"/>
          <p:cNvSpPr txBox="1"/>
          <p:nvPr/>
        </p:nvSpPr>
        <p:spPr>
          <a:xfrm>
            <a:off x="45719" y="112054"/>
            <a:ext cx="905256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2800" b="1" i="1">
                <a:solidFill>
                  <a:srgbClr val="8F8F8F">
                    <a:lumOff val="44000"/>
                  </a:srgbClr>
                </a:solidFill>
              </a:defRPr>
            </a:pPr>
            <a:r>
              <a:rPr kumimoji="0" lang="ar-JO" sz="3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ماذا سيحدث للسلطة الأكثر شراً في العالم؟ </a:t>
            </a:r>
          </a:p>
        </p:txBody>
      </p:sp>
      <p:pic>
        <p:nvPicPr>
          <p:cNvPr id="3385" name="Picture 1" descr="Picture 1"/>
          <p:cNvPicPr>
            <a:picLocks noChangeAspect="1"/>
          </p:cNvPicPr>
          <p:nvPr/>
        </p:nvPicPr>
        <p:blipFill>
          <a:blip r:embed="rId2"/>
          <a:stretch>
            <a:fillRect/>
          </a:stretch>
        </p:blipFill>
        <p:spPr>
          <a:xfrm>
            <a:off x="1727199" y="783002"/>
            <a:ext cx="5858934" cy="4394203"/>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7" name="Picture 2" descr="Picture 2"/>
          <p:cNvPicPr>
            <a:picLocks noChangeAspect="1"/>
          </p:cNvPicPr>
          <p:nvPr/>
        </p:nvPicPr>
        <p:blipFill>
          <a:blip r:embed="rId2"/>
          <a:stretch>
            <a:fillRect/>
          </a:stretch>
        </p:blipFill>
        <p:spPr>
          <a:xfrm>
            <a:off x="1811858" y="19065"/>
            <a:ext cx="7704668" cy="6862862"/>
          </a:xfrm>
          <a:prstGeom prst="rect">
            <a:avLst/>
          </a:prstGeom>
          <a:ln w="12700">
            <a:miter lim="400000"/>
          </a:ln>
        </p:spPr>
      </p:pic>
      <p:pic>
        <p:nvPicPr>
          <p:cNvPr id="3388" name="Picture 4" descr="Picture 4"/>
          <p:cNvPicPr>
            <a:picLocks noChangeAspect="1"/>
          </p:cNvPicPr>
          <p:nvPr/>
        </p:nvPicPr>
        <p:blipFill>
          <a:blip r:embed="rId3"/>
          <a:stretch>
            <a:fillRect/>
          </a:stretch>
        </p:blipFill>
        <p:spPr>
          <a:xfrm>
            <a:off x="0" y="19067"/>
            <a:ext cx="4560726" cy="6858001"/>
          </a:xfrm>
          <a:prstGeom prst="rect">
            <a:avLst/>
          </a:prstGeom>
          <a:ln w="12700">
            <a:miter lim="400000"/>
          </a:ln>
        </p:spPr>
      </p:pic>
      <p:sp>
        <p:nvSpPr>
          <p:cNvPr id="3389" name="Rectangle 1026"/>
          <p:cNvSpPr txBox="1">
            <a:spLocks noGrp="1"/>
          </p:cNvSpPr>
          <p:nvPr>
            <p:ph type="title"/>
          </p:nvPr>
        </p:nvSpPr>
        <p:spPr>
          <a:xfrm>
            <a:off x="0" y="4572011"/>
            <a:ext cx="9144000" cy="2404535"/>
          </a:xfrm>
          <a:prstGeom prst="rect">
            <a:avLst/>
          </a:prstGeom>
        </p:spPr>
        <p:txBody>
          <a:bodyPr anchor="t"/>
          <a:lstStyle/>
          <a:p>
            <a:pPr marL="592137" indent="-592137" algn="r" defTabSz="457200">
              <a:defRPr b="1"/>
            </a:pPr>
            <a:r>
              <a:rPr lang="ar-JO" dirty="0">
                <a:effectLst>
                  <a:glow rad="228600">
                    <a:schemeClr val="tx1">
                      <a:alpha val="88880"/>
                    </a:schemeClr>
                  </a:glow>
                </a:effectLst>
              </a:rPr>
              <a:t>2. سيتم </a:t>
            </a:r>
            <a:r>
              <a:rPr lang="ar-JO" dirty="0">
                <a:solidFill>
                  <a:srgbClr val="FFFF00"/>
                </a:solidFill>
                <a:effectLst>
                  <a:glow rad="228600">
                    <a:schemeClr val="tx1">
                      <a:alpha val="88880"/>
                    </a:schemeClr>
                  </a:glow>
                </a:effectLst>
              </a:rPr>
              <a:t>استبدال</a:t>
            </a:r>
            <a:r>
              <a:rPr lang="ar-JO" dirty="0">
                <a:effectLst>
                  <a:glow rad="228600">
                    <a:schemeClr val="tx1">
                      <a:alpha val="88880"/>
                    </a:schemeClr>
                  </a:glow>
                </a:effectLst>
              </a:rPr>
              <a:t> التأثير الرئيسي في العالم </a:t>
            </a:r>
            <a:br>
              <a:rPr lang="ar-JO" dirty="0">
                <a:effectLst>
                  <a:glow rad="228600">
                    <a:schemeClr val="tx1">
                      <a:alpha val="88880"/>
                    </a:schemeClr>
                  </a:glow>
                </a:effectLst>
              </a:rPr>
            </a:br>
            <a:r>
              <a:rPr lang="ar-JO" dirty="0">
                <a:effectLst>
                  <a:glow rad="228600">
                    <a:schemeClr val="tx1">
                      <a:alpha val="88880"/>
                    </a:schemeClr>
                  </a:glow>
                </a:effectLst>
              </a:rPr>
              <a:t>    بملكوت المسيح </a:t>
            </a:r>
            <a:r>
              <a:rPr lang="ar-JO" sz="4000" dirty="0">
                <a:effectLst>
                  <a:glow rad="228600">
                    <a:schemeClr val="tx1">
                      <a:alpha val="88880"/>
                    </a:schemeClr>
                  </a:glow>
                </a:effectLst>
              </a:rPr>
              <a:t>(18: 1 – 19: 10)</a:t>
            </a:r>
            <a:endParaRPr sz="4000" dirty="0">
              <a:effectLst>
                <a:glow rad="228600">
                  <a:schemeClr val="tx1">
                    <a:alpha val="88880"/>
                  </a:schemeClr>
                </a:glow>
              </a:effectLst>
            </a:endParaRPr>
          </a:p>
        </p:txBody>
      </p:sp>
      <p:sp>
        <p:nvSpPr>
          <p:cNvPr id="3390" name="Rectangle 1026"/>
          <p:cNvSpPr txBox="1"/>
          <p:nvPr/>
        </p:nvSpPr>
        <p:spPr>
          <a:xfrm>
            <a:off x="45719" y="19066"/>
            <a:ext cx="905256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fontScale="77500" lnSpcReduction="20000"/>
          </a:bodyPr>
          <a:lstStyle>
            <a:lvl1pPr marL="592137" marR="0" indent="-592137" algn="r">
              <a:lnSpc>
                <a:spcPct val="100000"/>
              </a:lnSpc>
              <a:spcBef>
                <a:spcPts val="0"/>
              </a:spcBef>
              <a:spcAft>
                <a:spcPts val="0"/>
              </a:spcAft>
              <a:buClrTx/>
              <a:buSzTx/>
              <a:buFontTx/>
              <a:buNone/>
              <a:tabLst/>
              <a:defRPr sz="4400" b="1" i="0" u="none" strike="noStrike" cap="none" spc="0" baseline="0">
                <a:solidFill>
                  <a:schemeClr val="accent3">
                    <a:lumOff val="44000"/>
                  </a:schemeClr>
                </a:solidFill>
                <a:effectLst>
                  <a:glow rad="228600">
                    <a:schemeClr val="tx1">
                      <a:alpha val="88880"/>
                    </a:schemeClr>
                  </a:glow>
                </a:effectLst>
                <a:uFillTx/>
                <a:latin typeface="Arial" panose="020B0604020202020204" pitchFamily="34" charset="0"/>
                <a:cs typeface="Arial" panose="020B0604020202020204" pitchFamily="34" charset="0"/>
                <a:sym typeface="Arial"/>
              </a:defRPr>
            </a:lvl1pPr>
            <a:lvl2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2pPr>
            <a:lvl3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3pPr>
            <a:lvl4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4pPr>
            <a:lvl5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5pPr>
            <a:lvl6pPr marL="0" marR="0" indent="4572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6pPr>
            <a:lvl7pPr marL="0" marR="0" indent="9144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7pPr>
            <a:lvl8pPr marL="0" marR="0" indent="13716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8pPr>
            <a:lvl9pPr marL="0" marR="0" indent="18288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sym typeface="Arial"/>
              </a:defRPr>
            </a:lvl9pPr>
          </a:lstStyle>
          <a:p>
            <a:pPr marL="592137" marR="0" lvl="0" indent="-592137" algn="ctr" defTabSz="457200" rtl="0"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8F8F8F">
                    <a:lumOff val="44000"/>
                  </a:srgbClr>
                </a:solidFill>
                <a:effectLst>
                  <a:glow rad="228600">
                    <a:srgbClr val="000000">
                      <a:alpha val="88880"/>
                    </a:srgbClr>
                  </a:glow>
                </a:effectLst>
                <a:uLnTx/>
                <a:uFillTx/>
                <a:sym typeface="Arial"/>
              </a:rPr>
              <a:t>لماذا نرفض العالم ونعتنق ملكوت الله</a:t>
            </a:r>
            <a:endParaRPr kumimoji="0" sz="4400" u="none" strike="noStrike" kern="1200" cap="none" spc="0" normalizeH="0" baseline="0" noProof="0" dirty="0">
              <a:ln>
                <a:noFill/>
              </a:ln>
              <a:solidFill>
                <a:srgbClr val="8F8F8F">
                  <a:lumOff val="44000"/>
                </a:srgbClr>
              </a:solidFill>
              <a:effectLst>
                <a:glow rad="228600">
                  <a:srgbClr val="000000">
                    <a:alpha val="88880"/>
                  </a:srgbClr>
                </a:glow>
              </a:effectLst>
              <a:uLnTx/>
              <a:uFillTx/>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p:tmAbs val="0"/>
                                  </p:iterate>
                                  <p:childTnLst>
                                    <p:anim calcmode="lin" valueType="num">
                                      <p:cBhvr>
                                        <p:cTn id="6" dur="500" fill="hold"/>
                                        <p:tgtEl>
                                          <p:spTgt spid="3388"/>
                                        </p:tgtEl>
                                        <p:attrNameLst>
                                          <p:attrName>ppt_x</p:attrName>
                                        </p:attrNameLst>
                                      </p:cBhvr>
                                      <p:tavLst>
                                        <p:tav tm="0">
                                          <p:val>
                                            <p:strVal val="ppt_x"/>
                                          </p:val>
                                        </p:tav>
                                        <p:tav tm="100000">
                                          <p:val>
                                            <p:strVal val="ppt_x"/>
                                          </p:val>
                                        </p:tav>
                                      </p:tavLst>
                                    </p:anim>
                                    <p:anim calcmode="lin" valueType="num">
                                      <p:cBhvr>
                                        <p:cTn id="7" dur="500" fill="hold"/>
                                        <p:tgtEl>
                                          <p:spTgt spid="3388"/>
                                        </p:tgtEl>
                                        <p:attrNameLst>
                                          <p:attrName>ppt_y</p:attrName>
                                        </p:attrNameLst>
                                      </p:cBhvr>
                                      <p:tavLst>
                                        <p:tav tm="0">
                                          <p:val>
                                            <p:strVal val="ppt_y"/>
                                          </p:val>
                                        </p:tav>
                                        <p:tav tm="100000">
                                          <p:val>
                                            <p:strVal val="1+ppt_h/2"/>
                                          </p:val>
                                        </p:tav>
                                      </p:tavLst>
                                    </p:anim>
                                    <p:set>
                                      <p:cBhvr>
                                        <p:cTn id="8" fill="hold">
                                          <p:stCondLst>
                                            <p:cond delay="499"/>
                                          </p:stCondLst>
                                        </p:cTn>
                                        <p:tgtEl>
                                          <p:spTgt spid="33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8" grpId="0"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2" name="Picture 1" descr="Picture 1"/>
          <p:cNvPicPr>
            <a:picLocks noChangeAspect="1"/>
          </p:cNvPicPr>
          <p:nvPr/>
        </p:nvPicPr>
        <p:blipFill>
          <a:blip r:embed="rId2"/>
          <a:stretch>
            <a:fillRect/>
          </a:stretch>
        </p:blipFill>
        <p:spPr>
          <a:xfrm>
            <a:off x="0" y="1"/>
            <a:ext cx="9144000" cy="6858001"/>
          </a:xfrm>
          <a:prstGeom prst="rect">
            <a:avLst/>
          </a:prstGeom>
          <a:ln w="12700">
            <a:miter lim="400000"/>
          </a:ln>
        </p:spPr>
      </p:pic>
      <p:sp>
        <p:nvSpPr>
          <p:cNvPr id="3393" name="Rectangle 1026"/>
          <p:cNvSpPr txBox="1">
            <a:spLocks noGrp="1"/>
          </p:cNvSpPr>
          <p:nvPr>
            <p:ph type="title"/>
          </p:nvPr>
        </p:nvSpPr>
        <p:spPr>
          <a:xfrm>
            <a:off x="-1" y="30520"/>
            <a:ext cx="9180515" cy="871460"/>
          </a:xfrm>
          <a:prstGeom prst="rect">
            <a:avLst/>
          </a:prstGeom>
          <a:effectLst>
            <a:outerShdw blurRad="63500" dist="35921" dir="2700000" rotWithShape="0">
              <a:srgbClr val="000000">
                <a:alpha val="74998"/>
              </a:srgbClr>
            </a:outerShdw>
          </a:effectLst>
        </p:spPr>
        <p:txBody>
          <a:bodyPr/>
          <a:lstStyle>
            <a:lvl1pPr rtl="1">
              <a:defRPr/>
            </a:lvl1pPr>
          </a:lstStyle>
          <a:p>
            <a:pPr>
              <a:defRPr b="1"/>
            </a:pPr>
            <a:r>
              <a:rPr lang="ar-JO" dirty="0"/>
              <a:t>اخرجوا منها يا شعبي</a:t>
            </a:r>
            <a:endParaRPr dirty="0"/>
          </a:p>
        </p:txBody>
      </p:sp>
      <p:sp>
        <p:nvSpPr>
          <p:cNvPr id="3394" name="Rectangle 1026"/>
          <p:cNvSpPr txBox="1"/>
          <p:nvPr/>
        </p:nvSpPr>
        <p:spPr>
          <a:xfrm>
            <a:off x="9206" y="6007030"/>
            <a:ext cx="9089075" cy="7694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sz="4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رؤيا</a:t>
            </a:r>
            <a:r>
              <a:rPr kumimoji="0" sz="4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١٨ : ٤ا</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6" name="Picture 2" descr="Picture 2"/>
          <p:cNvPicPr>
            <a:picLocks noChangeAspect="1"/>
          </p:cNvPicPr>
          <p:nvPr/>
        </p:nvPicPr>
        <p:blipFill>
          <a:blip r:embed="rId2"/>
          <a:stretch>
            <a:fillRect/>
          </a:stretch>
        </p:blipFill>
        <p:spPr>
          <a:xfrm>
            <a:off x="0" y="766135"/>
            <a:ext cx="9144000" cy="6091865"/>
          </a:xfrm>
          <a:prstGeom prst="rect">
            <a:avLst/>
          </a:prstGeom>
          <a:ln w="12700">
            <a:miter lim="400000"/>
          </a:ln>
        </p:spPr>
      </p:pic>
      <p:sp>
        <p:nvSpPr>
          <p:cNvPr id="3397" name="Rectangle 1026"/>
          <p:cNvSpPr txBox="1">
            <a:spLocks noGrp="1"/>
          </p:cNvSpPr>
          <p:nvPr>
            <p:ph type="title"/>
          </p:nvPr>
        </p:nvSpPr>
        <p:spPr>
          <a:xfrm>
            <a:off x="-3" y="1881"/>
            <a:ext cx="9144004" cy="764255"/>
          </a:xfrm>
          <a:prstGeom prst="rect">
            <a:avLst/>
          </a:prstGeom>
        </p:spPr>
        <p:txBody>
          <a:bodyPr/>
          <a:lstStyle>
            <a:lvl1pPr>
              <a:defRPr sz="3600" b="1"/>
            </a:lvl1pPr>
          </a:lstStyle>
          <a:p>
            <a:r>
              <a:rPr lang="ar-JO" dirty="0"/>
              <a:t>كيف يمكنك الخروج منها؟</a:t>
            </a:r>
            <a:endParaRPr dirty="0"/>
          </a:p>
        </p:txBody>
      </p:sp>
      <p:sp>
        <p:nvSpPr>
          <p:cNvPr id="3398" name="Rectangle 1026"/>
          <p:cNvSpPr txBox="1"/>
          <p:nvPr/>
        </p:nvSpPr>
        <p:spPr>
          <a:xfrm>
            <a:off x="2365586" y="1169370"/>
            <a:ext cx="4666828"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fontScale="92500" lnSpcReduction="20000"/>
          </a:bodyPr>
          <a:lstStyle>
            <a:defPPr>
              <a:defRPr lang="en-US"/>
            </a:defPPr>
            <a:lvl1pPr marL="592137" marR="0" indent="-592137" algn="ctr">
              <a:lnSpc>
                <a:spcPct val="100000"/>
              </a:lnSpc>
              <a:spcBef>
                <a:spcPts val="0"/>
              </a:spcBef>
              <a:spcAft>
                <a:spcPts val="0"/>
              </a:spcAft>
              <a:buClrTx/>
              <a:buSzTx/>
              <a:buFontTx/>
              <a:buNone/>
              <a:tabLst/>
              <a:defRPr sz="4400" b="1" i="0" u="none" strike="noStrike" cap="none" spc="0" baseline="0">
                <a:solidFill>
                  <a:schemeClr val="accent3">
                    <a:lumOff val="44000"/>
                  </a:schemeClr>
                </a:solidFill>
                <a:effectLst>
                  <a:glow rad="228600">
                    <a:schemeClr val="tx1">
                      <a:alpha val="88880"/>
                    </a:schemeClr>
                  </a:glow>
                </a:effectLst>
                <a:uFillTx/>
                <a:latin typeface="Arial" panose="020B0604020202020204" pitchFamily="34" charset="0"/>
                <a:cs typeface="Arial" panose="020B0604020202020204" pitchFamily="34" charset="0"/>
              </a:defRPr>
            </a:lvl1pPr>
            <a:lvl2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2pPr>
            <a:lvl3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3pPr>
            <a:lvl4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4pPr>
            <a:lvl5pPr marL="0" marR="0" indent="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5pPr>
            <a:lvl6pPr marL="0" marR="0" indent="4572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6pPr>
            <a:lvl7pPr marL="0" marR="0" indent="9144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7pPr>
            <a:lvl8pPr marL="0" marR="0" indent="13716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8pPr>
            <a:lvl9pPr marL="0" marR="0" indent="1828800" algn="ctr" defTabSz="91440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defRPr>
            </a:lvl9pPr>
          </a:lstStyle>
          <a:p>
            <a:pPr marL="592137" marR="0" lvl="0" indent="-592137" algn="ctr" defTabSz="457200" rtl="0"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8F8F8F">
                    <a:lumOff val="44000"/>
                  </a:srgbClr>
                </a:solidFill>
                <a:effectLst>
                  <a:glow rad="228600">
                    <a:srgbClr val="000000">
                      <a:alpha val="88880"/>
                    </a:srgbClr>
                  </a:glow>
                </a:effectLst>
                <a:uLnTx/>
                <a:uFillTx/>
                <a:sym typeface="Arial"/>
              </a:rPr>
              <a:t>لأن امرأته هيأت نفسها</a:t>
            </a:r>
          </a:p>
          <a:p>
            <a:pPr marL="592137" marR="0" lvl="0" indent="-592137" algn="ctr" defTabSz="457200" rtl="0"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8F8F8F">
                    <a:lumOff val="44000"/>
                  </a:srgbClr>
                </a:solidFill>
                <a:effectLst>
                  <a:glow rad="228600">
                    <a:srgbClr val="000000">
                      <a:alpha val="88880"/>
                    </a:srgbClr>
                  </a:glow>
                </a:effectLst>
                <a:uLnTx/>
                <a:uFillTx/>
                <a:sym typeface="Arial"/>
              </a:rPr>
              <a:t>(19: 7)</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0" name="Picture 2" descr="Picture 2"/>
          <p:cNvPicPr>
            <a:picLocks noChangeAspect="1"/>
          </p:cNvPicPr>
          <p:nvPr/>
        </p:nvPicPr>
        <p:blipFill>
          <a:blip r:embed="rId2"/>
          <a:stretch>
            <a:fillRect/>
          </a:stretch>
        </p:blipFill>
        <p:spPr>
          <a:xfrm>
            <a:off x="0" y="0"/>
            <a:ext cx="4840288" cy="6858000"/>
          </a:xfrm>
          <a:prstGeom prst="rect">
            <a:avLst/>
          </a:prstGeom>
          <a:ln w="12700">
            <a:miter lim="400000"/>
          </a:ln>
        </p:spPr>
      </p:pic>
      <p:sp>
        <p:nvSpPr>
          <p:cNvPr id="3401" name="Title 1"/>
          <p:cNvSpPr txBox="1">
            <a:spLocks noGrp="1"/>
          </p:cNvSpPr>
          <p:nvPr>
            <p:ph type="title" idx="4294967295"/>
          </p:nvPr>
        </p:nvSpPr>
        <p:spPr>
          <a:xfrm>
            <a:off x="0" y="0"/>
            <a:ext cx="9144000" cy="990600"/>
          </a:xfrm>
          <a:prstGeom prst="rect">
            <a:avLst/>
          </a:prstGeom>
          <a:solidFill>
            <a:srgbClr val="000090"/>
          </a:solidFill>
        </p:spPr>
        <p:txBody>
          <a:bodyPr>
            <a:normAutofit/>
          </a:bodyPr>
          <a:lstStyle/>
          <a:p>
            <a:pPr>
              <a:defRPr sz="3200" b="1">
                <a:effectLst>
                  <a:outerShdw blurRad="38100" dist="38100" dir="2700000" rotWithShape="0">
                    <a:srgbClr val="000000"/>
                  </a:outerShdw>
                </a:effectLst>
              </a:defRPr>
            </a:pPr>
            <a:r>
              <a:rPr lang="ar-JO" dirty="0"/>
              <a:t>طلب إرمياء: أترك أورشليم</a:t>
            </a:r>
            <a:endParaRPr dirty="0"/>
          </a:p>
        </p:txBody>
      </p:sp>
      <p:pic>
        <p:nvPicPr>
          <p:cNvPr id="3402" name="Picture 3" descr="Picture 3"/>
          <p:cNvPicPr>
            <a:picLocks noChangeAspect="1"/>
          </p:cNvPicPr>
          <p:nvPr/>
        </p:nvPicPr>
        <p:blipFill>
          <a:blip r:embed="rId3"/>
          <a:stretch>
            <a:fillRect/>
          </a:stretch>
        </p:blipFill>
        <p:spPr>
          <a:xfrm>
            <a:off x="685800" y="3048000"/>
            <a:ext cx="2476500" cy="1641475"/>
          </a:xfrm>
          <a:prstGeom prst="rect">
            <a:avLst/>
          </a:prstGeom>
          <a:ln w="101600">
            <a:solidFill>
              <a:srgbClr val="737373"/>
            </a:solidFill>
            <a:miter/>
          </a:ln>
        </p:spPr>
      </p:pic>
      <p:sp>
        <p:nvSpPr>
          <p:cNvPr id="3403" name="Title 1"/>
          <p:cNvSpPr txBox="1"/>
          <p:nvPr/>
        </p:nvSpPr>
        <p:spPr>
          <a:xfrm>
            <a:off x="2026919" y="2395091"/>
            <a:ext cx="1203962"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اليهود</a:t>
            </a:r>
            <a:r>
              <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كالتين:</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404" name="Title 1"/>
          <p:cNvSpPr txBox="1"/>
          <p:nvPr/>
        </p:nvSpPr>
        <p:spPr>
          <a:xfrm>
            <a:off x="655319" y="5460713"/>
            <a:ext cx="28041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405" name="Down Arrow 13"/>
          <p:cNvSpPr/>
          <p:nvPr/>
        </p:nvSpPr>
        <p:spPr>
          <a:xfrm>
            <a:off x="1219200" y="3962400"/>
            <a:ext cx="381001"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19029"/>
                </a:moveTo>
                <a:lnTo>
                  <a:pt x="5400" y="19029"/>
                </a:lnTo>
                <a:lnTo>
                  <a:pt x="5400" y="0"/>
                </a:lnTo>
                <a:lnTo>
                  <a:pt x="16200" y="0"/>
                </a:lnTo>
                <a:lnTo>
                  <a:pt x="16200" y="19029"/>
                </a:lnTo>
                <a:lnTo>
                  <a:pt x="21600" y="19029"/>
                </a:lnTo>
                <a:lnTo>
                  <a:pt x="10800" y="21600"/>
                </a:lnTo>
                <a:close/>
              </a:path>
            </a:pathLst>
          </a:custGeom>
          <a:solidFill>
            <a:srgbClr val="000000"/>
          </a:solidFill>
          <a:ln>
            <a:solidFill>
              <a:srgbClr val="00C795"/>
            </a:solidFill>
          </a:ln>
          <a:effectLst>
            <a:outerShdw blurRad="38100" dist="23000" dir="5400000" rotWithShape="0">
              <a:srgbClr val="000000">
                <a:alpha val="35000"/>
              </a:srgbClr>
            </a:outerShdw>
          </a:effectLst>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4000">
                <a:solidFill>
                  <a:srgbClr val="8F8F8F">
                    <a:lumOff val="44000"/>
                  </a:srgbClr>
                </a:solidFill>
              </a:defRPr>
            </a:pPr>
            <a:endParaRPr kumimoji="0" sz="4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06" name="Title 1"/>
          <p:cNvSpPr txBox="1"/>
          <p:nvPr/>
        </p:nvSpPr>
        <p:spPr>
          <a:xfrm>
            <a:off x="655319" y="3365213"/>
            <a:ext cx="14325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الجيد</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407" name="Title 1"/>
          <p:cNvSpPr txBox="1"/>
          <p:nvPr/>
        </p:nvSpPr>
        <p:spPr>
          <a:xfrm>
            <a:off x="1722119" y="3898613"/>
            <a:ext cx="14325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الردئ</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410" name="Title 1"/>
          <p:cNvGrpSpPr/>
          <p:nvPr/>
        </p:nvGrpSpPr>
        <p:grpSpPr>
          <a:xfrm>
            <a:off x="0" y="6215018"/>
            <a:ext cx="4840289" cy="646329"/>
            <a:chOff x="0" y="-9385"/>
            <a:chExt cx="4840288" cy="646327"/>
          </a:xfrm>
        </p:grpSpPr>
        <p:sp>
          <p:nvSpPr>
            <p:cNvPr id="3408" name="Rectangle"/>
            <p:cNvSpPr/>
            <p:nvPr/>
          </p:nvSpPr>
          <p:spPr>
            <a:xfrm>
              <a:off x="0" y="0"/>
              <a:ext cx="4840288" cy="627557"/>
            </a:xfrm>
            <a:prstGeom prst="rect">
              <a:avLst/>
            </a:prstGeom>
            <a:solidFill>
              <a:srgbClr val="800000"/>
            </a:solidFill>
            <a:ln w="12700" cap="flat">
              <a:noFill/>
              <a:miter lim="400000"/>
            </a:ln>
            <a:effectLst/>
          </p:spPr>
          <p:txBody>
            <a:bodyPr wrap="square" lIns="46799" tIns="46799" rIns="46799" bIns="4679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4000" b="1">
                  <a:solidFill>
                    <a:srgbClr val="8F8F8F">
                      <a:lumOff val="44000"/>
                    </a:srgbClr>
                  </a:solidFill>
                  <a:effectLst>
                    <a:outerShdw blurRad="38100" dist="38100" dir="2700000" rotWithShape="0">
                      <a:srgbClr val="000000"/>
                    </a:outerShdw>
                  </a:effectLst>
                </a:defRPr>
              </a:pPr>
              <a:endParaRPr kumimoji="0" sz="4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3409" name="Jeremiah 24 Figs"/>
            <p:cNvSpPr txBox="1"/>
            <p:nvPr/>
          </p:nvSpPr>
          <p:spPr>
            <a:xfrm>
              <a:off x="45720" y="-9385"/>
              <a:ext cx="4748848" cy="646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effectLst>
                    <a:outerShdw blurRad="38100" dist="38100" dir="2700000" rotWithShape="0">
                      <a:srgbClr val="000000"/>
                    </a:outerShdw>
                  </a:effectLst>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التين في إرميا 24</a:t>
              </a:r>
              <a:endParaRPr kumimoji="0" sz="360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grpSp>
      <p:sp>
        <p:nvSpPr>
          <p:cNvPr id="3411" name="Title 1"/>
          <p:cNvSpPr txBox="1"/>
          <p:nvPr/>
        </p:nvSpPr>
        <p:spPr>
          <a:xfrm>
            <a:off x="4833744" y="1349430"/>
            <a:ext cx="4264537"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يصور إرميا 24 كل اليهود أثناء حصار بابل كنوعين من التين:</a:t>
            </a:r>
          </a:p>
          <a:p>
            <a:pPr marL="360000" marR="0" lvl="0" indent="-360000" algn="r" defTabSz="914400" rtl="1"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1. التين الرديء الذين رفضوا الخضوع لتأديب الله من قبل البابليين، سوف يعصون الله بالبقاء والموت في المدينة.</a:t>
            </a:r>
          </a:p>
          <a:p>
            <a:pPr marL="360000" marR="0" lvl="0" indent="-360000" algn="r" defTabSz="914400" rtl="1"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2. التين الجيد سينقذ حياتهم بمغادرة المدينة للإستسلام للبابليين في خارجها</a:t>
            </a:r>
          </a:p>
          <a:p>
            <a:pPr marL="228600" marR="0" lvl="0" indent="-228600" algn="ctr" defTabSz="914400" rtl="0" eaLnBrk="1" fontAlgn="auto" latinLnBrk="0" hangingPunct="0">
              <a:lnSpc>
                <a:spcPct val="100000"/>
              </a:lnSpc>
              <a:spcBef>
                <a:spcPts val="0"/>
              </a:spcBef>
              <a:spcAft>
                <a:spcPts val="0"/>
              </a:spcAft>
              <a:buClrTx/>
              <a:buSzPct val="100000"/>
              <a:buFontTx/>
              <a:buAutoNum type="arabicPeriod"/>
              <a:tabLst/>
              <a:defRPr sz="2400" b="1">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FFFF00"/>
                </a:solidFill>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لم يكن عام 70 ميلادي مختلفاً</a:t>
            </a:r>
            <a:endParaRPr kumimoji="0" sz="2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406"/>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grpId="0" nodeType="afterEffect">
                                  <p:stCondLst>
                                    <p:cond delay="0"/>
                                  </p:stCondLst>
                                  <p:iterate>
                                    <p:tmAbs val="0"/>
                                  </p:iterate>
                                  <p:childTnLst>
                                    <p:set>
                                      <p:cBhvr>
                                        <p:cTn id="21" fill="hold"/>
                                        <p:tgtEl>
                                          <p:spTgt spid="3405"/>
                                        </p:tgtEl>
                                        <p:attrNameLst>
                                          <p:attrName>style.visibility</p:attrName>
                                        </p:attrNameLst>
                                      </p:cBhvr>
                                      <p:to>
                                        <p:strVal val="visible"/>
                                      </p:to>
                                    </p:set>
                                    <p:animEffect transition="in" filter="wipe(up)">
                                      <p:cBhvr>
                                        <p:cTn id="22" dur="500"/>
                                        <p:tgtEl>
                                          <p:spTgt spid="3405"/>
                                        </p:tgtEl>
                                      </p:cBhvr>
                                    </p:animEffect>
                                  </p:childTnLst>
                                </p:cTn>
                              </p:par>
                            </p:childTnLst>
                          </p:cTn>
                        </p:par>
                        <p:par>
                          <p:cTn id="23" fill="hold">
                            <p:stCondLst>
                              <p:cond delay="500"/>
                            </p:stCondLst>
                            <p:childTnLst>
                              <p:par>
                                <p:cTn id="24" presetID="1" presetClass="entr" presetSubtype="0" fill="hold" grpId="0" nodeType="afterEffect">
                                  <p:stCondLst>
                                    <p:cond delay="0"/>
                                  </p:stCondLst>
                                  <p:iterate>
                                    <p:tmAbs val="0"/>
                                  </p:iterate>
                                  <p:childTnLst>
                                    <p:set>
                                      <p:cBhvr>
                                        <p:cTn id="25" fill="hold"/>
                                        <p:tgtEl>
                                          <p:spTgt spid="3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2" grpId="0" animBg="1" advAuto="0"/>
      <p:bldP spid="3403" grpId="0" animBg="1" advAuto="0"/>
      <p:bldP spid="3404" grpId="0" animBg="1" advAuto="0"/>
      <p:bldP spid="3405" grpId="0" animBg="1" advAuto="0"/>
      <p:bldP spid="3406" grpId="0" animBg="1" advAuto="0"/>
      <p:bldP spid="3407" grpId="0"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3" name="Text Box 6"/>
          <p:cNvSpPr txBox="1"/>
          <p:nvPr/>
        </p:nvSpPr>
        <p:spPr>
          <a:xfrm>
            <a:off x="5580112" y="1025032"/>
            <a:ext cx="3563889" cy="35394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لذلك</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Arial"/>
              </a:rPr>
              <a:t>يسوع</a:t>
            </a:r>
            <a:r>
              <a:rPr kumimoji="0" sz="3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Arial"/>
              </a:rPr>
              <a:t>أيضاً</a:t>
            </a:r>
            <a:r>
              <a:rPr kumimoji="0" sz="3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لكي</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يقدس</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الشعب</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بدم</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نفسه</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Arial"/>
              </a:rPr>
              <a:t>تألم</a:t>
            </a:r>
            <a:r>
              <a:rPr kumimoji="0" sz="3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Arial"/>
              </a:rPr>
              <a:t>خارج</a:t>
            </a:r>
            <a:r>
              <a:rPr kumimoji="0" sz="3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Arial"/>
              </a:rPr>
              <a:t>الباب</a:t>
            </a:r>
            <a:endParaRPr kumimoji="0" sz="3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عب 13: 12</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14" name="Rectangle 2"/>
          <p:cNvSpPr txBox="1">
            <a:spLocks noGrp="1"/>
          </p:cNvSpPr>
          <p:nvPr>
            <p:ph type="title"/>
          </p:nvPr>
        </p:nvSpPr>
        <p:spPr>
          <a:xfrm>
            <a:off x="7440" y="75066"/>
            <a:ext cx="9136561" cy="936106"/>
          </a:xfrm>
          <a:prstGeom prst="rect">
            <a:avLst/>
          </a:prstGeom>
        </p:spPr>
        <p:txBody>
          <a:bodyPr/>
          <a:lstStyle>
            <a:lvl1pPr rtl="1">
              <a:defRPr sz="4000"/>
            </a:lvl1pPr>
          </a:lstStyle>
          <a:p>
            <a:r>
              <a:rPr dirty="0" err="1"/>
              <a:t>التطبيق</a:t>
            </a:r>
            <a:r>
              <a:rPr dirty="0"/>
              <a:t>: </a:t>
            </a:r>
            <a:r>
              <a:rPr dirty="0" err="1"/>
              <a:t>غادر</a:t>
            </a:r>
            <a:r>
              <a:rPr dirty="0"/>
              <a:t> أورشليم</a:t>
            </a:r>
          </a:p>
        </p:txBody>
      </p:sp>
      <p:pic>
        <p:nvPicPr>
          <p:cNvPr id="3415" name="Picture 3" descr="Picture 3"/>
          <p:cNvPicPr>
            <a:picLocks noChangeAspect="1"/>
          </p:cNvPicPr>
          <p:nvPr/>
        </p:nvPicPr>
        <p:blipFill>
          <a:blip r:embed="rId3"/>
          <a:stretch>
            <a:fillRect/>
          </a:stretch>
        </p:blipFill>
        <p:spPr>
          <a:xfrm>
            <a:off x="0" y="1016000"/>
            <a:ext cx="5562600" cy="5537200"/>
          </a:xfrm>
          <a:prstGeom prst="rect">
            <a:avLst/>
          </a:prstGeom>
          <a:ln w="12700">
            <a:miter lim="400000"/>
          </a:ln>
        </p:spPr>
      </p:pic>
      <p:pic>
        <p:nvPicPr>
          <p:cNvPr id="3416" name="Picture 4" descr="Picture 4"/>
          <p:cNvPicPr>
            <a:picLocks noChangeAspect="1"/>
          </p:cNvPicPr>
          <p:nvPr/>
        </p:nvPicPr>
        <p:blipFill>
          <a:blip r:embed="rId4"/>
          <a:stretch>
            <a:fillRect/>
          </a:stretch>
        </p:blipFill>
        <p:spPr>
          <a:xfrm>
            <a:off x="9612559" y="1844824"/>
            <a:ext cx="3578226" cy="4495801"/>
          </a:xfrm>
          <a:prstGeom prst="rect">
            <a:avLst/>
          </a:prstGeom>
          <a:ln w="12700">
            <a:miter lim="400000"/>
          </a:ln>
        </p:spPr>
      </p:pic>
      <p:sp>
        <p:nvSpPr>
          <p:cNvPr id="3417" name="Left Arrow 2"/>
          <p:cNvSpPr/>
          <p:nvPr/>
        </p:nvSpPr>
        <p:spPr>
          <a:xfrm>
            <a:off x="-5490" y="3645024"/>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18" name="Left Arrow 9"/>
          <p:cNvSpPr/>
          <p:nvPr/>
        </p:nvSpPr>
        <p:spPr>
          <a:xfrm rot="9753399">
            <a:off x="3596618" y="2771911"/>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19" name="Left Arrow 10"/>
          <p:cNvSpPr/>
          <p:nvPr/>
        </p:nvSpPr>
        <p:spPr>
          <a:xfrm rot="19019980">
            <a:off x="611560" y="5301207"/>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20" name="Left Arrow 11"/>
          <p:cNvSpPr/>
          <p:nvPr/>
        </p:nvSpPr>
        <p:spPr>
          <a:xfrm rot="13792571">
            <a:off x="3158825" y="4956740"/>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21" name="Left Arrow 12"/>
          <p:cNvSpPr/>
          <p:nvPr/>
        </p:nvSpPr>
        <p:spPr>
          <a:xfrm rot="2198088">
            <a:off x="353150" y="1986763"/>
            <a:ext cx="2016225" cy="1008113"/>
          </a:xfrm>
          <a:prstGeom prst="leftArrow">
            <a:avLst>
              <a:gd name="adj1" fmla="val 50000"/>
              <a:gd name="adj2" fmla="val 50000"/>
            </a:avLst>
          </a:prstGeom>
          <a:solidFill>
            <a:srgbClr val="FFFF00"/>
          </a:solidFill>
          <a:ln w="38100">
            <a:solidFill>
              <a:srgbClr val="161616"/>
            </a:solidFill>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22" name="Left Arrow 13"/>
          <p:cNvSpPr/>
          <p:nvPr/>
        </p:nvSpPr>
        <p:spPr>
          <a:xfrm rot="7048919">
            <a:off x="2460052" y="1387606"/>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23" name="Text Box 6"/>
          <p:cNvSpPr txBox="1"/>
          <p:nvPr/>
        </p:nvSpPr>
        <p:spPr>
          <a:xfrm>
            <a:off x="5580112" y="3839115"/>
            <a:ext cx="3563889" cy="3046988"/>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9CDFBE"/>
                </a:solidFill>
              </a:defRPr>
            </a:pPr>
            <a:r>
              <a:rPr kumimoji="0" sz="3200" b="1" u="none" strike="noStrike" kern="0" cap="none" spc="0" normalizeH="0" baseline="0" noProof="0" dirty="0" err="1">
                <a:ln>
                  <a:noFill/>
                </a:ln>
                <a:solidFill>
                  <a:srgbClr val="9CDFBE"/>
                </a:solidFill>
                <a:effectLst/>
                <a:uLnTx/>
                <a:uFillTx/>
                <a:latin typeface="Arial" panose="020B0604020202020204" pitchFamily="34" charset="0"/>
                <a:cs typeface="Arial" panose="020B0604020202020204" pitchFamily="34" charset="0"/>
                <a:sym typeface="Arial"/>
              </a:rPr>
              <a:t>فلنخرج</a:t>
            </a:r>
            <a:r>
              <a:rPr kumimoji="0" sz="3200" b="1" u="none" strike="noStrike" kern="0" cap="none" spc="0" normalizeH="0" baseline="0" noProof="0" dirty="0">
                <a:ln>
                  <a:noFill/>
                </a:ln>
                <a:solidFill>
                  <a:srgbClr val="9CDFBE"/>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9CDFBE"/>
                </a:solidFill>
                <a:effectLst/>
                <a:uLnTx/>
                <a:uFillTx/>
                <a:latin typeface="Arial" panose="020B0604020202020204" pitchFamily="34" charset="0"/>
                <a:cs typeface="Arial" panose="020B0604020202020204" pitchFamily="34" charset="0"/>
                <a:sym typeface="Arial"/>
              </a:rPr>
              <a:t>إذاً</a:t>
            </a:r>
            <a:r>
              <a:rPr kumimoji="0" sz="3200" b="1" u="none" strike="noStrike" kern="0" cap="none" spc="0" normalizeH="0" baseline="0" noProof="0" dirty="0">
                <a:ln>
                  <a:noFill/>
                </a:ln>
                <a:solidFill>
                  <a:srgbClr val="9CDFBE"/>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9CDFBE"/>
                </a:solidFill>
                <a:effectLst/>
                <a:uLnTx/>
                <a:uFillTx/>
                <a:latin typeface="Arial" panose="020B0604020202020204" pitchFamily="34" charset="0"/>
                <a:cs typeface="Arial" panose="020B0604020202020204" pitchFamily="34" charset="0"/>
                <a:sym typeface="Arial"/>
              </a:rPr>
              <a:t>إليه</a:t>
            </a:r>
            <a:r>
              <a:rPr kumimoji="0" sz="3200" b="1" u="none" strike="noStrike" kern="0" cap="none" spc="0" normalizeH="0" baseline="0" noProof="0" dirty="0">
                <a:ln>
                  <a:noFill/>
                </a:ln>
                <a:solidFill>
                  <a:srgbClr val="9CDFBE"/>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9CDFBE"/>
                </a:solidFill>
                <a:effectLst/>
                <a:uLnTx/>
                <a:uFillTx/>
                <a:latin typeface="Arial" panose="020B0604020202020204" pitchFamily="34" charset="0"/>
                <a:cs typeface="Arial" panose="020B0604020202020204" pitchFamily="34" charset="0"/>
                <a:sym typeface="Arial"/>
              </a:rPr>
              <a:t>خارج</a:t>
            </a:r>
            <a:r>
              <a:rPr kumimoji="0" sz="3200" b="1" u="none" strike="noStrike" kern="0" cap="none" spc="0" normalizeH="0" baseline="0" noProof="0" dirty="0">
                <a:ln>
                  <a:noFill/>
                </a:ln>
                <a:solidFill>
                  <a:srgbClr val="9CDFBE"/>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9CDFBE"/>
                </a:solidFill>
                <a:effectLst/>
                <a:uLnTx/>
                <a:uFillTx/>
                <a:latin typeface="Arial" panose="020B0604020202020204" pitchFamily="34" charset="0"/>
                <a:cs typeface="Arial" panose="020B0604020202020204" pitchFamily="34" charset="0"/>
                <a:sym typeface="Arial"/>
              </a:rPr>
              <a:t>المحلة</a:t>
            </a:r>
            <a:r>
              <a:rPr kumimoji="0" sz="3200" b="1" u="none" strike="noStrike" kern="0" cap="none" spc="0" normalizeH="0" baseline="0" noProof="0" dirty="0">
                <a:ln>
                  <a:noFill/>
                </a:ln>
                <a:solidFill>
                  <a:srgbClr val="9CDFBE"/>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حاملين</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عاره</a:t>
            </a:r>
            <a:b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br>
            <a:b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b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عب 13: 13</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424" name="Text Box 5"/>
          <p:cNvSpPr txBox="1"/>
          <p:nvPr/>
        </p:nvSpPr>
        <p:spPr>
          <a:xfrm>
            <a:off x="0" y="6553200"/>
            <a:ext cx="9144000" cy="30777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DDDDDD"/>
                </a:solidFill>
              </a:defRPr>
            </a:pPr>
            <a:r>
              <a:rPr kumimoji="0" lang="ar-JO" sz="1400" b="1" u="none" strike="noStrike" kern="0" cap="none" spc="0" normalizeH="0" baseline="0" noProof="0" dirty="0">
                <a:ln>
                  <a:noFill/>
                </a:ln>
                <a:solidFill>
                  <a:srgbClr val="DDDDDD"/>
                </a:solidFill>
                <a:effectLst/>
                <a:uLnTx/>
                <a:uFillTx/>
                <a:latin typeface="Arial" panose="020B0604020202020204" pitchFamily="34" charset="0"/>
                <a:cs typeface="Arial" panose="020B0604020202020204" pitchFamily="34" charset="0"/>
                <a:sym typeface="Arial"/>
              </a:rPr>
              <a:t>لين وكاثلين ريتماير، "أكلداما: حقل الخزاف أم قبر الكاهن الأكبر؟" شريط 20 (نوفمبر/ديسمبر 94): 34</a:t>
            </a:r>
            <a:endParaRPr kumimoji="0" sz="1400" b="1" u="none" strike="noStrike" kern="0" cap="none" spc="0" normalizeH="0" baseline="0" noProof="0" dirty="0">
              <a:ln>
                <a:noFill/>
              </a:ln>
              <a:solidFill>
                <a:srgbClr val="DDDDDD"/>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413"/>
                                        </p:tgtEl>
                                        <p:attrNameLst>
                                          <p:attrName>style.visibility</p:attrName>
                                        </p:attrNameLst>
                                      </p:cBhvr>
                                      <p:to>
                                        <p:strVal val="visible"/>
                                      </p:to>
                                    </p:set>
                                    <p:anim calcmode="lin" valueType="num">
                                      <p:cBhvr>
                                        <p:cTn id="7" dur="1000" fill="hold"/>
                                        <p:tgtEl>
                                          <p:spTgt spid="3413"/>
                                        </p:tgtEl>
                                        <p:attrNameLst>
                                          <p:attrName>ppt_w</p:attrName>
                                        </p:attrNameLst>
                                      </p:cBhvr>
                                      <p:tavLst>
                                        <p:tav tm="0">
                                          <p:val>
                                            <p:fltVal val="0"/>
                                          </p:val>
                                        </p:tav>
                                        <p:tav tm="100000">
                                          <p:val>
                                            <p:strVal val="#ppt_w"/>
                                          </p:val>
                                        </p:tav>
                                      </p:tavLst>
                                    </p:anim>
                                    <p:anim calcmode="lin" valueType="num">
                                      <p:cBhvr>
                                        <p:cTn id="8" dur="1000" fill="hold"/>
                                        <p:tgtEl>
                                          <p:spTgt spid="34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fill="hold"/>
                                        <p:tgtEl>
                                          <p:spTgt spid="3421"/>
                                        </p:tgtEl>
                                        <p:attrNameLst>
                                          <p:attrName>style.visibility</p:attrName>
                                        </p:attrNameLst>
                                      </p:cBhvr>
                                      <p:to>
                                        <p:strVal val="visible"/>
                                      </p:to>
                                    </p:set>
                                    <p:animEffect transition="in" filter="wipe(right)">
                                      <p:cBhvr>
                                        <p:cTn id="13" dur="500"/>
                                        <p:tgtEl>
                                          <p:spTgt spid="3421"/>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p:tmAbs val="0"/>
                                  </p:iterate>
                                  <p:childTnLst>
                                    <p:set>
                                      <p:cBhvr>
                                        <p:cTn id="17" fill="hold"/>
                                        <p:tgtEl>
                                          <p:spTgt spid="3423"/>
                                        </p:tgtEl>
                                        <p:attrNameLst>
                                          <p:attrName>style.visibility</p:attrName>
                                        </p:attrNameLst>
                                      </p:cBhvr>
                                      <p:to>
                                        <p:strVal val="visible"/>
                                      </p:to>
                                    </p:set>
                                    <p:anim calcmode="lin" valueType="num">
                                      <p:cBhvr>
                                        <p:cTn id="18" dur="1000" fill="hold"/>
                                        <p:tgtEl>
                                          <p:spTgt spid="3423"/>
                                        </p:tgtEl>
                                        <p:attrNameLst>
                                          <p:attrName>ppt_w</p:attrName>
                                        </p:attrNameLst>
                                      </p:cBhvr>
                                      <p:tavLst>
                                        <p:tav tm="0">
                                          <p:val>
                                            <p:fltVal val="0"/>
                                          </p:val>
                                        </p:tav>
                                        <p:tav tm="100000">
                                          <p:val>
                                            <p:strVal val="#ppt_w"/>
                                          </p:val>
                                        </p:tav>
                                      </p:tavLst>
                                    </p:anim>
                                    <p:anim calcmode="lin" valueType="num">
                                      <p:cBhvr>
                                        <p:cTn id="19" dur="1000" fill="hold"/>
                                        <p:tgtEl>
                                          <p:spTgt spid="342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iterate>
                                    <p:tmAbs val="0"/>
                                  </p:iterate>
                                  <p:childTnLst>
                                    <p:set>
                                      <p:cBhvr>
                                        <p:cTn id="23" fill="hold"/>
                                        <p:tgtEl>
                                          <p:spTgt spid="3417"/>
                                        </p:tgtEl>
                                        <p:attrNameLst>
                                          <p:attrName>style.visibility</p:attrName>
                                        </p:attrNameLst>
                                      </p:cBhvr>
                                      <p:to>
                                        <p:strVal val="visible"/>
                                      </p:to>
                                    </p:set>
                                    <p:animEffect transition="in" filter="wipe(right)">
                                      <p:cBhvr>
                                        <p:cTn id="24" dur="500"/>
                                        <p:tgtEl>
                                          <p:spTgt spid="3417"/>
                                        </p:tgtEl>
                                      </p:cBhvr>
                                    </p:animEffect>
                                  </p:childTnLst>
                                </p:cTn>
                              </p:par>
                            </p:childTnLst>
                          </p:cTn>
                        </p:par>
                        <p:par>
                          <p:cTn id="25" fill="hold">
                            <p:stCondLst>
                              <p:cond delay="500"/>
                            </p:stCondLst>
                            <p:childTnLst>
                              <p:par>
                                <p:cTn id="26" presetID="22" presetClass="entr" presetSubtype="8" fill="hold" grpId="0" nodeType="afterEffect">
                                  <p:stCondLst>
                                    <p:cond delay="0"/>
                                  </p:stCondLst>
                                  <p:iterate>
                                    <p:tmAbs val="0"/>
                                  </p:iterate>
                                  <p:childTnLst>
                                    <p:set>
                                      <p:cBhvr>
                                        <p:cTn id="27" fill="hold"/>
                                        <p:tgtEl>
                                          <p:spTgt spid="3418"/>
                                        </p:tgtEl>
                                        <p:attrNameLst>
                                          <p:attrName>style.visibility</p:attrName>
                                        </p:attrNameLst>
                                      </p:cBhvr>
                                      <p:to>
                                        <p:strVal val="visible"/>
                                      </p:to>
                                    </p:set>
                                    <p:animEffect transition="in" filter="wipe(left)">
                                      <p:cBhvr>
                                        <p:cTn id="28" dur="500"/>
                                        <p:tgtEl>
                                          <p:spTgt spid="3418"/>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p:tmAbs val="0"/>
                                  </p:iterate>
                                  <p:childTnLst>
                                    <p:set>
                                      <p:cBhvr>
                                        <p:cTn id="31" fill="hold"/>
                                        <p:tgtEl>
                                          <p:spTgt spid="3419"/>
                                        </p:tgtEl>
                                        <p:attrNameLst>
                                          <p:attrName>style.visibility</p:attrName>
                                        </p:attrNameLst>
                                      </p:cBhvr>
                                      <p:to>
                                        <p:strVal val="visible"/>
                                      </p:to>
                                    </p:set>
                                    <p:animEffect transition="in" filter="wipe(up)">
                                      <p:cBhvr>
                                        <p:cTn id="32" dur="500"/>
                                        <p:tgtEl>
                                          <p:spTgt spid="3419"/>
                                        </p:tgtEl>
                                      </p:cBhvr>
                                    </p:animEffect>
                                  </p:childTnLst>
                                </p:cTn>
                              </p:par>
                            </p:childTnLst>
                          </p:cTn>
                        </p:par>
                        <p:par>
                          <p:cTn id="33" fill="hold">
                            <p:stCondLst>
                              <p:cond delay="1500"/>
                            </p:stCondLst>
                            <p:childTnLst>
                              <p:par>
                                <p:cTn id="34" presetID="22" presetClass="entr" presetSubtype="1" fill="hold" grpId="0" nodeType="afterEffect">
                                  <p:stCondLst>
                                    <p:cond delay="0"/>
                                  </p:stCondLst>
                                  <p:iterate>
                                    <p:tmAbs val="0"/>
                                  </p:iterate>
                                  <p:childTnLst>
                                    <p:set>
                                      <p:cBhvr>
                                        <p:cTn id="35" fill="hold"/>
                                        <p:tgtEl>
                                          <p:spTgt spid="3420"/>
                                        </p:tgtEl>
                                        <p:attrNameLst>
                                          <p:attrName>style.visibility</p:attrName>
                                        </p:attrNameLst>
                                      </p:cBhvr>
                                      <p:to>
                                        <p:strVal val="visible"/>
                                      </p:to>
                                    </p:set>
                                    <p:animEffect transition="in" filter="wipe(up)">
                                      <p:cBhvr>
                                        <p:cTn id="36" dur="500"/>
                                        <p:tgtEl>
                                          <p:spTgt spid="3420"/>
                                        </p:tgtEl>
                                      </p:cBhvr>
                                    </p:animEffect>
                                  </p:childTnLst>
                                </p:cTn>
                              </p:par>
                            </p:childTnLst>
                          </p:cTn>
                        </p:par>
                        <p:par>
                          <p:cTn id="37" fill="hold">
                            <p:stCondLst>
                              <p:cond delay="2000"/>
                            </p:stCondLst>
                            <p:childTnLst>
                              <p:par>
                                <p:cTn id="38" presetID="22" presetClass="entr" presetSubtype="4" fill="hold" grpId="0" nodeType="afterEffect">
                                  <p:stCondLst>
                                    <p:cond delay="0"/>
                                  </p:stCondLst>
                                  <p:iterate>
                                    <p:tmAbs val="0"/>
                                  </p:iterate>
                                  <p:childTnLst>
                                    <p:set>
                                      <p:cBhvr>
                                        <p:cTn id="39" fill="hold"/>
                                        <p:tgtEl>
                                          <p:spTgt spid="3422"/>
                                        </p:tgtEl>
                                        <p:attrNameLst>
                                          <p:attrName>style.visibility</p:attrName>
                                        </p:attrNameLst>
                                      </p:cBhvr>
                                      <p:to>
                                        <p:strVal val="visible"/>
                                      </p:to>
                                    </p:set>
                                    <p:animEffect transition="in" filter="wipe(down)">
                                      <p:cBhvr>
                                        <p:cTn id="40" dur="500"/>
                                        <p:tgtEl>
                                          <p:spTgt spid="3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3" grpId="0" animBg="1" advAuto="0"/>
      <p:bldP spid="3417" grpId="0" animBg="1" advAuto="0"/>
      <p:bldP spid="3418" grpId="0" animBg="1" advAuto="0"/>
      <p:bldP spid="3419" grpId="0" animBg="1" advAuto="0"/>
      <p:bldP spid="3420" grpId="0" animBg="1" advAuto="0"/>
      <p:bldP spid="3421" grpId="0" animBg="1" advAuto="0"/>
      <p:bldP spid="3422" grpId="0" animBg="1" advAuto="0"/>
      <p:bldP spid="3423" grpId="0"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Rectangle 1026"/>
          <p:cNvSpPr txBox="1">
            <a:spLocks noGrp="1"/>
          </p:cNvSpPr>
          <p:nvPr>
            <p:ph type="title"/>
          </p:nvPr>
        </p:nvSpPr>
        <p:spPr>
          <a:xfrm>
            <a:off x="-3" y="1880"/>
            <a:ext cx="9144004" cy="937921"/>
          </a:xfrm>
          <a:prstGeom prst="rect">
            <a:avLst/>
          </a:prstGeom>
        </p:spPr>
        <p:txBody>
          <a:bodyPr/>
          <a:lstStyle>
            <a:lvl1pPr>
              <a:defRPr sz="3600" b="1"/>
            </a:lvl1pPr>
          </a:lstStyle>
          <a:p>
            <a:r>
              <a:rPr lang="ar-JO" dirty="0"/>
              <a:t>كيف يمكنك الخروج منها؟</a:t>
            </a:r>
            <a:endParaRPr dirty="0"/>
          </a:p>
        </p:txBody>
      </p:sp>
      <p:pic>
        <p:nvPicPr>
          <p:cNvPr id="3429" name="Picture 1" descr="Picture 1"/>
          <p:cNvPicPr>
            <a:picLocks noChangeAspect="1"/>
          </p:cNvPicPr>
          <p:nvPr/>
        </p:nvPicPr>
        <p:blipFill>
          <a:blip r:embed="rId3"/>
          <a:stretch>
            <a:fillRect/>
          </a:stretch>
        </p:blipFill>
        <p:spPr>
          <a:xfrm>
            <a:off x="-84474" y="979128"/>
            <a:ext cx="9284934" cy="5918202"/>
          </a:xfrm>
          <a:prstGeom prst="rect">
            <a:avLst/>
          </a:prstGeom>
          <a:ln w="12700">
            <a:miter lim="400000"/>
          </a:ln>
        </p:spPr>
      </p:pic>
      <p:sp>
        <p:nvSpPr>
          <p:cNvPr id="3430" name="Rectangle 1026"/>
          <p:cNvSpPr txBox="1"/>
          <p:nvPr/>
        </p:nvSpPr>
        <p:spPr>
          <a:xfrm>
            <a:off x="181186" y="1422400"/>
            <a:ext cx="35661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457200" rtl="0" eaLnBrk="1" fontAlgn="auto" latinLnBrk="0" hangingPunct="0">
              <a:lnSpc>
                <a:spcPct val="100000"/>
              </a:lnSpc>
              <a:spcBef>
                <a:spcPts val="0"/>
              </a:spcBef>
              <a:spcAft>
                <a:spcPts val="0"/>
              </a:spcAft>
              <a:buClrTx/>
              <a:buSzPct val="100000"/>
              <a:buFontTx/>
              <a:buNone/>
              <a:tabLst/>
              <a:defRPr sz="3600" b="1"/>
            </a:pPr>
            <a:endParaRPr kumimoji="0" sz="3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42D032B0-679F-E19B-FB6A-A7654E82B8DE}"/>
              </a:ext>
            </a:extLst>
          </p:cNvPr>
          <p:cNvSpPr txBox="1"/>
          <p:nvPr/>
        </p:nvSpPr>
        <p:spPr>
          <a:xfrm>
            <a:off x="538589" y="1691460"/>
            <a:ext cx="2462188"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457200" rtl="1" eaLnBrk="1" fontAlgn="auto" latinLnBrk="0" hangingPunct="0">
              <a:lnSpc>
                <a:spcPct val="100000"/>
              </a:lnSpc>
              <a:spcBef>
                <a:spcPts val="0"/>
              </a:spcBef>
              <a:spcAft>
                <a:spcPts val="0"/>
              </a:spcAft>
              <a:buClrTx/>
              <a:buSzTx/>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عينيك</a:t>
            </a:r>
          </a:p>
          <a:p>
            <a:pPr marL="0" marR="0" lvl="0" indent="0" algn="r" defTabSz="457200" rtl="1" eaLnBrk="1" fontAlgn="auto" latinLnBrk="0" hangingPunct="0">
              <a:lnSpc>
                <a:spcPct val="100000"/>
              </a:lnSpc>
              <a:spcBef>
                <a:spcPts val="0"/>
              </a:spcBef>
              <a:spcAft>
                <a:spcPts val="0"/>
              </a:spcAft>
              <a:buClrTx/>
              <a:buSzTx/>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أذنيك</a:t>
            </a:r>
          </a:p>
          <a:p>
            <a:pPr marL="0" marR="0" lvl="0" indent="0" algn="r" defTabSz="457200" rtl="1" eaLnBrk="1" fontAlgn="auto" latinLnBrk="0" hangingPunct="0">
              <a:lnSpc>
                <a:spcPct val="100000"/>
              </a:lnSpc>
              <a:spcBef>
                <a:spcPts val="0"/>
              </a:spcBef>
              <a:spcAft>
                <a:spcPts val="0"/>
              </a:spcAft>
              <a:buClrTx/>
              <a:buSzTx/>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شفتيك</a:t>
            </a:r>
          </a:p>
          <a:p>
            <a:pPr marL="0" marR="0" lvl="0" indent="0" algn="r" defTabSz="457200" rtl="1" eaLnBrk="1" fontAlgn="auto" latinLnBrk="0" hangingPunct="0">
              <a:lnSpc>
                <a:spcPct val="100000"/>
              </a:lnSpc>
              <a:spcBef>
                <a:spcPts val="0"/>
              </a:spcBef>
              <a:spcAft>
                <a:spcPts val="0"/>
              </a:spcAft>
              <a:buClrTx/>
              <a:buSzTx/>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يديك</a:t>
            </a:r>
          </a:p>
          <a:p>
            <a:pPr marL="0" marR="0" lvl="0" indent="0" algn="r" defTabSz="457200" rtl="1" eaLnBrk="1" fontAlgn="auto" latinLnBrk="0" hangingPunct="0">
              <a:lnSpc>
                <a:spcPct val="100000"/>
              </a:lnSpc>
              <a:spcBef>
                <a:spcPts val="0"/>
              </a:spcBef>
              <a:spcAft>
                <a:spcPts val="0"/>
              </a:spcAft>
              <a:buClrTx/>
              <a:buSzTx/>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ساقيك</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3430">
                                            <p:bg/>
                                          </p:spTgt>
                                        </p:tgtEl>
                                        <p:attrNameLst>
                                          <p:attrName>style.visibility</p:attrName>
                                        </p:attrNameLst>
                                      </p:cBhvr>
                                      <p:to>
                                        <p:strVal val="visible"/>
                                      </p:to>
                                    </p:set>
                                    <p:anim calcmode="lin" valueType="num">
                                      <p:cBhvr>
                                        <p:cTn id="7" dur="500" fill="hold"/>
                                        <p:tgtEl>
                                          <p:spTgt spid="3430">
                                            <p:bg/>
                                          </p:spTgt>
                                        </p:tgtEl>
                                        <p:attrNameLst>
                                          <p:attrName>ppt_x</p:attrName>
                                        </p:attrNameLst>
                                      </p:cBhvr>
                                      <p:tavLst>
                                        <p:tav tm="0">
                                          <p:val>
                                            <p:strVal val="0-#ppt_w/2"/>
                                          </p:val>
                                        </p:tav>
                                        <p:tav tm="100000">
                                          <p:val>
                                            <p:strVal val="#ppt_x"/>
                                          </p:val>
                                        </p:tav>
                                      </p:tavLst>
                                    </p:anim>
                                    <p:anim calcmode="lin" valueType="num">
                                      <p:cBhvr>
                                        <p:cTn id="8" dur="500" fill="hold"/>
                                        <p:tgtEl>
                                          <p:spTgt spid="343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iterate>
                                    <p:tmAbs val="0"/>
                                  </p:iterate>
                                  <p:childTnLst>
                                    <p:set>
                                      <p:cBhvr>
                                        <p:cTn id="10" fill="hold"/>
                                        <p:tgtEl>
                                          <p:spTgt spid="3430">
                                            <p:txEl>
                                              <p:pRg st="0" end="0"/>
                                            </p:txEl>
                                          </p:spTgt>
                                        </p:tgtEl>
                                        <p:attrNameLst>
                                          <p:attrName>style.visibility</p:attrName>
                                        </p:attrNameLst>
                                      </p:cBhvr>
                                      <p:to>
                                        <p:strVal val="visible"/>
                                      </p:to>
                                    </p:set>
                                    <p:anim calcmode="lin" valueType="num">
                                      <p:cBhvr>
                                        <p:cTn id="11" dur="500" fill="hold"/>
                                        <p:tgtEl>
                                          <p:spTgt spid="343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43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 grpId="0" build="p" bldLvl="5"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4"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dirty="0"/>
              <a:t>7 Heads &amp; 10 Horns</a:t>
            </a:r>
          </a:p>
        </p:txBody>
      </p:sp>
      <p:sp>
        <p:nvSpPr>
          <p:cNvPr id="3435"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pic>
        <p:nvPicPr>
          <p:cNvPr id="3436" name="Picture 2" descr="Picture 2"/>
          <p:cNvPicPr>
            <a:picLocks noChangeAspect="1"/>
          </p:cNvPicPr>
          <p:nvPr/>
        </p:nvPicPr>
        <p:blipFill>
          <a:blip r:embed="rId2"/>
          <a:stretch>
            <a:fillRect/>
          </a:stretch>
        </p:blipFill>
        <p:spPr>
          <a:xfrm>
            <a:off x="0" y="0"/>
            <a:ext cx="9123172" cy="6858000"/>
          </a:xfrm>
          <a:prstGeom prst="rect">
            <a:avLst/>
          </a:prstGeom>
          <a:ln w="12700">
            <a:miter lim="400000"/>
          </a:ln>
        </p:spPr>
      </p:pic>
      <p:sp>
        <p:nvSpPr>
          <p:cNvPr id="3437" name="Text Box 1028"/>
          <p:cNvSpPr txBox="1"/>
          <p:nvPr/>
        </p:nvSpPr>
        <p:spPr>
          <a:xfrm>
            <a:off x="4938713" y="1889671"/>
            <a:ext cx="4241801" cy="317009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93663" algn="ctr" defTabSz="457200" rtl="1" eaLnBrk="1" fontAlgn="auto" latinLnBrk="0" hangingPunct="0">
              <a:lnSpc>
                <a:spcPct val="100000"/>
              </a:lnSpc>
              <a:spcBef>
                <a:spcPts val="0"/>
              </a:spcBef>
              <a:spcAft>
                <a:spcPts val="0"/>
              </a:spcAft>
              <a:buClrTx/>
              <a:buSzTx/>
              <a:buFontTx/>
              <a:buNone/>
              <a:tabLst/>
              <a:defRPr sz="4000" b="1">
                <a:solidFill>
                  <a:srgbClr val="8F8F8F">
                    <a:lumOff val="44000"/>
                  </a:srgbClr>
                </a:solidFill>
              </a:defRPr>
            </a:pPr>
            <a:r>
              <a:rPr kumimoji="0" sz="4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افسس ٦ : ١١</a:t>
            </a:r>
          </a:p>
          <a:p>
            <a:pPr marL="0" marR="0" lvl="0" indent="93663" algn="ctr" defTabSz="457200" rtl="0" eaLnBrk="1" fontAlgn="auto" latinLnBrk="0" hangingPunct="0">
              <a:lnSpc>
                <a:spcPct val="100000"/>
              </a:lnSpc>
              <a:spcBef>
                <a:spcPts val="0"/>
              </a:spcBef>
              <a:spcAft>
                <a:spcPts val="0"/>
              </a:spcAft>
              <a:buClrTx/>
              <a:buSzTx/>
              <a:buFontTx/>
              <a:buNone/>
              <a:tabLst/>
              <a:defRPr sz="4000" b="1">
                <a:solidFill>
                  <a:srgbClr val="8F8F8F">
                    <a:lumOff val="44000"/>
                  </a:srgbClr>
                </a:solidFill>
              </a:defRPr>
            </a:pPr>
            <a:endParaRPr kumimoji="0" sz="4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93663" algn="ctr" defTabSz="457200" rtl="1" eaLnBrk="1" fontAlgn="auto" latinLnBrk="0" hangingPunct="0">
              <a:lnSpc>
                <a:spcPct val="100000"/>
              </a:lnSpc>
              <a:spcBef>
                <a:spcPts val="0"/>
              </a:spcBef>
              <a:spcAft>
                <a:spcPts val="0"/>
              </a:spcAft>
              <a:buClrTx/>
              <a:buSzTx/>
              <a:buFontTx/>
              <a:buNone/>
              <a:tabLst/>
              <a:defRPr sz="4000" b="1">
                <a:solidFill>
                  <a:srgbClr val="8F8F8F">
                    <a:lumOff val="44000"/>
                  </a:srgbClr>
                </a:solidFill>
              </a:defRPr>
            </a:pPr>
            <a:r>
              <a:rPr kumimoji="0" lang="ar-JO" sz="4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البسوا سلاح الله الكامل لكي تقدروا أن تثبتوا ضد مكايد إبليس</a:t>
            </a:r>
            <a:endParaRPr kumimoji="0" sz="4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60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 name="Picture 1" descr="Picture 1"/>
          <p:cNvPicPr>
            <a:picLocks noChangeAspect="1"/>
          </p:cNvPicPr>
          <p:nvPr/>
        </p:nvPicPr>
        <p:blipFill>
          <a:blip r:embed="rId2"/>
          <a:stretch>
            <a:fillRect/>
          </a:stretch>
        </p:blipFill>
        <p:spPr>
          <a:xfrm>
            <a:off x="-2" y="0"/>
            <a:ext cx="9145893" cy="6870449"/>
          </a:xfrm>
          <a:prstGeom prst="rect">
            <a:avLst/>
          </a:prstGeom>
          <a:ln w="12700">
            <a:miter lim="400000"/>
          </a:ln>
        </p:spPr>
      </p:pic>
      <p:sp>
        <p:nvSpPr>
          <p:cNvPr id="2468" name="Rectangle 2"/>
          <p:cNvSpPr txBox="1">
            <a:spLocks noGrp="1"/>
          </p:cNvSpPr>
          <p:nvPr>
            <p:ph type="title"/>
          </p:nvPr>
        </p:nvSpPr>
        <p:spPr>
          <a:xfrm>
            <a:off x="64120" y="549275"/>
            <a:ext cx="9037640" cy="5759450"/>
          </a:xfrm>
          <a:prstGeom prst="rect">
            <a:avLst/>
          </a:prstGeom>
          <a:noFill/>
          <a:ln>
            <a:noFill/>
          </a:ln>
          <a:effectLst/>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ar-JO" sz="7200" dirty="0">
                <a:solidFill>
                  <a:srgbClr val="FFFFFF"/>
                </a:solidFill>
                <a:effectLst>
                  <a:glow rad="279400">
                    <a:schemeClr val="tx1"/>
                  </a:glow>
                  <a:outerShdw blurRad="38100" dist="38100" dir="2700000" algn="tl">
                    <a:srgbClr val="000000">
                      <a:alpha val="43137"/>
                    </a:srgbClr>
                  </a:outerShdw>
                </a:effectLst>
                <a:ea typeface="+mj-ea"/>
              </a:rPr>
              <a:t>ملاحظة:</a:t>
            </a:r>
            <a:r>
              <a:rPr sz="7200" dirty="0">
                <a:solidFill>
                  <a:srgbClr val="FFFFFF"/>
                </a:solidFill>
                <a:effectLst>
                  <a:glow rad="279400">
                    <a:schemeClr val="tx1"/>
                  </a:glow>
                  <a:outerShdw blurRad="38100" dist="38100" dir="2700000" algn="tl">
                    <a:srgbClr val="000000">
                      <a:alpha val="43137"/>
                    </a:srgbClr>
                  </a:outerShdw>
                </a:effectLst>
                <a:ea typeface="+mj-ea"/>
              </a:rPr>
              <a:t> </a:t>
            </a:r>
            <a:br>
              <a:rPr sz="7200" dirty="0">
                <a:solidFill>
                  <a:srgbClr val="FFFFFF"/>
                </a:solidFill>
                <a:effectLst>
                  <a:glow rad="279400">
                    <a:schemeClr val="tx1"/>
                  </a:glow>
                  <a:outerShdw blurRad="38100" dist="38100" dir="2700000" algn="tl">
                    <a:srgbClr val="000000">
                      <a:alpha val="43137"/>
                    </a:srgbClr>
                  </a:outerShdw>
                </a:effectLst>
                <a:ea typeface="+mj-ea"/>
              </a:rPr>
            </a:br>
            <a:r>
              <a:rPr lang="ar-JO" sz="7200" dirty="0">
                <a:solidFill>
                  <a:srgbClr val="FFFFFF"/>
                </a:solidFill>
                <a:effectLst>
                  <a:glow rad="279400">
                    <a:schemeClr val="tx1"/>
                  </a:glow>
                  <a:outerShdw blurRad="38100" dist="38100" dir="2700000" algn="tl">
                    <a:srgbClr val="000000">
                      <a:alpha val="43137"/>
                    </a:srgbClr>
                  </a:outerShdw>
                </a:effectLst>
                <a:ea typeface="+mj-ea"/>
              </a:rPr>
              <a:t>انتهت الضيقة</a:t>
            </a:r>
            <a:br>
              <a:rPr lang="ar-JO" sz="7200" dirty="0">
                <a:solidFill>
                  <a:srgbClr val="FFFFFF"/>
                </a:solidFill>
                <a:effectLst>
                  <a:glow rad="279400">
                    <a:schemeClr val="tx1"/>
                  </a:glow>
                  <a:outerShdw blurRad="38100" dist="38100" dir="2700000" algn="tl">
                    <a:srgbClr val="000000">
                      <a:alpha val="43137"/>
                    </a:srgbClr>
                  </a:outerShdw>
                </a:effectLst>
                <a:ea typeface="+mj-ea"/>
              </a:rPr>
            </a:br>
            <a:r>
              <a:rPr lang="ar-JO" sz="7200" dirty="0">
                <a:solidFill>
                  <a:srgbClr val="FFFFFF"/>
                </a:solidFill>
                <a:effectLst>
                  <a:glow rad="279400">
                    <a:schemeClr val="tx1"/>
                  </a:glow>
                  <a:outerShdw blurRad="38100" dist="38100" dir="2700000" algn="tl">
                    <a:srgbClr val="000000">
                      <a:alpha val="43137"/>
                    </a:srgbClr>
                  </a:outerShdw>
                </a:effectLst>
                <a:ea typeface="+mj-ea"/>
              </a:rPr>
              <a:t>الآن كلمة من الراعي...</a:t>
            </a:r>
            <a:endParaRPr sz="7200" dirty="0">
              <a:solidFill>
                <a:srgbClr val="FFFFFF"/>
              </a:solidFill>
              <a:effectLst>
                <a:glow rad="279400">
                  <a:schemeClr val="tx1"/>
                </a:glow>
                <a:outerShdw blurRad="38100" dist="38100" dir="2700000" algn="tl">
                  <a:srgbClr val="000000">
                    <a:alpha val="43137"/>
                  </a:srgbClr>
                </a:outerShdw>
              </a:effectLst>
              <a:ea typeface="+mj-ea"/>
            </a:endParaRPr>
          </a:p>
        </p:txBody>
      </p:sp>
      <p:sp>
        <p:nvSpPr>
          <p:cNvPr id="2469" name="Text Box 19"/>
          <p:cNvSpPr txBox="1"/>
          <p:nvPr/>
        </p:nvSpPr>
        <p:spPr>
          <a:xfrm>
            <a:off x="8491930" y="-1"/>
            <a:ext cx="613885"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104</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468"/>
                                        </p:tgtEl>
                                        <p:attrNameLst>
                                          <p:attrName>style.visibility</p:attrName>
                                        </p:attrNameLst>
                                      </p:cBhvr>
                                      <p:to>
                                        <p:strVal val="visible"/>
                                      </p:to>
                                    </p:set>
                                    <p:anim calcmode="lin" valueType="num">
                                      <p:cBhvr>
                                        <p:cTn id="7" dur="500" fill="hold"/>
                                        <p:tgtEl>
                                          <p:spTgt spid="2468"/>
                                        </p:tgtEl>
                                        <p:attrNameLst>
                                          <p:attrName>ppt_x</p:attrName>
                                        </p:attrNameLst>
                                      </p:cBhvr>
                                      <p:tavLst>
                                        <p:tav tm="0">
                                          <p:val>
                                            <p:strVal val="#ppt_x"/>
                                          </p:val>
                                        </p:tav>
                                        <p:tav tm="100000">
                                          <p:val>
                                            <p:strVal val="#ppt_x"/>
                                          </p:val>
                                        </p:tav>
                                      </p:tavLst>
                                    </p:anim>
                                    <p:anim calcmode="lin" valueType="num">
                                      <p:cBhvr>
                                        <p:cTn id="8" dur="500" fill="hold"/>
                                        <p:tgtEl>
                                          <p:spTgt spid="2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656"/>
            <a:ext cx="9144000" cy="6862226"/>
          </a:xfrm>
          <a:prstGeom prst="rect">
            <a:avLst/>
          </a:prstGeom>
        </p:spPr>
      </p:pic>
      <p:sp>
        <p:nvSpPr>
          <p:cNvPr id="887810" name="Rectangle 1026"/>
          <p:cNvSpPr>
            <a:spLocks noGrp="1" noChangeArrowheads="1"/>
          </p:cNvSpPr>
          <p:nvPr>
            <p:ph type="ctrTitle"/>
          </p:nvPr>
        </p:nvSpPr>
        <p:spPr>
          <a:xfrm>
            <a:off x="0" y="3656"/>
            <a:ext cx="9144000" cy="1571144"/>
          </a:xfrm>
          <a:effectLst>
            <a:outerShdw blurRad="63500" dist="35921" dir="2700000" algn="ctr" rotWithShape="0">
              <a:schemeClr val="tx2">
                <a:alpha val="74998"/>
              </a:schemeClr>
            </a:outerShdw>
          </a:effectLst>
        </p:spPr>
        <p:txBody>
          <a:bodyPr/>
          <a:lstStyle/>
          <a:p>
            <a:pPr>
              <a:defRPr/>
            </a:pPr>
            <a:r>
              <a:rPr lang="ar-JO" sz="6600" dirty="0">
                <a:effectLst>
                  <a:glow rad="215900">
                    <a:schemeClr val="tx1"/>
                  </a:glow>
                </a:effectLst>
                <a:ea typeface="ＭＳ Ｐゴシック" charset="0"/>
              </a:rPr>
              <a:t>بابل</a:t>
            </a:r>
            <a:endParaRPr lang="en-US" sz="6600" dirty="0">
              <a:effectLst>
                <a:glow rad="215900">
                  <a:schemeClr val="tx1"/>
                </a:glow>
              </a:effectLst>
              <a:ea typeface="ＭＳ Ｐゴシック" charset="0"/>
            </a:endParaRPr>
          </a:p>
        </p:txBody>
      </p:sp>
      <p:sp>
        <p:nvSpPr>
          <p:cNvPr id="2" name="Rectangle 1"/>
          <p:cNvSpPr/>
          <p:nvPr/>
        </p:nvSpPr>
        <p:spPr>
          <a:xfrm rot="20826573">
            <a:off x="-264083" y="2824983"/>
            <a:ext cx="4981706" cy="2862322"/>
          </a:xfrm>
          <a:prstGeom prst="rect">
            <a:avLst/>
          </a:prstGeom>
          <a:noFill/>
        </p:spPr>
        <p:txBody>
          <a:bodyPr wrap="square" lIns="91440" tIns="45720" rIns="91440" bIns="45720">
            <a:spAutoFit/>
          </a:bodyPr>
          <a:lstStyle/>
          <a:p>
            <a:pPr algn="ctr"/>
            <a:r>
              <a:rPr lang="ar-JO" sz="60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00"/>
                </a:solidFill>
                <a:effectLst>
                  <a:glow rad="215900">
                    <a:schemeClr val="tx1"/>
                  </a:glow>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ماذا سيحدث       </a:t>
            </a:r>
            <a:r>
              <a:rPr lang="ar-JO" sz="6000" b="1" dirty="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لها                (رؤ 17)؟</a:t>
            </a:r>
            <a:endParaRPr lang="en-US" sz="6000" b="1" dirty="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5" name="Rectangle 4"/>
          <p:cNvSpPr/>
          <p:nvPr/>
        </p:nvSpPr>
        <p:spPr>
          <a:xfrm rot="20826573">
            <a:off x="4592868" y="2669705"/>
            <a:ext cx="4538012" cy="2862322"/>
          </a:xfrm>
          <a:prstGeom prst="rect">
            <a:avLst/>
          </a:prstGeom>
          <a:noFill/>
        </p:spPr>
        <p:txBody>
          <a:bodyPr wrap="square" lIns="91440" tIns="45720" rIns="91440" bIns="45720">
            <a:spAutoFit/>
          </a:bodyPr>
          <a:lstStyle/>
          <a:p>
            <a:pPr algn="ctr"/>
            <a:r>
              <a:rPr lang="ar-JO" sz="60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00"/>
                </a:solidFill>
                <a:effectLst>
                  <a:glow rad="215900">
                    <a:schemeClr val="tx1"/>
                  </a:glow>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ماذا يجب أن نفعل </a:t>
            </a:r>
            <a:r>
              <a:rPr lang="ar-JO" sz="6000" b="1" dirty="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بشأنها  (رؤ 18: 1-19: 10)؟</a:t>
            </a:r>
            <a:endParaRPr lang="en-US" sz="6000" b="1" dirty="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04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3" name="Rectangle 1026"/>
          <p:cNvSpPr txBox="1">
            <a:spLocks noGrp="1"/>
          </p:cNvSpPr>
          <p:nvPr>
            <p:ph type="title"/>
          </p:nvPr>
        </p:nvSpPr>
        <p:spPr>
          <a:xfrm>
            <a:off x="0" y="5198533"/>
            <a:ext cx="8681884" cy="1352393"/>
          </a:xfrm>
          <a:prstGeom prst="rect">
            <a:avLst/>
          </a:prstGeom>
        </p:spPr>
        <p:txBody>
          <a:bodyPr anchor="t">
            <a:normAutofit fontScale="90000"/>
          </a:bodyPr>
          <a:lstStyle/>
          <a:p>
            <a:pPr marL="540000" indent="-540000" algn="r" defTabSz="457200" rtl="1">
              <a:defRPr b="1"/>
            </a:pPr>
            <a:r>
              <a:rPr lang="ar-JO" dirty="0"/>
              <a:t>1. سوف </a:t>
            </a:r>
            <a:r>
              <a:rPr lang="ar-JO" dirty="0">
                <a:solidFill>
                  <a:srgbClr val="FFFF00"/>
                </a:solidFill>
              </a:rPr>
              <a:t>يسقط </a:t>
            </a:r>
            <a:r>
              <a:rPr lang="ar-JO" dirty="0"/>
              <a:t>هذا الكيان الرئيسي لهذا العالم في </a:t>
            </a:r>
            <a:br>
              <a:rPr lang="ar-JO" dirty="0"/>
            </a:br>
            <a:r>
              <a:rPr lang="ar-JO" dirty="0"/>
              <a:t>الضيقة العظيمة (رؤيا 17).</a:t>
            </a:r>
            <a:endParaRPr dirty="0"/>
          </a:p>
        </p:txBody>
      </p:sp>
      <p:sp>
        <p:nvSpPr>
          <p:cNvPr id="3384" name="Rectangle 1026"/>
          <p:cNvSpPr txBox="1"/>
          <p:nvPr/>
        </p:nvSpPr>
        <p:spPr>
          <a:xfrm>
            <a:off x="45719" y="112054"/>
            <a:ext cx="905256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2800" b="1" i="1">
                <a:solidFill>
                  <a:srgbClr val="8F8F8F">
                    <a:lumOff val="44000"/>
                  </a:srgbClr>
                </a:solidFill>
              </a:defRPr>
            </a:pPr>
            <a:r>
              <a:rPr kumimoji="0" lang="ar-JO" sz="3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ماذا سيحدث للسلطة الأكثر شراً في العالم؟ </a:t>
            </a:r>
          </a:p>
        </p:txBody>
      </p:sp>
      <p:pic>
        <p:nvPicPr>
          <p:cNvPr id="3385" name="Picture 1" descr="Picture 1"/>
          <p:cNvPicPr>
            <a:picLocks noChangeAspect="1"/>
          </p:cNvPicPr>
          <p:nvPr/>
        </p:nvPicPr>
        <p:blipFill>
          <a:blip r:embed="rId2"/>
          <a:stretch>
            <a:fillRect/>
          </a:stretch>
        </p:blipFill>
        <p:spPr>
          <a:xfrm>
            <a:off x="1727199" y="783002"/>
            <a:ext cx="5858934" cy="4394203"/>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842145"/>
            <a:ext cx="3276600" cy="944418"/>
          </a:xfrm>
        </p:spPr>
        <p:txBody>
          <a:bodyPr/>
          <a:lstStyle/>
          <a:p>
            <a:r>
              <a:rPr lang="ar-SA" sz="4000" dirty="0">
                <a:ea typeface="ＭＳ Ｐゴシック" charset="0"/>
              </a:rPr>
              <a:t>رؤيا ١٧ : ١-٢</a:t>
            </a: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ثم جاء واحد من السبعة الملائكة الذين معهم السبعة الجامات وتكلم معي قائلا</a:t>
            </a: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لي: هلم فأريك دينونة الزانية العظيمة الجالسة على المياه الكثيرة</a:t>
            </a:r>
            <a:endPar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40425" y="382690"/>
            <a:ext cx="3203575"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 التي زنى معها ملوك الأرض، وسكر سكان الأرض من خمر زناها.</a:t>
            </a:r>
            <a:endPar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D8C4B39C-F26F-5F48-BE5E-09526871305E}"/>
              </a:ext>
            </a:extLst>
          </p:cNvPr>
          <p:cNvSpPr txBox="1">
            <a:spLocks noChangeArrowheads="1"/>
          </p:cNvSpPr>
          <p:nvPr/>
        </p:nvSpPr>
        <p:spPr bwMode="auto">
          <a:xfrm>
            <a:off x="5854700" y="5135665"/>
            <a:ext cx="3276600" cy="944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الز</a:t>
            </a:r>
            <a:r>
              <a:rPr lang="ar-JO" sz="4800" b="1" dirty="0">
                <a:solidFill>
                  <a:srgbClr val="FFFFFF"/>
                </a:solidFill>
                <a:latin typeface="Arial" panose="020B0604020202020204" pitchFamily="34" charset="0"/>
                <a:cs typeface="Arial" panose="020B0604020202020204" pitchFamily="34" charset="0"/>
              </a:rPr>
              <a:t>انية العظيمة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0197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3197077"/>
            <a:ext cx="181822" cy="46384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49" y="5300663"/>
            <a:ext cx="4580659" cy="1481137"/>
          </a:xfrm>
          <a:effectLst>
            <a:outerShdw blurRad="63500" dist="35921" dir="2700000" algn="ctr" rotWithShape="0">
              <a:schemeClr val="tx2">
                <a:alpha val="74998"/>
              </a:schemeClr>
            </a:outerShdw>
          </a:effectLst>
        </p:spPr>
        <p:txBody>
          <a:bodyPr/>
          <a:lstStyle/>
          <a:p>
            <a:pPr defTabSz="914400" rtl="1"/>
            <a:r>
              <a:rPr lang="ar-JO" kern="1200" dirty="0">
                <a:solidFill>
                  <a:srgbClr val="FFFFFF"/>
                </a:solidFill>
                <a:effectLst>
                  <a:glow rad="292100">
                    <a:srgbClr val="000000">
                      <a:alpha val="75000"/>
                    </a:srgbClr>
                  </a:glow>
                </a:effectLst>
                <a:ea typeface="ＭＳ Ｐゴシック" charset="0"/>
              </a:rPr>
              <a:t>الزانية العظيمة </a:t>
            </a:r>
            <a:br>
              <a:rPr lang="ar-JO" kern="1200" dirty="0">
                <a:solidFill>
                  <a:srgbClr val="FFFFFF"/>
                </a:solidFill>
                <a:effectLst>
                  <a:glow rad="292100">
                    <a:srgbClr val="000000">
                      <a:alpha val="75000"/>
                    </a:srgbClr>
                  </a:glow>
                </a:effectLst>
                <a:ea typeface="ＭＳ Ｐゴシック" charset="0"/>
              </a:rPr>
            </a:br>
            <a:r>
              <a:rPr lang="ar-JO" kern="1200" dirty="0">
                <a:solidFill>
                  <a:srgbClr val="FFFFFF"/>
                </a:solidFill>
                <a:effectLst>
                  <a:glow rad="292100">
                    <a:srgbClr val="000000">
                      <a:alpha val="75000"/>
                    </a:srgbClr>
                  </a:glow>
                </a:effectLst>
                <a:ea typeface="ＭＳ Ｐゴシック" charset="0"/>
              </a:rPr>
              <a:t>والوحش</a:t>
            </a:r>
            <a:endParaRPr lang="en-US" dirty="0">
              <a:ea typeface="ＭＳ Ｐゴシック" charset="0"/>
            </a:endParaRP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914400" rtl="1" eaLnBrk="0" fontAlgn="base" hangingPunct="0">
              <a:spcBef>
                <a:spcPct val="0"/>
              </a:spcBef>
              <a:spcAft>
                <a:spcPct val="0"/>
              </a:spcAft>
              <a:defRPr sz="44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١٧ : ٣</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3 فمضى بي بالروح إلى برية، فرأيت امرأة جالسة على وحش قرمزي مملوء أسماء تجديف، له سبعة رؤوس وعشرة قرون.</a:t>
            </a:r>
          </a:p>
        </p:txBody>
      </p:sp>
      <p:sp>
        <p:nvSpPr>
          <p:cNvPr id="6"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931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3" descr="Harlot Clo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5435600" y="4581525"/>
            <a:ext cx="3708400" cy="22764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kern="1200" dirty="0">
                <a:solidFill>
                  <a:srgbClr val="FFFFFF"/>
                </a:solidFill>
                <a:effectLst>
                  <a:glow rad="292100">
                    <a:srgbClr val="000000">
                      <a:alpha val="75000"/>
                    </a:srgbClr>
                  </a:glow>
                </a:effectLst>
                <a:ea typeface="ＭＳ Ｐゴシック" charset="0"/>
              </a:rPr>
              <a:t>جميل لكن غير أخلاقي </a:t>
            </a:r>
            <a:endParaRPr lang="en-US" sz="4000" kern="1200" dirty="0">
              <a:solidFill>
                <a:srgbClr val="FFFFFF"/>
              </a:solidFill>
              <a:effectLst>
                <a:glow rad="292100">
                  <a:srgbClr val="000000">
                    <a:alpha val="75000"/>
                  </a:srgbClr>
                </a:glow>
              </a:effectLst>
              <a:ea typeface="ＭＳ Ｐゴシック" charset="0"/>
            </a:endParaRPr>
          </a:p>
        </p:txBody>
      </p:sp>
      <p:sp>
        <p:nvSpPr>
          <p:cNvPr id="7" name="Rectangle 1026"/>
          <p:cNvSpPr txBox="1">
            <a:spLocks noChangeArrowheads="1"/>
          </p:cNvSpPr>
          <p:nvPr/>
        </p:nvSpPr>
        <p:spPr>
          <a:xfrm>
            <a:off x="-3175" y="0"/>
            <a:ext cx="4140200" cy="66246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defTabSz="914400" rtl="1" eaLnBrk="0" fontAlgn="base" hangingPunct="0">
              <a:spcBef>
                <a:spcPct val="0"/>
              </a:spcBef>
              <a:spcAft>
                <a:spcPct val="0"/>
              </a:spcAft>
              <a:defRPr sz="36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١٧ : ٤</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 4 والمرأة كانت متسربلة بأرجوان وقرمز، ومتحلية بذهب وحجارة كريمة ولؤلؤ، ومعها كأس من ذهب في يدها مملوة رجاسات ونجاسات زناها</a:t>
            </a:r>
          </a:p>
        </p:txBody>
      </p:sp>
      <p:sp>
        <p:nvSpPr>
          <p:cNvPr id="5"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40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علامات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الأسماء</a:t>
            </a:r>
            <a:endParaRPr lang="en-US" alt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3" descr="Harlot Clos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575" y="8859"/>
            <a:ext cx="9172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6101198" y="169661"/>
            <a:ext cx="2763503" cy="86349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rtl="1"/>
            <a:r>
              <a:rPr lang="ar-JO" sz="5400" kern="1200" dirty="0">
                <a:solidFill>
                  <a:srgbClr val="FFFFFF"/>
                </a:solidFill>
                <a:effectLst>
                  <a:glow rad="292100">
                    <a:srgbClr val="000000">
                      <a:alpha val="75000"/>
                    </a:srgbClr>
                  </a:glow>
                </a:effectLst>
                <a:ea typeface="ＭＳ Ｐゴシック" charset="0"/>
              </a:rPr>
              <a:t>بابل</a:t>
            </a:r>
            <a:endParaRPr lang="en-US" sz="4000" kern="1200" dirty="0">
              <a:solidFill>
                <a:srgbClr val="FFFFFF"/>
              </a:solidFill>
              <a:effectLst>
                <a:glow rad="292100">
                  <a:srgbClr val="000000">
                    <a:alpha val="75000"/>
                  </a:srgbClr>
                </a:glow>
              </a:effectLst>
              <a:ea typeface="ＭＳ Ｐゴシック" charset="0"/>
            </a:endParaRPr>
          </a:p>
        </p:txBody>
      </p:sp>
      <p:sp>
        <p:nvSpPr>
          <p:cNvPr id="7" name="Rectangle 1026"/>
          <p:cNvSpPr txBox="1">
            <a:spLocks noChangeArrowheads="1"/>
          </p:cNvSpPr>
          <p:nvPr/>
        </p:nvSpPr>
        <p:spPr>
          <a:xfrm>
            <a:off x="68263" y="44450"/>
            <a:ext cx="5156880" cy="66246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0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5 وعلى جبهتها اسم مكتوب: سر. بابل العظيمة أم الزواني ورجاسات الأرض</a:t>
            </a:r>
            <a:r>
              <a:rPr kumimoji="0" lang="ar-JO" sz="44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 6 </a:t>
            </a:r>
            <a:r>
              <a:rPr kumimoji="0" lang="ar-SA" sz="44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ورأيت المرأة سكرى من دم القديسين ومن دم شهداء يسوع. فتعجبت لما رأيتها تعجبا</a:t>
            </a:r>
            <a:r>
              <a:rPr kumimoji="0" lang="ar-JO" sz="44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SA" sz="44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 عظيما</a:t>
            </a:r>
            <a:r>
              <a:rPr kumimoji="0" lang="ar-JO" sz="44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ar-SA" sz="44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578B846F-B05D-484F-8F11-F5D6D7FEA4F3}"/>
              </a:ext>
            </a:extLst>
          </p:cNvPr>
          <p:cNvSpPr txBox="1">
            <a:spLocks noChangeArrowheads="1"/>
          </p:cNvSpPr>
          <p:nvPr/>
        </p:nvSpPr>
        <p:spPr bwMode="auto">
          <a:xfrm>
            <a:off x="5889884" y="810926"/>
            <a:ext cx="3186131" cy="1101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rtl="1" eaLnBrk="0" fontAlgn="base" hangingPunct="0">
              <a:spcBef>
                <a:spcPct val="0"/>
              </a:spcBef>
              <a:spcAft>
                <a:spcPct val="0"/>
              </a:spcAft>
              <a:defRPr sz="44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١٧ : ٥-٦</a:t>
            </a:r>
          </a:p>
        </p:txBody>
      </p:sp>
    </p:spTree>
    <p:extLst>
      <p:ext uri="{BB962C8B-B14F-4D97-AF65-F5344CB8AC3E}">
        <p14:creationId xmlns:p14="http://schemas.microsoft.com/office/powerpoint/2010/main" val="361133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0" name="Rectangle 15"/>
          <p:cNvSpPr txBox="1">
            <a:spLocks noGrp="1"/>
          </p:cNvSpPr>
          <p:nvPr>
            <p:ph type="title" idx="4294967295"/>
          </p:nvPr>
        </p:nvSpPr>
        <p:spPr>
          <a:xfrm>
            <a:off x="0" y="0"/>
            <a:ext cx="3581400" cy="381000"/>
          </a:xfrm>
          <a:prstGeom prst="rect">
            <a:avLst/>
          </a:prstGeom>
        </p:spPr>
        <p:txBody>
          <a:bodyPr>
            <a:normAutofit fontScale="90000"/>
          </a:bodyPr>
          <a:lstStyle>
            <a:lvl1pPr algn="l" defTabSz="804672">
              <a:defRPr sz="2112"/>
            </a:lvl1pPr>
          </a:lstStyle>
          <a:p>
            <a:r>
              <a:rPr dirty="0"/>
              <a:t>Fall of Babylon</a:t>
            </a:r>
          </a:p>
        </p:txBody>
      </p:sp>
      <p:sp>
        <p:nvSpPr>
          <p:cNvPr id="2511" name="WordArt 2"/>
          <p:cNvSpPr txBox="1"/>
          <p:nvPr/>
        </p:nvSpPr>
        <p:spPr>
          <a:xfrm>
            <a:off x="5586414" y="0"/>
            <a:ext cx="2690812"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a:ln w="6350" cap="flat">
                  <a:solidFill>
                    <a:srgbClr val="99CCFF"/>
                  </a:solidFill>
                  <a:prstDash val="solid"/>
                  <a:round/>
                </a:ln>
                <a:solidFill>
                  <a:srgbClr val="0066CC"/>
                </a:solidFill>
                <a:effectLst>
                  <a:outerShdw blurRad="63500" dist="38099" dir="2700000" rotWithShape="0">
                    <a:srgbClr val="99000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u="none" strike="noStrike" kern="0" cap="none" spc="0" normalizeH="0" baseline="0" noProof="0" dirty="0">
                <a:ln w="6350" cap="flat">
                  <a:solidFill>
                    <a:srgbClr val="99CCFF"/>
                  </a:solidFill>
                  <a:prstDash val="solid"/>
                  <a:round/>
                </a:ln>
                <a:solidFill>
                  <a:srgbClr val="000000"/>
                </a:solidFill>
                <a:effectLst>
                  <a:outerShdw blurRad="63500" dist="38099" dir="2700000" rotWithShape="0">
                    <a:srgbClr val="990000">
                      <a:alpha val="74997"/>
                    </a:srgbClr>
                  </a:outerShdw>
                </a:effectLst>
                <a:uLnTx/>
                <a:uFillTx/>
                <a:latin typeface="Arial" panose="020B0604020202020204" pitchFamily="34" charset="0"/>
                <a:cs typeface="Arial" panose="020B0604020202020204" pitchFamily="34" charset="0"/>
                <a:sym typeface="Arial"/>
              </a:rPr>
              <a:t>سقوط بابل</a:t>
            </a:r>
            <a:endParaRPr kumimoji="0" sz="3600" b="1" u="none" strike="noStrike" kern="0" cap="none" spc="0" normalizeH="0" baseline="0" noProof="0" dirty="0">
              <a:ln w="6350" cap="flat">
                <a:solidFill>
                  <a:srgbClr val="99CCFF"/>
                </a:solidFill>
                <a:prstDash val="solid"/>
                <a:round/>
              </a:ln>
              <a:solidFill>
                <a:srgbClr val="000000"/>
              </a:solidFill>
              <a:effectLst>
                <a:outerShdw blurRad="63500" dist="38099" dir="2700000" rotWithShape="0">
                  <a:srgbClr val="990000">
                    <a:alpha val="74997"/>
                  </a:srgbClr>
                </a:outerShdw>
              </a:effectLst>
              <a:uLnTx/>
              <a:uFillTx/>
              <a:latin typeface="Arial" panose="020B0604020202020204" pitchFamily="34" charset="0"/>
              <a:cs typeface="Arial" panose="020B0604020202020204" pitchFamily="34" charset="0"/>
              <a:sym typeface="Arial"/>
            </a:endParaRPr>
          </a:p>
        </p:txBody>
      </p:sp>
      <p:sp>
        <p:nvSpPr>
          <p:cNvPr id="2512" name="Line 3"/>
          <p:cNvSpPr/>
          <p:nvPr/>
        </p:nvSpPr>
        <p:spPr>
          <a:xfrm>
            <a:off x="6096000" y="838200"/>
            <a:ext cx="220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513" name="Picture 4" descr="Picture 4">
            <a:hlinkClick r:id="rId3" action="ppaction://hlinksldjump"/>
          </p:cNvPr>
          <p:cNvPicPr>
            <a:picLocks noChangeAspect="1"/>
          </p:cNvPicPr>
          <p:nvPr/>
        </p:nvPicPr>
        <p:blipFill>
          <a:blip r:embed="rId4"/>
          <a:stretch>
            <a:fillRect/>
          </a:stretch>
        </p:blipFill>
        <p:spPr>
          <a:xfrm>
            <a:off x="8153400" y="6119812"/>
            <a:ext cx="723900" cy="473076"/>
          </a:xfrm>
          <a:prstGeom prst="rect">
            <a:avLst/>
          </a:prstGeom>
          <a:ln w="12700">
            <a:miter lim="400000"/>
          </a:ln>
        </p:spPr>
      </p:pic>
      <p:pic>
        <p:nvPicPr>
          <p:cNvPr id="2514" name="Picture 5" descr="Picture 5"/>
          <p:cNvPicPr>
            <a:picLocks noChangeAspect="1"/>
          </p:cNvPicPr>
          <p:nvPr/>
        </p:nvPicPr>
        <p:blipFill>
          <a:blip r:embed="rId5"/>
          <a:stretch>
            <a:fillRect/>
          </a:stretch>
        </p:blipFill>
        <p:spPr>
          <a:xfrm>
            <a:off x="1125537" y="2209800"/>
            <a:ext cx="4267201" cy="4187825"/>
          </a:xfrm>
          <a:prstGeom prst="rect">
            <a:avLst/>
          </a:prstGeom>
          <a:ln w="12700">
            <a:miter lim="400000"/>
          </a:ln>
        </p:spPr>
      </p:pic>
      <p:pic>
        <p:nvPicPr>
          <p:cNvPr id="2515" name="Picture 6" descr="Picture 6"/>
          <p:cNvPicPr>
            <a:picLocks noChangeAspect="1"/>
          </p:cNvPicPr>
          <p:nvPr/>
        </p:nvPicPr>
        <p:blipFill>
          <a:blip r:embed="rId6"/>
          <a:stretch>
            <a:fillRect/>
          </a:stretch>
        </p:blipFill>
        <p:spPr>
          <a:xfrm>
            <a:off x="4953000" y="3895725"/>
            <a:ext cx="4191000" cy="2962275"/>
          </a:xfrm>
          <a:prstGeom prst="rect">
            <a:avLst/>
          </a:prstGeom>
          <a:ln w="12700">
            <a:miter lim="400000"/>
          </a:ln>
        </p:spPr>
      </p:pic>
      <p:sp>
        <p:nvSpPr>
          <p:cNvPr id="2516" name="Freeform 7"/>
          <p:cNvSpPr/>
          <p:nvPr/>
        </p:nvSpPr>
        <p:spPr>
          <a:xfrm>
            <a:off x="3381162" y="-212725"/>
            <a:ext cx="459753" cy="2498726"/>
          </a:xfrm>
          <a:custGeom>
            <a:avLst/>
            <a:gdLst/>
            <a:ahLst/>
            <a:cxnLst>
              <a:cxn ang="0">
                <a:pos x="wd2" y="hd2"/>
              </a:cxn>
              <a:cxn ang="5400000">
                <a:pos x="wd2" y="hd2"/>
              </a:cxn>
              <a:cxn ang="10800000">
                <a:pos x="wd2" y="hd2"/>
              </a:cxn>
              <a:cxn ang="16200000">
                <a:pos x="wd2" y="hd2"/>
              </a:cxn>
            </a:cxnLst>
            <a:rect l="0" t="0" r="r" b="b"/>
            <a:pathLst>
              <a:path w="19307" h="21600" extrusionOk="0">
                <a:moveTo>
                  <a:pt x="742" y="21600"/>
                </a:moveTo>
                <a:cubicBezTo>
                  <a:pt x="-1058" y="20543"/>
                  <a:pt x="742" y="18979"/>
                  <a:pt x="2675" y="17909"/>
                </a:cubicBezTo>
                <a:cubicBezTo>
                  <a:pt x="3342" y="17552"/>
                  <a:pt x="3409" y="17154"/>
                  <a:pt x="4542" y="16852"/>
                </a:cubicBezTo>
                <a:cubicBezTo>
                  <a:pt x="6075" y="16440"/>
                  <a:pt x="11342" y="15329"/>
                  <a:pt x="13542" y="14876"/>
                </a:cubicBezTo>
                <a:cubicBezTo>
                  <a:pt x="15142" y="13833"/>
                  <a:pt x="12875" y="15109"/>
                  <a:pt x="15475" y="14217"/>
                </a:cubicBezTo>
                <a:cubicBezTo>
                  <a:pt x="18142" y="13298"/>
                  <a:pt x="13809" y="14313"/>
                  <a:pt x="17342" y="13558"/>
                </a:cubicBezTo>
                <a:cubicBezTo>
                  <a:pt x="19342" y="12392"/>
                  <a:pt x="18542" y="13051"/>
                  <a:pt x="19275" y="11582"/>
                </a:cubicBezTo>
                <a:cubicBezTo>
                  <a:pt x="18875" y="6326"/>
                  <a:pt x="20542" y="5736"/>
                  <a:pt x="16742" y="2360"/>
                </a:cubicBezTo>
                <a:cubicBezTo>
                  <a:pt x="15942" y="521"/>
                  <a:pt x="16075" y="1304"/>
                  <a:pt x="16075" y="0"/>
                </a:cubicBezTo>
              </a:path>
            </a:pathLst>
          </a:custGeom>
          <a:ln w="123825">
            <a:solidFill>
              <a:srgbClr val="9999FF"/>
            </a:solidFill>
          </a:ln>
        </p:spPr>
        <p:txBody>
          <a:bodyPr lIns="46799" tIns="46799" rIns="46799" bIns="46799"/>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7" name="Freeform 8"/>
          <p:cNvSpPr/>
          <p:nvPr/>
        </p:nvSpPr>
        <p:spPr>
          <a:xfrm>
            <a:off x="300038" y="-458789"/>
            <a:ext cx="3551238" cy="7162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789" y="517"/>
                  <a:pt x="21204" y="287"/>
                  <a:pt x="20393" y="689"/>
                </a:cubicBezTo>
                <a:cubicBezTo>
                  <a:pt x="19543" y="1111"/>
                  <a:pt x="20741" y="388"/>
                  <a:pt x="19833" y="919"/>
                </a:cubicBezTo>
                <a:cubicBezTo>
                  <a:pt x="19254" y="1259"/>
                  <a:pt x="19823" y="977"/>
                  <a:pt x="19370" y="1192"/>
                </a:cubicBezTo>
                <a:cubicBezTo>
                  <a:pt x="19341" y="1240"/>
                  <a:pt x="19331" y="1288"/>
                  <a:pt x="19283" y="1331"/>
                </a:cubicBezTo>
                <a:cubicBezTo>
                  <a:pt x="19176" y="1427"/>
                  <a:pt x="18906" y="1609"/>
                  <a:pt x="18906" y="1609"/>
                </a:cubicBezTo>
                <a:cubicBezTo>
                  <a:pt x="18732" y="1877"/>
                  <a:pt x="18414" y="2097"/>
                  <a:pt x="18172" y="2341"/>
                </a:cubicBezTo>
                <a:cubicBezTo>
                  <a:pt x="18124" y="2384"/>
                  <a:pt x="18143" y="2446"/>
                  <a:pt x="18076" y="2480"/>
                </a:cubicBezTo>
                <a:cubicBezTo>
                  <a:pt x="17921" y="2556"/>
                  <a:pt x="17689" y="2590"/>
                  <a:pt x="17516" y="2662"/>
                </a:cubicBezTo>
                <a:cubicBezTo>
                  <a:pt x="16685" y="2997"/>
                  <a:pt x="15807" y="3251"/>
                  <a:pt x="14735" y="3351"/>
                </a:cubicBezTo>
                <a:cubicBezTo>
                  <a:pt x="14184" y="3547"/>
                  <a:pt x="14793" y="3361"/>
                  <a:pt x="13904" y="3490"/>
                </a:cubicBezTo>
                <a:cubicBezTo>
                  <a:pt x="13113" y="3605"/>
                  <a:pt x="12301" y="3825"/>
                  <a:pt x="11490" y="3906"/>
                </a:cubicBezTo>
                <a:cubicBezTo>
                  <a:pt x="11066" y="3949"/>
                  <a:pt x="10631" y="3969"/>
                  <a:pt x="10197" y="3997"/>
                </a:cubicBezTo>
                <a:cubicBezTo>
                  <a:pt x="9347" y="4127"/>
                  <a:pt x="8487" y="4213"/>
                  <a:pt x="7599" y="4270"/>
                </a:cubicBezTo>
                <a:cubicBezTo>
                  <a:pt x="7097" y="4356"/>
                  <a:pt x="6634" y="4395"/>
                  <a:pt x="6122" y="4457"/>
                </a:cubicBezTo>
                <a:cubicBezTo>
                  <a:pt x="5697" y="4510"/>
                  <a:pt x="5330" y="4615"/>
                  <a:pt x="4915" y="4687"/>
                </a:cubicBezTo>
                <a:cubicBezTo>
                  <a:pt x="4364" y="5003"/>
                  <a:pt x="3911" y="5299"/>
                  <a:pt x="3428" y="5649"/>
                </a:cubicBezTo>
                <a:cubicBezTo>
                  <a:pt x="3206" y="5807"/>
                  <a:pt x="3013" y="5994"/>
                  <a:pt x="2684" y="6109"/>
                </a:cubicBezTo>
                <a:cubicBezTo>
                  <a:pt x="2482" y="6180"/>
                  <a:pt x="2250" y="6228"/>
                  <a:pt x="2037" y="6295"/>
                </a:cubicBezTo>
                <a:cubicBezTo>
                  <a:pt x="1825" y="6458"/>
                  <a:pt x="1545" y="6515"/>
                  <a:pt x="1294" y="6664"/>
                </a:cubicBezTo>
                <a:cubicBezTo>
                  <a:pt x="570" y="7095"/>
                  <a:pt x="1593" y="6549"/>
                  <a:pt x="927" y="6894"/>
                </a:cubicBezTo>
                <a:cubicBezTo>
                  <a:pt x="154" y="7966"/>
                  <a:pt x="579" y="9153"/>
                  <a:pt x="0" y="10245"/>
                </a:cubicBezTo>
                <a:cubicBezTo>
                  <a:pt x="29" y="12236"/>
                  <a:pt x="39" y="14228"/>
                  <a:pt x="97" y="16219"/>
                </a:cubicBezTo>
                <a:cubicBezTo>
                  <a:pt x="126" y="17191"/>
                  <a:pt x="2192" y="17426"/>
                  <a:pt x="3341" y="17966"/>
                </a:cubicBezTo>
                <a:cubicBezTo>
                  <a:pt x="3563" y="18326"/>
                  <a:pt x="3244" y="17842"/>
                  <a:pt x="3611" y="18287"/>
                </a:cubicBezTo>
                <a:cubicBezTo>
                  <a:pt x="3882" y="18613"/>
                  <a:pt x="4007" y="18866"/>
                  <a:pt x="4731" y="18977"/>
                </a:cubicBezTo>
                <a:cubicBezTo>
                  <a:pt x="5040" y="19139"/>
                  <a:pt x="5417" y="19230"/>
                  <a:pt x="5842" y="19302"/>
                </a:cubicBezTo>
                <a:cubicBezTo>
                  <a:pt x="6566" y="19561"/>
                  <a:pt x="6238" y="19494"/>
                  <a:pt x="6769" y="19575"/>
                </a:cubicBezTo>
                <a:cubicBezTo>
                  <a:pt x="7406" y="19781"/>
                  <a:pt x="8333" y="19771"/>
                  <a:pt x="9086" y="19805"/>
                </a:cubicBezTo>
                <a:cubicBezTo>
                  <a:pt x="10361" y="19972"/>
                  <a:pt x="11770" y="19786"/>
                  <a:pt x="13074" y="19714"/>
                </a:cubicBezTo>
                <a:cubicBezTo>
                  <a:pt x="14426" y="19738"/>
                  <a:pt x="15256" y="19704"/>
                  <a:pt x="16405" y="19853"/>
                </a:cubicBezTo>
                <a:cubicBezTo>
                  <a:pt x="16705" y="19953"/>
                  <a:pt x="16994" y="19982"/>
                  <a:pt x="17332" y="20035"/>
                </a:cubicBezTo>
                <a:cubicBezTo>
                  <a:pt x="17931" y="20236"/>
                  <a:pt x="17883" y="20260"/>
                  <a:pt x="18356" y="20494"/>
                </a:cubicBezTo>
                <a:cubicBezTo>
                  <a:pt x="18587" y="20863"/>
                  <a:pt x="19003" y="21198"/>
                  <a:pt x="19003" y="21600"/>
                </a:cubicBezTo>
              </a:path>
            </a:pathLst>
          </a:custGeom>
          <a:ln w="123825">
            <a:solidFill>
              <a:srgbClr val="9999FF"/>
            </a:solidFill>
          </a:ln>
        </p:spPr>
        <p:txBody>
          <a:bodyPr lIns="46799" tIns="46799" rIns="46799" bIns="46799"/>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8" name="Line 9"/>
          <p:cNvSpPr/>
          <p:nvPr/>
        </p:nvSpPr>
        <p:spPr>
          <a:xfrm flipH="1">
            <a:off x="3657599" y="-1"/>
            <a:ext cx="304801" cy="381002"/>
          </a:xfrm>
          <a:prstGeom prst="line">
            <a:avLst/>
          </a:prstGeom>
          <a:ln w="5715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9" name="Text Box 10"/>
          <p:cNvSpPr txBox="1"/>
          <p:nvPr/>
        </p:nvSpPr>
        <p:spPr>
          <a:xfrm>
            <a:off x="193357" y="533400"/>
            <a:ext cx="6420486"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500" b="1">
                <a:solidFill>
                  <a:srgbClr val="008000"/>
                </a:solidFill>
                <a:effectLst>
                  <a:outerShdw blurRad="38100" dist="38100" dir="2700000" rotWithShape="0">
                    <a:srgbClr val="DDDDDD"/>
                  </a:outerShdw>
                </a:effectLst>
              </a:defRPr>
            </a:pPr>
            <a:r>
              <a:rPr kumimoji="0" lang="ar-JO" sz="3500" b="1" u="none" strike="noStrike" kern="0" cap="none" spc="0" normalizeH="0" baseline="0" noProof="0" dirty="0">
                <a:ln>
                  <a:noFill/>
                </a:ln>
                <a:solidFill>
                  <a:srgbClr val="008000"/>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سقوط بابل (</a:t>
            </a:r>
            <a:r>
              <a:rPr kumimoji="0" lang="ar-JO" sz="2800" b="1" u="none" strike="noStrike" kern="0" cap="none" spc="0" normalizeH="0" baseline="0" noProof="0" dirty="0">
                <a:ln>
                  <a:noFill/>
                </a:ln>
                <a:solidFill>
                  <a:srgbClr val="008000"/>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539</a:t>
            </a:r>
            <a:r>
              <a:rPr kumimoji="0" lang="ar-JO" sz="3500" b="1" u="none" strike="noStrike" kern="0" cap="none" spc="0" normalizeH="0" baseline="0" noProof="0" dirty="0">
                <a:ln>
                  <a:noFill/>
                </a:ln>
                <a:solidFill>
                  <a:srgbClr val="008000"/>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ق. م.)</a:t>
            </a:r>
            <a:endParaRPr kumimoji="0" sz="3500" b="1" u="none" strike="noStrike" kern="0" cap="none" spc="0" normalizeH="0" baseline="0" noProof="0" dirty="0">
              <a:ln>
                <a:noFill/>
              </a:ln>
              <a:solidFill>
                <a:srgbClr val="008000"/>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500" b="1">
                <a:solidFill>
                  <a:srgbClr val="008000"/>
                </a:solidFill>
                <a:effectLst>
                  <a:outerShdw blurRad="38100" dist="38100" dir="2700000" rotWithShape="0">
                    <a:srgbClr val="DDDDDD"/>
                  </a:outerShdw>
                </a:effectLst>
              </a:defRPr>
            </a:pPr>
            <a:r>
              <a:rPr kumimoji="0" lang="ar-JO" sz="3500" b="1" u="none" strike="noStrike" kern="0" cap="none" spc="0" normalizeH="0" baseline="0" noProof="0" dirty="0">
                <a:ln>
                  <a:noFill/>
                </a:ln>
                <a:solidFill>
                  <a:srgbClr val="008000"/>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دخل كورش من تحت</a:t>
            </a:r>
          </a:p>
          <a:p>
            <a:pPr marL="0" marR="0" lvl="0" indent="0" algn="ctr" defTabSz="914400" rtl="0" eaLnBrk="1" fontAlgn="auto" latinLnBrk="0" hangingPunct="0">
              <a:lnSpc>
                <a:spcPct val="100000"/>
              </a:lnSpc>
              <a:spcBef>
                <a:spcPts val="0"/>
              </a:spcBef>
              <a:spcAft>
                <a:spcPts val="0"/>
              </a:spcAft>
              <a:buClrTx/>
              <a:buSzTx/>
              <a:buFontTx/>
              <a:buNone/>
              <a:tabLst/>
              <a:defRPr sz="3500" b="1">
                <a:solidFill>
                  <a:srgbClr val="008000"/>
                </a:solidFill>
                <a:effectLst>
                  <a:outerShdw blurRad="38100" dist="38100" dir="2700000" rotWithShape="0">
                    <a:srgbClr val="DDDDDD"/>
                  </a:outerShdw>
                </a:effectLst>
              </a:defRPr>
            </a:pPr>
            <a:r>
              <a:rPr kumimoji="0" lang="ar-JO" sz="3500" b="1" u="none" strike="noStrike" kern="0" cap="none" spc="0" normalizeH="0" baseline="0" noProof="0" dirty="0">
                <a:ln>
                  <a:noFill/>
                </a:ln>
                <a:solidFill>
                  <a:srgbClr val="008000"/>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بوابات المياه</a:t>
            </a:r>
            <a:endParaRPr kumimoji="0" sz="3500" b="1" u="none" strike="noStrike" kern="0" cap="none" spc="0" normalizeH="0" baseline="0" noProof="0" dirty="0">
              <a:ln>
                <a:noFill/>
              </a:ln>
              <a:solidFill>
                <a:srgbClr val="008000"/>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p:txBody>
      </p:sp>
      <p:sp>
        <p:nvSpPr>
          <p:cNvPr id="2520" name="Freeform 11"/>
          <p:cNvSpPr/>
          <p:nvPr/>
        </p:nvSpPr>
        <p:spPr>
          <a:xfrm rot="20912155">
            <a:off x="3112917" y="6172619"/>
            <a:ext cx="459753" cy="2498726"/>
          </a:xfrm>
          <a:custGeom>
            <a:avLst/>
            <a:gdLst/>
            <a:ahLst/>
            <a:cxnLst>
              <a:cxn ang="0">
                <a:pos x="wd2" y="hd2"/>
              </a:cxn>
              <a:cxn ang="5400000">
                <a:pos x="wd2" y="hd2"/>
              </a:cxn>
              <a:cxn ang="10800000">
                <a:pos x="wd2" y="hd2"/>
              </a:cxn>
              <a:cxn ang="16200000">
                <a:pos x="wd2" y="hd2"/>
              </a:cxn>
            </a:cxnLst>
            <a:rect l="0" t="0" r="r" b="b"/>
            <a:pathLst>
              <a:path w="19307" h="21600" extrusionOk="0">
                <a:moveTo>
                  <a:pt x="742" y="21600"/>
                </a:moveTo>
                <a:cubicBezTo>
                  <a:pt x="-1058" y="20543"/>
                  <a:pt x="742" y="18979"/>
                  <a:pt x="2675" y="17909"/>
                </a:cubicBezTo>
                <a:cubicBezTo>
                  <a:pt x="3342" y="17552"/>
                  <a:pt x="3409" y="17154"/>
                  <a:pt x="4542" y="16852"/>
                </a:cubicBezTo>
                <a:cubicBezTo>
                  <a:pt x="6075" y="16440"/>
                  <a:pt x="11342" y="15329"/>
                  <a:pt x="13542" y="14876"/>
                </a:cubicBezTo>
                <a:cubicBezTo>
                  <a:pt x="15142" y="13833"/>
                  <a:pt x="12875" y="15109"/>
                  <a:pt x="15475" y="14217"/>
                </a:cubicBezTo>
                <a:cubicBezTo>
                  <a:pt x="18142" y="13298"/>
                  <a:pt x="13809" y="14313"/>
                  <a:pt x="17342" y="13558"/>
                </a:cubicBezTo>
                <a:cubicBezTo>
                  <a:pt x="19342" y="12392"/>
                  <a:pt x="18542" y="13051"/>
                  <a:pt x="19275" y="11582"/>
                </a:cubicBezTo>
                <a:cubicBezTo>
                  <a:pt x="18875" y="6326"/>
                  <a:pt x="20542" y="5736"/>
                  <a:pt x="16742" y="2360"/>
                </a:cubicBezTo>
                <a:cubicBezTo>
                  <a:pt x="15942" y="521"/>
                  <a:pt x="16075" y="1304"/>
                  <a:pt x="16075" y="0"/>
                </a:cubicBezTo>
              </a:path>
            </a:pathLst>
          </a:custGeom>
          <a:ln w="123825">
            <a:solidFill>
              <a:srgbClr val="9999FF"/>
            </a:solidFill>
          </a:ln>
        </p:spPr>
        <p:txBody>
          <a:bodyPr lIns="46799" tIns="46799" rIns="46799" bIns="46799"/>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1" name="Text Box 12"/>
          <p:cNvSpPr txBox="1"/>
          <p:nvPr/>
        </p:nvSpPr>
        <p:spPr>
          <a:xfrm>
            <a:off x="5151119" y="2835275"/>
            <a:ext cx="394716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1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دانيال 5</a:t>
            </a:r>
            <a:br>
              <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وليمة بيلشاصّر</a:t>
            </a:r>
            <a:r>
              <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
        <p:nvSpPr>
          <p:cNvPr id="2522" name="Text Box 13"/>
          <p:cNvSpPr txBox="1"/>
          <p:nvPr/>
        </p:nvSpPr>
        <p:spPr>
          <a:xfrm rot="20121396">
            <a:off x="46777" y="2073898"/>
            <a:ext cx="9004301" cy="1446550"/>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4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زمن نهاية بابل</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لن يدوم أيضاً</a:t>
            </a:r>
            <a:endParaRPr kumimoji="0"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523" name="Text Box 19"/>
          <p:cNvSpPr txBox="1"/>
          <p:nvPr/>
        </p:nvSpPr>
        <p:spPr>
          <a:xfrm>
            <a:off x="8491930" y="-1"/>
            <a:ext cx="613885"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396</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519"/>
                                        </p:tgtEl>
                                        <p:attrNameLst>
                                          <p:attrName>style.visibility</p:attrName>
                                        </p:attrNameLst>
                                      </p:cBhvr>
                                      <p:to>
                                        <p:strVal val="visible"/>
                                      </p:to>
                                    </p:set>
                                    <p:animEffect transition="in" filter="wipe(up)">
                                      <p:cBhvr>
                                        <p:cTn id="7" dur="300"/>
                                        <p:tgtEl>
                                          <p:spTgt spid="25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2518"/>
                                        </p:tgtEl>
                                        <p:attrNameLst>
                                          <p:attrName>style.visibility</p:attrName>
                                        </p:attrNameLst>
                                      </p:cBhvr>
                                      <p:to>
                                        <p:strVal val="visible"/>
                                      </p:to>
                                    </p:set>
                                    <p:animEffect transition="in" filter="wipe(up)">
                                      <p:cBhvr>
                                        <p:cTn id="12" dur="500"/>
                                        <p:tgtEl>
                                          <p:spTgt spid="25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2517"/>
                                        </p:tgtEl>
                                        <p:attrNameLst>
                                          <p:attrName>style.visibility</p:attrName>
                                        </p:attrNameLst>
                                      </p:cBhvr>
                                      <p:to>
                                        <p:strVal val="visible"/>
                                      </p:to>
                                    </p:set>
                                    <p:animEffect transition="in" filter="wipe(up)">
                                      <p:cBhvr>
                                        <p:cTn id="17" dur="500"/>
                                        <p:tgtEl>
                                          <p:spTgt spid="2517"/>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9" fill="hold" grpId="0" nodeType="clickEffect">
                                  <p:stCondLst>
                                    <p:cond delay="0"/>
                                  </p:stCondLst>
                                  <p:iterate>
                                    <p:tmAbs val="0"/>
                                  </p:iterate>
                                  <p:childTnLst>
                                    <p:set>
                                      <p:cBhvr>
                                        <p:cTn id="21" fill="hold"/>
                                        <p:tgtEl>
                                          <p:spTgt spid="2515"/>
                                        </p:tgtEl>
                                        <p:attrNameLst>
                                          <p:attrName>style.visibility</p:attrName>
                                        </p:attrNameLst>
                                      </p:cBhvr>
                                      <p:to>
                                        <p:strVal val="visible"/>
                                      </p:to>
                                    </p:set>
                                    <p:anim calcmode="lin" valueType="num">
                                      <p:cBhvr>
                                        <p:cTn id="22" dur="1000" fill="hold"/>
                                        <p:tgtEl>
                                          <p:spTgt spid="2515"/>
                                        </p:tgtEl>
                                        <p:attrNameLst>
                                          <p:attrName>ppt_w</p:attrName>
                                        </p:attrNameLst>
                                      </p:cBhvr>
                                      <p:tavLst>
                                        <p:tav tm="0">
                                          <p:val>
                                            <p:fltVal val="0"/>
                                          </p:val>
                                        </p:tav>
                                        <p:tav tm="100000">
                                          <p:val>
                                            <p:strVal val="#ppt_w"/>
                                          </p:val>
                                        </p:tav>
                                      </p:tavLst>
                                    </p:anim>
                                    <p:anim calcmode="lin" valueType="num">
                                      <p:cBhvr>
                                        <p:cTn id="23" dur="1000" fill="hold"/>
                                        <p:tgtEl>
                                          <p:spTgt spid="2515"/>
                                        </p:tgtEl>
                                        <p:attrNameLst>
                                          <p:attrName>ppt_h</p:attrName>
                                        </p:attrNameLst>
                                      </p:cBhvr>
                                      <p:tavLst>
                                        <p:tav tm="0">
                                          <p:val>
                                            <p:fltVal val="0"/>
                                          </p:val>
                                        </p:tav>
                                        <p:tav tm="100000">
                                          <p:val>
                                            <p:strVal val="#ppt_h"/>
                                          </p:val>
                                        </p:tav>
                                      </p:tavLst>
                                    </p:anim>
                                    <p:anim calcmode="lin" valueType="num">
                                      <p:cBhvr>
                                        <p:cTn id="24" dur="1000" fill="hold"/>
                                        <p:tgtEl>
                                          <p:spTgt spid="25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5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fill="hold" grpId="0" nodeType="clickEffect">
                                  <p:stCondLst>
                                    <p:cond delay="0"/>
                                  </p:stCondLst>
                                  <p:iterate>
                                    <p:tmAbs val="0"/>
                                  </p:iterate>
                                  <p:childTnLst>
                                    <p:set>
                                      <p:cBhvr>
                                        <p:cTn id="29" fill="hold"/>
                                        <p:tgtEl>
                                          <p:spTgt spid="2521"/>
                                        </p:tgtEl>
                                        <p:attrNameLst>
                                          <p:attrName>style.visibility</p:attrName>
                                        </p:attrNameLst>
                                      </p:cBhvr>
                                      <p:to>
                                        <p:strVal val="visible"/>
                                      </p:to>
                                    </p:set>
                                    <p:animEffect transition="in" filter="fade">
                                      <p:cBhvr>
                                        <p:cTn id="30" dur="500"/>
                                        <p:tgtEl>
                                          <p:spTgt spid="25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2522"/>
                                        </p:tgtEl>
                                        <p:attrNameLst>
                                          <p:attrName>style.visibility</p:attrName>
                                        </p:attrNameLst>
                                      </p:cBhvr>
                                      <p:to>
                                        <p:strVal val="visible"/>
                                      </p:to>
                                    </p:set>
                                    <p:animEffect transition="in" filter="fade">
                                      <p:cBhvr>
                                        <p:cTn id="35" dur="500"/>
                                        <p:tgtEl>
                                          <p:spTgt spid="2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5" grpId="0" animBg="1" advAuto="0"/>
      <p:bldP spid="2517" grpId="0" animBg="1" advAuto="0"/>
      <p:bldP spid="2518" grpId="0" animBg="1" advAuto="0"/>
      <p:bldP spid="2519" grpId="0" animBg="1" advAuto="0"/>
      <p:bldP spid="2521" grpId="0" animBg="1" advAuto="0"/>
      <p:bldP spid="252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7" name="Picture 6" descr="Picture 6"/>
          <p:cNvPicPr>
            <a:picLocks noChangeAspect="1"/>
          </p:cNvPicPr>
          <p:nvPr/>
        </p:nvPicPr>
        <p:blipFill>
          <a:blip r:embed="rId2"/>
          <a:stretch>
            <a:fillRect/>
          </a:stretch>
        </p:blipFill>
        <p:spPr>
          <a:xfrm>
            <a:off x="0" y="0"/>
            <a:ext cx="9144000" cy="6864350"/>
          </a:xfrm>
          <a:prstGeom prst="rect">
            <a:avLst/>
          </a:prstGeom>
          <a:ln w="12700">
            <a:miter lim="400000"/>
          </a:ln>
        </p:spPr>
      </p:pic>
      <p:sp>
        <p:nvSpPr>
          <p:cNvPr id="2528" name="Rectangle 4"/>
          <p:cNvSpPr txBox="1">
            <a:spLocks noGrp="1"/>
          </p:cNvSpPr>
          <p:nvPr>
            <p:ph type="title"/>
          </p:nvPr>
        </p:nvSpPr>
        <p:spPr>
          <a:xfrm>
            <a:off x="39172" y="88902"/>
            <a:ext cx="8207376" cy="762001"/>
          </a:xfrm>
          <a:prstGeom prst="rect">
            <a:avLst/>
          </a:prstGeom>
          <a:ln w="9525">
            <a:solidFill>
              <a:schemeClr val="accent3">
                <a:lumOff val="44000"/>
              </a:schemeClr>
            </a:solidFill>
            <a:round/>
          </a:ln>
          <a:effectLst>
            <a:outerShdw blurRad="63500" dist="38099" dir="2700000" rotWithShape="0">
              <a:srgbClr val="000000">
                <a:alpha val="74998"/>
              </a:srgbClr>
            </a:outerShdw>
          </a:effectLst>
        </p:spPr>
        <p:txBody>
          <a:bodyPr/>
          <a:lstStyle>
            <a:lvl1pPr>
              <a:defRPr sz="3200" b="1">
                <a:solidFill>
                  <a:schemeClr val="accent3">
                    <a:lumOff val="44000"/>
                  </a:schemeClr>
                </a:solidFill>
              </a:defRPr>
            </a:lvl1pPr>
          </a:lstStyle>
          <a:p>
            <a:r>
              <a:rPr lang="ar-JO" dirty="0"/>
              <a:t>من هم هؤلاء اللاعبين الرئيسيين في رؤيا 17؟</a:t>
            </a:r>
            <a:endParaRPr dirty="0"/>
          </a:p>
        </p:txBody>
      </p:sp>
      <p:sp>
        <p:nvSpPr>
          <p:cNvPr id="2530" name="But are there really 10 players?"/>
          <p:cNvSpPr txBox="1"/>
          <p:nvPr/>
        </p:nvSpPr>
        <p:spPr>
          <a:xfrm flipH="1">
            <a:off x="776657" y="4098008"/>
            <a:ext cx="2838291" cy="646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sz="36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532" name="Oval 1"/>
          <p:cNvSpPr/>
          <p:nvPr/>
        </p:nvSpPr>
        <p:spPr>
          <a:xfrm>
            <a:off x="-16932" y="850902"/>
            <a:ext cx="8161870" cy="2044700"/>
          </a:xfrm>
          <a:prstGeom prst="ellipse">
            <a:avLst/>
          </a:prstGeom>
          <a:solidFill>
            <a:schemeClr val="accent2"/>
          </a:solidFill>
          <a:ln>
            <a:solidFill>
              <a:srgbClr val="000000"/>
            </a:solidFill>
          </a:ln>
        </p:spPr>
        <p:txBody>
          <a:bodyPr lIns="46799" tIns="46799" rIns="46799" bIns="46799"/>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33" name="Oval 8"/>
          <p:cNvSpPr/>
          <p:nvPr/>
        </p:nvSpPr>
        <p:spPr>
          <a:xfrm>
            <a:off x="-16931" y="2839155"/>
            <a:ext cx="5537200" cy="1140178"/>
          </a:xfrm>
          <a:prstGeom prst="ellipse">
            <a:avLst/>
          </a:prstGeom>
          <a:solidFill>
            <a:schemeClr val="accent2"/>
          </a:solidFill>
          <a:ln>
            <a:solidFill>
              <a:srgbClr val="000000"/>
            </a:solidFill>
          </a:ln>
        </p:spPr>
        <p:txBody>
          <a:bodyPr lIns="46799" tIns="46799" rIns="46799" bIns="46799"/>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34" name="Oval 9"/>
          <p:cNvSpPr/>
          <p:nvPr/>
        </p:nvSpPr>
        <p:spPr>
          <a:xfrm>
            <a:off x="-16931" y="3968043"/>
            <a:ext cx="5537200" cy="1636891"/>
          </a:xfrm>
          <a:prstGeom prst="ellipse">
            <a:avLst/>
          </a:prstGeom>
          <a:solidFill>
            <a:schemeClr val="accent2"/>
          </a:solidFill>
          <a:ln>
            <a:solidFill>
              <a:srgbClr val="000000"/>
            </a:solidFill>
          </a:ln>
        </p:spPr>
        <p:txBody>
          <a:bodyPr lIns="46799" tIns="46799" rIns="46799" bIns="46799"/>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35" name="Oval 10"/>
          <p:cNvSpPr/>
          <p:nvPr/>
        </p:nvSpPr>
        <p:spPr>
          <a:xfrm>
            <a:off x="-16931" y="5604933"/>
            <a:ext cx="5537200" cy="1259419"/>
          </a:xfrm>
          <a:prstGeom prst="ellipse">
            <a:avLst/>
          </a:prstGeom>
          <a:solidFill>
            <a:schemeClr val="accent2"/>
          </a:solidFill>
          <a:ln>
            <a:solidFill>
              <a:srgbClr val="000000"/>
            </a:solidFill>
          </a:ln>
        </p:spPr>
        <p:txBody>
          <a:bodyPr lIns="46799" tIns="46799" rIns="46799" bIns="46799"/>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36" name="Rectangle 5"/>
          <p:cNvSpPr txBox="1"/>
          <p:nvPr/>
        </p:nvSpPr>
        <p:spPr>
          <a:xfrm>
            <a:off x="282782" y="929750"/>
            <a:ext cx="8595361" cy="582467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الزانية (17: 1- 6)</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بابل (17: 5)</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المدينة العظيمة فوق الأرض (17: 18)</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الوحش (17: 3أ، 7- 8)</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الملك الثامن (17: 11)</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الرؤوس السبعة (17: 3ب، 7)</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الجبال السبعة (17: 9)</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الملوك السبعة (17: 10)</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القرون العشرة (17: 3ت، 7، 16)</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711200" marR="0" lvl="0" indent="-711200" algn="r" defTabSz="914400" rtl="1" eaLnBrk="1" fontAlgn="auto" latinLnBrk="0" hangingPunct="0">
              <a:lnSpc>
                <a:spcPct val="100000"/>
              </a:lnSpc>
              <a:spcBef>
                <a:spcPts val="700"/>
              </a:spcBef>
              <a:spcAft>
                <a:spcPts val="0"/>
              </a:spcAft>
              <a:buClrTx/>
              <a:buSzPct val="100000"/>
              <a:buFontTx/>
              <a:buAutoNum type="arabicPeriod"/>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الملوك العشرة (17: 12 -13)</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537" name="Text Box 19"/>
          <p:cNvSpPr txBox="1"/>
          <p:nvPr/>
        </p:nvSpPr>
        <p:spPr>
          <a:xfrm>
            <a:off x="8296558" y="16279"/>
            <a:ext cx="758155"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أ</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34DC762B-1339-4EA3-AB46-5FF3308ECC7A}"/>
              </a:ext>
            </a:extLst>
          </p:cNvPr>
          <p:cNvPicPr>
            <a:picLocks noChangeAspect="1"/>
          </p:cNvPicPr>
          <p:nvPr/>
        </p:nvPicPr>
        <p:blipFill>
          <a:blip r:embed="rId3"/>
          <a:stretch>
            <a:fillRect/>
          </a:stretch>
        </p:blipFill>
        <p:spPr>
          <a:xfrm>
            <a:off x="-16932" y="2746141"/>
            <a:ext cx="3245383" cy="2432515"/>
          </a:xfrm>
          <a:prstGeom prst="rect">
            <a:avLst/>
          </a:prstGeom>
        </p:spPr>
      </p:pic>
      <p:sp>
        <p:nvSpPr>
          <p:cNvPr id="2" name="Rectangle 1">
            <a:extLst>
              <a:ext uri="{FF2B5EF4-FFF2-40B4-BE49-F238E27FC236}">
                <a16:creationId xmlns:a16="http://schemas.microsoft.com/office/drawing/2014/main" id="{5586891A-7E7A-77B7-0CEB-AB7B35809231}"/>
              </a:ext>
            </a:extLst>
          </p:cNvPr>
          <p:cNvSpPr/>
          <p:nvPr/>
        </p:nvSpPr>
        <p:spPr>
          <a:xfrm>
            <a:off x="145775" y="2746140"/>
            <a:ext cx="3082676" cy="2310503"/>
          </a:xfrm>
          <a:prstGeom prst="rect">
            <a:avLst/>
          </a:prstGeom>
          <a:solidFill>
            <a:srgbClr val="FF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799" tIns="46799" rIns="46799" bIns="4679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srgbClr val="FBFDFA"/>
                </a:solidFill>
                <a:effectLst/>
                <a:uLnTx/>
                <a:uFillTx/>
                <a:latin typeface="Arial" panose="020B0604020202020204" pitchFamily="34" charset="0"/>
                <a:cs typeface="Arial" panose="020B0604020202020204" pitchFamily="34" charset="0"/>
                <a:sym typeface="Arial"/>
              </a:rPr>
              <a:t>ولكن           هل هناك حقاً     10 لاعبين؟</a:t>
            </a:r>
            <a:endParaRPr kumimoji="0" lang="en-US" sz="4800" b="1" u="none" strike="noStrike" kern="1200" cap="none" spc="0" normalizeH="0" baseline="0" noProof="0" dirty="0">
              <a:ln>
                <a:noFill/>
              </a:ln>
              <a:solidFill>
                <a:srgbClr val="FBFDFA"/>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528"/>
                                        </p:tgtEl>
                                        <p:attrNameLst>
                                          <p:attrName>style.visibility</p:attrName>
                                        </p:attrNameLst>
                                      </p:cBhvr>
                                      <p:to>
                                        <p:strVal val="visible"/>
                                      </p:to>
                                    </p:set>
                                    <p:animEffect transition="in" filter="fade">
                                      <p:cBhvr>
                                        <p:cTn id="7" dur="500"/>
                                        <p:tgtEl>
                                          <p:spTgt spid="25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536">
                                            <p:bg/>
                                          </p:spTgt>
                                        </p:tgtEl>
                                        <p:attrNameLst>
                                          <p:attrName>style.visibility</p:attrName>
                                        </p:attrNameLst>
                                      </p:cBhvr>
                                      <p:to>
                                        <p:strVal val="visible"/>
                                      </p:to>
                                    </p:set>
                                    <p:animEffect transition="in" filter="fade">
                                      <p:cBhvr>
                                        <p:cTn id="12" dur="500"/>
                                        <p:tgtEl>
                                          <p:spTgt spid="2536">
                                            <p:bg/>
                                          </p:spTgt>
                                        </p:tgtEl>
                                      </p:cBhvr>
                                    </p:animEffect>
                                  </p:childTnLst>
                                </p:cTn>
                              </p:par>
                              <p:par>
                                <p:cTn id="13" presetID="10" presetClass="entr" presetSubtype="0" fill="hold" grpId="0" nodeType="withEffect">
                                  <p:stCondLst>
                                    <p:cond delay="0"/>
                                  </p:stCondLst>
                                  <p:iterate>
                                    <p:tmAbs val="0"/>
                                  </p:iterate>
                                  <p:childTnLst>
                                    <p:set>
                                      <p:cBhvr>
                                        <p:cTn id="14" fill="hold"/>
                                        <p:tgtEl>
                                          <p:spTgt spid="2536">
                                            <p:txEl>
                                              <p:pRg st="0" end="0"/>
                                            </p:txEl>
                                          </p:spTgt>
                                        </p:tgtEl>
                                        <p:attrNameLst>
                                          <p:attrName>style.visibility</p:attrName>
                                        </p:attrNameLst>
                                      </p:cBhvr>
                                      <p:to>
                                        <p:strVal val="visible"/>
                                      </p:to>
                                    </p:set>
                                    <p:animEffect transition="in" filter="fade">
                                      <p:cBhvr>
                                        <p:cTn id="15" dur="500"/>
                                        <p:tgtEl>
                                          <p:spTgt spid="253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2536">
                                            <p:txEl>
                                              <p:pRg st="1" end="1"/>
                                            </p:txEl>
                                          </p:spTgt>
                                        </p:tgtEl>
                                        <p:attrNameLst>
                                          <p:attrName>style.visibility</p:attrName>
                                        </p:attrNameLst>
                                      </p:cBhvr>
                                      <p:to>
                                        <p:strVal val="visible"/>
                                      </p:to>
                                    </p:set>
                                    <p:animEffect transition="in" filter="fade">
                                      <p:cBhvr>
                                        <p:cTn id="20" dur="500"/>
                                        <p:tgtEl>
                                          <p:spTgt spid="253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2536">
                                            <p:txEl>
                                              <p:pRg st="2" end="2"/>
                                            </p:txEl>
                                          </p:spTgt>
                                        </p:tgtEl>
                                        <p:attrNameLst>
                                          <p:attrName>style.visibility</p:attrName>
                                        </p:attrNameLst>
                                      </p:cBhvr>
                                      <p:to>
                                        <p:strVal val="visible"/>
                                      </p:to>
                                    </p:set>
                                    <p:animEffect transition="in" filter="fade">
                                      <p:cBhvr>
                                        <p:cTn id="25" dur="500"/>
                                        <p:tgtEl>
                                          <p:spTgt spid="253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0" nodeType="clickEffect">
                                  <p:stCondLst>
                                    <p:cond delay="0"/>
                                  </p:stCondLst>
                                  <p:iterate>
                                    <p:tmAbs val="0"/>
                                  </p:iterate>
                                  <p:childTnLst>
                                    <p:set>
                                      <p:cBhvr>
                                        <p:cTn id="29" fill="hold"/>
                                        <p:tgtEl>
                                          <p:spTgt spid="2536">
                                            <p:txEl>
                                              <p:pRg st="3" end="3"/>
                                            </p:txEl>
                                          </p:spTgt>
                                        </p:tgtEl>
                                        <p:attrNameLst>
                                          <p:attrName>style.visibility</p:attrName>
                                        </p:attrNameLst>
                                      </p:cBhvr>
                                      <p:to>
                                        <p:strVal val="visible"/>
                                      </p:to>
                                    </p:set>
                                    <p:animEffect transition="in" filter="fade">
                                      <p:cBhvr>
                                        <p:cTn id="30" dur="500"/>
                                        <p:tgtEl>
                                          <p:spTgt spid="253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2536">
                                            <p:txEl>
                                              <p:pRg st="4" end="4"/>
                                            </p:txEl>
                                          </p:spTgt>
                                        </p:tgtEl>
                                        <p:attrNameLst>
                                          <p:attrName>style.visibility</p:attrName>
                                        </p:attrNameLst>
                                      </p:cBhvr>
                                      <p:to>
                                        <p:strVal val="visible"/>
                                      </p:to>
                                    </p:set>
                                    <p:animEffect transition="in" filter="fade">
                                      <p:cBhvr>
                                        <p:cTn id="35" dur="500"/>
                                        <p:tgtEl>
                                          <p:spTgt spid="253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536">
                                            <p:txEl>
                                              <p:pRg st="5" end="5"/>
                                            </p:txEl>
                                          </p:spTgt>
                                        </p:tgtEl>
                                        <p:attrNameLst>
                                          <p:attrName>style.visibility</p:attrName>
                                        </p:attrNameLst>
                                      </p:cBhvr>
                                      <p:to>
                                        <p:strVal val="visible"/>
                                      </p:to>
                                    </p:set>
                                    <p:animEffect transition="in" filter="fade">
                                      <p:cBhvr>
                                        <p:cTn id="40" dur="500"/>
                                        <p:tgtEl>
                                          <p:spTgt spid="253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0" nodeType="clickEffect">
                                  <p:stCondLst>
                                    <p:cond delay="0"/>
                                  </p:stCondLst>
                                  <p:iterate>
                                    <p:tmAbs val="0"/>
                                  </p:iterate>
                                  <p:childTnLst>
                                    <p:set>
                                      <p:cBhvr>
                                        <p:cTn id="44" fill="hold"/>
                                        <p:tgtEl>
                                          <p:spTgt spid="2536">
                                            <p:txEl>
                                              <p:pRg st="6" end="6"/>
                                            </p:txEl>
                                          </p:spTgt>
                                        </p:tgtEl>
                                        <p:attrNameLst>
                                          <p:attrName>style.visibility</p:attrName>
                                        </p:attrNameLst>
                                      </p:cBhvr>
                                      <p:to>
                                        <p:strVal val="visible"/>
                                      </p:to>
                                    </p:set>
                                    <p:animEffect transition="in" filter="fade">
                                      <p:cBhvr>
                                        <p:cTn id="45" dur="500"/>
                                        <p:tgtEl>
                                          <p:spTgt spid="253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fill="hold" grpId="0" nodeType="clickEffect">
                                  <p:stCondLst>
                                    <p:cond delay="0"/>
                                  </p:stCondLst>
                                  <p:iterate>
                                    <p:tmAbs val="0"/>
                                  </p:iterate>
                                  <p:childTnLst>
                                    <p:set>
                                      <p:cBhvr>
                                        <p:cTn id="49" fill="hold"/>
                                        <p:tgtEl>
                                          <p:spTgt spid="2536">
                                            <p:txEl>
                                              <p:pRg st="7" end="7"/>
                                            </p:txEl>
                                          </p:spTgt>
                                        </p:tgtEl>
                                        <p:attrNameLst>
                                          <p:attrName>style.visibility</p:attrName>
                                        </p:attrNameLst>
                                      </p:cBhvr>
                                      <p:to>
                                        <p:strVal val="visible"/>
                                      </p:to>
                                    </p:set>
                                    <p:animEffect transition="in" filter="fade">
                                      <p:cBhvr>
                                        <p:cTn id="50" dur="500"/>
                                        <p:tgtEl>
                                          <p:spTgt spid="2536">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fill="hold" grpId="0" nodeType="clickEffect">
                                  <p:stCondLst>
                                    <p:cond delay="0"/>
                                  </p:stCondLst>
                                  <p:iterate>
                                    <p:tmAbs val="0"/>
                                  </p:iterate>
                                  <p:childTnLst>
                                    <p:set>
                                      <p:cBhvr>
                                        <p:cTn id="54" fill="hold"/>
                                        <p:tgtEl>
                                          <p:spTgt spid="2536">
                                            <p:txEl>
                                              <p:pRg st="8" end="8"/>
                                            </p:txEl>
                                          </p:spTgt>
                                        </p:tgtEl>
                                        <p:attrNameLst>
                                          <p:attrName>style.visibility</p:attrName>
                                        </p:attrNameLst>
                                      </p:cBhvr>
                                      <p:to>
                                        <p:strVal val="visible"/>
                                      </p:to>
                                    </p:set>
                                    <p:animEffect transition="in" filter="fade">
                                      <p:cBhvr>
                                        <p:cTn id="55" dur="500"/>
                                        <p:tgtEl>
                                          <p:spTgt spid="2536">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fill="hold" grpId="0" nodeType="clickEffect">
                                  <p:stCondLst>
                                    <p:cond delay="0"/>
                                  </p:stCondLst>
                                  <p:iterate>
                                    <p:tmAbs val="0"/>
                                  </p:iterate>
                                  <p:childTnLst>
                                    <p:set>
                                      <p:cBhvr>
                                        <p:cTn id="59" fill="hold"/>
                                        <p:tgtEl>
                                          <p:spTgt spid="2536">
                                            <p:txEl>
                                              <p:pRg st="9" end="9"/>
                                            </p:txEl>
                                          </p:spTgt>
                                        </p:tgtEl>
                                        <p:attrNameLst>
                                          <p:attrName>style.visibility</p:attrName>
                                        </p:attrNameLst>
                                      </p:cBhvr>
                                      <p:to>
                                        <p:strVal val="visible"/>
                                      </p:to>
                                    </p:set>
                                    <p:animEffect transition="in" filter="fade">
                                      <p:cBhvr>
                                        <p:cTn id="60" dur="500"/>
                                        <p:tgtEl>
                                          <p:spTgt spid="2536">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iterate>
                                    <p:tmAbs val="0"/>
                                  </p:iterate>
                                  <p:childTnLst>
                                    <p:set>
                                      <p:cBhvr>
                                        <p:cTn id="64" fill="hold"/>
                                        <p:tgtEl>
                                          <p:spTgt spid="2532"/>
                                        </p:tgtEl>
                                        <p:attrNameLst>
                                          <p:attrName>style.visibility</p:attrName>
                                        </p:attrNameLst>
                                      </p:cBhvr>
                                      <p:to>
                                        <p:strVal val="visible"/>
                                      </p:to>
                                    </p:set>
                                    <p:anim calcmode="lin" valueType="num">
                                      <p:cBhvr>
                                        <p:cTn id="65" dur="1000" fill="hold"/>
                                        <p:tgtEl>
                                          <p:spTgt spid="2532"/>
                                        </p:tgtEl>
                                        <p:attrNameLst>
                                          <p:attrName>ppt_w</p:attrName>
                                        </p:attrNameLst>
                                      </p:cBhvr>
                                      <p:tavLst>
                                        <p:tav tm="0">
                                          <p:val>
                                            <p:fltVal val="0"/>
                                          </p:val>
                                        </p:tav>
                                        <p:tav tm="100000">
                                          <p:val>
                                            <p:strVal val="#ppt_w"/>
                                          </p:val>
                                        </p:tav>
                                      </p:tavLst>
                                    </p:anim>
                                    <p:anim calcmode="lin" valueType="num">
                                      <p:cBhvr>
                                        <p:cTn id="66" dur="1000" fill="hold"/>
                                        <p:tgtEl>
                                          <p:spTgt spid="2532"/>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iterate>
                                    <p:tmAbs val="0"/>
                                  </p:iterate>
                                  <p:childTnLst>
                                    <p:set>
                                      <p:cBhvr>
                                        <p:cTn id="70" fill="hold"/>
                                        <p:tgtEl>
                                          <p:spTgt spid="2533"/>
                                        </p:tgtEl>
                                        <p:attrNameLst>
                                          <p:attrName>style.visibility</p:attrName>
                                        </p:attrNameLst>
                                      </p:cBhvr>
                                      <p:to>
                                        <p:strVal val="visible"/>
                                      </p:to>
                                    </p:set>
                                    <p:anim calcmode="lin" valueType="num">
                                      <p:cBhvr>
                                        <p:cTn id="71" dur="1000" fill="hold"/>
                                        <p:tgtEl>
                                          <p:spTgt spid="2533"/>
                                        </p:tgtEl>
                                        <p:attrNameLst>
                                          <p:attrName>ppt_w</p:attrName>
                                        </p:attrNameLst>
                                      </p:cBhvr>
                                      <p:tavLst>
                                        <p:tav tm="0">
                                          <p:val>
                                            <p:fltVal val="0"/>
                                          </p:val>
                                        </p:tav>
                                        <p:tav tm="100000">
                                          <p:val>
                                            <p:strVal val="#ppt_w"/>
                                          </p:val>
                                        </p:tav>
                                      </p:tavLst>
                                    </p:anim>
                                    <p:anim calcmode="lin" valueType="num">
                                      <p:cBhvr>
                                        <p:cTn id="72" dur="1000" fill="hold"/>
                                        <p:tgtEl>
                                          <p:spTgt spid="2533"/>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iterate>
                                    <p:tmAbs val="0"/>
                                  </p:iterate>
                                  <p:childTnLst>
                                    <p:set>
                                      <p:cBhvr>
                                        <p:cTn id="76" fill="hold"/>
                                        <p:tgtEl>
                                          <p:spTgt spid="2534"/>
                                        </p:tgtEl>
                                        <p:attrNameLst>
                                          <p:attrName>style.visibility</p:attrName>
                                        </p:attrNameLst>
                                      </p:cBhvr>
                                      <p:to>
                                        <p:strVal val="visible"/>
                                      </p:to>
                                    </p:set>
                                    <p:anim calcmode="lin" valueType="num">
                                      <p:cBhvr>
                                        <p:cTn id="77" dur="1000" fill="hold"/>
                                        <p:tgtEl>
                                          <p:spTgt spid="2534"/>
                                        </p:tgtEl>
                                        <p:attrNameLst>
                                          <p:attrName>ppt_w</p:attrName>
                                        </p:attrNameLst>
                                      </p:cBhvr>
                                      <p:tavLst>
                                        <p:tav tm="0">
                                          <p:val>
                                            <p:fltVal val="0"/>
                                          </p:val>
                                        </p:tav>
                                        <p:tav tm="100000">
                                          <p:val>
                                            <p:strVal val="#ppt_w"/>
                                          </p:val>
                                        </p:tav>
                                      </p:tavLst>
                                    </p:anim>
                                    <p:anim calcmode="lin" valueType="num">
                                      <p:cBhvr>
                                        <p:cTn id="78" dur="1000" fill="hold"/>
                                        <p:tgtEl>
                                          <p:spTgt spid="2534"/>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iterate>
                                    <p:tmAbs val="0"/>
                                  </p:iterate>
                                  <p:childTnLst>
                                    <p:set>
                                      <p:cBhvr>
                                        <p:cTn id="82" fill="hold"/>
                                        <p:tgtEl>
                                          <p:spTgt spid="2535"/>
                                        </p:tgtEl>
                                        <p:attrNameLst>
                                          <p:attrName>style.visibility</p:attrName>
                                        </p:attrNameLst>
                                      </p:cBhvr>
                                      <p:to>
                                        <p:strVal val="visible"/>
                                      </p:to>
                                    </p:set>
                                    <p:anim calcmode="lin" valueType="num">
                                      <p:cBhvr>
                                        <p:cTn id="83" dur="1000" fill="hold"/>
                                        <p:tgtEl>
                                          <p:spTgt spid="2535"/>
                                        </p:tgtEl>
                                        <p:attrNameLst>
                                          <p:attrName>ppt_w</p:attrName>
                                        </p:attrNameLst>
                                      </p:cBhvr>
                                      <p:tavLst>
                                        <p:tav tm="0">
                                          <p:val>
                                            <p:fltVal val="0"/>
                                          </p:val>
                                        </p:tav>
                                        <p:tav tm="100000">
                                          <p:val>
                                            <p:strVal val="#ppt_w"/>
                                          </p:val>
                                        </p:tav>
                                      </p:tavLst>
                                    </p:anim>
                                    <p:anim calcmode="lin" valueType="num">
                                      <p:cBhvr>
                                        <p:cTn id="84" dur="1000" fill="hold"/>
                                        <p:tgtEl>
                                          <p:spTgt spid="25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8" grpId="0" animBg="1" advAuto="0"/>
      <p:bldP spid="2532" grpId="0" animBg="1" advAuto="0"/>
      <p:bldP spid="2533" grpId="0" animBg="1" advAuto="0"/>
      <p:bldP spid="2534" grpId="0" animBg="1" advAuto="0"/>
      <p:bldP spid="2535" grpId="0" animBg="1" advAuto="0"/>
      <p:bldP spid="2536"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 name="Rectangle 5"/>
          <p:cNvSpPr/>
          <p:nvPr/>
        </p:nvSpPr>
        <p:spPr>
          <a:xfrm>
            <a:off x="0" y="2311"/>
            <a:ext cx="9144000" cy="6858001"/>
          </a:xfrm>
          <a:prstGeom prst="rect">
            <a:avLst/>
          </a:prstGeom>
          <a:solidFill>
            <a:srgbClr val="000000">
              <a:alpha val="64999"/>
            </a:srgbClr>
          </a:soli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540" name="Picture 20" descr="Picture 20"/>
          <p:cNvPicPr>
            <a:picLocks noChangeAspect="1"/>
          </p:cNvPicPr>
          <p:nvPr/>
        </p:nvPicPr>
        <p:blipFill>
          <a:blip r:embed="rId2"/>
          <a:stretch>
            <a:fillRect/>
          </a:stretch>
        </p:blipFill>
        <p:spPr>
          <a:xfrm>
            <a:off x="2465617" y="0"/>
            <a:ext cx="6686551" cy="6858000"/>
          </a:xfrm>
          <a:prstGeom prst="rect">
            <a:avLst/>
          </a:prstGeom>
          <a:ln w="12700">
            <a:miter lim="400000"/>
          </a:ln>
        </p:spPr>
      </p:pic>
      <p:sp>
        <p:nvSpPr>
          <p:cNvPr id="2541" name="Rectangle 2"/>
          <p:cNvSpPr txBox="1">
            <a:spLocks noGrp="1"/>
          </p:cNvSpPr>
          <p:nvPr>
            <p:ph type="title"/>
          </p:nvPr>
        </p:nvSpPr>
        <p:spPr>
          <a:xfrm>
            <a:off x="3175" y="463545"/>
            <a:ext cx="9105900" cy="762001"/>
          </a:xfrm>
          <a:prstGeom prst="rect">
            <a:avLst/>
          </a:prstGeom>
        </p:spPr>
        <p:txBody>
          <a:bodyPr/>
          <a:lstStyle/>
          <a:p>
            <a:pPr>
              <a:defRPr sz="4000" b="1">
                <a:solidFill>
                  <a:srgbClr val="FFFF00"/>
                </a:solidFill>
              </a:defRPr>
            </a:pPr>
            <a:r>
              <a:rPr lang="ar-JO" dirty="0">
                <a:effectLst>
                  <a:glow rad="228600">
                    <a:schemeClr val="tx1">
                      <a:alpha val="84384"/>
                    </a:schemeClr>
                  </a:glow>
                </a:effectLst>
              </a:rPr>
              <a:t>رموز متماثلة </a:t>
            </a:r>
            <a:r>
              <a:rPr lang="ar-JO" dirty="0">
                <a:solidFill>
                  <a:srgbClr val="FFFFFF"/>
                </a:solidFill>
                <a:effectLst>
                  <a:glow rad="228600">
                    <a:schemeClr val="tx1">
                      <a:alpha val="84384"/>
                    </a:schemeClr>
                  </a:glow>
                </a:effectLst>
              </a:rPr>
              <a:t>في رؤيا 17</a:t>
            </a:r>
            <a:endParaRPr dirty="0">
              <a:solidFill>
                <a:srgbClr val="FFFFFF"/>
              </a:solidFill>
              <a:effectLst>
                <a:glow rad="228600">
                  <a:schemeClr val="tx1">
                    <a:alpha val="84384"/>
                  </a:schemeClr>
                </a:glow>
              </a:effectLst>
            </a:endParaRPr>
          </a:p>
        </p:txBody>
      </p:sp>
      <p:sp>
        <p:nvSpPr>
          <p:cNvPr id="2542" name="Text Box 37"/>
          <p:cNvSpPr txBox="1"/>
          <p:nvPr/>
        </p:nvSpPr>
        <p:spPr>
          <a:xfrm>
            <a:off x="8247485" y="51803"/>
            <a:ext cx="766171"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أ</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543" name="Rectangle 3"/>
          <p:cNvSpPr txBox="1"/>
          <p:nvPr/>
        </p:nvSpPr>
        <p:spPr>
          <a:xfrm>
            <a:off x="4461112" y="1346995"/>
            <a:ext cx="4602243"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0"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بابل، المدينة العظيمة</a:t>
            </a:r>
          </a:p>
          <a:p>
            <a:pPr marL="0" marR="0" lvl="0" indent="0" algn="r" defTabSz="914400" rtl="0"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5، 18)</a:t>
            </a:r>
            <a:endParaRPr kumimoji="0"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44" name="Rectangle 3"/>
          <p:cNvSpPr txBox="1"/>
          <p:nvPr/>
        </p:nvSpPr>
        <p:spPr>
          <a:xfrm>
            <a:off x="182784" y="5300662"/>
            <a:ext cx="1972829" cy="1536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10 رؤوس</a:t>
            </a:r>
          </a:p>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3ت، 7، 16)</a:t>
            </a:r>
            <a:endParaRPr kumimoji="0"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45" name="Rectangle 3"/>
          <p:cNvSpPr txBox="1"/>
          <p:nvPr/>
        </p:nvSpPr>
        <p:spPr>
          <a:xfrm>
            <a:off x="5193982" y="5306221"/>
            <a:ext cx="386937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0"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10 ملوك</a:t>
            </a:r>
            <a:br>
              <a:rPr kumimoji="0" sz="32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br>
            <a:r>
              <a:rPr kumimoji="0" lang="ar-JO" sz="32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12- 13)</a:t>
            </a:r>
            <a:endParaRPr kumimoji="0" sz="32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46" name="Rectangle 3"/>
          <p:cNvSpPr txBox="1"/>
          <p:nvPr/>
        </p:nvSpPr>
        <p:spPr>
          <a:xfrm>
            <a:off x="2307051" y="1484312"/>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pPr marL="0" marR="0" lvl="0" indent="0" algn="l" defTabSz="914400" rtl="0" eaLnBrk="1" fontAlgn="auto" latinLnBrk="0" hangingPunct="0">
              <a:lnSpc>
                <a:spcPct val="100000"/>
              </a:lnSpc>
              <a:spcBef>
                <a:spcPts val="700"/>
              </a:spcBef>
              <a:spcAft>
                <a:spcPts val="0"/>
              </a:spcAft>
              <a:buClrTx/>
              <a:buSzTx/>
              <a:buFontTx/>
              <a:buNone/>
              <a:tabLst/>
              <a:defRPr/>
            </a:pPr>
            <a:r>
              <a:rPr kumimoji="0" sz="3200"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a:t>
            </a:r>
          </a:p>
        </p:txBody>
      </p:sp>
      <p:sp>
        <p:nvSpPr>
          <p:cNvPr id="2547" name="Rectangle 3"/>
          <p:cNvSpPr txBox="1"/>
          <p:nvPr/>
        </p:nvSpPr>
        <p:spPr>
          <a:xfrm>
            <a:off x="182784" y="2697163"/>
            <a:ext cx="2043623"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الوحش</a:t>
            </a:r>
          </a:p>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3أ)</a:t>
            </a:r>
            <a:endParaRPr kumimoji="0"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48" name="Rectangle 3"/>
          <p:cNvSpPr txBox="1"/>
          <p:nvPr/>
        </p:nvSpPr>
        <p:spPr>
          <a:xfrm>
            <a:off x="4194386" y="2750346"/>
            <a:ext cx="4868969"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0"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ضد المسيح، الملك الثامن</a:t>
            </a:r>
            <a:br>
              <a:rPr kumimoji="0" sz="32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br>
            <a:r>
              <a:rPr kumimoji="0" lang="ar-JO"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(13: 1؛ 17: 11)</a:t>
            </a:r>
            <a:endParaRPr kumimoji="0"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49" name="Rectangle 3"/>
          <p:cNvSpPr txBox="1"/>
          <p:nvPr/>
        </p:nvSpPr>
        <p:spPr>
          <a:xfrm>
            <a:off x="182785" y="4016375"/>
            <a:ext cx="2043622"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7 رؤوس</a:t>
            </a:r>
          </a:p>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7)</a:t>
            </a:r>
            <a:endParaRPr kumimoji="0"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50" name="Rectangle 3"/>
          <p:cNvSpPr txBox="1"/>
          <p:nvPr/>
        </p:nvSpPr>
        <p:spPr>
          <a:xfrm>
            <a:off x="5193982" y="4010821"/>
            <a:ext cx="386937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0"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7 جبال </a:t>
            </a:r>
            <a:r>
              <a:rPr kumimoji="0" lang="ar-JO" sz="3200" b="1" u="none" strike="noStrike" kern="0" cap="none" spc="0" normalizeH="0" baseline="0" noProof="0" dirty="0">
                <a:ln>
                  <a:noFill/>
                </a:ln>
                <a:solidFill>
                  <a:srgbClr val="A7A7A7">
                    <a:lumMod val="20000"/>
                    <a:lumOff val="80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9)</a:t>
            </a:r>
            <a:endParaRPr kumimoji="0" sz="3200" b="1" u="none" strike="noStrike" kern="0" cap="none" spc="0" normalizeH="0" baseline="0" noProof="0" dirty="0">
              <a:ln>
                <a:noFill/>
              </a:ln>
              <a:solidFill>
                <a:srgbClr val="A7A7A7">
                  <a:lumMod val="20000"/>
                  <a:lumOff val="80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51" name="Rectangle 3"/>
          <p:cNvSpPr txBox="1"/>
          <p:nvPr/>
        </p:nvSpPr>
        <p:spPr>
          <a:xfrm>
            <a:off x="5193982" y="4514058"/>
            <a:ext cx="386937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0"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7 ملوك </a:t>
            </a:r>
            <a:r>
              <a:rPr kumimoji="0" lang="ar-JO" sz="3200" b="1" u="none" strike="noStrike" kern="0" cap="none" spc="0" normalizeH="0" baseline="0" noProof="0" dirty="0">
                <a:ln>
                  <a:noFill/>
                </a:ln>
                <a:solidFill>
                  <a:srgbClr val="A7A7A7">
                    <a:lumMod val="20000"/>
                    <a:lumOff val="80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10)</a:t>
            </a:r>
            <a:endParaRPr kumimoji="0" sz="3200" b="1" u="none" strike="noStrike" kern="0" cap="none" spc="0" normalizeH="0" baseline="0" noProof="0" dirty="0">
              <a:ln>
                <a:noFill/>
              </a:ln>
              <a:solidFill>
                <a:srgbClr val="A7A7A7">
                  <a:lumMod val="20000"/>
                  <a:lumOff val="80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
        <p:nvSpPr>
          <p:cNvPr id="2552" name="Rectangle 3"/>
          <p:cNvSpPr txBox="1"/>
          <p:nvPr/>
        </p:nvSpPr>
        <p:spPr>
          <a:xfrm>
            <a:off x="2307051" y="2852738"/>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pPr marL="0" marR="0" lvl="0" indent="0" algn="l" defTabSz="914400" rtl="0" eaLnBrk="1" fontAlgn="auto" latinLnBrk="0" hangingPunct="0">
              <a:lnSpc>
                <a:spcPct val="100000"/>
              </a:lnSpc>
              <a:spcBef>
                <a:spcPts val="700"/>
              </a:spcBef>
              <a:spcAft>
                <a:spcPts val="0"/>
              </a:spcAft>
              <a:buClrTx/>
              <a:buSzTx/>
              <a:buFontTx/>
              <a:buNone/>
              <a:tabLst/>
              <a:defRPr/>
            </a:pPr>
            <a:r>
              <a:rPr kumimoji="0" sz="3200"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a:t>
            </a:r>
          </a:p>
        </p:txBody>
      </p:sp>
      <p:sp>
        <p:nvSpPr>
          <p:cNvPr id="2553" name="Rectangle 3"/>
          <p:cNvSpPr txBox="1"/>
          <p:nvPr/>
        </p:nvSpPr>
        <p:spPr>
          <a:xfrm>
            <a:off x="2307051" y="4221162"/>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pPr marL="0" marR="0" lvl="0" indent="0" algn="l" defTabSz="914400" rtl="0" eaLnBrk="1" fontAlgn="auto" latinLnBrk="0" hangingPunct="0">
              <a:lnSpc>
                <a:spcPct val="100000"/>
              </a:lnSpc>
              <a:spcBef>
                <a:spcPts val="700"/>
              </a:spcBef>
              <a:spcAft>
                <a:spcPts val="0"/>
              </a:spcAft>
              <a:buClrTx/>
              <a:buSzTx/>
              <a:buFontTx/>
              <a:buNone/>
              <a:tabLst/>
              <a:defRPr/>
            </a:pPr>
            <a:r>
              <a:rPr kumimoji="0" sz="3200"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a:t>
            </a:r>
          </a:p>
        </p:txBody>
      </p:sp>
      <p:sp>
        <p:nvSpPr>
          <p:cNvPr id="2554" name="Rectangle 3"/>
          <p:cNvSpPr txBox="1"/>
          <p:nvPr/>
        </p:nvSpPr>
        <p:spPr>
          <a:xfrm>
            <a:off x="2307051" y="5589587"/>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pPr marL="0" marR="0" lvl="0" indent="0" algn="l" defTabSz="914400" rtl="0" eaLnBrk="1" fontAlgn="auto" latinLnBrk="0" hangingPunct="0">
              <a:lnSpc>
                <a:spcPct val="100000"/>
              </a:lnSpc>
              <a:spcBef>
                <a:spcPts val="700"/>
              </a:spcBef>
              <a:spcAft>
                <a:spcPts val="0"/>
              </a:spcAft>
              <a:buClrTx/>
              <a:buSzTx/>
              <a:buFontTx/>
              <a:buNone/>
              <a:tabLst/>
              <a:defRPr/>
            </a:pPr>
            <a:r>
              <a:rPr kumimoji="0" sz="3200"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a:t>
            </a:r>
          </a:p>
        </p:txBody>
      </p:sp>
      <p:sp>
        <p:nvSpPr>
          <p:cNvPr id="2555" name="Rectangle 3"/>
          <p:cNvSpPr txBox="1"/>
          <p:nvPr/>
        </p:nvSpPr>
        <p:spPr>
          <a:xfrm>
            <a:off x="182783" y="1341437"/>
            <a:ext cx="2043622"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3200" b="1" u="none" strike="noStrike" kern="0" cap="none" spc="0" normalizeH="0" baseline="0" noProof="0" dirty="0">
                <a:ln>
                  <a:noFill/>
                </a:ln>
                <a:solidFill>
                  <a:srgbClr val="FFFF00"/>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الزانية</a:t>
            </a:r>
          </a:p>
          <a:p>
            <a:pPr marL="0" marR="0" lvl="0" indent="0" algn="r" defTabSz="914400" rtl="1" eaLnBrk="1" fontAlgn="auto" latinLnBrk="0" hangingPunct="0">
              <a:lnSpc>
                <a:spcPct val="100000"/>
              </a:lnSpc>
              <a:spcBef>
                <a:spcPts val="700"/>
              </a:spcBef>
              <a:spcAft>
                <a:spcPts val="0"/>
              </a:spcAft>
              <a:buClrTx/>
              <a:buSzTx/>
              <a:buFontTx/>
              <a:buNone/>
              <a:tabLst/>
              <a:defRPr sz="3200" b="1">
                <a:solidFill>
                  <a:srgbClr val="FFFF00"/>
                </a:solidFill>
              </a:defRPr>
            </a:pPr>
            <a:r>
              <a:rPr kumimoji="0" lang="ar-JO"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rPr>
              <a:t>(17: 1)</a:t>
            </a:r>
            <a:endParaRPr kumimoji="0" sz="2800" b="1" u="none" strike="noStrike" kern="0" cap="none" spc="0" normalizeH="0" baseline="0" noProof="0" dirty="0">
              <a:ln>
                <a:noFill/>
              </a:ln>
              <a:solidFill>
                <a:srgbClr val="8F8F8F">
                  <a:lumOff val="44000"/>
                </a:srgbClr>
              </a:solidFill>
              <a:effectLst>
                <a:glow rad="228600">
                  <a:srgbClr val="000000">
                    <a:alpha val="84384"/>
                  </a:srgbClr>
                </a:glo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541"/>
                                        </p:tgtEl>
                                        <p:attrNameLst>
                                          <p:attrName>style.visibility</p:attrName>
                                        </p:attrNameLst>
                                      </p:cBhvr>
                                      <p:to>
                                        <p:strVal val="visible"/>
                                      </p:to>
                                    </p:set>
                                    <p:animEffect transition="in" filter="fade">
                                      <p:cBhvr>
                                        <p:cTn id="7" dur="500"/>
                                        <p:tgtEl>
                                          <p:spTgt spid="2541"/>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539"/>
                                        </p:tgtEl>
                                        <p:attrNameLst>
                                          <p:attrName>style.visibility</p:attrName>
                                        </p:attrNameLst>
                                      </p:cBhvr>
                                      <p:to>
                                        <p:strVal val="visible"/>
                                      </p:to>
                                    </p:set>
                                    <p:animEffect transition="in" filter="fade">
                                      <p:cBhvr>
                                        <p:cTn id="11" dur="500"/>
                                        <p:tgtEl>
                                          <p:spTgt spid="25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2555">
                                            <p:bg/>
                                          </p:spTgt>
                                        </p:tgtEl>
                                        <p:attrNameLst>
                                          <p:attrName>style.visibility</p:attrName>
                                        </p:attrNameLst>
                                      </p:cBhvr>
                                      <p:to>
                                        <p:strVal val="visible"/>
                                      </p:to>
                                    </p:set>
                                    <p:animEffect transition="in" filter="fade">
                                      <p:cBhvr>
                                        <p:cTn id="16" dur="500"/>
                                        <p:tgtEl>
                                          <p:spTgt spid="2555">
                                            <p:bg/>
                                          </p:spTgt>
                                        </p:tgtEl>
                                      </p:cBhvr>
                                    </p:animEffect>
                                  </p:childTnLst>
                                </p:cTn>
                              </p:par>
                              <p:par>
                                <p:cTn id="17" presetID="10" presetClass="entr" presetSubtype="0" fill="hold" grpId="0" nodeType="withEffect">
                                  <p:stCondLst>
                                    <p:cond delay="0"/>
                                  </p:stCondLst>
                                  <p:iterate>
                                    <p:tmAbs val="0"/>
                                  </p:iterate>
                                  <p:childTnLst>
                                    <p:set>
                                      <p:cBhvr>
                                        <p:cTn id="18" fill="hold"/>
                                        <p:tgtEl>
                                          <p:spTgt spid="2555">
                                            <p:txEl>
                                              <p:pRg st="0" end="0"/>
                                            </p:txEl>
                                          </p:spTgt>
                                        </p:tgtEl>
                                        <p:attrNameLst>
                                          <p:attrName>style.visibility</p:attrName>
                                        </p:attrNameLst>
                                      </p:cBhvr>
                                      <p:to>
                                        <p:strVal val="visible"/>
                                      </p:to>
                                    </p:set>
                                    <p:animEffect transition="in" filter="fade">
                                      <p:cBhvr>
                                        <p:cTn id="19" dur="500"/>
                                        <p:tgtEl>
                                          <p:spTgt spid="2555">
                                            <p:txEl>
                                              <p:pRg st="0" end="0"/>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iterate>
                                    <p:tmAbs val="0"/>
                                  </p:iterate>
                                  <p:childTnLst>
                                    <p:set>
                                      <p:cBhvr>
                                        <p:cTn id="22" fill="hold"/>
                                        <p:tgtEl>
                                          <p:spTgt spid="2555">
                                            <p:txEl>
                                              <p:pRg st="1" end="1"/>
                                            </p:txEl>
                                          </p:spTgt>
                                        </p:tgtEl>
                                        <p:attrNameLst>
                                          <p:attrName>style.visibility</p:attrName>
                                        </p:attrNameLst>
                                      </p:cBhvr>
                                      <p:to>
                                        <p:strVal val="visible"/>
                                      </p:to>
                                    </p:set>
                                    <p:animEffect transition="in" filter="fade">
                                      <p:cBhvr>
                                        <p:cTn id="23" dur="500"/>
                                        <p:tgtEl>
                                          <p:spTgt spid="2555">
                                            <p:txEl>
                                              <p:pRg st="1" end="1"/>
                                            </p:txEl>
                                          </p:spTgt>
                                        </p:tgtEl>
                                      </p:cBhvr>
                                    </p:animEffect>
                                  </p:childTnLst>
                                </p:cTn>
                              </p:par>
                            </p:childTnLst>
                          </p:cTn>
                        </p:par>
                        <p:par>
                          <p:cTn id="24" fill="hold">
                            <p:stCondLst>
                              <p:cond delay="1000"/>
                            </p:stCondLst>
                            <p:childTnLst>
                              <p:par>
                                <p:cTn id="25" presetID="10" presetClass="entr" fill="hold" grpId="0" nodeType="afterEffect">
                                  <p:stCondLst>
                                    <p:cond delay="0"/>
                                  </p:stCondLst>
                                  <p:iterate>
                                    <p:tmAbs val="0"/>
                                  </p:iterate>
                                  <p:childTnLst>
                                    <p:set>
                                      <p:cBhvr>
                                        <p:cTn id="26" fill="hold"/>
                                        <p:tgtEl>
                                          <p:spTgt spid="2546">
                                            <p:bg/>
                                          </p:spTgt>
                                        </p:tgtEl>
                                        <p:attrNameLst>
                                          <p:attrName>style.visibility</p:attrName>
                                        </p:attrNameLst>
                                      </p:cBhvr>
                                      <p:to>
                                        <p:strVal val="visible"/>
                                      </p:to>
                                    </p:set>
                                    <p:animEffect transition="in" filter="fade">
                                      <p:cBhvr>
                                        <p:cTn id="27" dur="500"/>
                                        <p:tgtEl>
                                          <p:spTgt spid="2546">
                                            <p:bg/>
                                          </p:spTgt>
                                        </p:tgtEl>
                                      </p:cBhvr>
                                    </p:animEffect>
                                  </p:childTnLst>
                                </p:cTn>
                              </p:par>
                              <p:par>
                                <p:cTn id="28" presetID="10" presetClass="entr" presetSubtype="0" fill="hold" grpId="0" nodeType="withEffect">
                                  <p:stCondLst>
                                    <p:cond delay="0"/>
                                  </p:stCondLst>
                                  <p:iterate>
                                    <p:tmAbs val="0"/>
                                  </p:iterate>
                                  <p:childTnLst>
                                    <p:set>
                                      <p:cBhvr>
                                        <p:cTn id="29" fill="hold"/>
                                        <p:tgtEl>
                                          <p:spTgt spid="2546">
                                            <p:txEl>
                                              <p:pRg st="0" end="0"/>
                                            </p:txEl>
                                          </p:spTgt>
                                        </p:tgtEl>
                                        <p:attrNameLst>
                                          <p:attrName>style.visibility</p:attrName>
                                        </p:attrNameLst>
                                      </p:cBhvr>
                                      <p:to>
                                        <p:strVal val="visible"/>
                                      </p:to>
                                    </p:set>
                                    <p:animEffect transition="in" filter="fade">
                                      <p:cBhvr>
                                        <p:cTn id="30" dur="500"/>
                                        <p:tgtEl>
                                          <p:spTgt spid="254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2543">
                                            <p:bg/>
                                          </p:spTgt>
                                        </p:tgtEl>
                                        <p:attrNameLst>
                                          <p:attrName>style.visibility</p:attrName>
                                        </p:attrNameLst>
                                      </p:cBhvr>
                                      <p:to>
                                        <p:strVal val="visible"/>
                                      </p:to>
                                    </p:set>
                                    <p:animEffect transition="in" filter="fade">
                                      <p:cBhvr>
                                        <p:cTn id="35" dur="500"/>
                                        <p:tgtEl>
                                          <p:spTgt spid="2543">
                                            <p:bg/>
                                          </p:spTgt>
                                        </p:tgtEl>
                                      </p:cBhvr>
                                    </p:animEffect>
                                  </p:childTnLst>
                                </p:cTn>
                              </p:par>
                              <p:par>
                                <p:cTn id="36" presetID="10" presetClass="entr" presetSubtype="0" fill="hold" grpId="0" nodeType="withEffect">
                                  <p:stCondLst>
                                    <p:cond delay="0"/>
                                  </p:stCondLst>
                                  <p:iterate>
                                    <p:tmAbs val="0"/>
                                  </p:iterate>
                                  <p:childTnLst>
                                    <p:set>
                                      <p:cBhvr>
                                        <p:cTn id="37" fill="hold"/>
                                        <p:tgtEl>
                                          <p:spTgt spid="2543">
                                            <p:txEl>
                                              <p:pRg st="0" end="0"/>
                                            </p:txEl>
                                          </p:spTgt>
                                        </p:tgtEl>
                                        <p:attrNameLst>
                                          <p:attrName>style.visibility</p:attrName>
                                        </p:attrNameLst>
                                      </p:cBhvr>
                                      <p:to>
                                        <p:strVal val="visible"/>
                                      </p:to>
                                    </p:set>
                                    <p:animEffect transition="in" filter="fade">
                                      <p:cBhvr>
                                        <p:cTn id="38" dur="500"/>
                                        <p:tgtEl>
                                          <p:spTgt spid="2543">
                                            <p:txEl>
                                              <p:pRg st="0" end="0"/>
                                            </p:txEl>
                                          </p:spTgt>
                                        </p:tgtEl>
                                      </p:cBhvr>
                                    </p:animEffect>
                                  </p:childTnLst>
                                </p:cTn>
                              </p:par>
                            </p:childTnLst>
                          </p:cTn>
                        </p:par>
                        <p:par>
                          <p:cTn id="39" fill="hold">
                            <p:stCondLst>
                              <p:cond delay="500"/>
                            </p:stCondLst>
                            <p:childTnLst>
                              <p:par>
                                <p:cTn id="40" presetID="10" presetClass="entr" presetSubtype="0" fill="hold" grpId="0" nodeType="afterEffect">
                                  <p:stCondLst>
                                    <p:cond delay="0"/>
                                  </p:stCondLst>
                                  <p:iterate>
                                    <p:tmAbs val="0"/>
                                  </p:iterate>
                                  <p:childTnLst>
                                    <p:set>
                                      <p:cBhvr>
                                        <p:cTn id="41" fill="hold"/>
                                        <p:tgtEl>
                                          <p:spTgt spid="2543">
                                            <p:txEl>
                                              <p:pRg st="1" end="1"/>
                                            </p:txEl>
                                          </p:spTgt>
                                        </p:tgtEl>
                                        <p:attrNameLst>
                                          <p:attrName>style.visibility</p:attrName>
                                        </p:attrNameLst>
                                      </p:cBhvr>
                                      <p:to>
                                        <p:strVal val="visible"/>
                                      </p:to>
                                    </p:set>
                                    <p:animEffect transition="in" filter="fade">
                                      <p:cBhvr>
                                        <p:cTn id="42" dur="500"/>
                                        <p:tgtEl>
                                          <p:spTgt spid="254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2547">
                                            <p:bg/>
                                          </p:spTgt>
                                        </p:tgtEl>
                                        <p:attrNameLst>
                                          <p:attrName>style.visibility</p:attrName>
                                        </p:attrNameLst>
                                      </p:cBhvr>
                                      <p:to>
                                        <p:strVal val="visible"/>
                                      </p:to>
                                    </p:set>
                                    <p:animEffect transition="in" filter="fade">
                                      <p:cBhvr>
                                        <p:cTn id="47" dur="500"/>
                                        <p:tgtEl>
                                          <p:spTgt spid="2547">
                                            <p:bg/>
                                          </p:spTgt>
                                        </p:tgtEl>
                                      </p:cBhvr>
                                    </p:animEffect>
                                  </p:childTnLst>
                                </p:cTn>
                              </p:par>
                              <p:par>
                                <p:cTn id="48" presetID="10" presetClass="entr" presetSubtype="0" fill="hold" grpId="0" nodeType="withEffect">
                                  <p:stCondLst>
                                    <p:cond delay="0"/>
                                  </p:stCondLst>
                                  <p:iterate>
                                    <p:tmAbs val="0"/>
                                  </p:iterate>
                                  <p:childTnLst>
                                    <p:set>
                                      <p:cBhvr>
                                        <p:cTn id="49" fill="hold"/>
                                        <p:tgtEl>
                                          <p:spTgt spid="2547">
                                            <p:txEl>
                                              <p:pRg st="0" end="0"/>
                                            </p:txEl>
                                          </p:spTgt>
                                        </p:tgtEl>
                                        <p:attrNameLst>
                                          <p:attrName>style.visibility</p:attrName>
                                        </p:attrNameLst>
                                      </p:cBhvr>
                                      <p:to>
                                        <p:strVal val="visible"/>
                                      </p:to>
                                    </p:set>
                                    <p:animEffect transition="in" filter="fade">
                                      <p:cBhvr>
                                        <p:cTn id="50" dur="500"/>
                                        <p:tgtEl>
                                          <p:spTgt spid="2547">
                                            <p:txEl>
                                              <p:pRg st="0" end="0"/>
                                            </p:txEl>
                                          </p:spTgt>
                                        </p:tgtEl>
                                      </p:cBhvr>
                                    </p:animEffect>
                                  </p:childTnLst>
                                </p:cTn>
                              </p:par>
                            </p:childTnLst>
                          </p:cTn>
                        </p:par>
                        <p:par>
                          <p:cTn id="51" fill="hold">
                            <p:stCondLst>
                              <p:cond delay="500"/>
                            </p:stCondLst>
                            <p:childTnLst>
                              <p:par>
                                <p:cTn id="52" presetID="10" presetClass="entr" presetSubtype="0" fill="hold" grpId="0" nodeType="afterEffect">
                                  <p:stCondLst>
                                    <p:cond delay="0"/>
                                  </p:stCondLst>
                                  <p:iterate>
                                    <p:tmAbs val="0"/>
                                  </p:iterate>
                                  <p:childTnLst>
                                    <p:set>
                                      <p:cBhvr>
                                        <p:cTn id="53" fill="hold"/>
                                        <p:tgtEl>
                                          <p:spTgt spid="2547">
                                            <p:txEl>
                                              <p:pRg st="1" end="1"/>
                                            </p:txEl>
                                          </p:spTgt>
                                        </p:tgtEl>
                                        <p:attrNameLst>
                                          <p:attrName>style.visibility</p:attrName>
                                        </p:attrNameLst>
                                      </p:cBhvr>
                                      <p:to>
                                        <p:strVal val="visible"/>
                                      </p:to>
                                    </p:set>
                                    <p:animEffect transition="in" filter="fade">
                                      <p:cBhvr>
                                        <p:cTn id="54" dur="500"/>
                                        <p:tgtEl>
                                          <p:spTgt spid="2547">
                                            <p:txEl>
                                              <p:pRg st="1" end="1"/>
                                            </p:txEl>
                                          </p:spTgt>
                                        </p:tgtEl>
                                      </p:cBhvr>
                                    </p:animEffect>
                                  </p:childTnLst>
                                </p:cTn>
                              </p:par>
                            </p:childTnLst>
                          </p:cTn>
                        </p:par>
                        <p:par>
                          <p:cTn id="55" fill="hold">
                            <p:stCondLst>
                              <p:cond delay="1000"/>
                            </p:stCondLst>
                            <p:childTnLst>
                              <p:par>
                                <p:cTn id="56" presetID="10" presetClass="entr" fill="hold" grpId="0" nodeType="afterEffect">
                                  <p:stCondLst>
                                    <p:cond delay="0"/>
                                  </p:stCondLst>
                                  <p:iterate>
                                    <p:tmAbs val="0"/>
                                  </p:iterate>
                                  <p:childTnLst>
                                    <p:set>
                                      <p:cBhvr>
                                        <p:cTn id="57" fill="hold"/>
                                        <p:tgtEl>
                                          <p:spTgt spid="2552">
                                            <p:bg/>
                                          </p:spTgt>
                                        </p:tgtEl>
                                        <p:attrNameLst>
                                          <p:attrName>style.visibility</p:attrName>
                                        </p:attrNameLst>
                                      </p:cBhvr>
                                      <p:to>
                                        <p:strVal val="visible"/>
                                      </p:to>
                                    </p:set>
                                    <p:animEffect transition="in" filter="fade">
                                      <p:cBhvr>
                                        <p:cTn id="58" dur="500"/>
                                        <p:tgtEl>
                                          <p:spTgt spid="2552">
                                            <p:bg/>
                                          </p:spTgt>
                                        </p:tgtEl>
                                      </p:cBhvr>
                                    </p:animEffect>
                                  </p:childTnLst>
                                </p:cTn>
                              </p:par>
                              <p:par>
                                <p:cTn id="59" presetID="10" presetClass="entr" presetSubtype="0" fill="hold" grpId="0" nodeType="withEffect">
                                  <p:stCondLst>
                                    <p:cond delay="0"/>
                                  </p:stCondLst>
                                  <p:iterate>
                                    <p:tmAbs val="0"/>
                                  </p:iterate>
                                  <p:childTnLst>
                                    <p:set>
                                      <p:cBhvr>
                                        <p:cTn id="60" fill="hold"/>
                                        <p:tgtEl>
                                          <p:spTgt spid="2552">
                                            <p:txEl>
                                              <p:pRg st="0" end="0"/>
                                            </p:txEl>
                                          </p:spTgt>
                                        </p:tgtEl>
                                        <p:attrNameLst>
                                          <p:attrName>style.visibility</p:attrName>
                                        </p:attrNameLst>
                                      </p:cBhvr>
                                      <p:to>
                                        <p:strVal val="visible"/>
                                      </p:to>
                                    </p:set>
                                    <p:animEffect transition="in" filter="fade">
                                      <p:cBhvr>
                                        <p:cTn id="61" dur="500"/>
                                        <p:tgtEl>
                                          <p:spTgt spid="255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fill="hold" grpId="0" nodeType="clickEffect">
                                  <p:stCondLst>
                                    <p:cond delay="0"/>
                                  </p:stCondLst>
                                  <p:iterate>
                                    <p:tmAbs val="0"/>
                                  </p:iterate>
                                  <p:childTnLst>
                                    <p:set>
                                      <p:cBhvr>
                                        <p:cTn id="65" fill="hold"/>
                                        <p:tgtEl>
                                          <p:spTgt spid="2548">
                                            <p:bg/>
                                          </p:spTgt>
                                        </p:tgtEl>
                                        <p:attrNameLst>
                                          <p:attrName>style.visibility</p:attrName>
                                        </p:attrNameLst>
                                      </p:cBhvr>
                                      <p:to>
                                        <p:strVal val="visible"/>
                                      </p:to>
                                    </p:set>
                                    <p:animEffect transition="in" filter="fade">
                                      <p:cBhvr>
                                        <p:cTn id="66" dur="500"/>
                                        <p:tgtEl>
                                          <p:spTgt spid="2548">
                                            <p:bg/>
                                          </p:spTgt>
                                        </p:tgtEl>
                                      </p:cBhvr>
                                    </p:animEffect>
                                  </p:childTnLst>
                                </p:cTn>
                              </p:par>
                              <p:par>
                                <p:cTn id="67" presetID="10" presetClass="entr" presetSubtype="0" fill="hold" grpId="0" nodeType="withEffect">
                                  <p:stCondLst>
                                    <p:cond delay="0"/>
                                  </p:stCondLst>
                                  <p:iterate>
                                    <p:tmAbs val="0"/>
                                  </p:iterate>
                                  <p:childTnLst>
                                    <p:set>
                                      <p:cBhvr>
                                        <p:cTn id="68" fill="hold"/>
                                        <p:tgtEl>
                                          <p:spTgt spid="2548">
                                            <p:txEl>
                                              <p:pRg st="0" end="0"/>
                                            </p:txEl>
                                          </p:spTgt>
                                        </p:tgtEl>
                                        <p:attrNameLst>
                                          <p:attrName>style.visibility</p:attrName>
                                        </p:attrNameLst>
                                      </p:cBhvr>
                                      <p:to>
                                        <p:strVal val="visible"/>
                                      </p:to>
                                    </p:set>
                                    <p:animEffect transition="in" filter="fade">
                                      <p:cBhvr>
                                        <p:cTn id="69" dur="500"/>
                                        <p:tgtEl>
                                          <p:spTgt spid="254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fill="hold" grpId="0" nodeType="clickEffect">
                                  <p:stCondLst>
                                    <p:cond delay="0"/>
                                  </p:stCondLst>
                                  <p:iterate>
                                    <p:tmAbs val="0"/>
                                  </p:iterate>
                                  <p:childTnLst>
                                    <p:set>
                                      <p:cBhvr>
                                        <p:cTn id="73" fill="hold"/>
                                        <p:tgtEl>
                                          <p:spTgt spid="2549">
                                            <p:bg/>
                                          </p:spTgt>
                                        </p:tgtEl>
                                        <p:attrNameLst>
                                          <p:attrName>style.visibility</p:attrName>
                                        </p:attrNameLst>
                                      </p:cBhvr>
                                      <p:to>
                                        <p:strVal val="visible"/>
                                      </p:to>
                                    </p:set>
                                    <p:animEffect transition="in" filter="fade">
                                      <p:cBhvr>
                                        <p:cTn id="74" dur="500"/>
                                        <p:tgtEl>
                                          <p:spTgt spid="2549">
                                            <p:bg/>
                                          </p:spTgt>
                                        </p:tgtEl>
                                      </p:cBhvr>
                                    </p:animEffect>
                                  </p:childTnLst>
                                </p:cTn>
                              </p:par>
                              <p:par>
                                <p:cTn id="75" presetID="10" presetClass="entr" presetSubtype="0" fill="hold" grpId="0" nodeType="withEffect">
                                  <p:stCondLst>
                                    <p:cond delay="0"/>
                                  </p:stCondLst>
                                  <p:iterate>
                                    <p:tmAbs val="0"/>
                                  </p:iterate>
                                  <p:childTnLst>
                                    <p:set>
                                      <p:cBhvr>
                                        <p:cTn id="76" fill="hold"/>
                                        <p:tgtEl>
                                          <p:spTgt spid="2549">
                                            <p:txEl>
                                              <p:pRg st="0" end="0"/>
                                            </p:txEl>
                                          </p:spTgt>
                                        </p:tgtEl>
                                        <p:attrNameLst>
                                          <p:attrName>style.visibility</p:attrName>
                                        </p:attrNameLst>
                                      </p:cBhvr>
                                      <p:to>
                                        <p:strVal val="visible"/>
                                      </p:to>
                                    </p:set>
                                    <p:animEffect transition="in" filter="fade">
                                      <p:cBhvr>
                                        <p:cTn id="77" dur="500"/>
                                        <p:tgtEl>
                                          <p:spTgt spid="2549">
                                            <p:txEl>
                                              <p:pRg st="0" end="0"/>
                                            </p:txEl>
                                          </p:spTgt>
                                        </p:tgtEl>
                                      </p:cBhvr>
                                    </p:animEffect>
                                  </p:childTnLst>
                                </p:cTn>
                              </p:par>
                            </p:childTnLst>
                          </p:cTn>
                        </p:par>
                        <p:par>
                          <p:cTn id="78" fill="hold">
                            <p:stCondLst>
                              <p:cond delay="500"/>
                            </p:stCondLst>
                            <p:childTnLst>
                              <p:par>
                                <p:cTn id="79" presetID="10" presetClass="entr" presetSubtype="0" fill="hold" grpId="0" nodeType="afterEffect">
                                  <p:stCondLst>
                                    <p:cond delay="0"/>
                                  </p:stCondLst>
                                  <p:iterate>
                                    <p:tmAbs val="0"/>
                                  </p:iterate>
                                  <p:childTnLst>
                                    <p:set>
                                      <p:cBhvr>
                                        <p:cTn id="80" fill="hold"/>
                                        <p:tgtEl>
                                          <p:spTgt spid="2549">
                                            <p:txEl>
                                              <p:pRg st="1" end="1"/>
                                            </p:txEl>
                                          </p:spTgt>
                                        </p:tgtEl>
                                        <p:attrNameLst>
                                          <p:attrName>style.visibility</p:attrName>
                                        </p:attrNameLst>
                                      </p:cBhvr>
                                      <p:to>
                                        <p:strVal val="visible"/>
                                      </p:to>
                                    </p:set>
                                    <p:animEffect transition="in" filter="fade">
                                      <p:cBhvr>
                                        <p:cTn id="81" dur="500"/>
                                        <p:tgtEl>
                                          <p:spTgt spid="2549">
                                            <p:txEl>
                                              <p:pRg st="1" end="1"/>
                                            </p:txEl>
                                          </p:spTgt>
                                        </p:tgtEl>
                                      </p:cBhvr>
                                    </p:animEffect>
                                  </p:childTnLst>
                                </p:cTn>
                              </p:par>
                            </p:childTnLst>
                          </p:cTn>
                        </p:par>
                        <p:par>
                          <p:cTn id="82" fill="hold">
                            <p:stCondLst>
                              <p:cond delay="1000"/>
                            </p:stCondLst>
                            <p:childTnLst>
                              <p:par>
                                <p:cTn id="83" presetID="10" presetClass="entr" fill="hold" grpId="0" nodeType="afterEffect">
                                  <p:stCondLst>
                                    <p:cond delay="0"/>
                                  </p:stCondLst>
                                  <p:iterate>
                                    <p:tmAbs val="0"/>
                                  </p:iterate>
                                  <p:childTnLst>
                                    <p:set>
                                      <p:cBhvr>
                                        <p:cTn id="84" fill="hold"/>
                                        <p:tgtEl>
                                          <p:spTgt spid="2553">
                                            <p:bg/>
                                          </p:spTgt>
                                        </p:tgtEl>
                                        <p:attrNameLst>
                                          <p:attrName>style.visibility</p:attrName>
                                        </p:attrNameLst>
                                      </p:cBhvr>
                                      <p:to>
                                        <p:strVal val="visible"/>
                                      </p:to>
                                    </p:set>
                                    <p:animEffect transition="in" filter="fade">
                                      <p:cBhvr>
                                        <p:cTn id="85" dur="500"/>
                                        <p:tgtEl>
                                          <p:spTgt spid="2553">
                                            <p:bg/>
                                          </p:spTgt>
                                        </p:tgtEl>
                                      </p:cBhvr>
                                    </p:animEffect>
                                  </p:childTnLst>
                                </p:cTn>
                              </p:par>
                              <p:par>
                                <p:cTn id="86" presetID="10" presetClass="entr" presetSubtype="0" fill="hold" grpId="0" nodeType="withEffect">
                                  <p:stCondLst>
                                    <p:cond delay="0"/>
                                  </p:stCondLst>
                                  <p:iterate>
                                    <p:tmAbs val="0"/>
                                  </p:iterate>
                                  <p:childTnLst>
                                    <p:set>
                                      <p:cBhvr>
                                        <p:cTn id="87" fill="hold"/>
                                        <p:tgtEl>
                                          <p:spTgt spid="2553">
                                            <p:txEl>
                                              <p:pRg st="0" end="0"/>
                                            </p:txEl>
                                          </p:spTgt>
                                        </p:tgtEl>
                                        <p:attrNameLst>
                                          <p:attrName>style.visibility</p:attrName>
                                        </p:attrNameLst>
                                      </p:cBhvr>
                                      <p:to>
                                        <p:strVal val="visible"/>
                                      </p:to>
                                    </p:set>
                                    <p:animEffect transition="in" filter="fade">
                                      <p:cBhvr>
                                        <p:cTn id="88" dur="500"/>
                                        <p:tgtEl>
                                          <p:spTgt spid="255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fill="hold" grpId="0" nodeType="clickEffect">
                                  <p:stCondLst>
                                    <p:cond delay="0"/>
                                  </p:stCondLst>
                                  <p:iterate>
                                    <p:tmAbs val="0"/>
                                  </p:iterate>
                                  <p:childTnLst>
                                    <p:set>
                                      <p:cBhvr>
                                        <p:cTn id="92" fill="hold"/>
                                        <p:tgtEl>
                                          <p:spTgt spid="2550">
                                            <p:bg/>
                                          </p:spTgt>
                                        </p:tgtEl>
                                        <p:attrNameLst>
                                          <p:attrName>style.visibility</p:attrName>
                                        </p:attrNameLst>
                                      </p:cBhvr>
                                      <p:to>
                                        <p:strVal val="visible"/>
                                      </p:to>
                                    </p:set>
                                    <p:animEffect transition="in" filter="fade">
                                      <p:cBhvr>
                                        <p:cTn id="93" dur="500"/>
                                        <p:tgtEl>
                                          <p:spTgt spid="2550">
                                            <p:bg/>
                                          </p:spTgt>
                                        </p:tgtEl>
                                      </p:cBhvr>
                                    </p:animEffect>
                                  </p:childTnLst>
                                </p:cTn>
                              </p:par>
                              <p:par>
                                <p:cTn id="94" presetID="10" presetClass="entr" presetSubtype="0" fill="hold" grpId="0" nodeType="withEffect">
                                  <p:stCondLst>
                                    <p:cond delay="0"/>
                                  </p:stCondLst>
                                  <p:iterate>
                                    <p:tmAbs val="0"/>
                                  </p:iterate>
                                  <p:childTnLst>
                                    <p:set>
                                      <p:cBhvr>
                                        <p:cTn id="95" fill="hold"/>
                                        <p:tgtEl>
                                          <p:spTgt spid="2550">
                                            <p:txEl>
                                              <p:pRg st="0" end="0"/>
                                            </p:txEl>
                                          </p:spTgt>
                                        </p:tgtEl>
                                        <p:attrNameLst>
                                          <p:attrName>style.visibility</p:attrName>
                                        </p:attrNameLst>
                                      </p:cBhvr>
                                      <p:to>
                                        <p:strVal val="visible"/>
                                      </p:to>
                                    </p:set>
                                    <p:animEffect transition="in" filter="fade">
                                      <p:cBhvr>
                                        <p:cTn id="96" dur="500"/>
                                        <p:tgtEl>
                                          <p:spTgt spid="2550">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fill="hold" grpId="0" nodeType="clickEffect">
                                  <p:stCondLst>
                                    <p:cond delay="0"/>
                                  </p:stCondLst>
                                  <p:iterate>
                                    <p:tmAbs val="0"/>
                                  </p:iterate>
                                  <p:childTnLst>
                                    <p:set>
                                      <p:cBhvr>
                                        <p:cTn id="100" fill="hold"/>
                                        <p:tgtEl>
                                          <p:spTgt spid="2551">
                                            <p:bg/>
                                          </p:spTgt>
                                        </p:tgtEl>
                                        <p:attrNameLst>
                                          <p:attrName>style.visibility</p:attrName>
                                        </p:attrNameLst>
                                      </p:cBhvr>
                                      <p:to>
                                        <p:strVal val="visible"/>
                                      </p:to>
                                    </p:set>
                                    <p:animEffect transition="in" filter="fade">
                                      <p:cBhvr>
                                        <p:cTn id="101" dur="500"/>
                                        <p:tgtEl>
                                          <p:spTgt spid="2551">
                                            <p:bg/>
                                          </p:spTgt>
                                        </p:tgtEl>
                                      </p:cBhvr>
                                    </p:animEffect>
                                  </p:childTnLst>
                                </p:cTn>
                              </p:par>
                              <p:par>
                                <p:cTn id="102" presetID="10" presetClass="entr" presetSubtype="0" fill="hold" grpId="0" nodeType="withEffect">
                                  <p:stCondLst>
                                    <p:cond delay="0"/>
                                  </p:stCondLst>
                                  <p:iterate>
                                    <p:tmAbs val="0"/>
                                  </p:iterate>
                                  <p:childTnLst>
                                    <p:set>
                                      <p:cBhvr>
                                        <p:cTn id="103" fill="hold"/>
                                        <p:tgtEl>
                                          <p:spTgt spid="2551">
                                            <p:txEl>
                                              <p:pRg st="0" end="0"/>
                                            </p:txEl>
                                          </p:spTgt>
                                        </p:tgtEl>
                                        <p:attrNameLst>
                                          <p:attrName>style.visibility</p:attrName>
                                        </p:attrNameLst>
                                      </p:cBhvr>
                                      <p:to>
                                        <p:strVal val="visible"/>
                                      </p:to>
                                    </p:set>
                                    <p:animEffect transition="in" filter="fade">
                                      <p:cBhvr>
                                        <p:cTn id="104" dur="500"/>
                                        <p:tgtEl>
                                          <p:spTgt spid="2551">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fill="hold" grpId="0" nodeType="clickEffect">
                                  <p:stCondLst>
                                    <p:cond delay="0"/>
                                  </p:stCondLst>
                                  <p:iterate>
                                    <p:tmAbs val="0"/>
                                  </p:iterate>
                                  <p:childTnLst>
                                    <p:set>
                                      <p:cBhvr>
                                        <p:cTn id="108" fill="hold"/>
                                        <p:tgtEl>
                                          <p:spTgt spid="2544">
                                            <p:bg/>
                                          </p:spTgt>
                                        </p:tgtEl>
                                        <p:attrNameLst>
                                          <p:attrName>style.visibility</p:attrName>
                                        </p:attrNameLst>
                                      </p:cBhvr>
                                      <p:to>
                                        <p:strVal val="visible"/>
                                      </p:to>
                                    </p:set>
                                    <p:animEffect transition="in" filter="fade">
                                      <p:cBhvr>
                                        <p:cTn id="109" dur="500"/>
                                        <p:tgtEl>
                                          <p:spTgt spid="2544">
                                            <p:bg/>
                                          </p:spTgt>
                                        </p:tgtEl>
                                      </p:cBhvr>
                                    </p:animEffect>
                                  </p:childTnLst>
                                </p:cTn>
                              </p:par>
                              <p:par>
                                <p:cTn id="110" presetID="10" presetClass="entr" presetSubtype="0" fill="hold" grpId="0" nodeType="withEffect">
                                  <p:stCondLst>
                                    <p:cond delay="0"/>
                                  </p:stCondLst>
                                  <p:iterate>
                                    <p:tmAbs val="0"/>
                                  </p:iterate>
                                  <p:childTnLst>
                                    <p:set>
                                      <p:cBhvr>
                                        <p:cTn id="111" fill="hold"/>
                                        <p:tgtEl>
                                          <p:spTgt spid="2544">
                                            <p:txEl>
                                              <p:pRg st="0" end="0"/>
                                            </p:txEl>
                                          </p:spTgt>
                                        </p:tgtEl>
                                        <p:attrNameLst>
                                          <p:attrName>style.visibility</p:attrName>
                                        </p:attrNameLst>
                                      </p:cBhvr>
                                      <p:to>
                                        <p:strVal val="visible"/>
                                      </p:to>
                                    </p:set>
                                    <p:animEffect transition="in" filter="fade">
                                      <p:cBhvr>
                                        <p:cTn id="112" dur="500"/>
                                        <p:tgtEl>
                                          <p:spTgt spid="2544">
                                            <p:txEl>
                                              <p:pRg st="0" end="0"/>
                                            </p:txEl>
                                          </p:spTgt>
                                        </p:tgtEl>
                                      </p:cBhvr>
                                    </p:animEffect>
                                  </p:childTnLst>
                                </p:cTn>
                              </p:par>
                            </p:childTnLst>
                          </p:cTn>
                        </p:par>
                        <p:par>
                          <p:cTn id="113" fill="hold">
                            <p:stCondLst>
                              <p:cond delay="500"/>
                            </p:stCondLst>
                            <p:childTnLst>
                              <p:par>
                                <p:cTn id="114" presetID="10" presetClass="entr" presetSubtype="0" fill="hold" grpId="0" nodeType="afterEffect">
                                  <p:stCondLst>
                                    <p:cond delay="0"/>
                                  </p:stCondLst>
                                  <p:iterate>
                                    <p:tmAbs val="0"/>
                                  </p:iterate>
                                  <p:childTnLst>
                                    <p:set>
                                      <p:cBhvr>
                                        <p:cTn id="115" fill="hold"/>
                                        <p:tgtEl>
                                          <p:spTgt spid="2544">
                                            <p:txEl>
                                              <p:pRg st="1" end="1"/>
                                            </p:txEl>
                                          </p:spTgt>
                                        </p:tgtEl>
                                        <p:attrNameLst>
                                          <p:attrName>style.visibility</p:attrName>
                                        </p:attrNameLst>
                                      </p:cBhvr>
                                      <p:to>
                                        <p:strVal val="visible"/>
                                      </p:to>
                                    </p:set>
                                    <p:animEffect transition="in" filter="fade">
                                      <p:cBhvr>
                                        <p:cTn id="116" dur="500"/>
                                        <p:tgtEl>
                                          <p:spTgt spid="2544">
                                            <p:txEl>
                                              <p:pRg st="1" end="1"/>
                                            </p:txEl>
                                          </p:spTgt>
                                        </p:tgtEl>
                                      </p:cBhvr>
                                    </p:animEffect>
                                  </p:childTnLst>
                                </p:cTn>
                              </p:par>
                            </p:childTnLst>
                          </p:cTn>
                        </p:par>
                        <p:par>
                          <p:cTn id="117" fill="hold">
                            <p:stCondLst>
                              <p:cond delay="1000"/>
                            </p:stCondLst>
                            <p:childTnLst>
                              <p:par>
                                <p:cTn id="118" presetID="10" presetClass="entr" fill="hold" grpId="0" nodeType="afterEffect">
                                  <p:stCondLst>
                                    <p:cond delay="0"/>
                                  </p:stCondLst>
                                  <p:iterate>
                                    <p:tmAbs val="0"/>
                                  </p:iterate>
                                  <p:childTnLst>
                                    <p:set>
                                      <p:cBhvr>
                                        <p:cTn id="119" fill="hold"/>
                                        <p:tgtEl>
                                          <p:spTgt spid="2554">
                                            <p:bg/>
                                          </p:spTgt>
                                        </p:tgtEl>
                                        <p:attrNameLst>
                                          <p:attrName>style.visibility</p:attrName>
                                        </p:attrNameLst>
                                      </p:cBhvr>
                                      <p:to>
                                        <p:strVal val="visible"/>
                                      </p:to>
                                    </p:set>
                                    <p:animEffect transition="in" filter="fade">
                                      <p:cBhvr>
                                        <p:cTn id="120" dur="500"/>
                                        <p:tgtEl>
                                          <p:spTgt spid="2554">
                                            <p:bg/>
                                          </p:spTgt>
                                        </p:tgtEl>
                                      </p:cBhvr>
                                    </p:animEffect>
                                  </p:childTnLst>
                                </p:cTn>
                              </p:par>
                              <p:par>
                                <p:cTn id="121" presetID="10" presetClass="entr" presetSubtype="0" fill="hold" grpId="0" nodeType="withEffect">
                                  <p:stCondLst>
                                    <p:cond delay="0"/>
                                  </p:stCondLst>
                                  <p:iterate>
                                    <p:tmAbs val="0"/>
                                  </p:iterate>
                                  <p:childTnLst>
                                    <p:set>
                                      <p:cBhvr>
                                        <p:cTn id="122" fill="hold"/>
                                        <p:tgtEl>
                                          <p:spTgt spid="2554">
                                            <p:txEl>
                                              <p:pRg st="0" end="0"/>
                                            </p:txEl>
                                          </p:spTgt>
                                        </p:tgtEl>
                                        <p:attrNameLst>
                                          <p:attrName>style.visibility</p:attrName>
                                        </p:attrNameLst>
                                      </p:cBhvr>
                                      <p:to>
                                        <p:strVal val="visible"/>
                                      </p:to>
                                    </p:set>
                                    <p:animEffect transition="in" filter="fade">
                                      <p:cBhvr>
                                        <p:cTn id="123" dur="500"/>
                                        <p:tgtEl>
                                          <p:spTgt spid="2554">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fill="hold" grpId="0" nodeType="clickEffect">
                                  <p:stCondLst>
                                    <p:cond delay="0"/>
                                  </p:stCondLst>
                                  <p:iterate>
                                    <p:tmAbs val="0"/>
                                  </p:iterate>
                                  <p:childTnLst>
                                    <p:set>
                                      <p:cBhvr>
                                        <p:cTn id="127" fill="hold"/>
                                        <p:tgtEl>
                                          <p:spTgt spid="2545">
                                            <p:bg/>
                                          </p:spTgt>
                                        </p:tgtEl>
                                        <p:attrNameLst>
                                          <p:attrName>style.visibility</p:attrName>
                                        </p:attrNameLst>
                                      </p:cBhvr>
                                      <p:to>
                                        <p:strVal val="visible"/>
                                      </p:to>
                                    </p:set>
                                    <p:animEffect transition="in" filter="fade">
                                      <p:cBhvr>
                                        <p:cTn id="128" dur="500"/>
                                        <p:tgtEl>
                                          <p:spTgt spid="2545">
                                            <p:bg/>
                                          </p:spTgt>
                                        </p:tgtEl>
                                      </p:cBhvr>
                                    </p:animEffect>
                                  </p:childTnLst>
                                </p:cTn>
                              </p:par>
                              <p:par>
                                <p:cTn id="129" presetID="10" presetClass="entr" presetSubtype="0" fill="hold" grpId="0" nodeType="withEffect">
                                  <p:stCondLst>
                                    <p:cond delay="0"/>
                                  </p:stCondLst>
                                  <p:iterate>
                                    <p:tmAbs val="0"/>
                                  </p:iterate>
                                  <p:childTnLst>
                                    <p:set>
                                      <p:cBhvr>
                                        <p:cTn id="130" fill="hold"/>
                                        <p:tgtEl>
                                          <p:spTgt spid="2545">
                                            <p:txEl>
                                              <p:pRg st="0" end="0"/>
                                            </p:txEl>
                                          </p:spTgt>
                                        </p:tgtEl>
                                        <p:attrNameLst>
                                          <p:attrName>style.visibility</p:attrName>
                                        </p:attrNameLst>
                                      </p:cBhvr>
                                      <p:to>
                                        <p:strVal val="visible"/>
                                      </p:to>
                                    </p:set>
                                    <p:animEffect transition="in" filter="fade">
                                      <p:cBhvr>
                                        <p:cTn id="131" dur="500"/>
                                        <p:tgtEl>
                                          <p:spTgt spid="25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 grpId="0" animBg="1" advAuto="0"/>
      <p:bldP spid="2541" grpId="0" animBg="1" advAuto="0"/>
      <p:bldP spid="2543" grpId="0" build="p" bldLvl="5" animBg="1" advAuto="0"/>
      <p:bldP spid="2544" grpId="0" build="p" bldLvl="5" animBg="1" advAuto="0"/>
      <p:bldP spid="2545" grpId="0" build="p" bldLvl="5" animBg="1" advAuto="0"/>
      <p:bldP spid="2546" grpId="0" build="p" bldLvl="5" animBg="1" advAuto="0"/>
      <p:bldP spid="2547" grpId="0" build="p" bldLvl="5" animBg="1" advAuto="0"/>
      <p:bldP spid="2548" grpId="0" build="p" bldLvl="5" animBg="1" advAuto="0"/>
      <p:bldP spid="2549" grpId="0" build="p" bldLvl="5" animBg="1" advAuto="0"/>
      <p:bldP spid="2550" grpId="0" build="p" bldLvl="5" animBg="1" advAuto="0"/>
      <p:bldP spid="2551" grpId="0" build="p" bldLvl="5" animBg="1" advAuto="0"/>
      <p:bldP spid="2552" grpId="0" build="p" bldLvl="5" animBg="1" advAuto="0"/>
      <p:bldP spid="2553" grpId="0" build="p" bldLvl="5" animBg="1" advAuto="0"/>
      <p:bldP spid="2554" grpId="0" build="p" bldLvl="5" animBg="1" advAuto="0"/>
      <p:bldP spid="2555"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dirty="0">
                <a:solidFill>
                  <a:schemeClr val="bg1"/>
                </a:solidFill>
                <a:effectLst>
                  <a:glow rad="228600">
                    <a:schemeClr val="tx1"/>
                  </a:glow>
                </a:effectLst>
                <a:ea typeface="ＭＳ Ｐゴシック" charset="0"/>
              </a:rPr>
              <a:t>إذلال بيلشاصر</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رامبرانت</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52400" y="244475"/>
            <a:ext cx="4196576" cy="1368426"/>
          </a:xfrm>
          <a:ln>
            <a:miter lim="800000"/>
            <a:headEnd/>
            <a:tailEnd/>
          </a:ln>
          <a:effectLst>
            <a:outerShdw blurRad="63500" dist="35921" dir="2700000" algn="ctr" rotWithShape="0">
              <a:schemeClr val="tx2">
                <a:alpha val="74997"/>
              </a:schemeClr>
            </a:outerShdw>
          </a:effectLst>
        </p:spPr>
        <p:txBody>
          <a:bodyPr/>
          <a:lstStyle/>
          <a:p>
            <a:pPr rtl="1">
              <a:defRPr/>
            </a:pPr>
            <a:r>
              <a:rPr lang="ar-JO" sz="6600" kern="1200" dirty="0">
                <a:solidFill>
                  <a:srgbClr val="FFFFFF"/>
                </a:solidFill>
                <a:effectLst>
                  <a:glow rad="241300">
                    <a:srgbClr val="000000">
                      <a:alpha val="75000"/>
                    </a:srgbClr>
                  </a:glow>
                </a:effectLst>
                <a:ea typeface="ＭＳ Ｐゴシック" charset="0"/>
                <a:cs typeface="Arial" panose="020B0604020202020204" pitchFamily="34" charset="0"/>
              </a:rPr>
              <a:t>رؤيا </a:t>
            </a:r>
            <a:r>
              <a:rPr lang="ar-SA" sz="6600" kern="1200" dirty="0">
                <a:solidFill>
                  <a:srgbClr val="FFFFFF"/>
                </a:solidFill>
                <a:effectLst>
                  <a:glow rad="241300">
                    <a:srgbClr val="000000">
                      <a:alpha val="75000"/>
                    </a:srgbClr>
                  </a:glow>
                </a:effectLst>
                <a:ea typeface="ＭＳ Ｐゴシック" charset="0"/>
                <a:cs typeface="Arial" panose="020B0604020202020204" pitchFamily="34" charset="0"/>
              </a:rPr>
              <a:t>١٣-١٩</a:t>
            </a:r>
            <a:endParaRPr lang="en-US" sz="6600" kern="1200" dirty="0">
              <a:solidFill>
                <a:srgbClr val="FFFFFF"/>
              </a:solidFill>
              <a:effectLst>
                <a:glow rad="241300">
                  <a:srgbClr val="000000">
                    <a:alpha val="75000"/>
                  </a:srgbClr>
                </a:glow>
              </a:effectLst>
              <a:ea typeface="ＭＳ Ｐゴシック" charset="0"/>
              <a:cs typeface="Arial" panose="020B0604020202020204" pitchFamily="34" charset="0"/>
            </a:endParaRPr>
          </a:p>
        </p:txBody>
      </p:sp>
      <p:sp>
        <p:nvSpPr>
          <p:cNvPr id="2" name="Rectangle 2"/>
          <p:cNvSpPr>
            <a:spLocks noChangeArrowheads="1"/>
          </p:cNvSpPr>
          <p:nvPr/>
        </p:nvSpPr>
        <p:spPr bwMode="auto">
          <a:xfrm>
            <a:off x="-36512" y="4776324"/>
            <a:ext cx="291465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878137" y="4928724"/>
            <a:ext cx="308534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963478" y="4890624"/>
            <a:ext cx="3167822"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 النبي الكذاب</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FF0000"/>
            </a:gs>
          </a:gsLst>
          <a:path path="circle">
            <a:fillToRect l="50000" t="50000" r="50000" b="50000"/>
          </a:path>
        </a:gradFill>
        <a:effectLst/>
      </p:bgPr>
    </p:bg>
    <p:spTree>
      <p:nvGrpSpPr>
        <p:cNvPr id="1" name=""/>
        <p:cNvGrpSpPr/>
        <p:nvPr/>
      </p:nvGrpSpPr>
      <p:grpSpPr>
        <a:xfrm>
          <a:off x="0" y="0"/>
          <a:ext cx="0" cy="0"/>
          <a:chOff x="0" y="0"/>
          <a:chExt cx="0" cy="0"/>
        </a:xfrm>
      </p:grpSpPr>
      <p:sp>
        <p:nvSpPr>
          <p:cNvPr id="2566" name="Line 6"/>
          <p:cNvSpPr/>
          <p:nvPr/>
        </p:nvSpPr>
        <p:spPr>
          <a:xfrm flipV="1">
            <a:off x="-1" y="4147094"/>
            <a:ext cx="9144002" cy="45363"/>
          </a:xfrm>
          <a:prstGeom prst="line">
            <a:avLst/>
          </a:prstGeom>
          <a:ln w="76200">
            <a:solidFill>
              <a:schemeClr val="accent3">
                <a:lumOff val="44000"/>
              </a:schemeClr>
            </a:solidFill>
          </a:ln>
          <a:effectLst>
            <a:outerShdw blurRad="63500" dist="38099" dir="2700000" rotWithShape="0">
              <a:srgbClr val="000000">
                <a:alpha val="74998"/>
              </a:srgbClr>
            </a:outerShdw>
          </a:effectLst>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67" name="Text Box 22"/>
          <p:cNvSpPr txBox="1"/>
          <p:nvPr/>
        </p:nvSpPr>
        <p:spPr>
          <a:xfrm>
            <a:off x="6903681" y="-3854"/>
            <a:ext cx="2169041" cy="46384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defTabSz="914400">
              <a:defRPr sz="2400" b="1">
                <a:solidFill>
                  <a:schemeClr val="accent3">
                    <a:lumOff val="44000"/>
                  </a:schemeClr>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320، 39-41</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nvGrpSpPr>
          <p:cNvPr id="2572" name="Group 19"/>
          <p:cNvGrpSpPr/>
          <p:nvPr/>
        </p:nvGrpSpPr>
        <p:grpSpPr>
          <a:xfrm>
            <a:off x="37381" y="2948071"/>
            <a:ext cx="1779122" cy="2168212"/>
            <a:chOff x="0" y="0"/>
            <a:chExt cx="1779120" cy="2168209"/>
          </a:xfrm>
        </p:grpSpPr>
        <p:grpSp>
          <p:nvGrpSpPr>
            <p:cNvPr id="2570" name="Group 10"/>
            <p:cNvGrpSpPr/>
            <p:nvPr/>
          </p:nvGrpSpPr>
          <p:grpSpPr>
            <a:xfrm>
              <a:off x="407811" y="0"/>
              <a:ext cx="961558" cy="1143313"/>
              <a:chOff x="0" y="0"/>
              <a:chExt cx="961557" cy="1143311"/>
            </a:xfrm>
          </p:grpSpPr>
          <p:sp>
            <p:nvSpPr>
              <p:cNvPr id="2568" name="Line 8"/>
              <p:cNvSpPr/>
              <p:nvPr/>
            </p:nvSpPr>
            <p:spPr>
              <a:xfrm flipH="1">
                <a:off x="480143" y="0"/>
                <a:ext cx="1" cy="1143313"/>
              </a:xfrm>
              <a:prstGeom prst="line">
                <a:avLst/>
              </a:prstGeom>
              <a:noFill/>
              <a:ln w="57150" cap="flat">
                <a:solidFill>
                  <a:srgbClr val="99CCFF"/>
                </a:solidFill>
                <a:prstDash val="solid"/>
                <a:round/>
              </a:ln>
              <a:effectLst>
                <a:outerShdw blurRad="63500" dist="38099" dir="2700000" rotWithShape="0">
                  <a:srgbClr val="000000">
                    <a:alpha val="74998"/>
                  </a:srgbClr>
                </a:outerShdw>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69" name="Line 9"/>
              <p:cNvSpPr/>
              <p:nvPr/>
            </p:nvSpPr>
            <p:spPr>
              <a:xfrm flipH="1" flipV="1">
                <a:off x="0" y="381738"/>
                <a:ext cx="961558" cy="1"/>
              </a:xfrm>
              <a:prstGeom prst="line">
                <a:avLst/>
              </a:prstGeom>
              <a:noFill/>
              <a:ln w="57150" cap="flat">
                <a:solidFill>
                  <a:srgbClr val="99CCFF"/>
                </a:solidFill>
                <a:prstDash val="solid"/>
                <a:round/>
              </a:ln>
              <a:effectLst>
                <a:outerShdw blurRad="63500" dist="38099" dir="2700000" rotWithShape="0">
                  <a:srgbClr val="000000">
                    <a:alpha val="74998"/>
                  </a:srgbClr>
                </a:outerShdw>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571" name="Text Box 18"/>
            <p:cNvSpPr/>
            <p:nvPr/>
          </p:nvSpPr>
          <p:spPr>
            <a:xfrm>
              <a:off x="0" y="1335034"/>
              <a:ext cx="1779120" cy="83317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marL="0" marR="0" lvl="0" indent="0" algn="ctr" defTabSz="914400" rtl="1" eaLnBrk="1" fontAlgn="auto" latinLnBrk="0" hangingPunct="0">
                <a:lnSpc>
                  <a:spcPct val="100000"/>
                </a:lnSpc>
                <a:spcBef>
                  <a:spcPts val="1400"/>
                </a:spcBef>
                <a:spcAft>
                  <a:spcPts val="0"/>
                </a:spcAft>
                <a:buClrTx/>
                <a:buSzTx/>
                <a:buFontTx/>
                <a:buNone/>
                <a:tabLst/>
                <a:defRPr sz="2400" b="1">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صلب</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المسيح</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33</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a:t>
              </a:r>
            </a:p>
          </p:txBody>
        </p:sp>
      </p:grpSp>
      <p:grpSp>
        <p:nvGrpSpPr>
          <p:cNvPr id="2575" name="Chevron 2"/>
          <p:cNvGrpSpPr/>
          <p:nvPr/>
        </p:nvGrpSpPr>
        <p:grpSpPr>
          <a:xfrm>
            <a:off x="-283495" y="5243972"/>
            <a:ext cx="1865522" cy="653272"/>
            <a:chOff x="0" y="0"/>
            <a:chExt cx="1865520" cy="653271"/>
          </a:xfrm>
        </p:grpSpPr>
        <p:sp>
          <p:nvSpPr>
            <p:cNvPr id="2573" name="Chevron"/>
            <p:cNvSpPr/>
            <p:nvPr/>
          </p:nvSpPr>
          <p:spPr>
            <a:xfrm>
              <a:off x="0" y="0"/>
              <a:ext cx="1865520" cy="648513"/>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74" name="طيباريوس…"/>
            <p:cNvSpPr txBox="1"/>
            <p:nvPr/>
          </p:nvSpPr>
          <p:spPr>
            <a:xfrm>
              <a:off x="372218" y="4762"/>
              <a:ext cx="1121083" cy="6485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b="1"/>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طيباريوس</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14-37</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578" name="Chevron 11"/>
          <p:cNvGrpSpPr/>
          <p:nvPr/>
        </p:nvGrpSpPr>
        <p:grpSpPr>
          <a:xfrm>
            <a:off x="1043243" y="5243972"/>
            <a:ext cx="1746308" cy="653272"/>
            <a:chOff x="0" y="0"/>
            <a:chExt cx="1746307" cy="653270"/>
          </a:xfrm>
        </p:grpSpPr>
        <p:sp>
          <p:nvSpPr>
            <p:cNvPr id="2576" name="Chevron"/>
            <p:cNvSpPr/>
            <p:nvPr/>
          </p:nvSpPr>
          <p:spPr>
            <a:xfrm>
              <a:off x="0" y="0"/>
              <a:ext cx="1746307" cy="648000"/>
            </a:xfrm>
            <a:prstGeom prst="chevron">
              <a:avLst>
                <a:gd name="adj" fmla="val 50000"/>
              </a:avLst>
            </a:prstGeom>
            <a:solidFill>
              <a:srgbClr val="000000"/>
            </a:solidFill>
            <a:ln w="9525" cap="flat">
              <a:solidFill>
                <a:schemeClr val="accent3">
                  <a:lumOff val="44000"/>
                </a:schemeClr>
              </a:solidFill>
              <a:prstDash val="solid"/>
              <a:round/>
              <a:tailEnd type="stealth" w="med" len="med"/>
            </a:ln>
            <a:effectLst/>
          </p:spPr>
          <p:txBody>
            <a:bodyPr wrap="square" lIns="46799" tIns="46799" rIns="46799" bIns="4679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577" name="كاليجولا 37-41"/>
            <p:cNvSpPr txBox="1"/>
            <p:nvPr/>
          </p:nvSpPr>
          <p:spPr>
            <a:xfrm>
              <a:off x="371962" y="4762"/>
              <a:ext cx="1002383" cy="6485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solidFill>
                    <a:schemeClr val="accent3">
                      <a:lumOff val="44000"/>
                    </a:schemeClr>
                  </a:solidFil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كاليجولا</a:t>
              </a:r>
              <a:r>
                <a:rPr kumimoji="0"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37-41</a:t>
              </a:r>
              <a:endParaRPr kumimoji="0"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2581" name="Chevron 12"/>
          <p:cNvGrpSpPr/>
          <p:nvPr/>
        </p:nvGrpSpPr>
        <p:grpSpPr>
          <a:xfrm>
            <a:off x="2290603" y="5243972"/>
            <a:ext cx="1829586" cy="653272"/>
            <a:chOff x="0" y="0"/>
            <a:chExt cx="1829584" cy="653270"/>
          </a:xfrm>
        </p:grpSpPr>
        <p:sp>
          <p:nvSpPr>
            <p:cNvPr id="2579" name="Chevron"/>
            <p:cNvSpPr/>
            <p:nvPr/>
          </p:nvSpPr>
          <p:spPr>
            <a:xfrm>
              <a:off x="0" y="0"/>
              <a:ext cx="1829584" cy="648000"/>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80" name="كلوديوس 41-54"/>
            <p:cNvSpPr txBox="1"/>
            <p:nvPr/>
          </p:nvSpPr>
          <p:spPr>
            <a:xfrm>
              <a:off x="371962" y="4762"/>
              <a:ext cx="1085659" cy="6485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كلوديوس</a:t>
              </a:r>
              <a:r>
                <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41-54</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584" name="Chevron 13"/>
          <p:cNvGrpSpPr/>
          <p:nvPr/>
        </p:nvGrpSpPr>
        <p:grpSpPr>
          <a:xfrm>
            <a:off x="3664972" y="5255312"/>
            <a:ext cx="1415187" cy="653272"/>
            <a:chOff x="0" y="0"/>
            <a:chExt cx="1415186" cy="653271"/>
          </a:xfrm>
        </p:grpSpPr>
        <p:sp>
          <p:nvSpPr>
            <p:cNvPr id="2582" name="Chevron"/>
            <p:cNvSpPr/>
            <p:nvPr/>
          </p:nvSpPr>
          <p:spPr>
            <a:xfrm>
              <a:off x="0" y="0"/>
              <a:ext cx="1415186" cy="648000"/>
            </a:xfrm>
            <a:prstGeom prst="chevron">
              <a:avLst>
                <a:gd name="adj" fmla="val 50000"/>
              </a:avLst>
            </a:prstGeom>
            <a:solidFill>
              <a:srgbClr val="000000"/>
            </a:solidFill>
            <a:ln w="9525" cap="flat">
              <a:solidFill>
                <a:schemeClr val="accent3">
                  <a:lumOff val="44000"/>
                </a:schemeClr>
              </a:solidFill>
              <a:prstDash val="solid"/>
              <a:round/>
              <a:tailEnd type="stealth" w="med" len="med"/>
            </a:ln>
            <a:effectLst/>
          </p:spPr>
          <p:txBody>
            <a:bodyPr wrap="square" lIns="46799" tIns="46799" rIns="46799" bIns="4679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583" name="نيرو 54-68"/>
            <p:cNvSpPr txBox="1"/>
            <p:nvPr/>
          </p:nvSpPr>
          <p:spPr>
            <a:xfrm>
              <a:off x="303900" y="4762"/>
              <a:ext cx="859893" cy="6485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solidFill>
                    <a:schemeClr val="accent3">
                      <a:lumOff val="44000"/>
                    </a:schemeClr>
                  </a:solidFil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نيرو</a:t>
              </a:r>
              <a:r>
                <a:rPr lang="ar-JO" kern="0" dirty="0">
                  <a:solidFill>
                    <a:srgbClr val="8F8F8F">
                      <a:lumOff val="44000"/>
                    </a:srgbClr>
                  </a:solidFill>
                  <a:latin typeface="Arial" panose="020B0604020202020204" pitchFamily="34" charset="0"/>
                  <a:cs typeface="Arial" panose="020B0604020202020204" pitchFamily="34" charset="0"/>
                  <a:sym typeface="Arial"/>
                </a:rPr>
                <a:t>ن</a:t>
              </a:r>
              <a:br>
                <a:rPr kumimoji="0" lang="en-US"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br>
              <a:r>
                <a:rPr kumimoji="0"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54-68</a:t>
              </a:r>
              <a:endParaRPr kumimoji="0"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2587" name="Chevron 14"/>
          <p:cNvGrpSpPr/>
          <p:nvPr/>
        </p:nvGrpSpPr>
        <p:grpSpPr>
          <a:xfrm>
            <a:off x="4637916" y="5243972"/>
            <a:ext cx="2244766" cy="653272"/>
            <a:chOff x="0" y="0"/>
            <a:chExt cx="2244764" cy="653271"/>
          </a:xfrm>
        </p:grpSpPr>
        <p:sp>
          <p:nvSpPr>
            <p:cNvPr id="2585" name="Chevron"/>
            <p:cNvSpPr/>
            <p:nvPr/>
          </p:nvSpPr>
          <p:spPr>
            <a:xfrm>
              <a:off x="0" y="0"/>
              <a:ext cx="2244764" cy="648513"/>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86" name="فيسباسيان…"/>
            <p:cNvSpPr txBox="1"/>
            <p:nvPr/>
          </p:nvSpPr>
          <p:spPr>
            <a:xfrm>
              <a:off x="372218" y="4762"/>
              <a:ext cx="1500328" cy="6485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b="1"/>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فيسباسيان</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pPr>
              <a:r>
                <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69-79</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590" name="Chevron 16"/>
          <p:cNvGrpSpPr/>
          <p:nvPr/>
        </p:nvGrpSpPr>
        <p:grpSpPr>
          <a:xfrm>
            <a:off x="7336745" y="5243972"/>
            <a:ext cx="1818049" cy="653272"/>
            <a:chOff x="0" y="0"/>
            <a:chExt cx="1818047" cy="653270"/>
          </a:xfrm>
        </p:grpSpPr>
        <p:sp>
          <p:nvSpPr>
            <p:cNvPr id="2588" name="Chevron"/>
            <p:cNvSpPr/>
            <p:nvPr/>
          </p:nvSpPr>
          <p:spPr>
            <a:xfrm>
              <a:off x="0" y="0"/>
              <a:ext cx="1818047" cy="648000"/>
            </a:xfrm>
            <a:prstGeom prst="chevron">
              <a:avLst>
                <a:gd name="adj" fmla="val 50000"/>
              </a:avLst>
            </a:prstGeom>
            <a:solidFill>
              <a:srgbClr val="000000"/>
            </a:solidFill>
            <a:ln w="9525" cap="flat">
              <a:solidFill>
                <a:schemeClr val="accent3">
                  <a:lumOff val="44000"/>
                </a:schemeClr>
              </a:solidFill>
              <a:prstDash val="solid"/>
              <a:round/>
              <a:tailEnd type="stealth" w="med" len="med"/>
            </a:ln>
            <a:effectLst/>
          </p:spPr>
          <p:txBody>
            <a:bodyPr wrap="square" lIns="46799" tIns="46799" rIns="46799" bIns="4679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589" name="دوميتيان 81-96"/>
            <p:cNvSpPr txBox="1"/>
            <p:nvPr/>
          </p:nvSpPr>
          <p:spPr>
            <a:xfrm>
              <a:off x="371962" y="4762"/>
              <a:ext cx="1074123" cy="6485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solidFill>
                    <a:schemeClr val="accent3">
                      <a:lumOff val="44000"/>
                    </a:schemeClr>
                  </a:solidFil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دوميتيان</a:t>
              </a:r>
              <a:r>
                <a:rPr kumimoji="0"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81-96</a:t>
              </a:r>
              <a:endParaRPr kumimoji="0" sz="1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2593" name="Group 22"/>
          <p:cNvGrpSpPr/>
          <p:nvPr/>
        </p:nvGrpSpPr>
        <p:grpSpPr>
          <a:xfrm>
            <a:off x="7243872" y="2961500"/>
            <a:ext cx="1890949" cy="2266853"/>
            <a:chOff x="0" y="0"/>
            <a:chExt cx="1890947" cy="2266851"/>
          </a:xfrm>
        </p:grpSpPr>
        <p:sp>
          <p:nvSpPr>
            <p:cNvPr id="2591" name="Text Box 18"/>
            <p:cNvSpPr/>
            <p:nvPr/>
          </p:nvSpPr>
          <p:spPr>
            <a:xfrm>
              <a:off x="0" y="1254140"/>
              <a:ext cx="1890947" cy="101271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marL="0" marR="0" lvl="0" indent="0" algn="ctr" defTabSz="914400" rtl="1" eaLnBrk="1" fontAlgn="auto" latinLnBrk="0" hangingPunct="0">
                <a:lnSpc>
                  <a:spcPct val="100000"/>
                </a:lnSpc>
                <a:spcBef>
                  <a:spcPts val="1400"/>
                </a:spcBef>
                <a:spcAft>
                  <a:spcPts val="0"/>
                </a:spcAft>
                <a:buClrTx/>
                <a:buSzTx/>
                <a:buFontTx/>
                <a:buNone/>
                <a:tabLst/>
                <a:defRPr sz="2400" b="1">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كتابة</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الرؤيا</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100000"/>
                </a:lnSpc>
                <a:spcBef>
                  <a:spcPts val="140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95</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a:t>
              </a:r>
            </a:p>
          </p:txBody>
        </p:sp>
        <p:pic>
          <p:nvPicPr>
            <p:cNvPr id="2592" name="Picture 4" descr="Picture 4"/>
            <p:cNvPicPr>
              <a:picLocks noChangeAspect="1"/>
            </p:cNvPicPr>
            <p:nvPr/>
          </p:nvPicPr>
          <p:blipFill>
            <a:blip r:embed="rId3"/>
            <a:stretch>
              <a:fillRect/>
            </a:stretch>
          </p:blipFill>
          <p:spPr>
            <a:xfrm>
              <a:off x="185246" y="0"/>
              <a:ext cx="1527264" cy="1360220"/>
            </a:xfrm>
            <a:prstGeom prst="rect">
              <a:avLst/>
            </a:prstGeom>
            <a:ln w="12700" cap="flat">
              <a:noFill/>
              <a:miter lim="400000"/>
            </a:ln>
            <a:effectLst/>
          </p:spPr>
        </p:pic>
      </p:grpSp>
      <p:sp>
        <p:nvSpPr>
          <p:cNvPr id="2594" name="Text Box 18"/>
          <p:cNvSpPr txBox="1"/>
          <p:nvPr/>
        </p:nvSpPr>
        <p:spPr>
          <a:xfrm>
            <a:off x="4170827" y="4215064"/>
            <a:ext cx="1943396" cy="1012712"/>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marL="0" marR="0" lvl="0" indent="0" algn="ctr" defTabSz="914400" rtl="1" eaLnBrk="1" fontAlgn="auto" latinLnBrk="0" hangingPunct="0">
              <a:lnSpc>
                <a:spcPct val="100000"/>
              </a:lnSpc>
              <a:spcBef>
                <a:spcPts val="1400"/>
              </a:spcBef>
              <a:spcAft>
                <a:spcPts val="0"/>
              </a:spcAft>
              <a:buClrTx/>
              <a:buSzTx/>
              <a:buFontTx/>
              <a:buNone/>
              <a:tabLst/>
              <a:defRPr sz="2400" b="1">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تدمير</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أورشليم</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100000"/>
              </a:lnSpc>
              <a:spcBef>
                <a:spcPts val="140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70</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a:t>
            </a:r>
          </a:p>
        </p:txBody>
      </p:sp>
      <p:pic>
        <p:nvPicPr>
          <p:cNvPr id="2595" name="Picture 7" descr="Picture 7"/>
          <p:cNvPicPr>
            <a:picLocks noChangeAspect="1"/>
          </p:cNvPicPr>
          <p:nvPr/>
        </p:nvPicPr>
        <p:blipFill>
          <a:blip r:embed="rId4"/>
          <a:stretch>
            <a:fillRect/>
          </a:stretch>
        </p:blipFill>
        <p:spPr>
          <a:xfrm>
            <a:off x="4631451" y="2789296"/>
            <a:ext cx="970949" cy="1372169"/>
          </a:xfrm>
          <a:prstGeom prst="rect">
            <a:avLst/>
          </a:prstGeom>
          <a:ln w="12700">
            <a:miter lim="400000"/>
          </a:ln>
        </p:spPr>
      </p:pic>
      <p:sp>
        <p:nvSpPr>
          <p:cNvPr id="2596" name="Multiply 9"/>
          <p:cNvSpPr/>
          <p:nvPr/>
        </p:nvSpPr>
        <p:spPr>
          <a:xfrm>
            <a:off x="4739843" y="2973284"/>
            <a:ext cx="754166" cy="800090"/>
          </a:xfrm>
          <a:custGeom>
            <a:avLst/>
            <a:gdLst/>
            <a:ahLst/>
            <a:cxnLst>
              <a:cxn ang="0">
                <a:pos x="wd2" y="hd2"/>
              </a:cxn>
              <a:cxn ang="5400000">
                <a:pos x="wd2" y="hd2"/>
              </a:cxn>
              <a:cxn ang="10800000">
                <a:pos x="wd2" y="hd2"/>
              </a:cxn>
              <a:cxn ang="16200000">
                <a:pos x="wd2" y="hd2"/>
              </a:cxn>
            </a:cxnLst>
            <a:rect l="0" t="0" r="r" b="b"/>
            <a:pathLst>
              <a:path w="21600" h="21600" extrusionOk="0">
                <a:moveTo>
                  <a:pt x="0" y="3623"/>
                </a:moveTo>
                <a:lnTo>
                  <a:pt x="4217" y="0"/>
                </a:lnTo>
                <a:lnTo>
                  <a:pt x="10800" y="6808"/>
                </a:lnTo>
                <a:lnTo>
                  <a:pt x="17383" y="0"/>
                </a:lnTo>
                <a:lnTo>
                  <a:pt x="21600" y="3623"/>
                </a:lnTo>
                <a:lnTo>
                  <a:pt x="14660" y="10800"/>
                </a:lnTo>
                <a:lnTo>
                  <a:pt x="21600" y="17977"/>
                </a:lnTo>
                <a:lnTo>
                  <a:pt x="17383" y="21600"/>
                </a:lnTo>
                <a:lnTo>
                  <a:pt x="10800" y="14792"/>
                </a:lnTo>
                <a:lnTo>
                  <a:pt x="4217" y="21600"/>
                </a:lnTo>
                <a:lnTo>
                  <a:pt x="0" y="17977"/>
                </a:lnTo>
                <a:lnTo>
                  <a:pt x="6940" y="10800"/>
                </a:lnTo>
                <a:close/>
              </a:path>
            </a:pathLst>
          </a:custGeom>
          <a:solidFill>
            <a:srgbClr val="FFFF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599" name="Chevron 29"/>
          <p:cNvGrpSpPr/>
          <p:nvPr/>
        </p:nvGrpSpPr>
        <p:grpSpPr>
          <a:xfrm>
            <a:off x="6259479" y="5243972"/>
            <a:ext cx="1428796" cy="653272"/>
            <a:chOff x="0" y="0"/>
            <a:chExt cx="1428794" cy="653270"/>
          </a:xfrm>
        </p:grpSpPr>
        <p:sp>
          <p:nvSpPr>
            <p:cNvPr id="2597" name="Chevron"/>
            <p:cNvSpPr/>
            <p:nvPr/>
          </p:nvSpPr>
          <p:spPr>
            <a:xfrm>
              <a:off x="0" y="0"/>
              <a:ext cx="1428794" cy="648000"/>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98" name="تيطس 79-81"/>
            <p:cNvSpPr txBox="1"/>
            <p:nvPr/>
          </p:nvSpPr>
          <p:spPr>
            <a:xfrm>
              <a:off x="371962" y="4762"/>
              <a:ext cx="684870" cy="6485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تيطس</a:t>
              </a:r>
              <a:r>
                <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79-81</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600" name="Text Box 18"/>
          <p:cNvSpPr txBox="1"/>
          <p:nvPr/>
        </p:nvSpPr>
        <p:spPr>
          <a:xfrm>
            <a:off x="6790285" y="6015035"/>
            <a:ext cx="2310517" cy="833176"/>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marL="0" marR="0" lvl="0" indent="0" algn="ctr" defTabSz="914400" rtl="1" eaLnBrk="1" fontAlgn="auto" latinLnBrk="0" hangingPunct="0">
              <a:lnSpc>
                <a:spcPct val="100000"/>
              </a:lnSpc>
              <a:spcBef>
                <a:spcPts val="900"/>
              </a:spcBef>
              <a:spcAft>
                <a:spcPts val="0"/>
              </a:spcAft>
              <a:buClrTx/>
              <a:buSzTx/>
              <a:buFontTx/>
              <a:buNone/>
              <a:tabLst/>
              <a:defRPr sz="1600" b="1">
                <a:solidFill>
                  <a:srgbClr val="8F8F8F">
                    <a:lumOff val="44000"/>
                  </a:srgbClr>
                </a:solidFill>
              </a:defRPr>
            </a:pP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بدعم</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من: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إيريناوس</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فيكتورينوس</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من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بيتاو</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كليمان</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من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الإسكندرية</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يوسابيوس</a:t>
            </a:r>
            <a:endPar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01" name="Text Box 18"/>
          <p:cNvSpPr txBox="1"/>
          <p:nvPr/>
        </p:nvSpPr>
        <p:spPr>
          <a:xfrm>
            <a:off x="3637870" y="6013953"/>
            <a:ext cx="1274357" cy="833176"/>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rtl="1">
              <a:spcBef>
                <a:spcPts val="900"/>
              </a:spcBef>
              <a:defRPr sz="1600">
                <a:solidFill>
                  <a:schemeClr val="accent3">
                    <a:lumOff val="44000"/>
                  </a:schemeClr>
                </a:solidFill>
              </a:defRPr>
            </a:lvl1pPr>
          </a:lstStyle>
          <a:p>
            <a:pPr marL="0" marR="0" lvl="0" indent="0" algn="ctr" defTabSz="914400" rtl="1" eaLnBrk="1" fontAlgn="auto" latinLnBrk="0" hangingPunct="0">
              <a:lnSpc>
                <a:spcPct val="100000"/>
              </a:lnSpc>
              <a:spcBef>
                <a:spcPts val="900"/>
              </a:spcBef>
              <a:spcAft>
                <a:spcPts val="0"/>
              </a:spcAft>
              <a:buClrTx/>
              <a:buSzTx/>
              <a:buFontTx/>
              <a:buNone/>
              <a:tabLst/>
              <a:defRPr b="1"/>
            </a:pP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يضع</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معظم</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علماء</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قبل</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الماضي</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السفر</a:t>
            </a:r>
            <a:r>
              <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16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هنا</a:t>
            </a:r>
            <a:endParaRPr kumimoji="0" sz="1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02" name="Text Box 18"/>
          <p:cNvSpPr txBox="1"/>
          <p:nvPr/>
        </p:nvSpPr>
        <p:spPr>
          <a:xfrm>
            <a:off x="43200" y="1340604"/>
            <a:ext cx="9057600" cy="1387174"/>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lvl="0" algn="r" defTabSz="914400" hangingPunct="0">
              <a:spcBef>
                <a:spcPts val="1200"/>
              </a:spcBef>
              <a:defRPr sz="2000" b="1">
                <a:solidFill>
                  <a:srgbClr val="8F8F8F">
                    <a:lumOff val="44000"/>
                  </a:srgbClr>
                </a:solidFill>
              </a:defRPr>
            </a:pPr>
            <a:r>
              <a:rPr lang="ar-JO" sz="2800" b="1" kern="0" dirty="0">
                <a:solidFill>
                  <a:srgbClr val="8F8F8F">
                    <a:lumOff val="44000"/>
                  </a:srgbClr>
                </a:solidFill>
                <a:latin typeface="Arial" panose="020B0604020202020204" pitchFamily="34" charset="0"/>
                <a:cs typeface="Arial" panose="020B0604020202020204" pitchFamily="34" charset="0"/>
                <a:sym typeface="Arial"/>
              </a:rPr>
              <a:t>9</a:t>
            </a:r>
            <a:r>
              <a:rPr lang="ar-SA" sz="2800" b="1" kern="0" dirty="0">
                <a:solidFill>
                  <a:srgbClr val="8F8F8F">
                    <a:lumOff val="44000"/>
                  </a:srgbClr>
                </a:solidFill>
                <a:latin typeface="Arial" panose="020B0604020202020204" pitchFamily="34" charset="0"/>
                <a:cs typeface="Arial" panose="020B0604020202020204" pitchFamily="34" charset="0"/>
                <a:sym typeface="Arial"/>
              </a:rPr>
              <a:t> هنا الذهن الذي له حكمة! السبعة الرؤوس هي سبعة جبال عليها المرأة جالسة</a:t>
            </a:r>
            <a:r>
              <a:rPr lang="ar-JO" sz="2800" b="1" kern="0" dirty="0">
                <a:solidFill>
                  <a:srgbClr val="8F8F8F">
                    <a:lumOff val="44000"/>
                  </a:srgbClr>
                </a:solidFill>
                <a:latin typeface="Arial" panose="020B0604020202020204" pitchFamily="34" charset="0"/>
                <a:cs typeface="Arial" panose="020B0604020202020204" pitchFamily="34" charset="0"/>
                <a:sym typeface="Arial"/>
              </a:rPr>
              <a:t> 10 </a:t>
            </a:r>
            <a:r>
              <a:rPr lang="ar-SA" sz="2800" b="1" kern="0" dirty="0">
                <a:solidFill>
                  <a:srgbClr val="8F8F8F">
                    <a:lumOff val="44000"/>
                  </a:srgbClr>
                </a:solidFill>
                <a:latin typeface="Arial" panose="020B0604020202020204" pitchFamily="34" charset="0"/>
                <a:cs typeface="Arial" panose="020B0604020202020204" pitchFamily="34" charset="0"/>
                <a:sym typeface="Arial"/>
              </a:rPr>
              <a:t>وسبعة ملوك: خمسة سقطوا، وواحد موجود، والآخر لم يأت بعد. ومتى أتى ينبغي أن يبقى قليلا</a:t>
            </a:r>
            <a:r>
              <a:rPr lang="ar-JO" sz="2800" b="1" kern="0" dirty="0">
                <a:solidFill>
                  <a:srgbClr val="8F8F8F">
                    <a:lumOff val="44000"/>
                  </a:srgbClr>
                </a:solidFill>
                <a:latin typeface="Arial" panose="020B0604020202020204" pitchFamily="34" charset="0"/>
                <a:cs typeface="Arial" panose="020B0604020202020204" pitchFamily="34" charset="0"/>
                <a:sym typeface="Arial"/>
              </a:rPr>
              <a:t>ً</a:t>
            </a:r>
            <a:r>
              <a:rPr lang="ar-SA" sz="2800" b="1" kern="0" dirty="0">
                <a:solidFill>
                  <a:srgbClr val="8F8F8F">
                    <a:lumOff val="44000"/>
                  </a:srgbClr>
                </a:solidFill>
                <a:latin typeface="Arial" panose="020B0604020202020204" pitchFamily="34" charset="0"/>
                <a:cs typeface="Arial" panose="020B0604020202020204" pitchFamily="34" charset="0"/>
                <a:sym typeface="Arial"/>
              </a:rPr>
              <a:t>.</a:t>
            </a:r>
            <a:endPar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 name="Rectangle 4">
            <a:extLst>
              <a:ext uri="{FF2B5EF4-FFF2-40B4-BE49-F238E27FC236}">
                <a16:creationId xmlns:a16="http://schemas.microsoft.com/office/drawing/2014/main" id="{9C0832F9-BF33-9958-C0B6-74B3603A0802}"/>
              </a:ext>
            </a:extLst>
          </p:cNvPr>
          <p:cNvSpPr txBox="1">
            <a:spLocks/>
          </p:cNvSpPr>
          <p:nvPr/>
        </p:nvSpPr>
        <p:spPr>
          <a:xfrm>
            <a:off x="0" y="505028"/>
            <a:ext cx="9180515" cy="707887"/>
          </a:xfrm>
          <a:prstGeom prst="rect">
            <a:avLst/>
          </a:prstGeom>
          <a:solidFill>
            <a:srgbClr val="222268"/>
          </a:solidFill>
          <a:ln w="28575">
            <a:solidFill>
              <a:srgbClr val="FFFF00"/>
            </a:solidFill>
            <a:round/>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4000" b="1" i="1">
                <a:solidFill>
                  <a:srgbClr val="FFFF00"/>
                </a:solidFill>
                <a:effectLst>
                  <a:outerShdw blurRad="38100" dist="38100" dir="2700000" rotWithShape="0">
                    <a:srgbClr val="000000"/>
                  </a:outerShdw>
                </a:effectLst>
              </a:defRPr>
            </a:pPr>
            <a:r>
              <a:rPr kumimoji="0" lang="ar-JO" sz="4000" b="1" u="none" strike="noStrike" kern="0" cap="none" spc="0" normalizeH="0" baseline="0" noProof="0" dirty="0">
                <a:ln>
                  <a:noFill/>
                </a:ln>
                <a:solidFill>
                  <a:srgbClr val="FFFF00"/>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من</a:t>
            </a:r>
            <a:r>
              <a:rPr kumimoji="0" lang="ar-JO" sz="4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هم الملوك السبعة (رؤيا 17: 9- 10)؟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566"/>
                                        </p:tgtEl>
                                        <p:attrNameLst>
                                          <p:attrName>style.visibility</p:attrName>
                                        </p:attrNameLst>
                                      </p:cBhvr>
                                      <p:to>
                                        <p:strVal val="visible"/>
                                      </p:to>
                                    </p:set>
                                    <p:animEffect transition="in" filter="wipe(left)">
                                      <p:cBhvr>
                                        <p:cTn id="7" dur="1200"/>
                                        <p:tgtEl>
                                          <p:spTgt spid="25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2572"/>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grpId="0" nodeType="afterEffect">
                                  <p:stCondLst>
                                    <p:cond delay="0"/>
                                  </p:stCondLst>
                                  <p:iterate>
                                    <p:tmAbs val="0"/>
                                  </p:iterate>
                                  <p:childTnLst>
                                    <p:set>
                                      <p:cBhvr>
                                        <p:cTn id="14" fill="hold"/>
                                        <p:tgtEl>
                                          <p:spTgt spid="2575"/>
                                        </p:tgtEl>
                                        <p:attrNameLst>
                                          <p:attrName>style.visibility</p:attrName>
                                        </p:attrNameLst>
                                      </p:cBhvr>
                                      <p:to>
                                        <p:strVal val="visible"/>
                                      </p:to>
                                    </p:set>
                                    <p:animEffect transition="in" filter="wipe(left)">
                                      <p:cBhvr>
                                        <p:cTn id="15" dur="500"/>
                                        <p:tgtEl>
                                          <p:spTgt spid="257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578"/>
                                        </p:tgtEl>
                                        <p:attrNameLst>
                                          <p:attrName>style.visibility</p:attrName>
                                        </p:attrNameLst>
                                      </p:cBhvr>
                                      <p:to>
                                        <p:strVal val="visible"/>
                                      </p:to>
                                    </p:set>
                                    <p:animEffect transition="in" filter="wipe(left)">
                                      <p:cBhvr>
                                        <p:cTn id="20" dur="500"/>
                                        <p:tgtEl>
                                          <p:spTgt spid="257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2581"/>
                                        </p:tgtEl>
                                        <p:attrNameLst>
                                          <p:attrName>style.visibility</p:attrName>
                                        </p:attrNameLst>
                                      </p:cBhvr>
                                      <p:to>
                                        <p:strVal val="visible"/>
                                      </p:to>
                                    </p:set>
                                    <p:animEffect transition="in" filter="wipe(left)">
                                      <p:cBhvr>
                                        <p:cTn id="25" dur="500"/>
                                        <p:tgtEl>
                                          <p:spTgt spid="258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2584"/>
                                        </p:tgtEl>
                                        <p:attrNameLst>
                                          <p:attrName>style.visibility</p:attrName>
                                        </p:attrNameLst>
                                      </p:cBhvr>
                                      <p:to>
                                        <p:strVal val="visible"/>
                                      </p:to>
                                    </p:set>
                                    <p:animEffect transition="in" filter="wipe(left)">
                                      <p:cBhvr>
                                        <p:cTn id="30" dur="500"/>
                                        <p:tgtEl>
                                          <p:spTgt spid="25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p:tmAbs val="0"/>
                                  </p:iterate>
                                  <p:childTnLst>
                                    <p:set>
                                      <p:cBhvr>
                                        <p:cTn id="34" fill="hold"/>
                                        <p:tgtEl>
                                          <p:spTgt spid="2587"/>
                                        </p:tgtEl>
                                        <p:attrNameLst>
                                          <p:attrName>style.visibility</p:attrName>
                                        </p:attrNameLst>
                                      </p:cBhvr>
                                      <p:to>
                                        <p:strVal val="visible"/>
                                      </p:to>
                                    </p:set>
                                    <p:animEffect transition="in" filter="wipe(left)">
                                      <p:cBhvr>
                                        <p:cTn id="35" dur="500"/>
                                        <p:tgtEl>
                                          <p:spTgt spid="2587"/>
                                        </p:tgtEl>
                                      </p:cBhvr>
                                    </p:animEffect>
                                  </p:childTnLst>
                                </p:cTn>
                              </p:par>
                            </p:childTnLst>
                          </p:cTn>
                        </p:par>
                        <p:par>
                          <p:cTn id="36" fill="hold">
                            <p:stCondLst>
                              <p:cond delay="500"/>
                            </p:stCondLst>
                            <p:childTnLst>
                              <p:par>
                                <p:cTn id="37" presetID="1" presetClass="entr" presetSubtype="0" fill="hold" grpId="0" nodeType="afterEffect">
                                  <p:stCondLst>
                                    <p:cond delay="0"/>
                                  </p:stCondLst>
                                  <p:iterate>
                                    <p:tmAbs val="0"/>
                                  </p:iterate>
                                  <p:childTnLst>
                                    <p:set>
                                      <p:cBhvr>
                                        <p:cTn id="38" fill="hold"/>
                                        <p:tgtEl>
                                          <p:spTgt spid="2594"/>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iterate>
                                    <p:tmAbs val="0"/>
                                  </p:iterate>
                                  <p:childTnLst>
                                    <p:set>
                                      <p:cBhvr>
                                        <p:cTn id="41" fill="hold"/>
                                        <p:tgtEl>
                                          <p:spTgt spid="2595"/>
                                        </p:tgtEl>
                                        <p:attrNameLst>
                                          <p:attrName>style.visibility</p:attrName>
                                        </p:attrNameLst>
                                      </p:cBhvr>
                                      <p:to>
                                        <p:strVal val="visible"/>
                                      </p:to>
                                    </p:set>
                                  </p:childTnLst>
                                </p:cTn>
                              </p:par>
                            </p:childTnLst>
                          </p:cTn>
                        </p:par>
                        <p:par>
                          <p:cTn id="42" fill="hold">
                            <p:stCondLst>
                              <p:cond delay="500"/>
                            </p:stCondLst>
                            <p:childTnLst>
                              <p:par>
                                <p:cTn id="43" presetID="15" presetClass="entr" presetSubtype="0" fill="hold" grpId="0" nodeType="afterEffect">
                                  <p:stCondLst>
                                    <p:cond delay="0"/>
                                  </p:stCondLst>
                                  <p:iterate>
                                    <p:tmAbs val="0"/>
                                  </p:iterate>
                                  <p:childTnLst>
                                    <p:set>
                                      <p:cBhvr>
                                        <p:cTn id="44" fill="hold"/>
                                        <p:tgtEl>
                                          <p:spTgt spid="2596"/>
                                        </p:tgtEl>
                                        <p:attrNameLst>
                                          <p:attrName>style.visibility</p:attrName>
                                        </p:attrNameLst>
                                      </p:cBhvr>
                                      <p:to>
                                        <p:strVal val="visible"/>
                                      </p:to>
                                    </p:set>
                                    <p:anim calcmode="lin" valueType="num">
                                      <p:cBhvr>
                                        <p:cTn id="45" dur="1000" fill="hold"/>
                                        <p:tgtEl>
                                          <p:spTgt spid="2596"/>
                                        </p:tgtEl>
                                        <p:attrNameLst>
                                          <p:attrName>ppt_w</p:attrName>
                                        </p:attrNameLst>
                                      </p:cBhvr>
                                      <p:tavLst>
                                        <p:tav tm="0">
                                          <p:val>
                                            <p:fltVal val="0"/>
                                          </p:val>
                                        </p:tav>
                                        <p:tav tm="100000">
                                          <p:val>
                                            <p:strVal val="#ppt_w"/>
                                          </p:val>
                                        </p:tav>
                                      </p:tavLst>
                                    </p:anim>
                                    <p:anim calcmode="lin" valueType="num">
                                      <p:cBhvr>
                                        <p:cTn id="46" dur="1000" fill="hold"/>
                                        <p:tgtEl>
                                          <p:spTgt spid="2596"/>
                                        </p:tgtEl>
                                        <p:attrNameLst>
                                          <p:attrName>ppt_h</p:attrName>
                                        </p:attrNameLst>
                                      </p:cBhvr>
                                      <p:tavLst>
                                        <p:tav tm="0">
                                          <p:val>
                                            <p:fltVal val="0"/>
                                          </p:val>
                                        </p:tav>
                                        <p:tav tm="100000">
                                          <p:val>
                                            <p:strVal val="#ppt_h"/>
                                          </p:val>
                                        </p:tav>
                                      </p:tavLst>
                                    </p:anim>
                                    <p:anim calcmode="lin" valueType="num">
                                      <p:cBhvr>
                                        <p:cTn id="47" dur="1000" fill="hold"/>
                                        <p:tgtEl>
                                          <p:spTgt spid="2596"/>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5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p:tmAbs val="0"/>
                                  </p:iterate>
                                  <p:childTnLst>
                                    <p:set>
                                      <p:cBhvr>
                                        <p:cTn id="52" fill="hold"/>
                                        <p:tgtEl>
                                          <p:spTgt spid="2599"/>
                                        </p:tgtEl>
                                        <p:attrNameLst>
                                          <p:attrName>style.visibility</p:attrName>
                                        </p:attrNameLst>
                                      </p:cBhvr>
                                      <p:to>
                                        <p:strVal val="visible"/>
                                      </p:to>
                                    </p:set>
                                    <p:animEffect transition="in" filter="wipe(left)">
                                      <p:cBhvr>
                                        <p:cTn id="53" dur="500"/>
                                        <p:tgtEl>
                                          <p:spTgt spid="259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iterate>
                                    <p:tmAbs val="0"/>
                                  </p:iterate>
                                  <p:childTnLst>
                                    <p:set>
                                      <p:cBhvr>
                                        <p:cTn id="57" fill="hold"/>
                                        <p:tgtEl>
                                          <p:spTgt spid="2590"/>
                                        </p:tgtEl>
                                        <p:attrNameLst>
                                          <p:attrName>style.visibility</p:attrName>
                                        </p:attrNameLst>
                                      </p:cBhvr>
                                      <p:to>
                                        <p:strVal val="visible"/>
                                      </p:to>
                                    </p:set>
                                    <p:animEffect transition="in" filter="wipe(left)">
                                      <p:cBhvr>
                                        <p:cTn id="58" dur="500"/>
                                        <p:tgtEl>
                                          <p:spTgt spid="259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p:tmAbs val="0"/>
                                  </p:iterate>
                                  <p:childTnLst>
                                    <p:set>
                                      <p:cBhvr>
                                        <p:cTn id="62" fill="hold"/>
                                        <p:tgtEl>
                                          <p:spTgt spid="25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fill="hold" grpId="0" nodeType="clickEffect">
                                  <p:stCondLst>
                                    <p:cond delay="0"/>
                                  </p:stCondLst>
                                  <p:iterate>
                                    <p:tmAbs val="0"/>
                                  </p:iterate>
                                  <p:childTnLst>
                                    <p:set>
                                      <p:cBhvr>
                                        <p:cTn id="66" fill="hold"/>
                                        <p:tgtEl>
                                          <p:spTgt spid="2600"/>
                                        </p:tgtEl>
                                        <p:attrNameLst>
                                          <p:attrName>style.visibility</p:attrName>
                                        </p:attrNameLst>
                                      </p:cBhvr>
                                      <p:to>
                                        <p:strVal val="visible"/>
                                      </p:to>
                                    </p:set>
                                    <p:animEffect transition="in" filter="fade">
                                      <p:cBhvr>
                                        <p:cTn id="67" dur="500"/>
                                        <p:tgtEl>
                                          <p:spTgt spid="260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fill="hold" grpId="0" nodeType="clickEffect">
                                  <p:stCondLst>
                                    <p:cond delay="0"/>
                                  </p:stCondLst>
                                  <p:iterate>
                                    <p:tmAbs val="0"/>
                                  </p:iterate>
                                  <p:childTnLst>
                                    <p:set>
                                      <p:cBhvr>
                                        <p:cTn id="71" fill="hold"/>
                                        <p:tgtEl>
                                          <p:spTgt spid="2601"/>
                                        </p:tgtEl>
                                        <p:attrNameLst>
                                          <p:attrName>style.visibility</p:attrName>
                                        </p:attrNameLst>
                                      </p:cBhvr>
                                      <p:to>
                                        <p:strVal val="visible"/>
                                      </p:to>
                                    </p:set>
                                    <p:animEffect transition="in" filter="fade">
                                      <p:cBhvr>
                                        <p:cTn id="72" dur="500"/>
                                        <p:tgtEl>
                                          <p:spTgt spid="260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fill="hold" grpId="0" nodeType="clickEffect">
                                  <p:stCondLst>
                                    <p:cond delay="0"/>
                                  </p:stCondLst>
                                  <p:iterate>
                                    <p:tmAbs val="0"/>
                                  </p:iterate>
                                  <p:childTnLst>
                                    <p:set>
                                      <p:cBhvr>
                                        <p:cTn id="76" fill="hold"/>
                                        <p:tgtEl>
                                          <p:spTgt spid="2602"/>
                                        </p:tgtEl>
                                        <p:attrNameLst>
                                          <p:attrName>style.visibility</p:attrName>
                                        </p:attrNameLst>
                                      </p:cBhvr>
                                      <p:to>
                                        <p:strVal val="visible"/>
                                      </p:to>
                                    </p:set>
                                    <p:animEffect transition="in" filter="fade">
                                      <p:cBhvr>
                                        <p:cTn id="77" dur="500"/>
                                        <p:tgtEl>
                                          <p:spTgt spid="2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6" grpId="0" animBg="1" advAuto="0"/>
      <p:bldP spid="2572" grpId="0" animBg="1" advAuto="0"/>
      <p:bldP spid="2575" grpId="0" animBg="1" advAuto="0"/>
      <p:bldP spid="2578" grpId="0" animBg="1" advAuto="0"/>
      <p:bldP spid="2581" grpId="0" animBg="1" advAuto="0"/>
      <p:bldP spid="2584" grpId="0" animBg="1" advAuto="0"/>
      <p:bldP spid="2587" grpId="0" animBg="1" advAuto="0"/>
      <p:bldP spid="2590" grpId="0" animBg="1" advAuto="0"/>
      <p:bldP spid="2593" grpId="0" animBg="1" advAuto="0"/>
      <p:bldP spid="2594" grpId="0" animBg="1" advAuto="0"/>
      <p:bldP spid="2595" grpId="0" animBg="1" advAuto="0"/>
      <p:bldP spid="2596" grpId="0" animBg="1" advAuto="0"/>
      <p:bldP spid="2599" grpId="0" animBg="1" advAuto="0"/>
      <p:bldP spid="2600" grpId="0" animBg="1" advAuto="0"/>
      <p:bldP spid="2601" grpId="0" animBg="1" advAuto="0"/>
      <p:bldP spid="260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06"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lstStyle>
            <a:lvl1pPr>
              <a:defRPr sz="6000" b="1">
                <a:solidFill>
                  <a:schemeClr val="accent3">
                    <a:lumOff val="44000"/>
                  </a:schemeClr>
                </a:solidFill>
              </a:defRPr>
            </a:lvl1pPr>
          </a:lstStyle>
          <a:p>
            <a:r>
              <a:rPr lang="ar-JO" dirty="0"/>
              <a:t>رؤيا 13: 18</a:t>
            </a:r>
            <a:endParaRPr dirty="0"/>
          </a:p>
        </p:txBody>
      </p:sp>
      <p:sp>
        <p:nvSpPr>
          <p:cNvPr id="2607" name="Text Box 4"/>
          <p:cNvSpPr txBox="1"/>
          <p:nvPr/>
        </p:nvSpPr>
        <p:spPr>
          <a:xfrm>
            <a:off x="0" y="4827264"/>
            <a:ext cx="9144000" cy="2005677"/>
          </a:xfrm>
          <a:prstGeom prst="rect">
            <a:avLst/>
          </a:prstGeom>
          <a:solidFill>
            <a:srgbClr val="000000">
              <a:alpha val="73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يرى </a:t>
            </a:r>
            <a:r>
              <a:rPr kumimoji="0" lang="ar-JO"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السابقيّون </a:t>
            </a:r>
            <a:r>
              <a:rPr kumimoji="0" lang="ar-SA"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أن الرقم 666 في</a:t>
            </a:r>
            <a:endParaRPr kumimoji="0" lang="ar-JO"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رؤيا 13: 18 هو نيرون لذلك يجب أن يكون</a:t>
            </a:r>
            <a:endParaRPr kumimoji="0" lang="ar-JO"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سفر الرؤيا قد كتب في زمن نيرون.</a:t>
            </a:r>
            <a:endParaRPr kumimoji="0" sz="37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2608"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478</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10" name="Rectangle 4"/>
          <p:cNvSpPr/>
          <p:nvPr/>
        </p:nvSpPr>
        <p:spPr>
          <a:xfrm>
            <a:off x="0" y="4495800"/>
            <a:ext cx="9144000" cy="2362200"/>
          </a:xfrm>
          <a:prstGeom prst="rect">
            <a:avLst/>
          </a:prstGeom>
          <a:solidFill>
            <a:srgbClr val="000000"/>
          </a:solidFill>
          <a:ln>
            <a:solidFill>
              <a:srgbClr val="000000"/>
            </a:solidFill>
            <a:miter/>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11" name="Text Box 6"/>
          <p:cNvSpPr txBox="1"/>
          <p:nvPr/>
        </p:nvSpPr>
        <p:spPr>
          <a:xfrm>
            <a:off x="-14749" y="4504601"/>
            <a:ext cx="9142051" cy="2303195"/>
          </a:xfrm>
          <a:prstGeom prst="rect">
            <a:avLst/>
          </a:prstGeom>
          <a:solidFill>
            <a:srgbClr val="000000"/>
          </a:solidFill>
          <a:ln w="12700">
            <a:miter lim="400000"/>
          </a:ln>
          <a:effectLst>
            <a:outerShdw blurRad="63500" dist="38099" dir="2700000" rotWithShape="0">
              <a:srgbClr val="4B462F">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900"/>
              </a:spcBef>
              <a:defRPr sz="3200" b="1">
                <a:solidFill>
                  <a:schemeClr val="accent3">
                    <a:lumOff val="44000"/>
                  </a:schemeClr>
                </a:solidFill>
              </a:defRPr>
            </a:lvl1pPr>
          </a:lstStyle>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تذكر رؤيا 1: 1 و4: 1 أن يوحنا (الكاتب) سيظهر له</a:t>
            </a:r>
            <a:endPar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 لا بد أن يكون عن قريب وما لا بد أن يصير بعد هذا.</a:t>
            </a:r>
            <a:r>
              <a:rPr kumimoji="0" lang="ar-SA"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هذا يزيل أي شك في أن عدد الوحش يجب أن يكون مستقبلاً وليس ماضي</a:t>
            </a:r>
            <a:r>
              <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أو حاضر</a:t>
            </a:r>
            <a:r>
              <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12"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478</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13" name="Title 1"/>
          <p:cNvSpPr txBox="1">
            <a:spLocks noGrp="1"/>
          </p:cNvSpPr>
          <p:nvPr>
            <p:ph type="title"/>
          </p:nvPr>
        </p:nvSpPr>
        <p:spPr>
          <a:xfrm>
            <a:off x="457200" y="62946"/>
            <a:ext cx="8229600" cy="1143001"/>
          </a:xfrm>
          <a:prstGeom prst="rect">
            <a:avLst/>
          </a:prstGeom>
        </p:spPr>
        <p:txBody>
          <a:bodyPr/>
          <a:lstStyle>
            <a:lvl1pPr>
              <a:defRPr>
                <a:solidFill>
                  <a:schemeClr val="accent3">
                    <a:lumOff val="44000"/>
                  </a:schemeClr>
                </a:solidFill>
              </a:defRPr>
            </a:lvl1pPr>
          </a:lstStyle>
          <a:p>
            <a:r>
              <a:rPr lang="ar-JO" dirty="0"/>
              <a:t>الرد: التوجيه المستقبلي</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15" name="Rectangle 2"/>
          <p:cNvSpPr txBox="1">
            <a:spLocks noGrp="1"/>
          </p:cNvSpPr>
          <p:nvPr>
            <p:ph type="title"/>
          </p:nvPr>
        </p:nvSpPr>
        <p:spPr>
          <a:xfrm>
            <a:off x="0" y="0"/>
            <a:ext cx="9144000" cy="1066800"/>
          </a:xfrm>
          <a:prstGeom prst="rect">
            <a:avLst/>
          </a:prstGeom>
          <a:solidFill>
            <a:schemeClr val="bg1">
              <a:alpha val="88397"/>
            </a:schemeClr>
          </a:solidFill>
        </p:spPr>
        <p:txBody>
          <a:bodyPr/>
          <a:lstStyle>
            <a:lvl1pPr>
              <a:defRPr sz="6000" b="1">
                <a:effectLst>
                  <a:outerShdw blurRad="38100" dist="38100" dir="2700000" rotWithShape="0">
                    <a:schemeClr val="accent3">
                      <a:lumOff val="44000"/>
                    </a:schemeClr>
                  </a:outerShdw>
                </a:effectLst>
              </a:defRPr>
            </a:lvl1pPr>
          </a:lstStyle>
          <a:p>
            <a:r>
              <a:rPr lang="ar-JO" dirty="0">
                <a:solidFill>
                  <a:srgbClr val="FFFFFF"/>
                </a:solidFill>
                <a:effectLst/>
              </a:rPr>
              <a:t>رؤيا 17: 10</a:t>
            </a:r>
            <a:endParaRPr dirty="0">
              <a:solidFill>
                <a:srgbClr val="FFFFFF"/>
              </a:solidFill>
              <a:effectLst/>
            </a:endParaRPr>
          </a:p>
        </p:txBody>
      </p:sp>
      <p:grpSp>
        <p:nvGrpSpPr>
          <p:cNvPr id="2618" name="Rectangle 4"/>
          <p:cNvGrpSpPr/>
          <p:nvPr/>
        </p:nvGrpSpPr>
        <p:grpSpPr>
          <a:xfrm>
            <a:off x="0" y="5181600"/>
            <a:ext cx="9144000" cy="1676400"/>
            <a:chOff x="0" y="0"/>
            <a:chExt cx="9144000" cy="1676400"/>
          </a:xfrm>
        </p:grpSpPr>
        <p:sp>
          <p:nvSpPr>
            <p:cNvPr id="2616" name="Rectangle"/>
            <p:cNvSpPr/>
            <p:nvPr/>
          </p:nvSpPr>
          <p:spPr>
            <a:xfrm>
              <a:off x="0" y="0"/>
              <a:ext cx="9144000" cy="1676400"/>
            </a:xfrm>
            <a:prstGeom prst="rect">
              <a:avLst/>
            </a:prstGeom>
            <a:solidFill>
              <a:srgbClr val="000000">
                <a:alpha val="50000"/>
              </a:srgbClr>
            </a:solidFill>
            <a:ln w="12700" cap="flat">
              <a:noFill/>
              <a:miter lim="400000"/>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17" name="Preterists see the &quot;seven kings&quot; as seven Roman kings from the first century. Then they argue that the sixth king is Nero."/>
            <p:cNvSpPr txBox="1"/>
            <p:nvPr/>
          </p:nvSpPr>
          <p:spPr>
            <a:xfrm>
              <a:off x="45719" y="53371"/>
              <a:ext cx="9052562" cy="1569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3200" b="1">
                  <a:solidFill>
                    <a:schemeClr val="accent3">
                      <a:lumOff val="44000"/>
                    </a:schemeClr>
                  </a:solidFill>
                  <a:effectLst>
                    <a:outerShdw blurRad="38100" dist="38100" dir="2700000" rotWithShape="0">
                      <a:srgbClr val="808080"/>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outerShdw blurRad="38100" dist="38100" dir="2700000" rotWithShape="0">
                      <a:srgbClr val="808080"/>
                    </a:outerShdw>
                  </a:effectLst>
                  <a:uLnTx/>
                  <a:uFillTx/>
                  <a:latin typeface="Arial" panose="020B0604020202020204" pitchFamily="34" charset="0"/>
                  <a:cs typeface="Arial" panose="020B0604020202020204" pitchFamily="34" charset="0"/>
                  <a:sym typeface="Arial"/>
                </a:rPr>
                <a:t>يرى </a:t>
              </a:r>
              <a:r>
                <a:rPr kumimoji="0" lang="ar-JO" sz="3200" u="none" strike="noStrike" kern="0" cap="none" spc="0" normalizeH="0" baseline="0" noProof="0" dirty="0">
                  <a:ln>
                    <a:noFill/>
                  </a:ln>
                  <a:solidFill>
                    <a:srgbClr val="8F8F8F">
                      <a:lumOff val="44000"/>
                    </a:srgbClr>
                  </a:solidFill>
                  <a:effectLst>
                    <a:outerShdw blurRad="38100" dist="38100" dir="2700000" rotWithShape="0">
                      <a:srgbClr val="808080"/>
                    </a:outerShdw>
                  </a:effectLst>
                  <a:uLnTx/>
                  <a:uFillTx/>
                  <a:latin typeface="Arial" panose="020B0604020202020204" pitchFamily="34" charset="0"/>
                  <a:cs typeface="Arial" panose="020B0604020202020204" pitchFamily="34" charset="0"/>
                  <a:sym typeface="Arial"/>
                </a:rPr>
                <a:t>السابقيّون </a:t>
              </a:r>
              <a:r>
                <a:rPr kumimoji="0" lang="ar-SA" sz="3200" u="none" strike="noStrike" kern="0" cap="none" spc="0" normalizeH="0" baseline="0" noProof="0" dirty="0">
                  <a:ln>
                    <a:noFill/>
                  </a:ln>
                  <a:solidFill>
                    <a:srgbClr val="8F8F8F">
                      <a:lumOff val="44000"/>
                    </a:srgbClr>
                  </a:solidFill>
                  <a:effectLst>
                    <a:outerShdw blurRad="38100" dist="38100" dir="2700000" rotWithShape="0">
                      <a:srgbClr val="808080"/>
                    </a:outerShdw>
                  </a:effectLst>
                  <a:uLnTx/>
                  <a:uFillTx/>
                  <a:latin typeface="Arial" panose="020B0604020202020204" pitchFamily="34" charset="0"/>
                  <a:cs typeface="Arial" panose="020B0604020202020204" pitchFamily="34" charset="0"/>
                  <a:sym typeface="Arial"/>
                </a:rPr>
                <a:t>أن الملوك السبعة هم سبعة ملوك رومان من القرن الأول.</a:t>
              </a:r>
              <a:endParaRPr kumimoji="0" lang="ar-JO" sz="3200" u="none" strike="noStrike" kern="0" cap="none" spc="0" normalizeH="0" baseline="0" noProof="0" dirty="0">
                <a:ln>
                  <a:noFill/>
                </a:ln>
                <a:solidFill>
                  <a:srgbClr val="8F8F8F">
                    <a:lumOff val="44000"/>
                  </a:srgbClr>
                </a:solidFill>
                <a:effectLst>
                  <a:outerShdw blurRad="38100" dist="38100" dir="2700000" rotWithShape="0">
                    <a:srgbClr val="80808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outerShdw blurRad="38100" dist="38100" dir="2700000" rotWithShape="0">
                      <a:srgbClr val="808080"/>
                    </a:outerShdw>
                  </a:effectLst>
                  <a:uLnTx/>
                  <a:uFillTx/>
                  <a:latin typeface="Arial" panose="020B0604020202020204" pitchFamily="34" charset="0"/>
                  <a:cs typeface="Arial" panose="020B0604020202020204" pitchFamily="34" charset="0"/>
                  <a:sym typeface="Arial"/>
                </a:rPr>
                <a:t> ثم يجادلون بأن الملك السادس هو نيرون. </a:t>
              </a:r>
              <a:endParaRPr kumimoji="0" sz="3200" u="none" strike="noStrike" kern="0" cap="none" spc="0" normalizeH="0" baseline="0" noProof="0" dirty="0">
                <a:ln>
                  <a:noFill/>
                </a:ln>
                <a:solidFill>
                  <a:srgbClr val="8F8F8F">
                    <a:lumOff val="44000"/>
                  </a:srgbClr>
                </a:solidFill>
                <a:effectLst>
                  <a:outerShdw blurRad="38100" dist="38100" dir="2700000" rotWithShape="0">
                    <a:srgbClr val="808080"/>
                  </a:outerShdw>
                </a:effectLst>
                <a:uLnTx/>
                <a:uFillTx/>
                <a:latin typeface="Arial" panose="020B0604020202020204" pitchFamily="34" charset="0"/>
                <a:cs typeface="Arial" panose="020B0604020202020204" pitchFamily="34" charset="0"/>
                <a:sym typeface="Arial"/>
              </a:endParaRPr>
            </a:p>
          </p:txBody>
        </p:sp>
      </p:grpSp>
      <p:sp>
        <p:nvSpPr>
          <p:cNvPr id="2619"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478</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b="1"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79113"/>
              <a:ext cx="905256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الرجال</a:t>
              </a:r>
              <a:r>
                <a:rPr kumimoji="0" lang="en-US" altLang="en-US" sz="3200" b="1"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 الذين </a:t>
              </a:r>
              <a:r>
                <a:rPr kumimoji="0" lang="en-US" altLang="en-US" sz="3200" b="1"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دمروا</a:t>
              </a:r>
              <a:r>
                <a:rPr kumimoji="0" lang="en-US" altLang="en-US" sz="3200" b="1"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الغرب</a:t>
              </a:r>
              <a:r>
                <a:rPr kumimoji="0" lang="en-US" altLang="en-US" sz="3200" b="1"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المسيحي</a:t>
              </a:r>
              <a:endParaRPr kumimoji="0" lang="en-US" altLang="en-US" sz="3200" b="1"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 name="Picture 4" descr="Picture 4"/>
          <p:cNvPicPr>
            <a:picLocks noChangeAspect="1"/>
          </p:cNvPicPr>
          <p:nvPr/>
        </p:nvPicPr>
        <p:blipFill>
          <a:blip r:embed="rId2"/>
          <a:stretch>
            <a:fillRect/>
          </a:stretch>
        </p:blipFill>
        <p:spPr>
          <a:xfrm>
            <a:off x="0" y="0"/>
            <a:ext cx="5145016" cy="6858000"/>
          </a:xfrm>
          <a:prstGeom prst="rect">
            <a:avLst/>
          </a:prstGeom>
          <a:ln w="12700">
            <a:miter lim="400000"/>
          </a:ln>
        </p:spPr>
      </p:pic>
      <p:sp>
        <p:nvSpPr>
          <p:cNvPr id="2622" name="Rectangle 2"/>
          <p:cNvSpPr txBox="1">
            <a:spLocks noGrp="1"/>
          </p:cNvSpPr>
          <p:nvPr>
            <p:ph type="title"/>
          </p:nvPr>
        </p:nvSpPr>
        <p:spPr>
          <a:xfrm>
            <a:off x="76200" y="4615670"/>
            <a:ext cx="5029200" cy="2013730"/>
          </a:xfrm>
          <a:prstGeom prst="rect">
            <a:avLst/>
          </a:prstGeom>
          <a:effectLst>
            <a:outerShdw blurRad="63500" dist="38099" dir="2700000" rotWithShape="0">
              <a:srgbClr val="4B462F">
                <a:alpha val="74998"/>
              </a:srgbClr>
            </a:outerShdw>
          </a:effectLst>
        </p:spPr>
        <p:txBody>
          <a:bodyPr>
            <a:normAutofit fontScale="90000"/>
          </a:bodyPr>
          <a:lstStyle/>
          <a:p>
            <a:pPr defTabSz="813816">
              <a:defRPr sz="4450" b="1">
                <a:solidFill>
                  <a:schemeClr val="accent3">
                    <a:lumOff val="44000"/>
                  </a:schemeClr>
                </a:solidFill>
              </a:defRPr>
            </a:pPr>
            <a:r>
              <a:rPr lang="ar-JO" dirty="0"/>
              <a:t>رد: لماذا</a:t>
            </a:r>
            <a:br>
              <a:rPr lang="ar-JO" dirty="0"/>
            </a:br>
            <a:r>
              <a:rPr lang="ar-JO" dirty="0"/>
              <a:t>لا يكون نيرون</a:t>
            </a:r>
            <a:br>
              <a:rPr lang="ar-JO" dirty="0"/>
            </a:br>
            <a:r>
              <a:rPr lang="ar-JO" dirty="0"/>
              <a:t>هو الـ 666؟</a:t>
            </a:r>
            <a:endParaRPr dirty="0"/>
          </a:p>
        </p:txBody>
      </p:sp>
      <p:sp>
        <p:nvSpPr>
          <p:cNvPr id="2623"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479</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24" name="Rectangle 3"/>
          <p:cNvSpPr txBox="1"/>
          <p:nvPr/>
        </p:nvSpPr>
        <p:spPr>
          <a:xfrm>
            <a:off x="5190735" y="757098"/>
            <a:ext cx="3907546" cy="4298613"/>
          </a:xfrm>
          <a:prstGeom prst="rect">
            <a:avLst/>
          </a:prstGeom>
          <a:ln w="12700">
            <a:miter lim="400000"/>
          </a:ln>
          <a:effectLst>
            <a:outerShdw blurRad="63500" dist="17961" dir="2700000" rotWithShape="0">
              <a:srgbClr val="80808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marR="0" lvl="0" indent="-342900" algn="r" defTabSz="914400" rtl="1" eaLnBrk="1" fontAlgn="auto" latinLnBrk="0" hangingPunct="0">
              <a:lnSpc>
                <a:spcPct val="100000"/>
              </a:lnSpc>
              <a:spcBef>
                <a:spcPts val="700"/>
              </a:spcBef>
              <a:spcAft>
                <a:spcPts val="0"/>
              </a:spcAft>
              <a:buClrTx/>
              <a:buSzPct val="100000"/>
              <a:buFontTx/>
              <a:buChar char="•"/>
              <a:tabLst/>
              <a:defRPr sz="3000" b="1">
                <a:solidFill>
                  <a:srgbClr val="000066"/>
                </a:solidFill>
              </a:defRPr>
            </a:pPr>
            <a:r>
              <a:rPr kumimoji="0" lang="ar-JO" sz="30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rPr>
              <a:t>مارس نيرون السلطة </a:t>
            </a:r>
            <a:r>
              <a:rPr kumimoji="0" lang="ar-JO" sz="32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rPr>
              <a:t>من 54 إلى 68 ميلادي، وليس 42 شهراً </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2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rPr>
              <a:t>   (رؤيا 13: 5).</a:t>
            </a:r>
            <a:endParaRPr kumimoji="0" sz="32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endParaRPr>
          </a:p>
          <a:p>
            <a:pPr marL="342900" marR="0" lvl="0" indent="-342900" algn="l" defTabSz="914400" rtl="0" eaLnBrk="1" fontAlgn="auto" latinLnBrk="0" hangingPunct="0">
              <a:lnSpc>
                <a:spcPct val="100000"/>
              </a:lnSpc>
              <a:spcBef>
                <a:spcPts val="700"/>
              </a:spcBef>
              <a:spcAft>
                <a:spcPts val="0"/>
              </a:spcAft>
              <a:buClrTx/>
              <a:buSzPct val="100000"/>
              <a:buFontTx/>
              <a:buChar char="•"/>
              <a:tabLst/>
              <a:defRPr sz="3000" b="1">
                <a:solidFill>
                  <a:srgbClr val="000066"/>
                </a:solidFill>
              </a:defRPr>
            </a:pPr>
            <a:endParaRPr kumimoji="0" sz="32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Pct val="100000"/>
              <a:buFontTx/>
              <a:buChar char="•"/>
              <a:tabLst/>
              <a:defRPr sz="3000" b="1">
                <a:solidFill>
                  <a:srgbClr val="000066"/>
                </a:solidFill>
              </a:defRPr>
            </a:pPr>
            <a:r>
              <a:rPr kumimoji="0" lang="ar-JO" sz="30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rPr>
              <a:t>لم يعبد جميع سكان الأرض نيرون</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0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rPr>
              <a:t>   (رؤيا 13: 8).</a:t>
            </a:r>
            <a:endParaRPr kumimoji="0" sz="3000" b="1" u="none" strike="noStrike" kern="0" cap="none" spc="0" normalizeH="0" baseline="0" noProof="0" dirty="0">
              <a:ln>
                <a:noFill/>
              </a:ln>
              <a:solidFill>
                <a:srgbClr val="000066"/>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6" name="Picture 5" descr="Picture 5"/>
          <p:cNvPicPr>
            <a:picLocks noChangeAspect="1"/>
          </p:cNvPicPr>
          <p:nvPr/>
        </p:nvPicPr>
        <p:blipFill>
          <a:blip r:embed="rId3"/>
          <a:stretch>
            <a:fillRect/>
          </a:stretch>
        </p:blipFill>
        <p:spPr>
          <a:xfrm>
            <a:off x="4600575" y="0"/>
            <a:ext cx="4543425" cy="6096000"/>
          </a:xfrm>
          <a:prstGeom prst="rect">
            <a:avLst/>
          </a:prstGeom>
          <a:ln w="12700">
            <a:miter lim="400000"/>
          </a:ln>
        </p:spPr>
      </p:pic>
      <p:pic>
        <p:nvPicPr>
          <p:cNvPr id="2627" name="Picture 4" descr="Picture 4"/>
          <p:cNvPicPr>
            <a:picLocks noChangeAspect="1"/>
          </p:cNvPicPr>
          <p:nvPr/>
        </p:nvPicPr>
        <p:blipFill>
          <a:blip r:embed="rId4"/>
          <a:stretch>
            <a:fillRect/>
          </a:stretch>
        </p:blipFill>
        <p:spPr>
          <a:xfrm>
            <a:off x="0" y="0"/>
            <a:ext cx="4687888" cy="6096000"/>
          </a:xfrm>
          <a:prstGeom prst="rect">
            <a:avLst/>
          </a:prstGeom>
          <a:ln w="12700">
            <a:miter lim="400000"/>
          </a:ln>
        </p:spPr>
      </p:pic>
      <p:sp>
        <p:nvSpPr>
          <p:cNvPr id="2628" name="Rectangle 6"/>
          <p:cNvSpPr/>
          <p:nvPr/>
        </p:nvSpPr>
        <p:spPr>
          <a:xfrm>
            <a:off x="0" y="5410200"/>
            <a:ext cx="9144000" cy="1447800"/>
          </a:xfrm>
          <a:prstGeom prst="rect">
            <a:avLst/>
          </a:prstGeom>
          <a:solidFill>
            <a:srgbClr val="000000"/>
          </a:solidFill>
          <a:ln>
            <a:solidFill>
              <a:srgbClr val="000000"/>
            </a:solidFill>
            <a:miter/>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29" name="Rectangle 2"/>
          <p:cNvSpPr txBox="1">
            <a:spLocks noGrp="1"/>
          </p:cNvSpPr>
          <p:nvPr>
            <p:ph type="title"/>
          </p:nvPr>
        </p:nvSpPr>
        <p:spPr>
          <a:xfrm>
            <a:off x="104775" y="5486400"/>
            <a:ext cx="8915400" cy="1371600"/>
          </a:xfrm>
          <a:prstGeom prst="rect">
            <a:avLst/>
          </a:prstGeom>
        </p:spPr>
        <p:txBody>
          <a:bodyPr/>
          <a:lstStyle>
            <a:lvl1pPr>
              <a:defRPr sz="4000" b="1">
                <a:solidFill>
                  <a:schemeClr val="accent3">
                    <a:lumOff val="44000"/>
                  </a:schemeClr>
                </a:solidFill>
              </a:defRPr>
            </a:lvl1pPr>
          </a:lstStyle>
          <a:p>
            <a:r>
              <a:rPr lang="ar-JO" dirty="0"/>
              <a:t>كما يؤكد بيّل، لا يوجد إشارة إلى</a:t>
            </a:r>
            <a:br>
              <a:rPr lang="ar-JO" dirty="0"/>
            </a:br>
            <a:r>
              <a:rPr lang="ar-JO" dirty="0"/>
              <a:t>نيرون أو دوميتيان في رؤيا 17: 10</a:t>
            </a:r>
            <a:endParaRPr dirty="0"/>
          </a:p>
        </p:txBody>
      </p:sp>
      <p:sp>
        <p:nvSpPr>
          <p:cNvPr id="2630" name="Text Box 7"/>
          <p:cNvSpPr txBox="1"/>
          <p:nvPr/>
        </p:nvSpPr>
        <p:spPr>
          <a:xfrm>
            <a:off x="1828002" y="4800600"/>
            <a:ext cx="2772573"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نيرون (54 – 68 م)</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31" name="Text Box 8"/>
          <p:cNvSpPr txBox="1"/>
          <p:nvPr/>
        </p:nvSpPr>
        <p:spPr>
          <a:xfrm>
            <a:off x="5679737" y="4800600"/>
            <a:ext cx="3508119"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دوميتيان (81 – 96 م)</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634" name="Group 13"/>
          <p:cNvGrpSpPr/>
          <p:nvPr/>
        </p:nvGrpSpPr>
        <p:grpSpPr>
          <a:xfrm>
            <a:off x="0" y="0"/>
            <a:ext cx="4648200" cy="5410201"/>
            <a:chOff x="0" y="0"/>
            <a:chExt cx="4648200" cy="5410200"/>
          </a:xfrm>
        </p:grpSpPr>
        <p:sp>
          <p:nvSpPr>
            <p:cNvPr id="2632" name="Line 9"/>
            <p:cNvSpPr/>
            <p:nvPr/>
          </p:nvSpPr>
          <p:spPr>
            <a:xfrm>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33" name="Line 10"/>
            <p:cNvSpPr/>
            <p:nvPr/>
          </p:nvSpPr>
          <p:spPr>
            <a:xfrm flipH="1">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637" name="Group 14"/>
          <p:cNvGrpSpPr/>
          <p:nvPr/>
        </p:nvGrpSpPr>
        <p:grpSpPr>
          <a:xfrm>
            <a:off x="4724400" y="0"/>
            <a:ext cx="4419600" cy="5410201"/>
            <a:chOff x="0" y="0"/>
            <a:chExt cx="4419600" cy="5410200"/>
          </a:xfrm>
        </p:grpSpPr>
        <p:sp>
          <p:nvSpPr>
            <p:cNvPr id="2635" name="Line 11"/>
            <p:cNvSpPr/>
            <p:nvPr/>
          </p:nvSpPr>
          <p:spPr>
            <a:xfrm>
              <a:off x="-1" y="0"/>
              <a:ext cx="44196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36" name="Line 12"/>
            <p:cNvSpPr/>
            <p:nvPr/>
          </p:nvSpPr>
          <p:spPr>
            <a:xfrm flipH="1">
              <a:off x="-1" y="-1"/>
              <a:ext cx="4419601" cy="5410202"/>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638"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480</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9" grpId="0" animBg="1" advAuto="0"/>
      <p:bldP spid="2634" grpId="0" animBg="1" advAuto="0"/>
      <p:bldP spid="263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640" name="Group 108"/>
          <p:cNvGraphicFramePr/>
          <p:nvPr>
            <p:extLst>
              <p:ext uri="{D42A27DB-BD31-4B8C-83A1-F6EECF244321}">
                <p14:modId xmlns:p14="http://schemas.microsoft.com/office/powerpoint/2010/main" val="2622970194"/>
              </p:ext>
            </p:extLst>
          </p:nvPr>
        </p:nvGraphicFramePr>
        <p:xfrm>
          <a:off x="-2" y="855540"/>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algn="ctr">
                        <a:defRPr sz="1800"/>
                      </a:pPr>
                      <a:r>
                        <a:rPr lang="ar-JO" sz="2400" b="1" i="0" dirty="0">
                          <a:solidFill>
                            <a:srgbClr val="FFFF00"/>
                          </a:solidFill>
                          <a:latin typeface="Arial" panose="020B0604020202020204" pitchFamily="34" charset="0"/>
                          <a:cs typeface="Arial" panose="020B0604020202020204" pitchFamily="34" charset="0"/>
                        </a:rPr>
                        <a:t>دانيال 7: 1- 8</a:t>
                      </a:r>
                      <a:endParaRPr sz="2400" b="1" i="0" dirty="0">
                        <a:solidFill>
                          <a:srgbClr val="FFFF00"/>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tc>
                  <a:txBody>
                    <a:bodyPr/>
                    <a:lstStyle/>
                    <a:p>
                      <a:pPr algn="ctr">
                        <a:defRPr sz="1800"/>
                      </a:pPr>
                      <a:r>
                        <a:rPr lang="ar-JO" sz="2400" b="1" i="0" dirty="0">
                          <a:solidFill>
                            <a:srgbClr val="FFFF00"/>
                          </a:solidFill>
                          <a:latin typeface="Arial" panose="020B0604020202020204" pitchFamily="34" charset="0"/>
                          <a:cs typeface="Arial" panose="020B0604020202020204" pitchFamily="34" charset="0"/>
                        </a:rPr>
                        <a:t>رؤيا 13 :1 -2؛ 17: 9- 12</a:t>
                      </a:r>
                      <a:endParaRPr sz="2400" b="1" i="0" dirty="0">
                        <a:solidFill>
                          <a:srgbClr val="FFFF00"/>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603519">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أربعة حيوانات (أسد، دب، نمر،</a:t>
                      </a:r>
                    </a:p>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وحيوان هائل وقوي</a:t>
                      </a:r>
                    </a:p>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وله عشرة قرون)</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وحش واحد مثل النمر، والدب، والأسد، </a:t>
                      </a:r>
                    </a:p>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(13: 2) </a:t>
                      </a:r>
                    </a:p>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وله عشرة قرون (13: 1؛ 17: 3)</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1"/>
                  </a:ext>
                </a:extLst>
              </a:tr>
              <a:tr h="1097299">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سبعة رؤوس تمثل</a:t>
                      </a:r>
                    </a:p>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أربع ممالك متعاقبة</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سبعة رؤوس تمثل</a:t>
                      </a:r>
                    </a:p>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سبع ممالك متعاقبة</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2"/>
                  </a:ext>
                </a:extLst>
              </a:tr>
              <a:tr h="864672">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أربعة ممالك</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سبعة ممالك</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3"/>
                  </a:ext>
                </a:extLst>
              </a:tr>
              <a:tr h="967087">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عشرة قرون (العدد 7)</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i="0" dirty="0">
                          <a:solidFill>
                            <a:schemeClr val="accent3">
                              <a:lumOff val="44000"/>
                            </a:schemeClr>
                          </a:solidFill>
                          <a:latin typeface="Arial" panose="020B0604020202020204" pitchFamily="34" charset="0"/>
                          <a:cs typeface="Arial" panose="020B0604020202020204" pitchFamily="34" charset="0"/>
                        </a:rPr>
                        <a:t>عشرة قرون (13: 1؛ 17: 3، 12)</a:t>
                      </a:r>
                      <a:endParaRPr sz="2400" b="1" i="0"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4"/>
                  </a:ext>
                </a:extLst>
              </a:tr>
            </a:tbl>
          </a:graphicData>
        </a:graphic>
      </p:graphicFrame>
      <p:sp>
        <p:nvSpPr>
          <p:cNvPr id="2641"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مارك ل. هيت الشكوك، نقد لوجهة النظر السابق</a:t>
            </a:r>
            <a:r>
              <a:rPr kumimoji="0" lang="ar-JO"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ي</a:t>
            </a: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ة لرؤيا 17: 9- 11 ونيرون،</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مكتبة ساكرا 164 (يوليو - سبتمبر 2007): 484</a:t>
            </a:r>
            <a:endParaRPr kumimoji="0" lang="en-US"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42"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479</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43" name="Title 1"/>
          <p:cNvSpPr txBox="1">
            <a:spLocks noGrp="1"/>
          </p:cNvSpPr>
          <p:nvPr>
            <p:ph type="title" idx="4294967295"/>
          </p:nvPr>
        </p:nvSpPr>
        <p:spPr>
          <a:xfrm>
            <a:off x="457200" y="27664"/>
            <a:ext cx="8229600" cy="827877"/>
          </a:xfrm>
          <a:prstGeom prst="rect">
            <a:avLst/>
          </a:prstGeom>
        </p:spPr>
        <p:txBody>
          <a:bodyPr>
            <a:normAutofit/>
          </a:bodyPr>
          <a:lstStyle>
            <a:lvl1pPr>
              <a:defRPr sz="3600" b="1"/>
            </a:lvl1pPr>
          </a:lstStyle>
          <a:p>
            <a:r>
              <a:rPr lang="ar-JO" dirty="0"/>
              <a:t>العلاقة مع دانيال</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45"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479</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nvGrpSpPr>
          <p:cNvPr id="2648" name="Rectangle 3"/>
          <p:cNvGrpSpPr/>
          <p:nvPr/>
        </p:nvGrpSpPr>
        <p:grpSpPr>
          <a:xfrm>
            <a:off x="0" y="1588192"/>
            <a:ext cx="9144000" cy="4495801"/>
            <a:chOff x="0" y="0"/>
            <a:chExt cx="9144000" cy="4495800"/>
          </a:xfrm>
        </p:grpSpPr>
        <p:sp>
          <p:nvSpPr>
            <p:cNvPr id="2646" name="Rectangle"/>
            <p:cNvSpPr/>
            <p:nvPr/>
          </p:nvSpPr>
          <p:spPr>
            <a:xfrm>
              <a:off x="0" y="0"/>
              <a:ext cx="9144000" cy="4495800"/>
            </a:xfrm>
            <a:prstGeom prst="rect">
              <a:avLst/>
            </a:prstGeom>
            <a:solidFill>
              <a:schemeClr val="accent3">
                <a:lumOff val="44000"/>
                <a:alpha val="64999"/>
              </a:schemeClr>
            </a:solidFill>
            <a:ln w="12700" cap="flat">
              <a:noFill/>
              <a:miter lim="400000"/>
            </a:ln>
            <a:effectLst/>
          </p:spPr>
          <p:txBody>
            <a:bodyPr wrap="square" lIns="46799" tIns="46799" rIns="46799" bIns="46799" numCol="1" anchor="t">
              <a:noAutofit/>
            </a:bodyPr>
            <a:lstStyle/>
            <a:p>
              <a:pPr marL="342900" marR="0" lvl="0" indent="-342900" algn="l" defTabSz="914400" rtl="0" eaLnBrk="1" fontAlgn="auto" latinLnBrk="0" hangingPunct="0">
                <a:lnSpc>
                  <a:spcPct val="100000"/>
                </a:lnSpc>
                <a:spcBef>
                  <a:spcPts val="700"/>
                </a:spcBef>
                <a:spcAft>
                  <a:spcPts val="0"/>
                </a:spcAft>
                <a:buClrTx/>
                <a:buSzTx/>
                <a:buFontTx/>
                <a:buNone/>
                <a:tabLst/>
                <a:defRPr sz="3200"/>
              </a:pP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47" name="Egypt (Pharaohs)…"/>
            <p:cNvSpPr txBox="1"/>
            <p:nvPr/>
          </p:nvSpPr>
          <p:spPr>
            <a:xfrm>
              <a:off x="45719" y="0"/>
              <a:ext cx="9052562" cy="4414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مصر (الفراعنة)</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آشور (الملوك الآشوريون)</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3.  بابل الجديدة (نبوخذنصّر)</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4.  مادي وفارس (كورش)</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5.  اليونان (الإسكندر الأكبر)</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6.  روما (القياصرة؛ الواحد)</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7.  إعادة توحيد الإمبراطورية الرومانية (عشرة ملوك؛ ليس بعد)</a:t>
              </a:r>
              <a:r>
                <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 </a:t>
              </a:r>
              <a:endParaRPr kumimoji="0" sz="32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rPr>
                <a:t>8.  مملكة عالم الأمم النهائية (ضد المسيح)</a:t>
              </a:r>
              <a:endParaRPr kumimoji="0" sz="3000" b="1"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panose="020B0604020202020204" pitchFamily="34" charset="0"/>
                <a:cs typeface="Arial" panose="020B0604020202020204" pitchFamily="34" charset="0"/>
                <a:sym typeface="Arial"/>
              </a:endParaRPr>
            </a:p>
          </p:txBody>
        </p:sp>
      </p:grpSp>
      <p:sp>
        <p:nvSpPr>
          <p:cNvPr id="2649"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normAutofit/>
          </a:bodyPr>
          <a:lstStyle>
            <a:lvl1pPr defTabSz="731520">
              <a:defRPr sz="3680" b="1">
                <a:solidFill>
                  <a:schemeClr val="accent3">
                    <a:lumOff val="44000"/>
                  </a:schemeClr>
                </a:solidFill>
              </a:defRPr>
            </a:lvl1pPr>
          </a:lstStyle>
          <a:p>
            <a:r>
              <a:rPr lang="ar-JO" dirty="0"/>
              <a:t>ثماني ممالك متعاقبة (17: 10 -11)</a:t>
            </a:r>
            <a:endParaRPr dirty="0"/>
          </a:p>
        </p:txBody>
      </p:sp>
      <p:sp>
        <p:nvSpPr>
          <p:cNvPr id="2650"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مارك ل. هيت الشكوك، نقد لوجهة النظر السابقية لرؤيا 17: 9- 11 ونيرون،</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مكتبة ساكرا 164 (يوليو - سبتمبر 2007): 484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8"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52" name="Rectangle 2"/>
          <p:cNvSpPr txBox="1">
            <a:spLocks noGrp="1"/>
          </p:cNvSpPr>
          <p:nvPr>
            <p:ph type="title"/>
          </p:nvPr>
        </p:nvSpPr>
        <p:spPr>
          <a:xfrm>
            <a:off x="0" y="69830"/>
            <a:ext cx="8255397" cy="724023"/>
          </a:xfrm>
          <a:prstGeom prst="rect">
            <a:avLst/>
          </a:prstGeom>
          <a:effectLst>
            <a:outerShdw blurRad="63500" dist="17961" dir="2700000" rotWithShape="0">
              <a:srgbClr val="000000">
                <a:alpha val="74998"/>
              </a:srgbClr>
            </a:outerShdw>
          </a:effectLst>
        </p:spPr>
        <p:txBody>
          <a:bodyPr/>
          <a:lstStyle>
            <a:lvl1pPr>
              <a:defRPr sz="3200" b="1" i="1">
                <a:solidFill>
                  <a:schemeClr val="accent3">
                    <a:lumOff val="44000"/>
                  </a:schemeClr>
                </a:solidFill>
              </a:defRPr>
            </a:lvl1pPr>
          </a:lstStyle>
          <a:p>
            <a:r>
              <a:rPr lang="ar-JO" i="0" dirty="0"/>
              <a:t>المؤيدون لوجهة نظر الممالك المتعاقبة</a:t>
            </a:r>
            <a:endParaRPr i="0" dirty="0"/>
          </a:p>
        </p:txBody>
      </p:sp>
      <p:sp>
        <p:nvSpPr>
          <p:cNvPr id="2653" name="Text Box 1034"/>
          <p:cNvSpPr txBox="1"/>
          <p:nvPr/>
        </p:nvSpPr>
        <p:spPr>
          <a:xfrm>
            <a:off x="8326783" y="-1"/>
            <a:ext cx="817218" cy="83317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479-480</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54" name="Rectangle 2"/>
          <p:cNvSpPr txBox="1"/>
          <p:nvPr/>
        </p:nvSpPr>
        <p:spPr>
          <a:xfrm>
            <a:off x="133920" y="1901056"/>
            <a:ext cx="8823703" cy="3046988"/>
          </a:xfrm>
          <a:prstGeom prst="rect">
            <a:avLst/>
          </a:prstGeom>
          <a:ln w="12700">
            <a:miter lim="400000"/>
          </a:ln>
          <a:effectLst>
            <a:outerShdw blurRad="63500" dist="1796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تتجنب وجهة نظر الممالك المتعاقبة الطبيعة الغامضة لوجهة</a:t>
            </a:r>
            <a:endPar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النظر الرمزية</a:t>
            </a:r>
            <a:r>
              <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وتتوافق مع صور العهد القديم من دانيال </a:t>
            </a:r>
            <a:r>
              <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7،</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وتقدم تفسير</a:t>
            </a:r>
            <a:r>
              <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متسق</a:t>
            </a:r>
            <a:r>
              <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للملوك الثمانية</a:t>
            </a:r>
            <a:r>
              <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ولهذه الأسباب فهذه</a:t>
            </a:r>
            <a:endPar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هي وجهة النظر المفضلة</a:t>
            </a:r>
            <a:r>
              <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لذلك فإن رؤيا 17: 9- 11 لا تقدم</a:t>
            </a:r>
            <a:endPar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أي دعم للتاريخ المبكر لسفر الرؤيا</a:t>
            </a:r>
            <a:r>
              <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على أساس فكرة أن</a:t>
            </a:r>
            <a:endParaRPr kumimoji="0" lang="ar-JO"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نيرون هو الملك السادس</a:t>
            </a:r>
            <a:endParaRPr kumimoji="0" sz="32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55"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مارك ل. هيت الشكوك، نقد لوجهة النظر السابقية لرؤيا 17: 9- 11 ونيرون،</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مكتبة ساكرا 164 (يوليو - سبتمبر 2007): 484</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2482850" y="11969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116013" y="952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107950" y="3573453"/>
            <a:ext cx="4176713" cy="954107"/>
          </a:xfrm>
        </p:spPr>
        <p:txBody>
          <a:bodyPr rtlCol="0">
            <a:spAutoFit/>
          </a:bodyPr>
          <a:lstStyle/>
          <a:p>
            <a:pPr algn="l">
              <a:defRPr/>
            </a:pPr>
            <a:r>
              <a:rPr lang="ar-JO" sz="2800" b="1" kern="1200" dirty="0">
                <a:solidFill>
                  <a:schemeClr val="bg1"/>
                </a:solidFill>
                <a:latin typeface="Arial" panose="020B0604020202020204" pitchFamily="34" charset="0"/>
                <a:ea typeface="ＭＳ Ｐゴシック" charset="0"/>
                <a:cs typeface="Arial" panose="020B0604020202020204" pitchFamily="34" charset="0"/>
              </a:rPr>
              <a:t>السيطرة على النظام</a:t>
            </a:r>
            <a:br>
              <a:rPr lang="ar-JO" sz="2800" b="1" kern="1200" dirty="0">
                <a:solidFill>
                  <a:schemeClr val="bg1"/>
                </a:solidFill>
                <a:latin typeface="Arial" panose="020B0604020202020204" pitchFamily="34" charset="0"/>
                <a:ea typeface="ＭＳ Ｐゴシック" charset="0"/>
                <a:cs typeface="Arial" panose="020B0604020202020204" pitchFamily="34" charset="0"/>
              </a:rPr>
            </a:br>
            <a:r>
              <a:rPr lang="ar-JO" sz="2800" b="1" kern="1200" dirty="0">
                <a:solidFill>
                  <a:schemeClr val="bg1"/>
                </a:solidFill>
                <a:latin typeface="Arial" panose="020B0604020202020204" pitchFamily="34" charset="0"/>
                <a:ea typeface="ＭＳ Ｐゴシック" charset="0"/>
                <a:cs typeface="Arial" panose="020B0604020202020204" pitchFamily="34" charset="0"/>
              </a:rPr>
              <a:t>السياسي العالمي:</a:t>
            </a:r>
            <a:endParaRPr lang="en-US" sz="2800" b="1" kern="1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132138" y="2492375"/>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6372225" y="2565400"/>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8101013" y="496817"/>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8101013" y="1560513"/>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250825" y="7651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995738" y="36449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80975" y="18446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6875463" y="38608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7 رؤوس</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الرومان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متتابع</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الماضي</a:t>
            </a:r>
            <a: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9- 11</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ملوك</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جميع أنحاء العالم</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متزامن</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المستقبل</a:t>
            </a:r>
            <a: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12</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الوحش (الملك الثامن)</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جميع أنحاء العالم</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السيطرة على 10 ملوك</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المستقبل</a:t>
            </a:r>
            <a: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13</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5" name="Picture 18"/>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6533" y="19244"/>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0242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ＭＳ Ｐゴシック" charset="0"/>
            </a:endParaRPr>
          </a:p>
        </p:txBody>
      </p:sp>
      <p:sp>
        <p:nvSpPr>
          <p:cNvPr id="2" name="Title 1"/>
          <p:cNvSpPr>
            <a:spLocks noGrp="1"/>
          </p:cNvSpPr>
          <p:nvPr>
            <p:ph type="title"/>
          </p:nvPr>
        </p:nvSpPr>
        <p:spPr>
          <a:xfrm>
            <a:off x="195390" y="119890"/>
            <a:ext cx="8948610" cy="731838"/>
          </a:xfrm>
        </p:spPr>
        <p:txBody>
          <a:bodyPr/>
          <a:lstStyle/>
          <a:p>
            <a:pPr>
              <a:defRPr/>
            </a:pPr>
            <a:r>
              <a:rPr lang="ar-SA" sz="3600" b="1" kern="1200" dirty="0">
                <a:solidFill>
                  <a:schemeClr val="bg1"/>
                </a:solidFill>
                <a:latin typeface="Arial" panose="020B0604020202020204" pitchFamily="34" charset="0"/>
                <a:ea typeface="ＭＳ Ｐゴシック"/>
                <a:cs typeface="Arial" panose="020B0604020202020204" pitchFamily="34" charset="0"/>
              </a:rPr>
              <a:t>دول ال</a:t>
            </a:r>
            <a:r>
              <a:rPr lang="ar-JO" sz="3600" b="1" kern="1200" dirty="0">
                <a:solidFill>
                  <a:schemeClr val="bg1"/>
                </a:solidFill>
                <a:latin typeface="Arial" panose="020B0604020202020204" pitchFamily="34" charset="0"/>
                <a:ea typeface="ＭＳ Ｐゴシック"/>
                <a:cs typeface="Arial" panose="020B0604020202020204" pitchFamily="34" charset="0"/>
              </a:rPr>
              <a:t>إ</a:t>
            </a:r>
            <a:r>
              <a:rPr lang="ar-SA" sz="3600" b="1" kern="1200" dirty="0">
                <a:solidFill>
                  <a:schemeClr val="bg1"/>
                </a:solidFill>
                <a:latin typeface="Arial" panose="020B0604020202020204" pitchFamily="34" charset="0"/>
                <a:ea typeface="ＭＳ Ｐゴシック"/>
                <a:cs typeface="Arial" panose="020B0604020202020204" pitchFamily="34" charset="0"/>
              </a:rPr>
              <a:t>تحاد الأوروبي</a:t>
            </a:r>
            <a:endParaRPr lang="en-US" sz="4800" dirty="0">
              <a:solidFill>
                <a:schemeClr val="bg1"/>
              </a:solidFill>
            </a:endParaRPr>
          </a:p>
        </p:txBody>
      </p:sp>
      <p:sp>
        <p:nvSpPr>
          <p:cNvPr id="7" name="Text Box 37"/>
          <p:cNvSpPr txBox="1">
            <a:spLocks noChangeArrowheads="1"/>
          </p:cNvSpPr>
          <p:nvPr/>
        </p:nvSpPr>
        <p:spPr bwMode="auto">
          <a:xfrm>
            <a:off x="8410849"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56417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3" name="Picture 15" descr="Picture 15"/>
          <p:cNvPicPr>
            <a:picLocks noChangeAspect="1"/>
          </p:cNvPicPr>
          <p:nvPr/>
        </p:nvPicPr>
        <p:blipFill>
          <a:blip r:embed="rId2"/>
          <a:stretch>
            <a:fillRect/>
          </a:stretch>
        </p:blipFill>
        <p:spPr>
          <a:xfrm>
            <a:off x="875506" y="1441449"/>
            <a:ext cx="7392988" cy="5416551"/>
          </a:xfrm>
          <a:prstGeom prst="rect">
            <a:avLst/>
          </a:prstGeom>
          <a:ln w="12700">
            <a:miter lim="400000"/>
          </a:ln>
        </p:spPr>
      </p:pic>
      <p:sp>
        <p:nvSpPr>
          <p:cNvPr id="2684" name="WordArt 4"/>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685" name="Line 5"/>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86" name="Title 1"/>
          <p:cNvSpPr txBox="1">
            <a:spLocks noGrp="1"/>
          </p:cNvSpPr>
          <p:nvPr>
            <p:ph type="title"/>
          </p:nvPr>
        </p:nvSpPr>
        <p:spPr>
          <a:xfrm>
            <a:off x="0" y="825499"/>
            <a:ext cx="9144000" cy="731840"/>
          </a:xfrm>
          <a:prstGeom prst="rect">
            <a:avLst/>
          </a:prstGeom>
        </p:spPr>
        <p:txBody>
          <a:bodyPr/>
          <a:lstStyle>
            <a:lvl1pPr>
              <a:defRPr sz="3200" b="1"/>
            </a:lvl1pPr>
          </a:lstStyle>
          <a:p>
            <a:r>
              <a:rPr lang="ar-JO" dirty="0"/>
              <a:t>الختم الرسمي للبرلمان الأوروبي</a:t>
            </a:r>
            <a:endParaRPr dirty="0"/>
          </a:p>
        </p:txBody>
      </p:sp>
      <p:sp>
        <p:nvSpPr>
          <p:cNvPr id="2687" name="Text Box 37"/>
          <p:cNvSpPr txBox="1"/>
          <p:nvPr/>
        </p:nvSpPr>
        <p:spPr>
          <a:xfrm>
            <a:off x="8240317" y="44449"/>
            <a:ext cx="814261"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110ب</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9" name="Picture 1" descr="Picture 1"/>
          <p:cNvPicPr>
            <a:picLocks noChangeAspect="1"/>
          </p:cNvPicPr>
          <p:nvPr/>
        </p:nvPicPr>
        <p:blipFill>
          <a:blip r:embed="rId3"/>
          <a:stretch>
            <a:fillRect/>
          </a:stretch>
        </p:blipFill>
        <p:spPr>
          <a:xfrm>
            <a:off x="0" y="1370592"/>
            <a:ext cx="9184189" cy="5487410"/>
          </a:xfrm>
          <a:prstGeom prst="rect">
            <a:avLst/>
          </a:prstGeom>
          <a:ln w="12700">
            <a:miter lim="400000"/>
          </a:ln>
        </p:spPr>
      </p:pic>
      <p:sp>
        <p:nvSpPr>
          <p:cNvPr id="2690" name="Rectangle 2"/>
          <p:cNvSpPr txBox="1">
            <a:spLocks noGrp="1"/>
          </p:cNvSpPr>
          <p:nvPr>
            <p:ph type="title"/>
          </p:nvPr>
        </p:nvSpPr>
        <p:spPr>
          <a:xfrm>
            <a:off x="0" y="0"/>
            <a:ext cx="8427412" cy="1310125"/>
          </a:xfrm>
          <a:prstGeom prst="rect">
            <a:avLst/>
          </a:prstGeom>
        </p:spPr>
        <p:txBody>
          <a:bodyPr/>
          <a:lstStyle>
            <a:lvl1pPr>
              <a:defRPr sz="4000" b="1"/>
            </a:lvl1pPr>
          </a:lstStyle>
          <a:p>
            <a:r>
              <a:rPr lang="ar-JO" dirty="0"/>
              <a:t>خريطة العالم الجديد بعد الحرب العالمية الثانية</a:t>
            </a:r>
            <a:endParaRPr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ctrTitle"/>
          </p:nvPr>
        </p:nvSpPr>
        <p:spPr>
          <a:xfrm>
            <a:off x="685800" y="2286000"/>
            <a:ext cx="7772400" cy="1143000"/>
          </a:xfrm>
        </p:spPr>
        <p:txBody>
          <a:bodyPr/>
          <a:lstStyle/>
          <a:p>
            <a:pPr>
              <a:defRPr/>
            </a:pPr>
            <a:r>
              <a:rPr lang="en-US" b="1" dirty="0">
                <a:latin typeface="Arial" panose="020B0604020202020204" pitchFamily="34" charset="0"/>
                <a:cs typeface="Arial" panose="020B0604020202020204" pitchFamily="34" charset="0"/>
              </a:rPr>
              <a:t>Characteristics of Babylon</a:t>
            </a:r>
          </a:p>
        </p:txBody>
      </p:sp>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2297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41" name="Text Box 9"/>
          <p:cNvSpPr txBox="1">
            <a:spLocks noChangeArrowheads="1"/>
          </p:cNvSpPr>
          <p:nvPr/>
        </p:nvSpPr>
        <p:spPr bwMode="auto">
          <a:xfrm>
            <a:off x="4211638" y="650875"/>
            <a:ext cx="4752975" cy="3170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العظيمة في الأيام الأخيرة (رؤ 17-18)</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خصائصها   الأساسية؟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4006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كتاب</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73561"/>
              <a:ext cx="9073199" cy="645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كيفين سوانسون</a:t>
              </a:r>
              <a:r>
                <a:rPr kumimoji="0" lang="ar-SA" altLang="en-US" sz="36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 و</a:t>
              </a:r>
              <a:r>
                <a:rPr kumimoji="0" lang="en-US" altLang="en-US" sz="36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عائلته</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ar-JO" sz="3600" b="1" dirty="0">
                <a:latin typeface="Arial" panose="020B0604020202020204" pitchFamily="34" charset="0"/>
                <a:cs typeface="Arial" panose="020B0604020202020204" pitchFamily="34" charset="0"/>
              </a:rPr>
              <a:t>أرتباطات</a:t>
            </a:r>
            <a:endParaRPr lang="en-US" sz="3600" b="1" dirty="0">
              <a:latin typeface="Arial" panose="020B0604020202020204" pitchFamily="34" charset="0"/>
              <a:cs typeface="Arial" panose="020B0604020202020204" pitchFamily="34" charset="0"/>
            </a:endParaRP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كل سكان الأرض</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2، 15)</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grpSp>
        <p:nvGrpSpPr>
          <p:cNvPr id="2" name="Group 1"/>
          <p:cNvGrpSpPr>
            <a:grpSpLocks/>
          </p:cNvGrpSpPr>
          <p:nvPr/>
        </p:nvGrpSpPr>
        <p:grpSpPr bwMode="auto">
          <a:xfrm>
            <a:off x="1981200" y="1082675"/>
            <a:ext cx="5254625" cy="4795838"/>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ملوك الأرض</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2)</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تتسلط على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2)</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فيما بعد يدمرها</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الوحش (17 :16)</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وقت سقوط بابل (الزانية)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(17: 1- 19: 2)</a:t>
            </a:r>
            <a:endParaRPr kumimoji="0" lang="en-US" altLang="zh-CN" sz="4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البداية تجلس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على (17: 3)</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الوحش:</a:t>
              </a:r>
              <a:endPar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7 رؤوس</a:t>
              </a:r>
              <a:endPar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10 قرون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3، 12)</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sp>
        <p:nvSpPr>
          <p:cNvPr id="508935" name="Text Box 37"/>
          <p:cNvSpPr txBox="1">
            <a:spLocks noChangeArrowheads="1"/>
          </p:cNvSpPr>
          <p:nvPr/>
        </p:nvSpPr>
        <p:spPr bwMode="auto">
          <a:xfrm>
            <a:off x="8604250" y="-26988"/>
            <a:ext cx="539750" cy="157184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 د و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الرغبات في السيطرة على (17: 17)</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ar-JO" sz="3600" b="1" dirty="0">
                <a:latin typeface="Arial" panose="020B0604020202020204" pitchFamily="34" charset="0"/>
                <a:cs typeface="Arial" panose="020B0604020202020204" pitchFamily="34" charset="0"/>
              </a:rPr>
              <a:t>أرتباطات</a:t>
            </a:r>
            <a:endParaRPr lang="en-US" sz="3600" b="1" dirty="0">
              <a:latin typeface="Arial" panose="020B0604020202020204" pitchFamily="34" charset="0"/>
              <a:cs typeface="Arial" panose="020B0604020202020204" pitchFamily="34" charset="0"/>
            </a:endParaRP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كل سكان الأرض</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2، 15)</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grpSp>
        <p:nvGrpSpPr>
          <p:cNvPr id="2" name="Group 1"/>
          <p:cNvGrpSpPr>
            <a:grpSpLocks/>
          </p:cNvGrpSpPr>
          <p:nvPr/>
        </p:nvGrpSpPr>
        <p:grpSpPr bwMode="auto">
          <a:xfrm>
            <a:off x="1981200" y="1082675"/>
            <a:ext cx="5254625" cy="4795838"/>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ملوك الأرض</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2)</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تتسلط على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2)</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فيما بعد يدمرها</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الوحش (17:16)</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وقت سقوط بابل (الزانية)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(17: 1- 19: 2)</a:t>
            </a:r>
            <a:endParaRPr kumimoji="0" lang="en-US" altLang="zh-CN" sz="4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البداية تجلس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على (17: 3)</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الوحش:</a:t>
              </a:r>
              <a:endPar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7 رؤوس</a:t>
              </a:r>
              <a:endPar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10 قرون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(17: 3، 12)</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sp>
        <p:nvSpPr>
          <p:cNvPr id="508935" name="Text Box 37"/>
          <p:cNvSpPr txBox="1">
            <a:spLocks noChangeArrowheads="1"/>
          </p:cNvSpPr>
          <p:nvPr/>
        </p:nvSpPr>
        <p:spPr bwMode="auto">
          <a:xfrm>
            <a:off x="8604250" y="-26988"/>
            <a:ext cx="539750" cy="15718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 د و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الرغبات في السيطرة على (17: 17)</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 name="Picture 2">
            <a:extLst>
              <a:ext uri="{FF2B5EF4-FFF2-40B4-BE49-F238E27FC236}">
                <a16:creationId xmlns:a16="http://schemas.microsoft.com/office/drawing/2014/main" id="{E1B08BAF-5500-BE7D-DAF7-194FCBF4FB1B}"/>
              </a:ext>
            </a:extLst>
          </p:cNvPr>
          <p:cNvPicPr>
            <a:picLocks noChangeAspect="1"/>
          </p:cNvPicPr>
          <p:nvPr/>
        </p:nvPicPr>
        <p:blipFill>
          <a:blip r:embed="rId5"/>
          <a:stretch>
            <a:fillRect/>
          </a:stretch>
        </p:blipFill>
        <p:spPr>
          <a:xfrm>
            <a:off x="1191437" y="2626746"/>
            <a:ext cx="5014392" cy="457026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59742F-E529-2D1F-17E5-B96CFA0054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615" y="-1"/>
            <a:ext cx="9285104" cy="6973324"/>
          </a:xfrm>
          <a:prstGeom prst="rect">
            <a:avLst/>
          </a:prstGeom>
        </p:spPr>
      </p:pic>
      <p:sp>
        <p:nvSpPr>
          <p:cNvPr id="187394" name="Rectangle 2"/>
          <p:cNvSpPr>
            <a:spLocks noGrp="1" noChangeArrowheads="1"/>
          </p:cNvSpPr>
          <p:nvPr>
            <p:ph type="title"/>
          </p:nvPr>
        </p:nvSpPr>
        <p:spPr>
          <a:xfrm>
            <a:off x="444500" y="1511300"/>
            <a:ext cx="3048000" cy="2133600"/>
          </a:xfrm>
          <a:effectLst>
            <a:outerShdw blurRad="63500" dist="38099" dir="2700000" algn="ctr" rotWithShape="0">
              <a:schemeClr val="tx1">
                <a:alpha val="74998"/>
              </a:schemeClr>
            </a:outerShdw>
          </a:effectLst>
        </p:spPr>
        <p:txBody>
          <a:bodyPr/>
          <a:lstStyle/>
          <a:p>
            <a:pPr>
              <a:defRPr/>
            </a:pPr>
            <a:r>
              <a:rPr lang="ar-JO" b="1" dirty="0">
                <a:solidFill>
                  <a:srgbClr val="FFFFFF"/>
                </a:solidFill>
                <a:effectLst>
                  <a:glow rad="228600">
                    <a:schemeClr val="accent4">
                      <a:satMod val="175000"/>
                      <a:alpha val="59000"/>
                    </a:schemeClr>
                  </a:glow>
                </a:effectLst>
                <a:latin typeface="Arial" panose="020B0604020202020204" pitchFamily="34" charset="0"/>
                <a:cs typeface="Arial" panose="020B0604020202020204" pitchFamily="34" charset="0"/>
              </a:rPr>
              <a:t>وجهات نظر عن بابل    الأيام الأخيرة</a:t>
            </a:r>
            <a:endParaRPr lang="en-US" b="1" dirty="0">
              <a:effectLst>
                <a:glow rad="228600">
                  <a:schemeClr val="accent4">
                    <a:satMod val="175000"/>
                    <a:alpha val="59000"/>
                  </a:schemeClr>
                </a:glow>
              </a:effectLst>
              <a:latin typeface="Arial" panose="020B0604020202020204" pitchFamily="34" charset="0"/>
              <a:cs typeface="Arial" panose="020B0604020202020204" pitchFamily="34" charset="0"/>
            </a:endParaRPr>
          </a:p>
        </p:txBody>
      </p:sp>
      <p:sp>
        <p:nvSpPr>
          <p:cNvPr id="1032196" name="Text Box 37"/>
          <p:cNvSpPr txBox="1">
            <a:spLocks noChangeArrowheads="1"/>
          </p:cNvSpPr>
          <p:nvPr/>
        </p:nvSpPr>
        <p:spPr bwMode="auto">
          <a:xfrm>
            <a:off x="8411284" y="8413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satMod val="175000"/>
                      <a:alpha val="59000"/>
                    </a:srgbClr>
                  </a:glow>
                </a:effectLst>
                <a:uLnTx/>
                <a:uFillTx/>
                <a:latin typeface="Arial" panose="020B0604020202020204" pitchFamily="34" charset="0"/>
                <a:ea typeface="ＭＳ Ｐゴシック" charset="0"/>
                <a:cs typeface="Arial" panose="020B0604020202020204" pitchFamily="34" charset="0"/>
              </a:rPr>
              <a:t>400</a:t>
            </a:r>
            <a:endParaRPr kumimoji="0" lang="en-US" sz="2400" b="1" u="none" strike="noStrike" kern="1200" cap="none" spc="0" normalizeH="0" baseline="0" noProof="0" dirty="0">
              <a:ln>
                <a:noFill/>
              </a:ln>
              <a:solidFill>
                <a:srgbClr val="FFFFFF"/>
              </a:solidFill>
              <a:effectLst>
                <a:glow rad="228600">
                  <a:srgbClr val="000000">
                    <a:satMod val="175000"/>
                    <a:alpha val="59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5"/>
          <p:cNvSpPr txBox="1">
            <a:spLocks noChangeArrowheads="1"/>
          </p:cNvSpPr>
          <p:nvPr/>
        </p:nvSpPr>
        <p:spPr bwMode="auto">
          <a:xfrm>
            <a:off x="236538" y="3822700"/>
            <a:ext cx="891540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النظام العالمي</a:t>
            </a:r>
            <a:endParaRPr kumimoji="0" lang="en-US" sz="3200" b="1"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الدين</a:t>
            </a:r>
            <a:r>
              <a:rPr kumimoji="0" lang="ar-JO" sz="3200" b="1"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 (الإسلام، الكاثوليك، علم التنجيم، الدين العالمي الموحد / الجيل الجديد)</a:t>
            </a:r>
            <a:endParaRPr kumimoji="0" lang="en-US" sz="3200" b="1"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مدينة</a:t>
            </a:r>
            <a:r>
              <a:rPr kumimoji="0" lang="ar-JO" sz="3200" b="1"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 (بابل، روما، أورشليم)</a:t>
            </a:r>
            <a:endParaRPr kumimoji="0" lang="en-US" sz="3200" b="1"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أمة</a:t>
            </a:r>
            <a:endParaRPr kumimoji="0" lang="en-US" sz="3200" b="1"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603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41" name="Picture 3" descr="Struggleover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5175" y="0"/>
            <a:ext cx="4605338" cy="328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452"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4972050"/>
            <a:ext cx="2514600" cy="1885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34243" name="Picture 6" descr="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648200"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8"/>
              </a:schemeClr>
            </a:outerShdw>
          </a:effectLst>
        </p:spPr>
        <p:txBody>
          <a:bodyPr/>
          <a:lstStyle/>
          <a:p>
            <a:pPr algn="r">
              <a:defRPr/>
            </a:pPr>
            <a:r>
              <a:rPr lang="ar-JO" b="1" dirty="0">
                <a:solidFill>
                  <a:srgbClr val="FFFFFF"/>
                </a:solidFill>
                <a:latin typeface="Arial" panose="020B0604020202020204" pitchFamily="34" charset="0"/>
                <a:cs typeface="Arial" panose="020B0604020202020204" pitchFamily="34" charset="0"/>
              </a:rPr>
              <a:t>هل بابل هي ...</a:t>
            </a:r>
            <a:endParaRPr lang="en-US" b="1" dirty="0">
              <a:latin typeface="Arial" panose="020B0604020202020204" pitchFamily="34" charset="0"/>
              <a:cs typeface="Arial" panose="020B0604020202020204" pitchFamily="34" charset="0"/>
            </a:endParaRPr>
          </a:p>
        </p:txBody>
      </p:sp>
      <p:pic>
        <p:nvPicPr>
          <p:cNvPr id="189451"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124200"/>
            <a:ext cx="2522538"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89455"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6363" y="3429000"/>
            <a:ext cx="2619375"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3424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34248" name="Picture 2" descr="greed see through money over eyes.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502400" y="3357563"/>
            <a:ext cx="2627313"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49" name="WordArt 10"/>
          <p:cNvSpPr>
            <a:spLocks noChangeArrowheads="1" noChangeShapeType="1" noTextEdit="1"/>
          </p:cNvSpPr>
          <p:nvPr/>
        </p:nvSpPr>
        <p:spPr bwMode="auto">
          <a:xfrm>
            <a:off x="1476375" y="1628775"/>
            <a:ext cx="6551613" cy="3887788"/>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lvl="0" algn="ctr" defTabSz="914400" eaLnBrk="0" fontAlgn="base" hangingPunct="0">
              <a:spcBef>
                <a:spcPct val="0"/>
              </a:spcBef>
              <a:spcAft>
                <a:spcPct val="0"/>
              </a:spcAft>
              <a:defRPr/>
            </a:pPr>
            <a:r>
              <a:rPr lang="ar-JO" sz="3600" kern="10">
                <a:ln w="9525">
                  <a:round/>
                  <a:headEnd/>
                  <a:tailEnd/>
                </a:ln>
                <a:gradFill rotWithShape="1">
                  <a:gsLst>
                    <a:gs pos="0">
                      <a:srgbClr val="FFE701"/>
                    </a:gs>
                    <a:gs pos="100000">
                      <a:srgbClr val="FE3E02"/>
                    </a:gs>
                  </a:gsLst>
                  <a:lin ang="5400000" scaled="1"/>
                </a:gradFill>
                <a:latin typeface="Impact"/>
                <a:ea typeface="Impact"/>
                <a:cs typeface="Impact"/>
              </a:rPr>
              <a:t>النظام العالمي؟</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381464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ar-JO" sz="4000" dirty="0">
                <a:effectLst>
                  <a:outerShdw blurRad="38100" dist="38100" dir="2700000" algn="tl">
                    <a:srgbClr val="000000">
                      <a:alpha val="43137"/>
                    </a:srgbClr>
                  </a:outerShdw>
                </a:effectLst>
                <a:ea typeface="ＭＳ Ｐゴシック" charset="0"/>
              </a:rPr>
              <a:t>ولكن بابل ستدمّر</a:t>
            </a:r>
            <a:br>
              <a:rPr lang="ar-JO" sz="4000" dirty="0">
                <a:effectLst>
                  <a:outerShdw blurRad="38100" dist="38100" dir="2700000" algn="tl">
                    <a:srgbClr val="000000">
                      <a:alpha val="43137"/>
                    </a:srgbClr>
                  </a:outerShdw>
                </a:effectLst>
                <a:ea typeface="ＭＳ Ｐゴシック" charset="0"/>
              </a:rPr>
            </a:br>
            <a:r>
              <a:rPr lang="ar-JO" sz="4000" dirty="0">
                <a:effectLst>
                  <a:outerShdw blurRad="38100" dist="38100" dir="2700000" algn="tl">
                    <a:srgbClr val="000000">
                      <a:alpha val="43137"/>
                    </a:srgbClr>
                  </a:outerShdw>
                </a:effectLst>
                <a:ea typeface="ＭＳ Ｐゴシック" charset="0"/>
              </a:rPr>
              <a:t>في ساعة واحدة بالنار</a:t>
            </a:r>
            <a:endParaRPr lang="en-US" sz="4000" dirty="0">
              <a:effectLst>
                <a:outerShdw blurRad="38100" dist="38100" dir="2700000" algn="tl">
                  <a:srgbClr val="000000">
                    <a:alpha val="43137"/>
                  </a:srgbClr>
                </a:outerShdw>
              </a:effectLst>
              <a:ea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182301" y="35332"/>
            <a:ext cx="1018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الجزء 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لأنه في ساعة واحدة خرب غنىً مثل هذا</a:t>
            </a:r>
            <a:endPar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إذاً كيف يمكن للناس الذين هم جزء من النظام العالمي أن يقفوا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ويحزنوا على زوال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النظام العالمي؟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997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932"/>
            <a:ext cx="9144000" cy="6855354"/>
          </a:xfrm>
          <a:prstGeom prst="rect">
            <a:avLst/>
          </a:prstGeom>
        </p:spPr>
      </p:pic>
      <p:sp>
        <p:nvSpPr>
          <p:cNvPr id="6" name="Rectangle 1026"/>
          <p:cNvSpPr txBox="1">
            <a:spLocks noChangeArrowheads="1"/>
          </p:cNvSpPr>
          <p:nvPr/>
        </p:nvSpPr>
        <p:spPr bwMode="auto">
          <a:xfrm>
            <a:off x="5263591" y="298850"/>
            <a:ext cx="3763672" cy="65591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18 فحدثت أصوات ورعود وبروق، وحدثت </a:t>
            </a:r>
            <a:r>
              <a:rPr lang="ar-JO" sz="2800" b="1" dirty="0">
                <a:solidFill>
                  <a:srgbClr val="FFFF00"/>
                </a:solidFill>
                <a:effectLst>
                  <a:glow rad="139700">
                    <a:srgbClr val="000000"/>
                  </a:glow>
                </a:effectLst>
                <a:latin typeface="Arial" panose="020B0604020202020204" pitchFamily="34" charset="0"/>
                <a:ea typeface="ＭＳ Ｐゴシック" charset="0"/>
                <a:cs typeface="Arial" panose="020B0604020202020204" pitchFamily="34" charset="0"/>
              </a:rPr>
              <a:t>زلزلة</a:t>
            </a:r>
            <a:r>
              <a:rPr lang="ar-JO"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 عظيمة، لم يحدث مثلها منذ صار الناس على الأرض، زلزلة بمقدارها عظيمة هكذا 19 </a:t>
            </a:r>
            <a:r>
              <a:rPr lang="ar-JO" sz="2800" b="1" dirty="0">
                <a:solidFill>
                  <a:srgbClr val="FFFF00"/>
                </a:solidFill>
                <a:effectLst>
                  <a:glow rad="139700">
                    <a:srgbClr val="000000"/>
                  </a:glow>
                </a:effectLst>
                <a:latin typeface="Arial" panose="020B0604020202020204" pitchFamily="34" charset="0"/>
                <a:ea typeface="ＭＳ Ｐゴシック" charset="0"/>
                <a:cs typeface="Arial" panose="020B0604020202020204" pitchFamily="34" charset="0"/>
              </a:rPr>
              <a:t>وصارت المدينة العظيمة ثلاثة أقسام، ومدن الأمم سقطت</a:t>
            </a:r>
            <a:endParaRPr lang="en-US"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p:txBody>
      </p:sp>
      <p:sp>
        <p:nvSpPr>
          <p:cNvPr id="887810" name="Rectangle 1026"/>
          <p:cNvSpPr>
            <a:spLocks noGrp="1" noChangeArrowheads="1"/>
          </p:cNvSpPr>
          <p:nvPr>
            <p:ph type="ctrTitle"/>
          </p:nvPr>
        </p:nvSpPr>
        <p:spPr>
          <a:xfrm>
            <a:off x="0" y="23813"/>
            <a:ext cx="5143500" cy="1371600"/>
          </a:xfrm>
          <a:effectLst/>
        </p:spPr>
        <p:txBody>
          <a:bodyPr/>
          <a:lstStyle/>
          <a:p>
            <a:pPr>
              <a:defRPr/>
            </a:pPr>
            <a:r>
              <a:rPr lang="ar-JO" dirty="0">
                <a:solidFill>
                  <a:schemeClr val="bg1"/>
                </a:solidFill>
                <a:effectLst>
                  <a:glow rad="139700">
                    <a:schemeClr val="tx1"/>
                  </a:glow>
                </a:effectLst>
                <a:ea typeface="ＭＳ Ｐゴシック" charset="0"/>
                <a:cs typeface="Arial" panose="020B0604020202020204" pitchFamily="34" charset="0"/>
              </a:rPr>
              <a:t>الجام السابع</a:t>
            </a:r>
            <a:br>
              <a:rPr lang="en-US" dirty="0">
                <a:solidFill>
                  <a:schemeClr val="bg1"/>
                </a:solidFill>
                <a:effectLst>
                  <a:glow rad="139700">
                    <a:schemeClr val="tx1"/>
                  </a:glow>
                </a:effectLst>
                <a:ea typeface="ＭＳ Ｐゴシック" charset="0"/>
                <a:cs typeface="Arial" panose="020B0604020202020204" pitchFamily="34" charset="0"/>
              </a:rPr>
            </a:br>
            <a:r>
              <a:rPr lang="ar-JO" sz="3600" dirty="0">
                <a:solidFill>
                  <a:schemeClr val="bg1"/>
                </a:solidFill>
                <a:effectLst>
                  <a:glow rad="139700">
                    <a:schemeClr val="tx1"/>
                  </a:glow>
                </a:effectLst>
                <a:ea typeface="ＭＳ Ｐゴシック" charset="0"/>
                <a:cs typeface="Arial" panose="020B0604020202020204" pitchFamily="34" charset="0"/>
              </a:rPr>
              <a:t>(رؤ 16: 18-19أ)</a:t>
            </a:r>
            <a:endParaRPr lang="en-US" dirty="0">
              <a:solidFill>
                <a:schemeClr val="bg1"/>
              </a:solidFill>
              <a:effectLst>
                <a:glow rad="139700">
                  <a:schemeClr val="tx1"/>
                </a:glow>
              </a:effectLst>
              <a:ea typeface="ＭＳ Ｐゴシック" charset="0"/>
              <a:cs typeface="Arial" panose="020B0604020202020204" pitchFamily="34" charset="0"/>
            </a:endParaRPr>
          </a:p>
        </p:txBody>
      </p:sp>
      <p:sp>
        <p:nvSpPr>
          <p:cNvPr id="5" name="Text Box 19"/>
          <p:cNvSpPr txBox="1">
            <a:spLocks noChangeArrowheads="1"/>
          </p:cNvSpPr>
          <p:nvPr/>
        </p:nvSpPr>
        <p:spPr bwMode="auto">
          <a:xfrm>
            <a:off x="8395365"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395</a:t>
            </a:r>
            <a:endParaRPr lang="en-US" b="1" dirty="0">
              <a:solidFill>
                <a:srgbClr val="FFFFFF"/>
              </a:solidFill>
              <a:latin typeface="Arial" panose="020B0604020202020204" pitchFamily="34" charset="0"/>
              <a:cs typeface="Arial" panose="020B0604020202020204" pitchFamily="34" charset="0"/>
            </a:endParaRPr>
          </a:p>
        </p:txBody>
      </p:sp>
      <p:sp>
        <p:nvSpPr>
          <p:cNvPr id="10" name="Rectangle 4"/>
          <p:cNvSpPr txBox="1">
            <a:spLocks noChangeArrowheads="1"/>
          </p:cNvSpPr>
          <p:nvPr/>
        </p:nvSpPr>
        <p:spPr bwMode="auto">
          <a:xfrm rot="20847923">
            <a:off x="29318" y="4122585"/>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latin typeface="Arial" panose="020B0604020202020204" pitchFamily="34" charset="0"/>
                <a:cs typeface="Arial" panose="020B0604020202020204" pitchFamily="34" charset="0"/>
              </a:rPr>
              <a:t>كيف يمكن للنظام العالمي أن ينقسم إلى ثلاثة أقسام جغرافية؟</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14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1" name="Picture 3" descr="Picture 3"/>
          <p:cNvPicPr>
            <a:picLocks noChangeAspect="1"/>
          </p:cNvPicPr>
          <p:nvPr/>
        </p:nvPicPr>
        <p:blipFill>
          <a:blip r:embed="rId2"/>
          <a:stretch>
            <a:fillRect/>
          </a:stretch>
        </p:blipFill>
        <p:spPr>
          <a:xfrm>
            <a:off x="0" y="0"/>
            <a:ext cx="4948238" cy="7010400"/>
          </a:xfrm>
          <a:prstGeom prst="rect">
            <a:avLst/>
          </a:prstGeom>
          <a:ln w="12700">
            <a:miter lim="400000"/>
          </a:ln>
        </p:spPr>
      </p:pic>
      <p:pic>
        <p:nvPicPr>
          <p:cNvPr id="2792" name="Picture 7" descr="Picture 7"/>
          <p:cNvPicPr>
            <a:picLocks noChangeAspect="1"/>
          </p:cNvPicPr>
          <p:nvPr/>
        </p:nvPicPr>
        <p:blipFill>
          <a:blip r:embed="rId3"/>
          <a:stretch>
            <a:fillRect/>
          </a:stretch>
        </p:blipFill>
        <p:spPr>
          <a:xfrm>
            <a:off x="0" y="5562600"/>
            <a:ext cx="981075" cy="1447800"/>
          </a:xfrm>
          <a:prstGeom prst="rect">
            <a:avLst/>
          </a:prstGeom>
          <a:ln w="12700">
            <a:miter lim="400000"/>
          </a:ln>
        </p:spPr>
      </p:pic>
      <p:pic>
        <p:nvPicPr>
          <p:cNvPr id="2793" name="Picture 8" descr="Picture 8"/>
          <p:cNvPicPr>
            <a:picLocks noChangeAspect="1"/>
          </p:cNvPicPr>
          <p:nvPr/>
        </p:nvPicPr>
        <p:blipFill>
          <a:blip r:embed="rId4"/>
          <a:stretch>
            <a:fillRect/>
          </a:stretch>
        </p:blipFill>
        <p:spPr>
          <a:xfrm>
            <a:off x="0" y="381000"/>
            <a:ext cx="1841500" cy="1841500"/>
          </a:xfrm>
          <a:prstGeom prst="rect">
            <a:avLst/>
          </a:prstGeom>
          <a:ln w="12700">
            <a:miter lim="400000"/>
          </a:ln>
        </p:spPr>
      </p:pic>
      <p:pic>
        <p:nvPicPr>
          <p:cNvPr id="2794" name="Picture 2" descr="Picture 2"/>
          <p:cNvPicPr>
            <a:picLocks noChangeAspect="1"/>
          </p:cNvPicPr>
          <p:nvPr/>
        </p:nvPicPr>
        <p:blipFill>
          <a:blip r:embed="rId5"/>
          <a:stretch>
            <a:fillRect/>
          </a:stretch>
        </p:blipFill>
        <p:spPr>
          <a:xfrm>
            <a:off x="4322762" y="0"/>
            <a:ext cx="4821238" cy="7010400"/>
          </a:xfrm>
          <a:prstGeom prst="rect">
            <a:avLst/>
          </a:prstGeom>
          <a:ln w="12700">
            <a:miter lim="400000"/>
          </a:ln>
        </p:spPr>
      </p:pic>
      <p:sp>
        <p:nvSpPr>
          <p:cNvPr id="2795" name="Rectangle 4"/>
          <p:cNvSpPr txBox="1">
            <a:spLocks noGrp="1"/>
          </p:cNvSpPr>
          <p:nvPr>
            <p:ph type="title"/>
          </p:nvPr>
        </p:nvSpPr>
        <p:spPr>
          <a:xfrm>
            <a:off x="2843213" y="0"/>
            <a:ext cx="3481388" cy="1676400"/>
          </a:xfrm>
          <a:prstGeom prst="rect">
            <a:avLst/>
          </a:prstGeom>
          <a:solidFill>
            <a:schemeClr val="accent2"/>
          </a:solidFill>
          <a:effectLst>
            <a:outerShdw blurRad="63500" dist="38099" dir="2700000" rotWithShape="0">
              <a:srgbClr val="000000">
                <a:alpha val="74998"/>
              </a:srgbClr>
            </a:outerShdw>
          </a:effectLst>
        </p:spPr>
        <p:txBody>
          <a:bodyPr/>
          <a:lstStyle>
            <a:lvl1pPr>
              <a:defRPr>
                <a:solidFill>
                  <a:schemeClr val="accent3">
                    <a:lumOff val="44000"/>
                  </a:schemeClr>
                </a:solidFill>
              </a:defRPr>
            </a:lvl1pPr>
          </a:lstStyle>
          <a:p>
            <a:r>
              <a:rPr lang="ar-JO" dirty="0"/>
              <a:t>هل بابل</a:t>
            </a:r>
            <a:br>
              <a:rPr lang="ar-JO" dirty="0"/>
            </a:br>
            <a:r>
              <a:rPr lang="ar-JO" dirty="0"/>
              <a:t>ديانة؟</a:t>
            </a:r>
            <a:endParaRPr dirty="0"/>
          </a:p>
        </p:txBody>
      </p:sp>
      <p:sp>
        <p:nvSpPr>
          <p:cNvPr id="2796" name="Rectangle 6"/>
          <p:cNvSpPr txBox="1"/>
          <p:nvPr/>
        </p:nvSpPr>
        <p:spPr>
          <a:xfrm>
            <a:off x="5409882" y="3459162"/>
            <a:ext cx="3004186" cy="76999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lnSpc>
                <a:spcPct val="90000"/>
              </a:lnSpc>
              <a:spcBef>
                <a:spcPts val="1100"/>
              </a:spcBef>
              <a:defRPr sz="4800">
                <a:solidFill>
                  <a:schemeClr val="accent3">
                    <a:lumOff val="44000"/>
                  </a:schemeClr>
                </a:solidFill>
              </a:defRPr>
            </a:lvl1pPr>
          </a:lstStyle>
          <a:p>
            <a:pPr marL="0" marR="0" lvl="0" indent="0" algn="ctr" defTabSz="914400" rtl="0" eaLnBrk="1" fontAlgn="auto" latinLnBrk="0" hangingPunct="0">
              <a:lnSpc>
                <a:spcPct val="90000"/>
              </a:lnSpc>
              <a:spcBef>
                <a:spcPts val="1100"/>
              </a:spcBef>
              <a:spcAft>
                <a:spcPts val="0"/>
              </a:spcAft>
              <a:buClrTx/>
              <a:buSzTx/>
              <a:buFontTx/>
              <a:buNone/>
              <a:tabLst/>
              <a:defRPr/>
            </a:pP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الإسلام</a:t>
            </a: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797" name="Text Box 37"/>
          <p:cNvSpPr txBox="1"/>
          <p:nvPr/>
        </p:nvSpPr>
        <p:spPr>
          <a:xfrm>
            <a:off x="8301838" y="-26989"/>
            <a:ext cx="899220"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400" b="1">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ت</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7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796">
                                            <p:bg/>
                                          </p:spTgt>
                                        </p:tgtEl>
                                        <p:attrNameLst>
                                          <p:attrName>style.visibility</p:attrName>
                                        </p:attrNameLst>
                                      </p:cBhvr>
                                      <p:to>
                                        <p:strVal val="visible"/>
                                      </p:to>
                                    </p:set>
                                  </p:childTnLst>
                                </p:cTn>
                              </p:par>
                              <p:par>
                                <p:cTn id="10" presetID="1" presetClass="entr" presetSubtype="0" fill="hold" grpId="0" nodeType="withEffect">
                                  <p:stCondLst>
                                    <p:cond delay="0"/>
                                  </p:stCondLst>
                                  <p:iterate>
                                    <p:tmAbs val="0"/>
                                  </p:iterate>
                                  <p:childTnLst>
                                    <p:set>
                                      <p:cBhvr>
                                        <p:cTn id="11" fill="hold"/>
                                        <p:tgtEl>
                                          <p:spTgt spid="279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79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79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1" grpId="0" animBg="1" advAuto="0"/>
      <p:bldP spid="2792" grpId="0" animBg="1" advAuto="0"/>
      <p:bldP spid="2793" grpId="0" animBg="1" advAuto="0"/>
      <p:bldP spid="2794" grpId="0" animBg="1" advAuto="0"/>
      <p:bldP spid="2796" grpId="0"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9"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800" name="Title 1"/>
          <p:cNvSpPr txBox="1">
            <a:spLocks noGrp="1"/>
          </p:cNvSpPr>
          <p:nvPr>
            <p:ph type="title"/>
          </p:nvPr>
        </p:nvSpPr>
        <p:spPr>
          <a:xfrm>
            <a:off x="-118536" y="-13096"/>
            <a:ext cx="9311706" cy="1143001"/>
          </a:xfrm>
          <a:prstGeom prst="rect">
            <a:avLst/>
          </a:prstGeom>
          <a:solidFill>
            <a:srgbClr val="000000"/>
          </a:solidFill>
        </p:spPr>
        <p:txBody>
          <a:bodyPr/>
          <a:lstStyle>
            <a:lvl1pPr>
              <a:defRPr b="1"/>
            </a:lvl1pPr>
          </a:lstStyle>
          <a:p>
            <a:r>
              <a:rPr lang="ar-JO" dirty="0"/>
              <a:t>انتقل الدين البابلي غرباً</a:t>
            </a:r>
            <a:endParaRPr dirty="0"/>
          </a:p>
        </p:txBody>
      </p:sp>
      <p:grpSp>
        <p:nvGrpSpPr>
          <p:cNvPr id="2803" name="Group 9"/>
          <p:cNvGrpSpPr/>
          <p:nvPr/>
        </p:nvGrpSpPr>
        <p:grpSpPr>
          <a:xfrm>
            <a:off x="6311051" y="4328141"/>
            <a:ext cx="2691047" cy="1009376"/>
            <a:chOff x="0" y="-30781"/>
            <a:chExt cx="2691046" cy="1009374"/>
          </a:xfrm>
        </p:grpSpPr>
        <p:sp>
          <p:nvSpPr>
            <p:cNvPr id="2801" name="Title 1"/>
            <p:cNvSpPr txBox="1"/>
            <p:nvPr/>
          </p:nvSpPr>
          <p:spPr>
            <a:xfrm>
              <a:off x="0" y="-30781"/>
              <a:ext cx="262974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بابل</a:t>
              </a:r>
              <a:endParaRPr kumimoji="0"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02" name="Oval 4"/>
            <p:cNvSpPr/>
            <p:nvPr/>
          </p:nvSpPr>
          <p:spPr>
            <a:xfrm>
              <a:off x="2426547"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806" name="Group 10"/>
          <p:cNvGrpSpPr/>
          <p:nvPr/>
        </p:nvGrpSpPr>
        <p:grpSpPr>
          <a:xfrm>
            <a:off x="3432384" y="4328141"/>
            <a:ext cx="2787229" cy="1009376"/>
            <a:chOff x="0" y="-30781"/>
            <a:chExt cx="2787228" cy="1009374"/>
          </a:xfrm>
        </p:grpSpPr>
        <p:sp>
          <p:nvSpPr>
            <p:cNvPr id="2804"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برغامس</a:t>
              </a:r>
              <a:endParaRPr kumimoji="0"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05" name="Oval 6"/>
            <p:cNvSpPr/>
            <p:nvPr/>
          </p:nvSpPr>
          <p:spPr>
            <a:xfrm>
              <a:off x="2172548"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809" name="Group 11"/>
          <p:cNvGrpSpPr/>
          <p:nvPr/>
        </p:nvGrpSpPr>
        <p:grpSpPr>
          <a:xfrm>
            <a:off x="45719" y="4328141"/>
            <a:ext cx="2787229" cy="1009376"/>
            <a:chOff x="0" y="-30781"/>
            <a:chExt cx="2787228" cy="1009374"/>
          </a:xfrm>
        </p:grpSpPr>
        <p:sp>
          <p:nvSpPr>
            <p:cNvPr id="2807"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روما</a:t>
              </a:r>
              <a:endParaRPr kumimoji="0"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08" name="Oval 8"/>
            <p:cNvSpPr/>
            <p:nvPr/>
          </p:nvSpPr>
          <p:spPr>
            <a:xfrm>
              <a:off x="2426547"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10" name="Left Arrow 12"/>
          <p:cNvSpPr/>
          <p:nvPr/>
        </p:nvSpPr>
        <p:spPr>
          <a:xfrm>
            <a:off x="6011333"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11" name="Left Arrow 13"/>
          <p:cNvSpPr/>
          <p:nvPr/>
        </p:nvSpPr>
        <p:spPr>
          <a:xfrm>
            <a:off x="2878668"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12" name="Left Arrow 14"/>
          <p:cNvSpPr/>
          <p:nvPr/>
        </p:nvSpPr>
        <p:spPr>
          <a:xfrm>
            <a:off x="322592" y="5015781"/>
            <a:ext cx="1760209"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13" name="Left Arrow 15"/>
          <p:cNvSpPr/>
          <p:nvPr/>
        </p:nvSpPr>
        <p:spPr>
          <a:xfrm rot="2304875">
            <a:off x="965197" y="3848830"/>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14" name="Left Arrow 16"/>
          <p:cNvSpPr/>
          <p:nvPr/>
        </p:nvSpPr>
        <p:spPr>
          <a:xfrm rot="5561714">
            <a:off x="1906726" y="3420883"/>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15" name="Left Arrow 17"/>
          <p:cNvSpPr/>
          <p:nvPr/>
        </p:nvSpPr>
        <p:spPr>
          <a:xfrm rot="7931245">
            <a:off x="2836755" y="3800437"/>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16" name="Left Arrow 18"/>
          <p:cNvSpPr/>
          <p:nvPr/>
        </p:nvSpPr>
        <p:spPr>
          <a:xfrm rot="18142377">
            <a:off x="1481668" y="5996163"/>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17" name="Left Arrow 19"/>
          <p:cNvSpPr/>
          <p:nvPr/>
        </p:nvSpPr>
        <p:spPr>
          <a:xfrm rot="13551154">
            <a:off x="2948446" y="5953612"/>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2803"/>
                                        </p:tgtEl>
                                        <p:attrNameLst>
                                          <p:attrName>style.visibility</p:attrName>
                                        </p:attrNameLst>
                                      </p:cBhvr>
                                      <p:to>
                                        <p:strVal val="visible"/>
                                      </p:to>
                                    </p:set>
                                    <p:anim calcmode="lin" valueType="num">
                                      <p:cBhvr>
                                        <p:cTn id="7" dur="1000" fill="hold"/>
                                        <p:tgtEl>
                                          <p:spTgt spid="2803"/>
                                        </p:tgtEl>
                                        <p:attrNameLst>
                                          <p:attrName>ppt_w</p:attrName>
                                        </p:attrNameLst>
                                      </p:cBhvr>
                                      <p:tavLst>
                                        <p:tav tm="0">
                                          <p:val>
                                            <p:fltVal val="0"/>
                                          </p:val>
                                        </p:tav>
                                        <p:tav tm="100000">
                                          <p:val>
                                            <p:strVal val="#ppt_w"/>
                                          </p:val>
                                        </p:tav>
                                      </p:tavLst>
                                    </p:anim>
                                    <p:anim calcmode="lin" valueType="num">
                                      <p:cBhvr>
                                        <p:cTn id="8" dur="1000" fill="hold"/>
                                        <p:tgtEl>
                                          <p:spTgt spid="28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fill="hold"/>
                                        <p:tgtEl>
                                          <p:spTgt spid="2810"/>
                                        </p:tgtEl>
                                        <p:attrNameLst>
                                          <p:attrName>style.visibility</p:attrName>
                                        </p:attrNameLst>
                                      </p:cBhvr>
                                      <p:to>
                                        <p:strVal val="visible"/>
                                      </p:to>
                                    </p:set>
                                    <p:animEffect transition="in" filter="wipe(right)">
                                      <p:cBhvr>
                                        <p:cTn id="13" dur="500"/>
                                        <p:tgtEl>
                                          <p:spTgt spid="2810"/>
                                        </p:tgtEl>
                                      </p:cBhvr>
                                    </p:animEffect>
                                  </p:childTnLst>
                                </p:cTn>
                              </p:par>
                            </p:childTnLst>
                          </p:cTn>
                        </p:par>
                        <p:par>
                          <p:cTn id="14" fill="hold">
                            <p:stCondLst>
                              <p:cond delay="500"/>
                            </p:stCondLst>
                            <p:childTnLst>
                              <p:par>
                                <p:cTn id="15" presetID="23" presetClass="entr" presetSubtype="16" fill="hold" grpId="0" nodeType="afterEffect">
                                  <p:stCondLst>
                                    <p:cond delay="0"/>
                                  </p:stCondLst>
                                  <p:iterate>
                                    <p:tmAbs val="0"/>
                                  </p:iterate>
                                  <p:childTnLst>
                                    <p:set>
                                      <p:cBhvr>
                                        <p:cTn id="16" fill="hold"/>
                                        <p:tgtEl>
                                          <p:spTgt spid="2806"/>
                                        </p:tgtEl>
                                        <p:attrNameLst>
                                          <p:attrName>style.visibility</p:attrName>
                                        </p:attrNameLst>
                                      </p:cBhvr>
                                      <p:to>
                                        <p:strVal val="visible"/>
                                      </p:to>
                                    </p:set>
                                    <p:anim calcmode="lin" valueType="num">
                                      <p:cBhvr>
                                        <p:cTn id="17" dur="1000" fill="hold"/>
                                        <p:tgtEl>
                                          <p:spTgt spid="2806"/>
                                        </p:tgtEl>
                                        <p:attrNameLst>
                                          <p:attrName>ppt_w</p:attrName>
                                        </p:attrNameLst>
                                      </p:cBhvr>
                                      <p:tavLst>
                                        <p:tav tm="0">
                                          <p:val>
                                            <p:fltVal val="0"/>
                                          </p:val>
                                        </p:tav>
                                        <p:tav tm="100000">
                                          <p:val>
                                            <p:strVal val="#ppt_w"/>
                                          </p:val>
                                        </p:tav>
                                      </p:tavLst>
                                    </p:anim>
                                    <p:anim calcmode="lin" valueType="num">
                                      <p:cBhvr>
                                        <p:cTn id="18" dur="1000" fill="hold"/>
                                        <p:tgtEl>
                                          <p:spTgt spid="280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iterate>
                                    <p:tmAbs val="0"/>
                                  </p:iterate>
                                  <p:childTnLst>
                                    <p:set>
                                      <p:cBhvr>
                                        <p:cTn id="22" fill="hold"/>
                                        <p:tgtEl>
                                          <p:spTgt spid="2811"/>
                                        </p:tgtEl>
                                        <p:attrNameLst>
                                          <p:attrName>style.visibility</p:attrName>
                                        </p:attrNameLst>
                                      </p:cBhvr>
                                      <p:to>
                                        <p:strVal val="visible"/>
                                      </p:to>
                                    </p:set>
                                    <p:animEffect transition="in" filter="wipe(right)">
                                      <p:cBhvr>
                                        <p:cTn id="23" dur="500"/>
                                        <p:tgtEl>
                                          <p:spTgt spid="2811"/>
                                        </p:tgtEl>
                                      </p:cBhvr>
                                    </p:animEffect>
                                  </p:childTnLst>
                                </p:cTn>
                              </p:par>
                            </p:childTnLst>
                          </p:cTn>
                        </p:par>
                        <p:par>
                          <p:cTn id="24" fill="hold">
                            <p:stCondLst>
                              <p:cond delay="500"/>
                            </p:stCondLst>
                            <p:childTnLst>
                              <p:par>
                                <p:cTn id="25" presetID="23" presetClass="entr" presetSubtype="16" fill="hold" grpId="0" nodeType="afterEffect">
                                  <p:stCondLst>
                                    <p:cond delay="0"/>
                                  </p:stCondLst>
                                  <p:iterate>
                                    <p:tmAbs val="0"/>
                                  </p:iterate>
                                  <p:childTnLst>
                                    <p:set>
                                      <p:cBhvr>
                                        <p:cTn id="26" fill="hold"/>
                                        <p:tgtEl>
                                          <p:spTgt spid="2809"/>
                                        </p:tgtEl>
                                        <p:attrNameLst>
                                          <p:attrName>style.visibility</p:attrName>
                                        </p:attrNameLst>
                                      </p:cBhvr>
                                      <p:to>
                                        <p:strVal val="visible"/>
                                      </p:to>
                                    </p:set>
                                    <p:anim calcmode="lin" valueType="num">
                                      <p:cBhvr>
                                        <p:cTn id="27" dur="1000" fill="hold"/>
                                        <p:tgtEl>
                                          <p:spTgt spid="2809"/>
                                        </p:tgtEl>
                                        <p:attrNameLst>
                                          <p:attrName>ppt_w</p:attrName>
                                        </p:attrNameLst>
                                      </p:cBhvr>
                                      <p:tavLst>
                                        <p:tav tm="0">
                                          <p:val>
                                            <p:fltVal val="0"/>
                                          </p:val>
                                        </p:tav>
                                        <p:tav tm="100000">
                                          <p:val>
                                            <p:strVal val="#ppt_w"/>
                                          </p:val>
                                        </p:tav>
                                      </p:tavLst>
                                    </p:anim>
                                    <p:anim calcmode="lin" valueType="num">
                                      <p:cBhvr>
                                        <p:cTn id="28" dur="1000" fill="hold"/>
                                        <p:tgtEl>
                                          <p:spTgt spid="2809"/>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iterate>
                                    <p:tmAbs val="0"/>
                                  </p:iterate>
                                  <p:childTnLst>
                                    <p:set>
                                      <p:cBhvr>
                                        <p:cTn id="32" fill="hold"/>
                                        <p:tgtEl>
                                          <p:spTgt spid="2812"/>
                                        </p:tgtEl>
                                        <p:attrNameLst>
                                          <p:attrName>style.visibility</p:attrName>
                                        </p:attrNameLst>
                                      </p:cBhvr>
                                      <p:to>
                                        <p:strVal val="visible"/>
                                      </p:to>
                                    </p:set>
                                    <p:animEffect transition="in" filter="wipe(right)">
                                      <p:cBhvr>
                                        <p:cTn id="33" dur="500"/>
                                        <p:tgtEl>
                                          <p:spTgt spid="2812"/>
                                        </p:tgtEl>
                                      </p:cBhvr>
                                    </p:animEffect>
                                  </p:childTnLst>
                                </p:cTn>
                              </p:par>
                            </p:childTnLst>
                          </p:cTn>
                        </p:par>
                        <p:par>
                          <p:cTn id="34" fill="hold">
                            <p:stCondLst>
                              <p:cond delay="500"/>
                            </p:stCondLst>
                            <p:childTnLst>
                              <p:par>
                                <p:cTn id="35" presetID="22" presetClass="entr" presetSubtype="2" fill="hold" grpId="0" nodeType="afterEffect">
                                  <p:stCondLst>
                                    <p:cond delay="0"/>
                                  </p:stCondLst>
                                  <p:iterate>
                                    <p:tmAbs val="0"/>
                                  </p:iterate>
                                  <p:childTnLst>
                                    <p:set>
                                      <p:cBhvr>
                                        <p:cTn id="36" fill="hold"/>
                                        <p:tgtEl>
                                          <p:spTgt spid="2813"/>
                                        </p:tgtEl>
                                        <p:attrNameLst>
                                          <p:attrName>style.visibility</p:attrName>
                                        </p:attrNameLst>
                                      </p:cBhvr>
                                      <p:to>
                                        <p:strVal val="visible"/>
                                      </p:to>
                                    </p:set>
                                    <p:animEffect transition="in" filter="wipe(right)">
                                      <p:cBhvr>
                                        <p:cTn id="37" dur="500"/>
                                        <p:tgtEl>
                                          <p:spTgt spid="2813"/>
                                        </p:tgtEl>
                                      </p:cBhvr>
                                    </p:animEffect>
                                  </p:childTnLst>
                                </p:cTn>
                              </p:par>
                            </p:childTnLst>
                          </p:cTn>
                        </p:par>
                        <p:par>
                          <p:cTn id="38" fill="hold">
                            <p:stCondLst>
                              <p:cond delay="1000"/>
                            </p:stCondLst>
                            <p:childTnLst>
                              <p:par>
                                <p:cTn id="39" presetID="22" presetClass="entr" presetSubtype="4" fill="hold" grpId="0" nodeType="afterEffect">
                                  <p:stCondLst>
                                    <p:cond delay="0"/>
                                  </p:stCondLst>
                                  <p:iterate>
                                    <p:tmAbs val="0"/>
                                  </p:iterate>
                                  <p:childTnLst>
                                    <p:set>
                                      <p:cBhvr>
                                        <p:cTn id="40" fill="hold"/>
                                        <p:tgtEl>
                                          <p:spTgt spid="2814"/>
                                        </p:tgtEl>
                                        <p:attrNameLst>
                                          <p:attrName>style.visibility</p:attrName>
                                        </p:attrNameLst>
                                      </p:cBhvr>
                                      <p:to>
                                        <p:strVal val="visible"/>
                                      </p:to>
                                    </p:set>
                                    <p:animEffect transition="in" filter="wipe(down)">
                                      <p:cBhvr>
                                        <p:cTn id="41" dur="500"/>
                                        <p:tgtEl>
                                          <p:spTgt spid="2814"/>
                                        </p:tgtEl>
                                      </p:cBhvr>
                                    </p:animEffect>
                                  </p:childTnLst>
                                </p:cTn>
                              </p:par>
                            </p:childTnLst>
                          </p:cTn>
                        </p:par>
                        <p:par>
                          <p:cTn id="42" fill="hold">
                            <p:stCondLst>
                              <p:cond delay="1500"/>
                            </p:stCondLst>
                            <p:childTnLst>
                              <p:par>
                                <p:cTn id="43" presetID="22" presetClass="entr" presetSubtype="4" fill="hold" grpId="0" nodeType="afterEffect">
                                  <p:stCondLst>
                                    <p:cond delay="0"/>
                                  </p:stCondLst>
                                  <p:iterate>
                                    <p:tmAbs val="0"/>
                                  </p:iterate>
                                  <p:childTnLst>
                                    <p:set>
                                      <p:cBhvr>
                                        <p:cTn id="44" fill="hold"/>
                                        <p:tgtEl>
                                          <p:spTgt spid="2815"/>
                                        </p:tgtEl>
                                        <p:attrNameLst>
                                          <p:attrName>style.visibility</p:attrName>
                                        </p:attrNameLst>
                                      </p:cBhvr>
                                      <p:to>
                                        <p:strVal val="visible"/>
                                      </p:to>
                                    </p:set>
                                    <p:animEffect transition="in" filter="wipe(down)">
                                      <p:cBhvr>
                                        <p:cTn id="45" dur="500"/>
                                        <p:tgtEl>
                                          <p:spTgt spid="2815"/>
                                        </p:tgtEl>
                                      </p:cBhvr>
                                    </p:animEffect>
                                  </p:childTnLst>
                                </p:cTn>
                              </p:par>
                            </p:childTnLst>
                          </p:cTn>
                        </p:par>
                        <p:par>
                          <p:cTn id="46" fill="hold">
                            <p:stCondLst>
                              <p:cond delay="2000"/>
                            </p:stCondLst>
                            <p:childTnLst>
                              <p:par>
                                <p:cTn id="47" presetID="22" presetClass="entr" presetSubtype="1" fill="hold" grpId="0" nodeType="afterEffect">
                                  <p:stCondLst>
                                    <p:cond delay="0"/>
                                  </p:stCondLst>
                                  <p:iterate>
                                    <p:tmAbs val="0"/>
                                  </p:iterate>
                                  <p:childTnLst>
                                    <p:set>
                                      <p:cBhvr>
                                        <p:cTn id="48" fill="hold"/>
                                        <p:tgtEl>
                                          <p:spTgt spid="2816"/>
                                        </p:tgtEl>
                                        <p:attrNameLst>
                                          <p:attrName>style.visibility</p:attrName>
                                        </p:attrNameLst>
                                      </p:cBhvr>
                                      <p:to>
                                        <p:strVal val="visible"/>
                                      </p:to>
                                    </p:set>
                                    <p:animEffect transition="in" filter="wipe(up)">
                                      <p:cBhvr>
                                        <p:cTn id="49" dur="500"/>
                                        <p:tgtEl>
                                          <p:spTgt spid="2816"/>
                                        </p:tgtEl>
                                      </p:cBhvr>
                                    </p:animEffect>
                                  </p:childTnLst>
                                </p:cTn>
                              </p:par>
                            </p:childTnLst>
                          </p:cTn>
                        </p:par>
                        <p:par>
                          <p:cTn id="50" fill="hold">
                            <p:stCondLst>
                              <p:cond delay="2500"/>
                            </p:stCondLst>
                            <p:childTnLst>
                              <p:par>
                                <p:cTn id="51" presetID="22" presetClass="entr" presetSubtype="1" fill="hold" grpId="0" nodeType="afterEffect">
                                  <p:stCondLst>
                                    <p:cond delay="0"/>
                                  </p:stCondLst>
                                  <p:iterate>
                                    <p:tmAbs val="0"/>
                                  </p:iterate>
                                  <p:childTnLst>
                                    <p:set>
                                      <p:cBhvr>
                                        <p:cTn id="52" fill="hold"/>
                                        <p:tgtEl>
                                          <p:spTgt spid="2817"/>
                                        </p:tgtEl>
                                        <p:attrNameLst>
                                          <p:attrName>style.visibility</p:attrName>
                                        </p:attrNameLst>
                                      </p:cBhvr>
                                      <p:to>
                                        <p:strVal val="visible"/>
                                      </p:to>
                                    </p:set>
                                    <p:animEffect transition="in" filter="wipe(up)">
                                      <p:cBhvr>
                                        <p:cTn id="53" dur="500"/>
                                        <p:tgtEl>
                                          <p:spTgt spid="2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3" grpId="0" animBg="1" advAuto="0"/>
      <p:bldP spid="2806" grpId="0" animBg="1" advAuto="0"/>
      <p:bldP spid="2809" grpId="0" animBg="1" advAuto="0"/>
      <p:bldP spid="2810" grpId="0" animBg="1" advAuto="0"/>
      <p:bldP spid="2811" grpId="0" animBg="1" advAuto="0"/>
      <p:bldP spid="2812" grpId="0" animBg="1" advAuto="0"/>
      <p:bldP spid="2813" grpId="0" animBg="1" advAuto="0"/>
      <p:bldP spid="2814" grpId="0" animBg="1" advAuto="0"/>
      <p:bldP spid="2815" grpId="0" animBg="1" advAuto="0"/>
      <p:bldP spid="2816" grpId="0" animBg="1" advAuto="0"/>
      <p:bldP spid="281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1"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grpSp>
        <p:nvGrpSpPr>
          <p:cNvPr id="2824" name="Group 9"/>
          <p:cNvGrpSpPr/>
          <p:nvPr/>
        </p:nvGrpSpPr>
        <p:grpSpPr>
          <a:xfrm>
            <a:off x="6311051" y="4328141"/>
            <a:ext cx="2787229" cy="1009376"/>
            <a:chOff x="0" y="-30781"/>
            <a:chExt cx="2787228" cy="1009374"/>
          </a:xfrm>
        </p:grpSpPr>
        <p:sp>
          <p:nvSpPr>
            <p:cNvPr id="2822"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بابل</a:t>
              </a:r>
              <a:endParaRPr kumimoji="0"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23" name="Oval 4"/>
            <p:cNvSpPr/>
            <p:nvPr/>
          </p:nvSpPr>
          <p:spPr>
            <a:xfrm>
              <a:off x="2426547"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827" name="Group 10"/>
          <p:cNvGrpSpPr/>
          <p:nvPr/>
        </p:nvGrpSpPr>
        <p:grpSpPr>
          <a:xfrm>
            <a:off x="3432384" y="4328141"/>
            <a:ext cx="2787229" cy="1009376"/>
            <a:chOff x="0" y="-30781"/>
            <a:chExt cx="2787228" cy="1009374"/>
          </a:xfrm>
        </p:grpSpPr>
        <p:sp>
          <p:nvSpPr>
            <p:cNvPr id="2825"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40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برغامس</a:t>
              </a:r>
            </a:p>
          </p:txBody>
        </p:sp>
        <p:sp>
          <p:nvSpPr>
            <p:cNvPr id="2826" name="Oval 6"/>
            <p:cNvSpPr/>
            <p:nvPr/>
          </p:nvSpPr>
          <p:spPr>
            <a:xfrm>
              <a:off x="2172548"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28" name="Left Arrow 13"/>
          <p:cNvSpPr/>
          <p:nvPr/>
        </p:nvSpPr>
        <p:spPr>
          <a:xfrm>
            <a:off x="2878668"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29" name="Picture 20" descr="Picture 20"/>
          <p:cNvPicPr>
            <a:picLocks noChangeAspect="1"/>
          </p:cNvPicPr>
          <p:nvPr/>
        </p:nvPicPr>
        <p:blipFill>
          <a:blip r:embed="rId4"/>
          <a:stretch>
            <a:fillRect/>
          </a:stretch>
        </p:blipFill>
        <p:spPr>
          <a:xfrm>
            <a:off x="-98279" y="1117472"/>
            <a:ext cx="6980865" cy="5740528"/>
          </a:xfrm>
          <a:prstGeom prst="rect">
            <a:avLst/>
          </a:prstGeom>
          <a:ln w="12700">
            <a:miter lim="400000"/>
          </a:ln>
        </p:spPr>
      </p:pic>
      <p:grpSp>
        <p:nvGrpSpPr>
          <p:cNvPr id="2834" name="Group 11"/>
          <p:cNvGrpSpPr/>
          <p:nvPr/>
        </p:nvGrpSpPr>
        <p:grpSpPr>
          <a:xfrm>
            <a:off x="-3" y="4268649"/>
            <a:ext cx="2878671" cy="1068868"/>
            <a:chOff x="-2" y="0"/>
            <a:chExt cx="2878670" cy="1068866"/>
          </a:xfrm>
        </p:grpSpPr>
        <p:grpSp>
          <p:nvGrpSpPr>
            <p:cNvPr id="2832" name="Title 1"/>
            <p:cNvGrpSpPr/>
            <p:nvPr/>
          </p:nvGrpSpPr>
          <p:grpSpPr>
            <a:xfrm>
              <a:off x="-2" y="0"/>
              <a:ext cx="2878670" cy="826868"/>
              <a:chOff x="-1" y="0"/>
              <a:chExt cx="2878669" cy="826867"/>
            </a:xfrm>
          </p:grpSpPr>
          <p:sp>
            <p:nvSpPr>
              <p:cNvPr id="2830" name="Rectangle"/>
              <p:cNvSpPr/>
              <p:nvPr/>
            </p:nvSpPr>
            <p:spPr>
              <a:xfrm>
                <a:off x="-1" y="0"/>
                <a:ext cx="2878669" cy="826867"/>
              </a:xfrm>
              <a:prstGeom prst="rect">
                <a:avLst/>
              </a:prstGeom>
              <a:solidFill>
                <a:srgbClr val="000000"/>
              </a:solidFill>
              <a:ln w="12700" cap="flat">
                <a:noFill/>
                <a:miter lim="400000"/>
              </a:ln>
              <a:effectLst/>
            </p:spPr>
            <p:txBody>
              <a:bodyPr wrap="square" lIns="46799" tIns="46799" rIns="46799" bIns="46799" numCol="1" anchor="ctr">
                <a:noAutofit/>
              </a:bodyPr>
              <a:lstStyle/>
              <a:p>
                <a:pPr marL="0" marR="0" lvl="0" indent="0" algn="r" defTabSz="457200" rtl="0" eaLnBrk="1" fontAlgn="auto" latinLnBrk="0" hangingPunct="0">
                  <a:lnSpc>
                    <a:spcPct val="100000"/>
                  </a:lnSpc>
                  <a:spcBef>
                    <a:spcPts val="0"/>
                  </a:spcBef>
                  <a:spcAft>
                    <a:spcPts val="0"/>
                  </a:spcAft>
                  <a:buClrTx/>
                  <a:buSzTx/>
                  <a:buFontTx/>
                  <a:buNone/>
                  <a:tabLst/>
                  <a:defRPr sz="4400">
                    <a:solidFill>
                      <a:srgbClr val="8F8F8F">
                        <a:lumOff val="44000"/>
                      </a:srgbClr>
                    </a:solidFill>
                  </a:defRPr>
                </a:pPr>
                <a:endParaRPr kumimoji="0" sz="4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831" name="Rome"/>
              <p:cNvSpPr txBox="1"/>
              <p:nvPr/>
            </p:nvSpPr>
            <p:spPr>
              <a:xfrm>
                <a:off x="45719" y="59493"/>
                <a:ext cx="2787229" cy="70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0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روما</a:t>
                </a:r>
                <a:endParaRPr kumimoji="0" sz="40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2833" name="Oval 8"/>
            <p:cNvSpPr/>
            <p:nvPr/>
          </p:nvSpPr>
          <p:spPr>
            <a:xfrm>
              <a:off x="2472266" y="797932"/>
              <a:ext cx="264499" cy="270934"/>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35" name="Left Arrow 12"/>
          <p:cNvSpPr/>
          <p:nvPr/>
        </p:nvSpPr>
        <p:spPr>
          <a:xfrm>
            <a:off x="6011333"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38" name="Title 1"/>
          <p:cNvGrpSpPr/>
          <p:nvPr/>
        </p:nvGrpSpPr>
        <p:grpSpPr>
          <a:xfrm>
            <a:off x="6434666" y="1341251"/>
            <a:ext cx="2758504" cy="2316355"/>
            <a:chOff x="0" y="-1"/>
            <a:chExt cx="2758502" cy="2316353"/>
          </a:xfrm>
        </p:grpSpPr>
        <p:sp>
          <p:nvSpPr>
            <p:cNvPr id="2836" name="Rectangle"/>
            <p:cNvSpPr/>
            <p:nvPr/>
          </p:nvSpPr>
          <p:spPr>
            <a:xfrm>
              <a:off x="0" y="-1"/>
              <a:ext cx="2758502" cy="2316353"/>
            </a:xfrm>
            <a:prstGeom prst="rect">
              <a:avLst/>
            </a:prstGeom>
            <a:solidFill>
              <a:srgbClr val="800000"/>
            </a:solidFill>
            <a:ln w="12700" cap="flat">
              <a:noFill/>
              <a:miter lim="400000"/>
            </a:ln>
            <a:effectLst/>
          </p:spPr>
          <p:txBody>
            <a:bodyPr wrap="square" lIns="46799" tIns="46799" rIns="46799" bIns="4679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a:solidFill>
                    <a:srgbClr val="8F8F8F">
                      <a:lumOff val="44000"/>
                    </a:srgbClr>
                  </a:solidFill>
                </a:defRPr>
              </a:pPr>
              <a:endParaRPr kumimoji="0" sz="4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837" name="&quot;Keeper of the Bridge&quot; between man and Satan"/>
            <p:cNvSpPr txBox="1"/>
            <p:nvPr/>
          </p:nvSpPr>
          <p:spPr>
            <a:xfrm>
              <a:off x="45720" y="465680"/>
              <a:ext cx="2667062" cy="13849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b="1">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حارس الجسر</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بين</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الإنسان والشيطان</a:t>
              </a:r>
            </a:p>
          </p:txBody>
        </p:sp>
      </p:grpSp>
      <p:grpSp>
        <p:nvGrpSpPr>
          <p:cNvPr id="2841" name="Title 1"/>
          <p:cNvGrpSpPr/>
          <p:nvPr/>
        </p:nvGrpSpPr>
        <p:grpSpPr>
          <a:xfrm>
            <a:off x="-33862" y="1341251"/>
            <a:ext cx="2758503" cy="2316355"/>
            <a:chOff x="0" y="-1"/>
            <a:chExt cx="2758502" cy="2316353"/>
          </a:xfrm>
        </p:grpSpPr>
        <p:sp>
          <p:nvSpPr>
            <p:cNvPr id="2839" name="Rectangle"/>
            <p:cNvSpPr/>
            <p:nvPr/>
          </p:nvSpPr>
          <p:spPr>
            <a:xfrm>
              <a:off x="0" y="-1"/>
              <a:ext cx="2758502" cy="2316353"/>
            </a:xfrm>
            <a:prstGeom prst="rect">
              <a:avLst/>
            </a:prstGeom>
            <a:solidFill>
              <a:srgbClr val="800000"/>
            </a:solidFill>
            <a:ln w="12700" cap="flat">
              <a:noFill/>
              <a:miter lim="400000"/>
            </a:ln>
            <a:effectLst/>
          </p:spPr>
          <p:txBody>
            <a:bodyPr wrap="square" lIns="46799" tIns="46799" rIns="46799" bIns="4679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a:solidFill>
                    <a:srgbClr val="8F8F8F">
                      <a:lumOff val="44000"/>
                    </a:srgbClr>
                  </a:solidFill>
                </a:defRPr>
              </a:pPr>
              <a:endParaRPr kumimoji="0" sz="4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840" name="Pontifex Maximus  &quot;Major Keeper of the Bridge&quot;"/>
            <p:cNvSpPr txBox="1"/>
            <p:nvPr/>
          </p:nvSpPr>
          <p:spPr>
            <a:xfrm>
              <a:off x="45720" y="250236"/>
              <a:ext cx="2667062" cy="18158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defPPr>
                <a:defRPr lang="en-US"/>
              </a:defPPr>
              <a:lvl1pPr marR="0" lvl="0" indent="0" algn="ctr" fontAlgn="auto" hangingPunct="0">
                <a:lnSpc>
                  <a:spcPct val="100000"/>
                </a:lnSpc>
                <a:spcBef>
                  <a:spcPts val="0"/>
                </a:spcBef>
                <a:spcAft>
                  <a:spcPts val="0"/>
                </a:spcAft>
                <a:buClrTx/>
                <a:buSzTx/>
                <a:buFontTx/>
                <a:buNone/>
                <a:tabLst/>
                <a:defRPr kumimoji="0" sz="2800" b="1" u="none" strike="noStrike" kern="0" cap="none" spc="0" normalizeH="0" baseline="0">
                  <a:ln>
                    <a:noFill/>
                  </a:ln>
                  <a:solidFill>
                    <a:srgbClr val="8F8F8F">
                      <a:lumOff val="44000"/>
                    </a:srgbClr>
                  </a:solidFill>
                  <a:effectLst/>
                  <a:uLnTx/>
                  <a:uFillTx/>
                  <a:latin typeface="Arial" panose="020B0604020202020204" pitchFamily="34" charset="0"/>
                  <a:cs typeface="Arial" panose="020B0604020202020204" pitchFamily="34" charset="0"/>
                </a:defRPr>
              </a:lvl1pPr>
            </a:lstStyle>
            <a:p>
              <a:r>
                <a:rPr dirty="0">
                  <a:sym typeface="Arial"/>
                </a:rPr>
                <a:t>Pontifex Maximus </a:t>
              </a:r>
              <a:br>
                <a:rPr dirty="0">
                  <a:sym typeface="Arial"/>
                </a:rPr>
              </a:br>
              <a:r>
                <a:rPr lang="ar-JO" dirty="0">
                  <a:sym typeface="Arial"/>
                </a:rPr>
                <a:t>الحارس الرئيسي</a:t>
              </a:r>
            </a:p>
            <a:p>
              <a:r>
                <a:rPr lang="ar-JO" dirty="0">
                  <a:sym typeface="Arial"/>
                </a:rPr>
                <a:t>للجسر</a:t>
              </a:r>
              <a:endParaRPr dirty="0">
                <a:sym typeface="Arial"/>
              </a:endParaRPr>
            </a:p>
          </p:txBody>
        </p:sp>
      </p:grpSp>
      <p:sp>
        <p:nvSpPr>
          <p:cNvPr id="2842" name="Title 1"/>
          <p:cNvSpPr txBox="1">
            <a:spLocks noGrp="1"/>
          </p:cNvSpPr>
          <p:nvPr>
            <p:ph type="title"/>
          </p:nvPr>
        </p:nvSpPr>
        <p:spPr>
          <a:xfrm>
            <a:off x="-118536" y="-13096"/>
            <a:ext cx="9311706" cy="1143001"/>
          </a:xfrm>
          <a:prstGeom prst="rect">
            <a:avLst/>
          </a:prstGeom>
          <a:solidFill>
            <a:srgbClr val="000000"/>
          </a:solidFill>
        </p:spPr>
        <p:txBody>
          <a:bodyPr/>
          <a:lstStyle>
            <a:lvl1pPr>
              <a:defRPr b="1"/>
            </a:lvl1pPr>
          </a:lstStyle>
          <a:p>
            <a:r>
              <a:rPr lang="ar-JO" dirty="0"/>
              <a:t>انتقل الدين البابلي غرباً</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8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9" grpId="0" animBg="1" advAuto="0"/>
      <p:bldP spid="2838" grpId="0" animBg="1" advAuto="0"/>
      <p:bldP spid="2841"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47"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48" name="Picture 6" descr="Picture 6"/>
          <p:cNvPicPr>
            <a:picLocks noChangeAspect="1"/>
          </p:cNvPicPr>
          <p:nvPr/>
        </p:nvPicPr>
        <p:blipFill>
          <a:blip r:embed="rId2"/>
          <a:stretch>
            <a:fillRect/>
          </a:stretch>
        </p:blipFill>
        <p:spPr>
          <a:xfrm>
            <a:off x="5532437" y="1676400"/>
            <a:ext cx="3071813" cy="4800600"/>
          </a:xfrm>
          <a:prstGeom prst="rect">
            <a:avLst/>
          </a:prstGeom>
          <a:ln w="12700">
            <a:miter lim="400000"/>
          </a:ln>
        </p:spPr>
      </p:pic>
      <p:grpSp>
        <p:nvGrpSpPr>
          <p:cNvPr id="2851" name="Group 11"/>
          <p:cNvGrpSpPr/>
          <p:nvPr/>
        </p:nvGrpSpPr>
        <p:grpSpPr>
          <a:xfrm>
            <a:off x="45719" y="1676400"/>
            <a:ext cx="5247008" cy="4724400"/>
            <a:chOff x="0" y="0"/>
            <a:chExt cx="5247006" cy="4724400"/>
          </a:xfrm>
        </p:grpSpPr>
        <p:pic>
          <p:nvPicPr>
            <p:cNvPr id="2849" name="Picture 9" descr="Picture 9"/>
            <p:cNvPicPr>
              <a:picLocks noChangeAspect="1"/>
            </p:cNvPicPr>
            <p:nvPr/>
          </p:nvPicPr>
          <p:blipFill>
            <a:blip r:embed="rId3"/>
            <a:stretch>
              <a:fillRect/>
            </a:stretch>
          </p:blipFill>
          <p:spPr>
            <a:xfrm>
              <a:off x="2062860" y="0"/>
              <a:ext cx="3184146" cy="4724400"/>
            </a:xfrm>
            <a:prstGeom prst="rect">
              <a:avLst/>
            </a:prstGeom>
            <a:ln w="12700" cap="flat">
              <a:noFill/>
              <a:miter lim="400000"/>
            </a:ln>
            <a:effectLst/>
          </p:spPr>
        </p:pic>
        <p:sp>
          <p:nvSpPr>
            <p:cNvPr id="2850" name="Rectangle 10"/>
            <p:cNvSpPr txBox="1"/>
            <p:nvPr/>
          </p:nvSpPr>
          <p:spPr>
            <a:xfrm>
              <a:off x="0" y="3657600"/>
              <a:ext cx="1950770"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marR="0" lvl="0" indent="-342900" algn="r" defTabSz="914400" rtl="0" eaLnBrk="1" fontAlgn="auto" latinLnBrk="0" hangingPunct="0">
                <a:lnSpc>
                  <a:spcPct val="100000"/>
                </a:lnSpc>
                <a:spcBef>
                  <a:spcPts val="500"/>
                </a:spcBef>
                <a:spcAft>
                  <a:spcPts val="0"/>
                </a:spcAft>
                <a:buClrTx/>
                <a:buSzTx/>
                <a:buFontTx/>
                <a:buNone/>
                <a:tabLst/>
                <a:defRPr sz="2400" b="1"/>
              </a:pP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رالف وودرو</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52" name="Title 2"/>
          <p:cNvSpPr txBox="1">
            <a:spLocks noGrp="1"/>
          </p:cNvSpPr>
          <p:nvPr>
            <p:ph type="title"/>
          </p:nvPr>
        </p:nvSpPr>
        <p:spPr>
          <a:xfrm>
            <a:off x="0" y="896937"/>
            <a:ext cx="9144000" cy="587376"/>
          </a:xfrm>
          <a:prstGeom prst="rect">
            <a:avLst/>
          </a:prstGeom>
        </p:spPr>
        <p:txBody>
          <a:bodyPr/>
          <a:lstStyle/>
          <a:p>
            <a:pPr>
              <a:defRPr sz="2800" b="1"/>
            </a:pPr>
            <a:r>
              <a:rPr lang="ar-JO" dirty="0"/>
              <a:t>تكرر الكنيسة الكاثوليكية أخطاء بابل</a:t>
            </a:r>
            <a:endParaRPr dirty="0"/>
          </a:p>
        </p:txBody>
      </p:sp>
      <p:sp>
        <p:nvSpPr>
          <p:cNvPr id="2853" name="Rectangle 7"/>
          <p:cNvSpPr txBox="1"/>
          <p:nvPr/>
        </p:nvSpPr>
        <p:spPr>
          <a:xfrm>
            <a:off x="369569" y="1700213"/>
            <a:ext cx="15087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defTabSz="914400">
              <a:spcBef>
                <a:spcPts val="500"/>
              </a:spcBef>
              <a:defRPr sz="2400" b="1"/>
            </a:lvl1pPr>
          </a:lstStyle>
          <a:p>
            <a:pPr marL="342900" marR="0" lvl="0" indent="-342900" algn="l" defTabSz="914400" rtl="0" eaLnBrk="1" fontAlgn="auto" latinLnBrk="0" hangingPunct="0">
              <a:lnSpc>
                <a:spcPct val="100000"/>
              </a:lnSpc>
              <a:spcBef>
                <a:spcPts val="50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المصادر:</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54"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85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8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8" grpId="0" animBg="1" advAuto="0"/>
      <p:bldP spid="2851" grpId="0" animBg="1" advAuto="0"/>
      <p:bldP spid="2853"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من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نثنائيل</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هوثورن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مارك</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توين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جون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ديوي</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كارل</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ماركس</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تشارلز</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داروين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آرنست</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همنغواي</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ليدي</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غاغا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جين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بول</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سارتر</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فر</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ي</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دريك</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نيتشه</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 name="Picture 9" descr="Picture 9"/>
          <p:cNvPicPr>
            <a:picLocks noChangeAspect="1"/>
          </p:cNvPicPr>
          <p:nvPr/>
        </p:nvPicPr>
        <p:blipFill>
          <a:blip r:embed="rId2"/>
          <a:stretch>
            <a:fillRect/>
          </a:stretch>
        </p:blipFill>
        <p:spPr>
          <a:xfrm>
            <a:off x="-228600" y="1676400"/>
            <a:ext cx="2362200" cy="4648200"/>
          </a:xfrm>
          <a:prstGeom prst="rect">
            <a:avLst/>
          </a:prstGeom>
          <a:ln w="12700">
            <a:miter lim="400000"/>
          </a:ln>
        </p:spPr>
      </p:pic>
      <p:sp>
        <p:nvSpPr>
          <p:cNvPr id="2857"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58"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59" name="Picture 8" descr="Picture 8"/>
          <p:cNvPicPr>
            <a:picLocks noChangeAspect="1"/>
          </p:cNvPicPr>
          <p:nvPr/>
        </p:nvPicPr>
        <p:blipFill>
          <a:blip r:embed="rId3"/>
          <a:srcRect r="20987"/>
          <a:stretch>
            <a:fillRect/>
          </a:stretch>
        </p:blipFill>
        <p:spPr>
          <a:xfrm>
            <a:off x="3733800" y="1600200"/>
            <a:ext cx="2438400" cy="3810000"/>
          </a:xfrm>
          <a:prstGeom prst="rect">
            <a:avLst/>
          </a:prstGeom>
          <a:ln w="12700">
            <a:miter lim="400000"/>
          </a:ln>
        </p:spPr>
      </p:pic>
      <p:pic>
        <p:nvPicPr>
          <p:cNvPr id="2860" name="Picture 11" descr="Picture 11"/>
          <p:cNvPicPr>
            <a:picLocks noChangeAspect="1"/>
          </p:cNvPicPr>
          <p:nvPr/>
        </p:nvPicPr>
        <p:blipFill>
          <a:blip r:embed="rId4"/>
          <a:stretch>
            <a:fillRect/>
          </a:stretch>
        </p:blipFill>
        <p:spPr>
          <a:xfrm>
            <a:off x="5486400" y="3276600"/>
            <a:ext cx="2108200" cy="3581400"/>
          </a:xfrm>
          <a:prstGeom prst="rect">
            <a:avLst/>
          </a:prstGeom>
          <a:ln w="12700">
            <a:miter lim="400000"/>
          </a:ln>
        </p:spPr>
      </p:pic>
      <p:pic>
        <p:nvPicPr>
          <p:cNvPr id="2861" name="Picture 12" descr="Picture 12"/>
          <p:cNvPicPr>
            <a:picLocks noChangeAspect="1"/>
          </p:cNvPicPr>
          <p:nvPr/>
        </p:nvPicPr>
        <p:blipFill>
          <a:blip r:embed="rId5"/>
          <a:stretch>
            <a:fillRect/>
          </a:stretch>
        </p:blipFill>
        <p:spPr>
          <a:xfrm>
            <a:off x="7016750" y="685800"/>
            <a:ext cx="2127250" cy="3581400"/>
          </a:xfrm>
          <a:prstGeom prst="rect">
            <a:avLst/>
          </a:prstGeom>
          <a:ln w="12700">
            <a:miter lim="400000"/>
          </a:ln>
        </p:spPr>
      </p:pic>
      <p:sp>
        <p:nvSpPr>
          <p:cNvPr id="2862" name="Text Box 14"/>
          <p:cNvSpPr txBox="1"/>
          <p:nvPr/>
        </p:nvSpPr>
        <p:spPr>
          <a:xfrm>
            <a:off x="52069" y="6191250"/>
            <a:ext cx="19532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بابل</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3" name="Text Box 15"/>
          <p:cNvSpPr txBox="1"/>
          <p:nvPr/>
        </p:nvSpPr>
        <p:spPr>
          <a:xfrm>
            <a:off x="2439024" y="6172200"/>
            <a:ext cx="7575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مصر</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4" name="Text Box 16"/>
          <p:cNvSpPr txBox="1"/>
          <p:nvPr/>
        </p:nvSpPr>
        <p:spPr>
          <a:xfrm>
            <a:off x="3908107" y="5300662"/>
            <a:ext cx="169767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اليونان</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5" name="Text Box 17"/>
          <p:cNvSpPr txBox="1"/>
          <p:nvPr/>
        </p:nvSpPr>
        <p:spPr>
          <a:xfrm>
            <a:off x="6122987" y="6096000"/>
            <a:ext cx="2336801" cy="58477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البوذية</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6" name="Text Box 18"/>
          <p:cNvSpPr txBox="1"/>
          <p:nvPr/>
        </p:nvSpPr>
        <p:spPr>
          <a:xfrm>
            <a:off x="7487919" y="4114800"/>
            <a:ext cx="164687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الهندوسيّة</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7" name="Title 1"/>
          <p:cNvSpPr txBox="1">
            <a:spLocks noGrp="1"/>
          </p:cNvSpPr>
          <p:nvPr>
            <p:ph type="title"/>
          </p:nvPr>
        </p:nvSpPr>
        <p:spPr>
          <a:xfrm>
            <a:off x="39687" y="836612"/>
            <a:ext cx="9104314" cy="576263"/>
          </a:xfrm>
          <a:prstGeom prst="rect">
            <a:avLst/>
          </a:prstGeom>
        </p:spPr>
        <p:txBody>
          <a:bodyPr>
            <a:normAutofit fontScale="90000"/>
          </a:bodyPr>
          <a:lstStyle>
            <a:lvl1pPr>
              <a:defRPr sz="3200" b="1"/>
            </a:lvl1pPr>
          </a:lstStyle>
          <a:p>
            <a:r>
              <a:rPr lang="ar-JO" dirty="0"/>
              <a:t>عبادة الأم والطفل</a:t>
            </a:r>
            <a:endParaRPr dirty="0"/>
          </a:p>
        </p:txBody>
      </p:sp>
      <p:sp>
        <p:nvSpPr>
          <p:cNvPr id="2868" name="Rectangle 4"/>
          <p:cNvSpPr txBox="1"/>
          <p:nvPr/>
        </p:nvSpPr>
        <p:spPr>
          <a:xfrm>
            <a:off x="1739583" y="1546225"/>
            <a:ext cx="2281872" cy="4542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Babylonians</a:t>
            </a: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The goddess mother Semiramis held her child Tammuz in her arms</a:t>
            </a:r>
          </a:p>
        </p:txBody>
      </p:sp>
      <p:pic>
        <p:nvPicPr>
          <p:cNvPr id="2869" name="Picture 10" descr="Picture 10"/>
          <p:cNvPicPr>
            <a:picLocks noChangeAspect="1"/>
          </p:cNvPicPr>
          <p:nvPr/>
        </p:nvPicPr>
        <p:blipFill>
          <a:blip r:embed="rId6"/>
          <a:srcRect l="8470"/>
          <a:stretch>
            <a:fillRect/>
          </a:stretch>
        </p:blipFill>
        <p:spPr>
          <a:xfrm>
            <a:off x="1619250" y="1543050"/>
            <a:ext cx="2470150" cy="4622800"/>
          </a:xfrm>
          <a:prstGeom prst="rect">
            <a:avLst/>
          </a:prstGeom>
          <a:ln w="12700">
            <a:miter lim="400000"/>
          </a:ln>
        </p:spPr>
      </p:pic>
      <p:sp>
        <p:nvSpPr>
          <p:cNvPr id="2870"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856"/>
                                        </p:tgtEl>
                                        <p:attrNameLst>
                                          <p:attrName>style.visibility</p:attrName>
                                        </p:attrNameLst>
                                      </p:cBhvr>
                                      <p:to>
                                        <p:strVal val="visible"/>
                                      </p:to>
                                    </p:set>
                                    <p:animEffect transition="in" filter="fade">
                                      <p:cBhvr>
                                        <p:cTn id="7" dur="500"/>
                                        <p:tgtEl>
                                          <p:spTgt spid="285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862"/>
                                        </p:tgtEl>
                                        <p:attrNameLst>
                                          <p:attrName>style.visibility</p:attrName>
                                        </p:attrNameLst>
                                      </p:cBhvr>
                                      <p:to>
                                        <p:strVal val="visible"/>
                                      </p:to>
                                    </p:set>
                                    <p:animEffect transition="in" filter="fade">
                                      <p:cBhvr>
                                        <p:cTn id="11" dur="500"/>
                                        <p:tgtEl>
                                          <p:spTgt spid="2862"/>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2868">
                                            <p:bg/>
                                          </p:spTgt>
                                        </p:tgtEl>
                                        <p:attrNameLst>
                                          <p:attrName>style.visibility</p:attrName>
                                        </p:attrNameLst>
                                      </p:cBhvr>
                                      <p:to>
                                        <p:strVal val="visible"/>
                                      </p:to>
                                    </p:set>
                                    <p:animEffect transition="in" filter="fade">
                                      <p:cBhvr>
                                        <p:cTn id="15" dur="500"/>
                                        <p:tgtEl>
                                          <p:spTgt spid="2868">
                                            <p:bg/>
                                          </p:spTgt>
                                        </p:tgtEl>
                                      </p:cBhvr>
                                    </p:animEffect>
                                  </p:childTnLst>
                                </p:cTn>
                              </p:par>
                              <p:par>
                                <p:cTn id="16" presetID="10" presetClass="entr" presetSubtype="0" fill="hold" grpId="0" nodeType="withEffect">
                                  <p:stCondLst>
                                    <p:cond delay="0"/>
                                  </p:stCondLst>
                                  <p:iterate>
                                    <p:tmAbs val="0"/>
                                  </p:iterate>
                                  <p:childTnLst>
                                    <p:set>
                                      <p:cBhvr>
                                        <p:cTn id="17" fill="hold"/>
                                        <p:tgtEl>
                                          <p:spTgt spid="2868">
                                            <p:txEl>
                                              <p:pRg st="0" end="0"/>
                                            </p:txEl>
                                          </p:spTgt>
                                        </p:tgtEl>
                                        <p:attrNameLst>
                                          <p:attrName>style.visibility</p:attrName>
                                        </p:attrNameLst>
                                      </p:cBhvr>
                                      <p:to>
                                        <p:strVal val="visible"/>
                                      </p:to>
                                    </p:set>
                                    <p:animEffect transition="in" filter="fade">
                                      <p:cBhvr>
                                        <p:cTn id="18" dur="500"/>
                                        <p:tgtEl>
                                          <p:spTgt spid="2868">
                                            <p:txEl>
                                              <p:pRg st="0" end="0"/>
                                            </p:txEl>
                                          </p:spTgt>
                                        </p:tgtEl>
                                      </p:cBhvr>
                                    </p:animEffect>
                                  </p:childTnLst>
                                </p:cTn>
                              </p:par>
                            </p:childTnLst>
                          </p:cTn>
                        </p:par>
                        <p:par>
                          <p:cTn id="19" fill="hold">
                            <p:stCondLst>
                              <p:cond delay="1500"/>
                            </p:stCondLst>
                            <p:childTnLst>
                              <p:par>
                                <p:cTn id="20" presetID="10" presetClass="entr" fill="hold" grpId="0" nodeType="afterEffect">
                                  <p:stCondLst>
                                    <p:cond delay="0"/>
                                  </p:stCondLst>
                                  <p:iterate>
                                    <p:tmAbs val="0"/>
                                  </p:iterate>
                                  <p:childTnLst>
                                    <p:set>
                                      <p:cBhvr>
                                        <p:cTn id="21" fill="hold"/>
                                        <p:tgtEl>
                                          <p:spTgt spid="2868">
                                            <p:txEl>
                                              <p:pRg st="1" end="1"/>
                                            </p:txEl>
                                          </p:spTgt>
                                        </p:tgtEl>
                                        <p:attrNameLst>
                                          <p:attrName>style.visibility</p:attrName>
                                        </p:attrNameLst>
                                      </p:cBhvr>
                                      <p:to>
                                        <p:strVal val="visible"/>
                                      </p:to>
                                    </p:set>
                                    <p:animEffect transition="in" filter="fade">
                                      <p:cBhvr>
                                        <p:cTn id="22" dur="500"/>
                                        <p:tgtEl>
                                          <p:spTgt spid="2868">
                                            <p:txEl>
                                              <p:pRg st="1" end="1"/>
                                            </p:txEl>
                                          </p:spTgt>
                                        </p:tgtEl>
                                      </p:cBhvr>
                                    </p:animEffect>
                                  </p:childTnLst>
                                </p:cTn>
                              </p:par>
                            </p:childTnLst>
                          </p:cTn>
                        </p:par>
                        <p:par>
                          <p:cTn id="23" fill="hold">
                            <p:stCondLst>
                              <p:cond delay="2000"/>
                            </p:stCondLst>
                            <p:childTnLst>
                              <p:par>
                                <p:cTn id="24" presetID="10" presetClass="entr" fill="hold" grpId="0" nodeType="afterEffect">
                                  <p:stCondLst>
                                    <p:cond delay="0"/>
                                  </p:stCondLst>
                                  <p:iterate>
                                    <p:tmAbs val="0"/>
                                  </p:iterate>
                                  <p:childTnLst>
                                    <p:set>
                                      <p:cBhvr>
                                        <p:cTn id="25" fill="hold"/>
                                        <p:tgtEl>
                                          <p:spTgt spid="2868">
                                            <p:txEl>
                                              <p:pRg st="2" end="2"/>
                                            </p:txEl>
                                          </p:spTgt>
                                        </p:tgtEl>
                                        <p:attrNameLst>
                                          <p:attrName>style.visibility</p:attrName>
                                        </p:attrNameLst>
                                      </p:cBhvr>
                                      <p:to>
                                        <p:strVal val="visible"/>
                                      </p:to>
                                    </p:set>
                                    <p:animEffect transition="in" filter="fade">
                                      <p:cBhvr>
                                        <p:cTn id="26" dur="500"/>
                                        <p:tgtEl>
                                          <p:spTgt spid="286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2869"/>
                                        </p:tgtEl>
                                        <p:attrNameLst>
                                          <p:attrName>style.visibility</p:attrName>
                                        </p:attrNameLst>
                                      </p:cBhvr>
                                      <p:to>
                                        <p:strVal val="visible"/>
                                      </p:to>
                                    </p:set>
                                    <p:animEffect transition="in" filter="fade">
                                      <p:cBhvr>
                                        <p:cTn id="31" dur="500"/>
                                        <p:tgtEl>
                                          <p:spTgt spid="2869"/>
                                        </p:tgtEl>
                                      </p:cBhvr>
                                    </p:animEffect>
                                  </p:childTnLst>
                                </p:cTn>
                              </p:par>
                            </p:childTnLst>
                          </p:cTn>
                        </p:par>
                        <p:par>
                          <p:cTn id="32" fill="hold">
                            <p:stCondLst>
                              <p:cond delay="500"/>
                            </p:stCondLst>
                            <p:childTnLst>
                              <p:par>
                                <p:cTn id="33" presetID="10" presetClass="entr" fill="hold" grpId="0" nodeType="afterEffect">
                                  <p:stCondLst>
                                    <p:cond delay="0"/>
                                  </p:stCondLst>
                                  <p:iterate>
                                    <p:tmAbs val="0"/>
                                  </p:iterate>
                                  <p:childTnLst>
                                    <p:set>
                                      <p:cBhvr>
                                        <p:cTn id="34" fill="hold"/>
                                        <p:tgtEl>
                                          <p:spTgt spid="2863"/>
                                        </p:tgtEl>
                                        <p:attrNameLst>
                                          <p:attrName>style.visibility</p:attrName>
                                        </p:attrNameLst>
                                      </p:cBhvr>
                                      <p:to>
                                        <p:strVal val="visible"/>
                                      </p:to>
                                    </p:set>
                                    <p:animEffect transition="in" filter="fade">
                                      <p:cBhvr>
                                        <p:cTn id="35" dur="500"/>
                                        <p:tgtEl>
                                          <p:spTgt spid="286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859"/>
                                        </p:tgtEl>
                                        <p:attrNameLst>
                                          <p:attrName>style.visibility</p:attrName>
                                        </p:attrNameLst>
                                      </p:cBhvr>
                                      <p:to>
                                        <p:strVal val="visible"/>
                                      </p:to>
                                    </p:set>
                                    <p:animEffect transition="in" filter="fade">
                                      <p:cBhvr>
                                        <p:cTn id="40" dur="500"/>
                                        <p:tgtEl>
                                          <p:spTgt spid="2859"/>
                                        </p:tgtEl>
                                      </p:cBhvr>
                                    </p:animEffect>
                                  </p:childTnLst>
                                </p:cTn>
                              </p:par>
                            </p:childTnLst>
                          </p:cTn>
                        </p:par>
                        <p:par>
                          <p:cTn id="41" fill="hold">
                            <p:stCondLst>
                              <p:cond delay="500"/>
                            </p:stCondLst>
                            <p:childTnLst>
                              <p:par>
                                <p:cTn id="42" presetID="10" presetClass="entr" fill="hold" grpId="0" nodeType="afterEffect">
                                  <p:stCondLst>
                                    <p:cond delay="0"/>
                                  </p:stCondLst>
                                  <p:iterate>
                                    <p:tmAbs val="0"/>
                                  </p:iterate>
                                  <p:childTnLst>
                                    <p:set>
                                      <p:cBhvr>
                                        <p:cTn id="43" fill="hold"/>
                                        <p:tgtEl>
                                          <p:spTgt spid="2864"/>
                                        </p:tgtEl>
                                        <p:attrNameLst>
                                          <p:attrName>style.visibility</p:attrName>
                                        </p:attrNameLst>
                                      </p:cBhvr>
                                      <p:to>
                                        <p:strVal val="visible"/>
                                      </p:to>
                                    </p:set>
                                    <p:animEffect transition="in" filter="fade">
                                      <p:cBhvr>
                                        <p:cTn id="44" dur="500"/>
                                        <p:tgtEl>
                                          <p:spTgt spid="286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fill="hold" grpId="0" nodeType="clickEffect">
                                  <p:stCondLst>
                                    <p:cond delay="0"/>
                                  </p:stCondLst>
                                  <p:iterate>
                                    <p:tmAbs val="0"/>
                                  </p:iterate>
                                  <p:childTnLst>
                                    <p:set>
                                      <p:cBhvr>
                                        <p:cTn id="48" fill="hold"/>
                                        <p:tgtEl>
                                          <p:spTgt spid="2860"/>
                                        </p:tgtEl>
                                        <p:attrNameLst>
                                          <p:attrName>style.visibility</p:attrName>
                                        </p:attrNameLst>
                                      </p:cBhvr>
                                      <p:to>
                                        <p:strVal val="visible"/>
                                      </p:to>
                                    </p:set>
                                    <p:animEffect transition="in" filter="fade">
                                      <p:cBhvr>
                                        <p:cTn id="49" dur="500"/>
                                        <p:tgtEl>
                                          <p:spTgt spid="2860"/>
                                        </p:tgtEl>
                                      </p:cBhvr>
                                    </p:animEffect>
                                  </p:childTnLst>
                                </p:cTn>
                              </p:par>
                            </p:childTnLst>
                          </p:cTn>
                        </p:par>
                        <p:par>
                          <p:cTn id="50" fill="hold">
                            <p:stCondLst>
                              <p:cond delay="500"/>
                            </p:stCondLst>
                            <p:childTnLst>
                              <p:par>
                                <p:cTn id="51" presetID="10" presetClass="entr" fill="hold" grpId="0" nodeType="afterEffect">
                                  <p:stCondLst>
                                    <p:cond delay="0"/>
                                  </p:stCondLst>
                                  <p:iterate>
                                    <p:tmAbs val="0"/>
                                  </p:iterate>
                                  <p:childTnLst>
                                    <p:set>
                                      <p:cBhvr>
                                        <p:cTn id="52" fill="hold"/>
                                        <p:tgtEl>
                                          <p:spTgt spid="2865"/>
                                        </p:tgtEl>
                                        <p:attrNameLst>
                                          <p:attrName>style.visibility</p:attrName>
                                        </p:attrNameLst>
                                      </p:cBhvr>
                                      <p:to>
                                        <p:strVal val="visible"/>
                                      </p:to>
                                    </p:set>
                                    <p:animEffect transition="in" filter="fade">
                                      <p:cBhvr>
                                        <p:cTn id="53" dur="500"/>
                                        <p:tgtEl>
                                          <p:spTgt spid="286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grpId="0" nodeType="clickEffect">
                                  <p:stCondLst>
                                    <p:cond delay="0"/>
                                  </p:stCondLst>
                                  <p:iterate>
                                    <p:tmAbs val="0"/>
                                  </p:iterate>
                                  <p:childTnLst>
                                    <p:set>
                                      <p:cBhvr>
                                        <p:cTn id="57" fill="hold"/>
                                        <p:tgtEl>
                                          <p:spTgt spid="2861"/>
                                        </p:tgtEl>
                                        <p:attrNameLst>
                                          <p:attrName>style.visibility</p:attrName>
                                        </p:attrNameLst>
                                      </p:cBhvr>
                                      <p:to>
                                        <p:strVal val="visible"/>
                                      </p:to>
                                    </p:set>
                                    <p:animEffect transition="in" filter="fade">
                                      <p:cBhvr>
                                        <p:cTn id="58" dur="500"/>
                                        <p:tgtEl>
                                          <p:spTgt spid="2861"/>
                                        </p:tgtEl>
                                      </p:cBhvr>
                                    </p:animEffect>
                                  </p:childTnLst>
                                </p:cTn>
                              </p:par>
                            </p:childTnLst>
                          </p:cTn>
                        </p:par>
                        <p:par>
                          <p:cTn id="59" fill="hold">
                            <p:stCondLst>
                              <p:cond delay="500"/>
                            </p:stCondLst>
                            <p:childTnLst>
                              <p:par>
                                <p:cTn id="60" presetID="10" presetClass="entr" fill="hold" grpId="0" nodeType="afterEffect">
                                  <p:stCondLst>
                                    <p:cond delay="0"/>
                                  </p:stCondLst>
                                  <p:iterate>
                                    <p:tmAbs val="0"/>
                                  </p:iterate>
                                  <p:childTnLst>
                                    <p:set>
                                      <p:cBhvr>
                                        <p:cTn id="61" fill="hold"/>
                                        <p:tgtEl>
                                          <p:spTgt spid="2866"/>
                                        </p:tgtEl>
                                        <p:attrNameLst>
                                          <p:attrName>style.visibility</p:attrName>
                                        </p:attrNameLst>
                                      </p:cBhvr>
                                      <p:to>
                                        <p:strVal val="visible"/>
                                      </p:to>
                                    </p:set>
                                    <p:animEffect transition="in" filter="fade">
                                      <p:cBhvr>
                                        <p:cTn id="62" dur="500"/>
                                        <p:tgtEl>
                                          <p:spTgt spid="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 grpId="0" animBg="1" advAuto="0"/>
      <p:bldP spid="2859" grpId="0" animBg="1" advAuto="0"/>
      <p:bldP spid="2860" grpId="0" animBg="1" advAuto="0"/>
      <p:bldP spid="2861" grpId="0" animBg="1" advAuto="0"/>
      <p:bldP spid="2862" grpId="0" animBg="1" advAuto="0"/>
      <p:bldP spid="2863" grpId="0" animBg="1" advAuto="0"/>
      <p:bldP spid="2864" grpId="0" animBg="1" advAuto="0"/>
      <p:bldP spid="2865" grpId="0" animBg="1" advAuto="0"/>
      <p:bldP spid="2866" grpId="0" animBg="1" advAuto="0"/>
      <p:bldP spid="2868" grpId="0" build="p" bldLvl="5" animBg="1" advAuto="0"/>
      <p:bldP spid="2869"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7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4" name="Text Box 18"/>
          <p:cNvSpPr txBox="1"/>
          <p:nvPr/>
        </p:nvSpPr>
        <p:spPr>
          <a:xfrm>
            <a:off x="4572000" y="1868488"/>
            <a:ext cx="4572000" cy="4585871"/>
          </a:xfrm>
          <a:prstGeom prst="rect">
            <a:avLst/>
          </a:prstGeom>
          <a:solidFill>
            <a:srgbClr val="660066"/>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u="sng">
                <a:solidFill>
                  <a:srgbClr val="8F8F8F">
                    <a:lumOff val="44000"/>
                  </a:srgbClr>
                </a:solidFill>
                <a:effectLst>
                  <a:outerShdw blurRad="38100" dist="38100" dir="2700000" rotWithShape="0">
                    <a:srgbClr val="000000"/>
                  </a:outerShdw>
                </a:effectLst>
              </a:defRPr>
            </a:pPr>
            <a:r>
              <a:rPr kumimoji="0" lang="ar-JO" sz="2800" b="1"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إسرائيل</a:t>
            </a:r>
            <a:endParaRPr kumimoji="0" sz="2800" b="1"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8F8F8F">
                    <a:lumOff val="44000"/>
                  </a:srgbClr>
                </a:solidFill>
                <a:effectLst>
                  <a:outerShdw blurRad="38100" dist="38100" dir="2700000" rotWithShape="0">
                    <a:srgbClr val="000000"/>
                  </a:outerShdw>
                </a:effectLst>
              </a:defRPr>
            </a:pPr>
            <a:endParaRPr kumimoji="0" sz="12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kumimoji="0" lang="ar-JO" sz="28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إرمياء 7: 18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الأبناء يلتقطون حطباً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والآباء يوقدون النار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والنساء يعجنَّ العجين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ليصنعن كعكاً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FFFF00"/>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لملكة السماوات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ولسكب سكائب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لآلهة أخرى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لكي يغيظوني</a:t>
            </a:r>
            <a:endParaRPr kumimoji="0" sz="28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2875" name="Title 1"/>
          <p:cNvSpPr txBox="1">
            <a:spLocks noGrp="1"/>
          </p:cNvSpPr>
          <p:nvPr>
            <p:ph type="title"/>
          </p:nvPr>
        </p:nvSpPr>
        <p:spPr>
          <a:xfrm>
            <a:off x="1587" y="908050"/>
            <a:ext cx="9142414" cy="720725"/>
          </a:xfrm>
          <a:prstGeom prst="rect">
            <a:avLst/>
          </a:prstGeom>
        </p:spPr>
        <p:txBody>
          <a:bodyPr/>
          <a:lstStyle>
            <a:lvl1pPr>
              <a:defRPr sz="3200" b="1"/>
            </a:lvl1pPr>
          </a:lstStyle>
          <a:p>
            <a:r>
              <a:rPr lang="ar-JO" dirty="0"/>
              <a:t>عبادة الأم والطفل</a:t>
            </a:r>
            <a:endParaRPr dirty="0"/>
          </a:p>
        </p:txBody>
      </p:sp>
      <p:pic>
        <p:nvPicPr>
          <p:cNvPr id="2876" name="Picture 9" descr="Picture 9"/>
          <p:cNvPicPr>
            <a:picLocks noChangeAspect="1"/>
          </p:cNvPicPr>
          <p:nvPr/>
        </p:nvPicPr>
        <p:blipFill>
          <a:blip r:embed="rId3"/>
          <a:stretch>
            <a:fillRect/>
          </a:stretch>
        </p:blipFill>
        <p:spPr>
          <a:xfrm>
            <a:off x="-228600" y="1676400"/>
            <a:ext cx="2362200" cy="4648200"/>
          </a:xfrm>
          <a:prstGeom prst="rect">
            <a:avLst/>
          </a:prstGeom>
          <a:ln w="12700">
            <a:miter lim="400000"/>
          </a:ln>
        </p:spPr>
      </p:pic>
      <p:sp>
        <p:nvSpPr>
          <p:cNvPr id="2877" name="Rectangle 15"/>
          <p:cNvSpPr txBox="1"/>
          <p:nvPr/>
        </p:nvSpPr>
        <p:spPr>
          <a:xfrm>
            <a:off x="2096769" y="1868488"/>
            <a:ext cx="2358075" cy="3255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 </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a:t>
            </a: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a:t>
            </a: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ميس</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زوجة نمرود</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كانت تسمى</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ملكة السماء</a:t>
            </a: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8"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74"/>
                                        </p:tgtEl>
                                        <p:attrNameLst>
                                          <p:attrName>style.visibility</p:attrName>
                                        </p:attrNameLst>
                                      </p:cBhvr>
                                      <p:to>
                                        <p:strVal val="visible"/>
                                      </p:to>
                                    </p:set>
                                    <p:anim calcmode="lin" valueType="num">
                                      <p:cBhvr>
                                        <p:cTn id="7" dur="1000" fill="hold"/>
                                        <p:tgtEl>
                                          <p:spTgt spid="2874"/>
                                        </p:tgtEl>
                                        <p:attrNameLst>
                                          <p:attrName>ppt_w</p:attrName>
                                        </p:attrNameLst>
                                      </p:cBhvr>
                                      <p:tavLst>
                                        <p:tav tm="0">
                                          <p:val>
                                            <p:fltVal val="0"/>
                                          </p:val>
                                        </p:tav>
                                        <p:tav tm="100000">
                                          <p:val>
                                            <p:strVal val="#ppt_w"/>
                                          </p:val>
                                        </p:tav>
                                      </p:tavLst>
                                    </p:anim>
                                    <p:anim calcmode="lin" valueType="num">
                                      <p:cBhvr>
                                        <p:cTn id="8" dur="1000" fill="hold"/>
                                        <p:tgtEl>
                                          <p:spTgt spid="28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0" nodeType="clickEffect">
                                  <p:stCondLst>
                                    <p:cond delay="0"/>
                                  </p:stCondLst>
                                  <p:iterate>
                                    <p:tmAbs val="0"/>
                                  </p:iterate>
                                  <p:childTnLst>
                                    <p:set>
                                      <p:cBhvr>
                                        <p:cTn id="12" fill="hold"/>
                                        <p:tgtEl>
                                          <p:spTgt spid="2876"/>
                                        </p:tgtEl>
                                        <p:attrNameLst>
                                          <p:attrName>style.visibility</p:attrName>
                                        </p:attrNameLst>
                                      </p:cBhvr>
                                      <p:to>
                                        <p:strVal val="visible"/>
                                      </p:to>
                                    </p:set>
                                    <p:animEffect transition="in" filter="fade">
                                      <p:cBhvr>
                                        <p:cTn id="13" dur="500"/>
                                        <p:tgtEl>
                                          <p:spTgt spid="2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 grpId="0" animBg="1" advAuto="0"/>
      <p:bldP spid="2876"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8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84" name="Picture 7" descr="Picture 7"/>
          <p:cNvPicPr>
            <a:picLocks noChangeAspect="1"/>
          </p:cNvPicPr>
          <p:nvPr/>
        </p:nvPicPr>
        <p:blipFill>
          <a:blip r:embed="rId3"/>
          <a:stretch>
            <a:fillRect/>
          </a:stretch>
        </p:blipFill>
        <p:spPr>
          <a:xfrm>
            <a:off x="6569075" y="2578100"/>
            <a:ext cx="2790825" cy="4279900"/>
          </a:xfrm>
          <a:prstGeom prst="rect">
            <a:avLst/>
          </a:prstGeom>
          <a:ln w="12700">
            <a:miter lim="400000"/>
          </a:ln>
        </p:spPr>
      </p:pic>
      <p:sp>
        <p:nvSpPr>
          <p:cNvPr id="2885" name="Rectangle 9"/>
          <p:cNvSpPr txBox="1"/>
          <p:nvPr/>
        </p:nvSpPr>
        <p:spPr>
          <a:xfrm>
            <a:off x="4833619" y="1828800"/>
            <a:ext cx="2270762" cy="3544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4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عبادة مريم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مع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إبنها يسوع</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على</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الطريقة البابلية</a:t>
            </a:r>
          </a:p>
        </p:txBody>
      </p:sp>
      <p:grpSp>
        <p:nvGrpSpPr>
          <p:cNvPr id="2889" name="AutoShape 10"/>
          <p:cNvGrpSpPr/>
          <p:nvPr/>
        </p:nvGrpSpPr>
        <p:grpSpPr>
          <a:xfrm>
            <a:off x="4233862" y="3048000"/>
            <a:ext cx="698501" cy="2209801"/>
            <a:chOff x="0" y="0"/>
            <a:chExt cx="698500" cy="2209800"/>
          </a:xfrm>
        </p:grpSpPr>
        <p:sp>
          <p:nvSpPr>
            <p:cNvPr id="2886" name="Shape"/>
            <p:cNvSpPr/>
            <p:nvPr/>
          </p:nvSpPr>
          <p:spPr>
            <a:xfrm>
              <a:off x="109140" y="0"/>
              <a:ext cx="589361" cy="22098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7" name="Rectangle"/>
            <p:cNvSpPr/>
            <p:nvPr/>
          </p:nvSpPr>
          <p:spPr>
            <a:xfrm>
              <a:off x="43656" y="552450"/>
              <a:ext cx="43657"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8" name="Rectangle"/>
            <p:cNvSpPr/>
            <p:nvPr/>
          </p:nvSpPr>
          <p:spPr>
            <a:xfrm>
              <a:off x="-1" y="552450"/>
              <a:ext cx="21830"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90" name="Title 1"/>
          <p:cNvSpPr txBox="1">
            <a:spLocks noGrp="1"/>
          </p:cNvSpPr>
          <p:nvPr>
            <p:ph type="title"/>
          </p:nvPr>
        </p:nvSpPr>
        <p:spPr>
          <a:xfrm>
            <a:off x="38099" y="1001712"/>
            <a:ext cx="9142415" cy="482601"/>
          </a:xfrm>
          <a:prstGeom prst="rect">
            <a:avLst/>
          </a:prstGeom>
        </p:spPr>
        <p:txBody>
          <a:bodyPr>
            <a:normAutofit fontScale="90000"/>
          </a:bodyPr>
          <a:lstStyle>
            <a:lvl1pPr defTabSz="804672">
              <a:defRPr sz="2816" b="1"/>
            </a:lvl1pPr>
          </a:lstStyle>
          <a:p>
            <a:r>
              <a:rPr lang="ar-JO" dirty="0"/>
              <a:t>عبادة الأم والطفل</a:t>
            </a:r>
            <a:endParaRPr dirty="0"/>
          </a:p>
        </p:txBody>
      </p:sp>
      <p:pic>
        <p:nvPicPr>
          <p:cNvPr id="2891" name="Picture 9" descr="Picture 9"/>
          <p:cNvPicPr>
            <a:picLocks noChangeAspect="1"/>
          </p:cNvPicPr>
          <p:nvPr/>
        </p:nvPicPr>
        <p:blipFill>
          <a:blip r:embed="rId4"/>
          <a:stretch>
            <a:fillRect/>
          </a:stretch>
        </p:blipFill>
        <p:spPr>
          <a:xfrm>
            <a:off x="-228600" y="1676400"/>
            <a:ext cx="2362200" cy="4648200"/>
          </a:xfrm>
          <a:prstGeom prst="rect">
            <a:avLst/>
          </a:prstGeom>
          <a:ln w="12700">
            <a:miter lim="400000"/>
          </a:ln>
        </p:spPr>
      </p:pic>
      <p:sp>
        <p:nvSpPr>
          <p:cNvPr id="2892" name="Rectangle 8"/>
          <p:cNvSpPr txBox="1"/>
          <p:nvPr/>
        </p:nvSpPr>
        <p:spPr>
          <a:xfrm>
            <a:off x="1953894" y="1844675"/>
            <a:ext cx="2210437" cy="4065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 أميس</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تحمل طفلها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تموز</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بين ذراعيها</a:t>
            </a:r>
          </a:p>
          <a:p>
            <a:pPr marL="0" marR="0" lvl="0" indent="0" algn="ctr" defTabSz="914400" rtl="0" eaLnBrk="1" fontAlgn="auto" latinLnBrk="0" hangingPunct="0">
              <a:lnSpc>
                <a:spcPct val="100000"/>
              </a:lnSpc>
              <a:spcBef>
                <a:spcPts val="600"/>
              </a:spcBef>
              <a:spcAft>
                <a:spcPts val="0"/>
              </a:spcAft>
              <a:buClrTx/>
              <a:buSzTx/>
              <a:buFontTx/>
              <a:buNone/>
              <a:tabLst/>
              <a:defRPr sz="2800" b="1"/>
            </a:pP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3"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88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8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4" grpId="0" animBg="1" advAuto="0"/>
      <p:bldP spid="2885" grpId="0" animBg="1" advAuto="0"/>
      <p:bldP spid="2889" grpId="0" animBg="1" advAuto="0"/>
      <p:bldP spid="2891"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5" name="Text Box 6"/>
          <p:cNvSpPr txBox="1"/>
          <p:nvPr/>
        </p:nvSpPr>
        <p:spPr>
          <a:xfrm>
            <a:off x="6294119" y="768387"/>
            <a:ext cx="2727962"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ما هي النقطة المحورية في تمثال</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الأم الحزينة</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لمايكل أنجلو؟</a:t>
            </a: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96" name="Picture 9" descr="Picture 9"/>
          <p:cNvPicPr>
            <a:picLocks noChangeAspect="1"/>
          </p:cNvPicPr>
          <p:nvPr/>
        </p:nvPicPr>
        <p:blipFill>
          <a:blip r:embed="rId2"/>
          <a:stretch>
            <a:fillRect/>
          </a:stretch>
        </p:blipFill>
        <p:spPr>
          <a:xfrm>
            <a:off x="0" y="0"/>
            <a:ext cx="6153150" cy="7162800"/>
          </a:xfrm>
          <a:prstGeom prst="rect">
            <a:avLst/>
          </a:prstGeom>
          <a:ln w="12700">
            <a:miter lim="400000"/>
          </a:ln>
        </p:spPr>
      </p:pic>
      <p:sp>
        <p:nvSpPr>
          <p:cNvPr id="2897" name="Text Box 6"/>
          <p:cNvSpPr txBox="1"/>
          <p:nvPr/>
        </p:nvSpPr>
        <p:spPr>
          <a:xfrm>
            <a:off x="6510019" y="3028987"/>
            <a:ext cx="2296162"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8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يسوع</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أصغر بكثير</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من مريم</a:t>
            </a:r>
            <a:endPar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8" name="Title 1"/>
          <p:cNvSpPr txBox="1">
            <a:spLocks noGrp="1"/>
          </p:cNvSpPr>
          <p:nvPr>
            <p:ph type="title"/>
          </p:nvPr>
        </p:nvSpPr>
        <p:spPr>
          <a:xfrm>
            <a:off x="34925" y="260350"/>
            <a:ext cx="3060700" cy="1081088"/>
          </a:xfrm>
          <a:prstGeom prst="rect">
            <a:avLst/>
          </a:prstGeom>
        </p:spPr>
        <p:txBody>
          <a:bodyPr/>
          <a:lstStyle/>
          <a:p>
            <a:pPr>
              <a:defRPr sz="4000" b="1">
                <a:solidFill>
                  <a:schemeClr val="accent3">
                    <a:lumOff val="44000"/>
                  </a:schemeClr>
                </a:solidFill>
              </a:defRPr>
            </a:pPr>
            <a:r>
              <a:rPr lang="ar-JO" dirty="0"/>
              <a:t>الأم الحزينة</a:t>
            </a:r>
            <a:endParaRPr sz="6000" dirty="0"/>
          </a:p>
        </p:txBody>
      </p:sp>
      <p:sp>
        <p:nvSpPr>
          <p:cNvPr id="2899"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97"/>
                                        </p:tgtEl>
                                        <p:attrNameLst>
                                          <p:attrName>style.visibility</p:attrName>
                                        </p:attrNameLst>
                                      </p:cBhvr>
                                      <p:to>
                                        <p:strVal val="visible"/>
                                      </p:to>
                                    </p:set>
                                    <p:anim calcmode="lin" valueType="num">
                                      <p:cBhvr>
                                        <p:cTn id="7" dur="1000" fill="hold"/>
                                        <p:tgtEl>
                                          <p:spTgt spid="2897"/>
                                        </p:tgtEl>
                                        <p:attrNameLst>
                                          <p:attrName>ppt_w</p:attrName>
                                        </p:attrNameLst>
                                      </p:cBhvr>
                                      <p:tavLst>
                                        <p:tav tm="0">
                                          <p:val>
                                            <p:fltVal val="0"/>
                                          </p:val>
                                        </p:tav>
                                        <p:tav tm="100000">
                                          <p:val>
                                            <p:strVal val="#ppt_w"/>
                                          </p:val>
                                        </p:tav>
                                      </p:tavLst>
                                    </p:anim>
                                    <p:anim calcmode="lin" valueType="num">
                                      <p:cBhvr>
                                        <p:cTn id="8" dur="1000" fill="hold"/>
                                        <p:tgtEl>
                                          <p:spTgt spid="2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1" name="Picture 8" descr="Picture 8"/>
          <p:cNvPicPr>
            <a:picLocks noChangeAspect="1"/>
          </p:cNvPicPr>
          <p:nvPr/>
        </p:nvPicPr>
        <p:blipFill>
          <a:blip r:embed="rId2"/>
          <a:stretch>
            <a:fillRect/>
          </a:stretch>
        </p:blipFill>
        <p:spPr>
          <a:xfrm>
            <a:off x="0" y="-26988"/>
            <a:ext cx="9144000" cy="6884989"/>
          </a:xfrm>
          <a:prstGeom prst="rect">
            <a:avLst/>
          </a:prstGeom>
          <a:ln w="12700">
            <a:miter lim="400000"/>
          </a:ln>
        </p:spPr>
      </p:pic>
      <p:sp>
        <p:nvSpPr>
          <p:cNvPr id="2902"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3" name="Rectangle 12"/>
          <p:cNvSpPr/>
          <p:nvPr/>
        </p:nvSpPr>
        <p:spPr>
          <a:xfrm>
            <a:off x="4648200" y="1978025"/>
            <a:ext cx="4495800" cy="4727575"/>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4" name="Rectangle 13"/>
          <p:cNvSpPr/>
          <p:nvPr/>
        </p:nvSpPr>
        <p:spPr>
          <a:xfrm>
            <a:off x="914400" y="1978025"/>
            <a:ext cx="3581400" cy="1905000"/>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5" name="Rectangle 7"/>
          <p:cNvSpPr txBox="1"/>
          <p:nvPr/>
        </p:nvSpPr>
        <p:spPr>
          <a:xfrm>
            <a:off x="4301807" y="1844675"/>
            <a:ext cx="4796473" cy="450892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الكاثوليك</a:t>
            </a:r>
            <a:endParaRPr kumimoji="0"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أحضر الإمبراطور كاليجولا</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37 – 41 ميلادي) مسلة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 معبد مصري لعبادة الشمس</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إلى روما</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ثم</a:t>
            </a: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نقلها البابا سيكستوس الخامس إلى الفاتيكان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عام 1586 م</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كنقطة محورية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في ساحة القديس بطرس</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وفرض عقوبة الإعدام إذا تم كسرها.</a:t>
            </a:r>
            <a:endPar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06" name="Picture 5" descr="Picture 5"/>
          <p:cNvPicPr>
            <a:picLocks noChangeAspect="1"/>
          </p:cNvPicPr>
          <p:nvPr/>
        </p:nvPicPr>
        <p:blipFill>
          <a:blip r:embed="rId3"/>
          <a:stretch>
            <a:fillRect/>
          </a:stretch>
        </p:blipFill>
        <p:spPr>
          <a:xfrm>
            <a:off x="2917825" y="-44450"/>
            <a:ext cx="1366838" cy="6858000"/>
          </a:xfrm>
          <a:prstGeom prst="rect">
            <a:avLst/>
          </a:prstGeom>
          <a:ln w="12700">
            <a:miter lim="400000"/>
          </a:ln>
        </p:spPr>
      </p:pic>
      <p:sp>
        <p:nvSpPr>
          <p:cNvPr id="2907" name="WordArt 2"/>
          <p:cNvSpPr txBox="1"/>
          <p:nvPr/>
        </p:nvSpPr>
        <p:spPr>
          <a:xfrm>
            <a:off x="1619250" y="44450"/>
            <a:ext cx="6019800" cy="64135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60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08" name="Title 1"/>
          <p:cNvSpPr txBox="1">
            <a:spLocks noGrp="1"/>
          </p:cNvSpPr>
          <p:nvPr>
            <p:ph type="title"/>
          </p:nvPr>
        </p:nvSpPr>
        <p:spPr>
          <a:xfrm>
            <a:off x="3924300" y="908050"/>
            <a:ext cx="3321050" cy="831850"/>
          </a:xfrm>
          <a:prstGeom prst="rect">
            <a:avLst/>
          </a:prstGeom>
          <a:solidFill>
            <a:srgbClr val="FF0000"/>
          </a:solidFill>
          <a:ln w="9525">
            <a:solidFill>
              <a:schemeClr val="accent3">
                <a:lumOff val="44000"/>
              </a:schemeClr>
            </a:solidFill>
            <a:miter lim="800000"/>
          </a:ln>
          <a:effectLst>
            <a:outerShdw blurRad="63500" dist="38099" dir="2700000" rotWithShape="0">
              <a:srgbClr val="000000">
                <a:alpha val="74998"/>
              </a:srgbClr>
            </a:outerShdw>
          </a:effectLst>
        </p:spPr>
        <p:txBody>
          <a:bodyPr/>
          <a:lstStyle>
            <a:lvl1pPr>
              <a:defRPr sz="4800" b="1">
                <a:solidFill>
                  <a:schemeClr val="accent3">
                    <a:lumOff val="44000"/>
                  </a:schemeClr>
                </a:solidFill>
              </a:defRPr>
            </a:lvl1pPr>
          </a:lstStyle>
          <a:p>
            <a:r>
              <a:rPr lang="ar-JO" dirty="0"/>
              <a:t>المسلّات</a:t>
            </a:r>
            <a:endParaRPr dirty="0"/>
          </a:p>
        </p:txBody>
      </p:sp>
      <p:sp>
        <p:nvSpPr>
          <p:cNvPr id="2909" name="Rectangle 10"/>
          <p:cNvSpPr txBox="1"/>
          <p:nvPr/>
        </p:nvSpPr>
        <p:spPr>
          <a:xfrm>
            <a:off x="45719" y="1844675"/>
            <a:ext cx="2645412" cy="204671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التمثال</a:t>
            </a: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ذراع </a:t>
            </a:r>
            <a:r>
              <a:rPr kumimoji="0" lang="en-US"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x </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60 ذراع</a:t>
            </a:r>
            <a:r>
              <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(دانيال </a:t>
            </a: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910" name="Text Box 37"/>
          <p:cNvSpPr txBox="1"/>
          <p:nvPr/>
        </p:nvSpPr>
        <p:spPr>
          <a:xfrm>
            <a:off x="8192777"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909"/>
                                        </p:tgtEl>
                                        <p:attrNameLst>
                                          <p:attrName>style.visibility</p:attrName>
                                        </p:attrNameLst>
                                      </p:cBhvr>
                                      <p:to>
                                        <p:strVal val="visible"/>
                                      </p:to>
                                    </p:set>
                                    <p:anim calcmode="lin" valueType="num">
                                      <p:cBhvr>
                                        <p:cTn id="7" dur="1000" fill="hold"/>
                                        <p:tgtEl>
                                          <p:spTgt spid="2909"/>
                                        </p:tgtEl>
                                        <p:attrNameLst>
                                          <p:attrName>ppt_w</p:attrName>
                                        </p:attrNameLst>
                                      </p:cBhvr>
                                      <p:tavLst>
                                        <p:tav tm="0">
                                          <p:val>
                                            <p:fltVal val="0"/>
                                          </p:val>
                                        </p:tav>
                                        <p:tav tm="100000">
                                          <p:val>
                                            <p:strVal val="#ppt_w"/>
                                          </p:val>
                                        </p:tav>
                                      </p:tavLst>
                                    </p:anim>
                                    <p:anim calcmode="lin" valueType="num">
                                      <p:cBhvr>
                                        <p:cTn id="8" dur="1000" fill="hold"/>
                                        <p:tgtEl>
                                          <p:spTgt spid="29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5" grpId="0" animBg="1" advAuto="0"/>
      <p:bldP spid="2909"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2" name="Rectangle 2"/>
          <p:cNvSpPr txBox="1">
            <a:spLocks noGrp="1"/>
          </p:cNvSpPr>
          <p:nvPr>
            <p:ph type="title"/>
          </p:nvPr>
        </p:nvSpPr>
        <p:spPr>
          <a:xfrm>
            <a:off x="5795962" y="836612"/>
            <a:ext cx="3098801" cy="4953001"/>
          </a:xfrm>
          <a:prstGeom prst="rect">
            <a:avLst/>
          </a:prstGeom>
        </p:spPr>
        <p:txBody>
          <a:bodyPr/>
          <a:lstStyle/>
          <a:p>
            <a:r>
              <a:rPr lang="ar-JO" dirty="0"/>
              <a:t>المسلّة</a:t>
            </a:r>
            <a:br>
              <a:rPr lang="ar-JO" dirty="0"/>
            </a:br>
            <a:r>
              <a:rPr lang="ar-JO" dirty="0"/>
              <a:t>المصرية</a:t>
            </a:r>
            <a:br>
              <a:rPr lang="ar-JO" dirty="0"/>
            </a:br>
            <a:r>
              <a:rPr lang="ar-JO" dirty="0"/>
              <a:t>في ساحة</a:t>
            </a:r>
            <a:br>
              <a:rPr lang="ar-JO" dirty="0"/>
            </a:br>
            <a:r>
              <a:rPr lang="ar-JO" dirty="0"/>
              <a:t>القديس بطرس</a:t>
            </a:r>
            <a:endParaRPr dirty="0"/>
          </a:p>
        </p:txBody>
      </p:sp>
      <p:pic>
        <p:nvPicPr>
          <p:cNvPr id="2913" name="Picture 5" descr="Picture 5"/>
          <p:cNvPicPr>
            <a:picLocks noChangeAspect="1"/>
          </p:cNvPicPr>
          <p:nvPr/>
        </p:nvPicPr>
        <p:blipFill>
          <a:blip r:embed="rId3"/>
          <a:stretch>
            <a:fillRect/>
          </a:stretch>
        </p:blipFill>
        <p:spPr>
          <a:xfrm>
            <a:off x="0" y="-31750"/>
            <a:ext cx="5364163" cy="6916739"/>
          </a:xfrm>
          <a:prstGeom prst="rect">
            <a:avLst/>
          </a:prstGeom>
          <a:ln w="12700">
            <a:miter lim="400000"/>
          </a:ln>
        </p:spPr>
      </p:pic>
      <p:pic>
        <p:nvPicPr>
          <p:cNvPr id="2914" name="Picture 6" descr="Picture 6"/>
          <p:cNvPicPr>
            <a:picLocks noChangeAspect="1"/>
          </p:cNvPicPr>
          <p:nvPr/>
        </p:nvPicPr>
        <p:blipFill>
          <a:blip r:embed="rId4"/>
          <a:stretch>
            <a:fillRect/>
          </a:stretch>
        </p:blipFill>
        <p:spPr>
          <a:xfrm>
            <a:off x="3462337" y="1766888"/>
            <a:ext cx="2222501" cy="3327401"/>
          </a:xfrm>
          <a:prstGeom prst="rect">
            <a:avLst/>
          </a:prstGeom>
          <a:ln w="12700">
            <a:miter lim="400000"/>
          </a:ln>
        </p:spPr>
      </p:pic>
      <p:sp>
        <p:nvSpPr>
          <p:cNvPr id="2915"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4"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9"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lnSpcReduction="10000"/>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2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20" name="Line 3"/>
          <p:cNvSpPr/>
          <p:nvPr/>
        </p:nvSpPr>
        <p:spPr>
          <a:xfrm>
            <a:off x="304800" y="765175"/>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1" name="Rectangle 8"/>
          <p:cNvSpPr txBox="1"/>
          <p:nvPr/>
        </p:nvSpPr>
        <p:spPr>
          <a:xfrm>
            <a:off x="4828857" y="908050"/>
            <a:ext cx="4305936"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الميلاد</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2" name="Title 1"/>
          <p:cNvSpPr txBox="1">
            <a:spLocks noGrp="1"/>
          </p:cNvSpPr>
          <p:nvPr>
            <p:ph type="title"/>
          </p:nvPr>
        </p:nvSpPr>
        <p:spPr>
          <a:xfrm rot="20150482">
            <a:off x="-47626" y="781049"/>
            <a:ext cx="2568576" cy="1754190"/>
          </a:xfrm>
          <a:prstGeom prst="rect">
            <a:avLst/>
          </a:prstGeom>
        </p:spPr>
        <p:txBody>
          <a:bodyPr/>
          <a:lstStyle>
            <a:lvl1pPr>
              <a:defRPr sz="3600" b="1">
                <a:solidFill>
                  <a:srgbClr val="CC3399"/>
                </a:solidFill>
              </a:defRPr>
            </a:lvl1pPr>
          </a:lstStyle>
          <a:p>
            <a:r>
              <a:rPr lang="ar-JO" dirty="0"/>
              <a:t>متوازيات </a:t>
            </a:r>
            <a:br>
              <a:rPr lang="ar-JO" dirty="0"/>
            </a:br>
            <a:r>
              <a:rPr lang="ar-JO" dirty="0"/>
              <a:t>وثنية</a:t>
            </a:r>
            <a:br>
              <a:rPr lang="ar-JO" dirty="0"/>
            </a:br>
            <a:r>
              <a:rPr lang="ar-JO" dirty="0"/>
              <a:t>أخرى:</a:t>
            </a:r>
            <a:endParaRPr dirty="0"/>
          </a:p>
        </p:txBody>
      </p:sp>
      <p:sp>
        <p:nvSpPr>
          <p:cNvPr id="2923" name="Rectangle 4"/>
          <p:cNvSpPr txBox="1"/>
          <p:nvPr/>
        </p:nvSpPr>
        <p:spPr>
          <a:xfrm>
            <a:off x="941069" y="908050"/>
            <a:ext cx="4305937"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المهرجان الشتوي</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4"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6" name="Picture 6" descr="Picture 6"/>
          <p:cNvPicPr>
            <a:picLocks noChangeAspect="1"/>
          </p:cNvPicPr>
          <p:nvPr/>
        </p:nvPicPr>
        <p:blipFill>
          <a:blip r:embed="rId2"/>
          <a:stretch>
            <a:fillRect/>
          </a:stretch>
        </p:blipFill>
        <p:spPr>
          <a:xfrm>
            <a:off x="0" y="1046162"/>
            <a:ext cx="9180514" cy="5838826"/>
          </a:xfrm>
          <a:prstGeom prst="rect">
            <a:avLst/>
          </a:prstGeom>
          <a:ln w="12700">
            <a:miter lim="400000"/>
          </a:ln>
        </p:spPr>
      </p:pic>
      <p:pic>
        <p:nvPicPr>
          <p:cNvPr id="2927" name="Picture 1" descr="Picture 1"/>
          <p:cNvPicPr>
            <a:picLocks noChangeAspect="1"/>
          </p:cNvPicPr>
          <p:nvPr/>
        </p:nvPicPr>
        <p:blipFill>
          <a:blip r:embed="rId2"/>
          <a:stretch>
            <a:fillRect/>
          </a:stretch>
        </p:blipFill>
        <p:spPr>
          <a:xfrm>
            <a:off x="0" y="-25400"/>
            <a:ext cx="9180514" cy="5838825"/>
          </a:xfrm>
          <a:prstGeom prst="rect">
            <a:avLst/>
          </a:prstGeom>
          <a:ln w="12700">
            <a:miter lim="400000"/>
          </a:ln>
        </p:spPr>
      </p:pic>
      <p:sp>
        <p:nvSpPr>
          <p:cNvPr id="2928" name="Rectangle 2"/>
          <p:cNvSpPr txBox="1">
            <a:spLocks noGrp="1"/>
          </p:cNvSpPr>
          <p:nvPr>
            <p:ph type="title"/>
          </p:nvPr>
        </p:nvSpPr>
        <p:spPr>
          <a:prstGeom prst="rect">
            <a:avLst/>
          </a:prstGeom>
        </p:spPr>
        <p:txBody>
          <a:bodyPr/>
          <a:lstStyle>
            <a:lvl1pPr>
              <a:defRPr b="1">
                <a:solidFill>
                  <a:schemeClr val="accent3">
                    <a:lumOff val="44000"/>
                  </a:schemeClr>
                </a:solidFill>
              </a:defRPr>
            </a:lvl1pPr>
          </a:lstStyle>
          <a:p>
            <a:r>
              <a:rPr lang="ar-JO" dirty="0"/>
              <a:t>هل بابل هي علم التنجيم؟</a:t>
            </a:r>
            <a:endParaRPr dirty="0"/>
          </a:p>
        </p:txBody>
      </p:sp>
      <p:pic>
        <p:nvPicPr>
          <p:cNvPr id="2929" name="Picture 2" descr="Picture 2"/>
          <p:cNvPicPr>
            <a:picLocks noChangeAspect="1"/>
          </p:cNvPicPr>
          <p:nvPr/>
        </p:nvPicPr>
        <p:blipFill>
          <a:blip r:embed="rId3"/>
          <a:stretch>
            <a:fillRect/>
          </a:stretch>
        </p:blipFill>
        <p:spPr>
          <a:xfrm>
            <a:off x="-36513" y="3911600"/>
            <a:ext cx="4321177" cy="2928939"/>
          </a:xfrm>
          <a:prstGeom prst="rect">
            <a:avLst/>
          </a:prstGeom>
          <a:ln w="12700">
            <a:miter lim="400000"/>
          </a:ln>
        </p:spPr>
      </p:pic>
      <p:sp>
        <p:nvSpPr>
          <p:cNvPr id="2930"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33" name="Picture 1" descr="Picture 1"/>
          <p:cNvPicPr>
            <a:picLocks noChangeAspect="1"/>
          </p:cNvPicPr>
          <p:nvPr/>
        </p:nvPicPr>
        <p:blipFill>
          <a:blip r:embed="rId2"/>
          <a:stretch>
            <a:fillRect/>
          </a:stretch>
        </p:blipFill>
        <p:spPr>
          <a:xfrm>
            <a:off x="0" y="0"/>
            <a:ext cx="7216428" cy="6908618"/>
          </a:xfrm>
          <a:prstGeom prst="rect">
            <a:avLst/>
          </a:prstGeom>
          <a:ln w="12700">
            <a:miter lim="400000"/>
          </a:ln>
        </p:spPr>
      </p:pic>
      <p:sp>
        <p:nvSpPr>
          <p:cNvPr id="2934" name="Rectangle 6"/>
          <p:cNvSpPr txBox="1">
            <a:spLocks noGrp="1"/>
          </p:cNvSpPr>
          <p:nvPr>
            <p:ph type="title"/>
          </p:nvPr>
        </p:nvSpPr>
        <p:spPr>
          <a:xfrm>
            <a:off x="7216428" y="373565"/>
            <a:ext cx="1927572" cy="1884940"/>
          </a:xfrm>
          <a:prstGeom prst="rect">
            <a:avLst/>
          </a:prstGeom>
        </p:spPr>
        <p:txBody>
          <a:bodyPr>
            <a:normAutofit fontScale="90000"/>
          </a:bodyPr>
          <a:lstStyle>
            <a:lvl1pPr algn="r">
              <a:defRPr b="1">
                <a:solidFill>
                  <a:schemeClr val="accent3">
                    <a:lumOff val="44000"/>
                  </a:schemeClr>
                </a:solidFill>
              </a:defRPr>
            </a:lvl1pPr>
          </a:lstStyle>
          <a:p>
            <a:pPr algn="ctr"/>
            <a:r>
              <a:rPr lang="ar-JO" dirty="0"/>
              <a:t>ديانة  العالم</a:t>
            </a:r>
            <a:br>
              <a:rPr lang="ar-JO" dirty="0"/>
            </a:br>
            <a:r>
              <a:rPr lang="ar-JO" dirty="0"/>
              <a:t>الواحد</a:t>
            </a:r>
            <a:endParaRPr dirty="0"/>
          </a:p>
        </p:txBody>
      </p:sp>
      <p:sp>
        <p:nvSpPr>
          <p:cNvPr id="2935" name="Text Box 37"/>
          <p:cNvSpPr txBox="1"/>
          <p:nvPr/>
        </p:nvSpPr>
        <p:spPr>
          <a:xfrm>
            <a:off x="8165276"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7"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38" name="Picture 2" descr="Picture 2"/>
          <p:cNvPicPr>
            <a:picLocks noChangeAspect="1"/>
          </p:cNvPicPr>
          <p:nvPr/>
        </p:nvPicPr>
        <p:blipFill>
          <a:blip r:embed="rId2"/>
          <a:stretch>
            <a:fillRect/>
          </a:stretch>
        </p:blipFill>
        <p:spPr>
          <a:xfrm>
            <a:off x="0" y="-2"/>
            <a:ext cx="6216952" cy="6878658"/>
          </a:xfrm>
          <a:prstGeom prst="rect">
            <a:avLst/>
          </a:prstGeom>
          <a:ln w="12700">
            <a:miter lim="400000"/>
          </a:ln>
        </p:spPr>
      </p:pic>
      <p:sp>
        <p:nvSpPr>
          <p:cNvPr id="2939" name="Rectangle 6"/>
          <p:cNvSpPr txBox="1">
            <a:spLocks noGrp="1"/>
          </p:cNvSpPr>
          <p:nvPr>
            <p:ph type="title"/>
          </p:nvPr>
        </p:nvSpPr>
        <p:spPr>
          <a:xfrm>
            <a:off x="5461000" y="700131"/>
            <a:ext cx="3062610" cy="2710721"/>
          </a:xfrm>
          <a:prstGeom prst="rect">
            <a:avLst/>
          </a:prstGeom>
        </p:spPr>
        <p:txBody>
          <a:bodyPr>
            <a:normAutofit fontScale="90000"/>
          </a:bodyPr>
          <a:lstStyle>
            <a:lvl1pPr algn="r">
              <a:defRPr b="1">
                <a:solidFill>
                  <a:schemeClr val="accent3">
                    <a:lumOff val="44000"/>
                  </a:schemeClr>
                </a:solidFill>
              </a:defRPr>
            </a:lvl1pPr>
          </a:lstStyle>
          <a:p>
            <a:r>
              <a:rPr lang="ar-JO" dirty="0"/>
              <a:t>الكنيسة</a:t>
            </a:r>
            <a:br>
              <a:rPr lang="ar-JO" dirty="0"/>
            </a:br>
            <a:r>
              <a:rPr lang="ar-JO" dirty="0"/>
              <a:t>المرتدة</a:t>
            </a:r>
            <a:br>
              <a:rPr lang="ar-JO" dirty="0"/>
            </a:br>
            <a:r>
              <a:rPr lang="ar-JO" dirty="0"/>
              <a:t>مركزها</a:t>
            </a:r>
            <a:br>
              <a:rPr lang="ar-JO" dirty="0"/>
            </a:br>
            <a:r>
              <a:rPr lang="ar-JO" dirty="0"/>
              <a:t>روما</a:t>
            </a:r>
            <a:endParaRPr dirty="0"/>
          </a:p>
        </p:txBody>
      </p:sp>
      <p:sp>
        <p:nvSpPr>
          <p:cNvPr id="2940" name="Text Box 37"/>
          <p:cNvSpPr txBox="1"/>
          <p:nvPr/>
        </p:nvSpPr>
        <p:spPr>
          <a:xfrm>
            <a:off x="8176498"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لماذا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مهمون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هذه</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انحدار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وسقوط</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الحضارة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الغربي</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إنها</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أقوياء</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مألوفين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أشرار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يسبر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غورهم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t>... هم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كيفين سوانسون</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43" name="Picture 2" descr="Picture 2"/>
          <p:cNvPicPr>
            <a:picLocks noChangeAspect="1"/>
          </p:cNvPicPr>
          <p:nvPr/>
        </p:nvPicPr>
        <p:blipFill>
          <a:blip r:embed="rId2"/>
          <a:stretch>
            <a:fillRect/>
          </a:stretch>
        </p:blipFill>
        <p:spPr>
          <a:xfrm>
            <a:off x="-2" y="987633"/>
            <a:ext cx="9128268" cy="5870367"/>
          </a:xfrm>
          <a:prstGeom prst="rect">
            <a:avLst/>
          </a:prstGeom>
          <a:ln w="12700">
            <a:miter lim="400000"/>
          </a:ln>
        </p:spPr>
      </p:pic>
      <p:sp>
        <p:nvSpPr>
          <p:cNvPr id="2944" name="Rectangle 6"/>
          <p:cNvSpPr txBox="1">
            <a:spLocks noGrp="1"/>
          </p:cNvSpPr>
          <p:nvPr>
            <p:ph type="title"/>
          </p:nvPr>
        </p:nvSpPr>
        <p:spPr>
          <a:xfrm>
            <a:off x="273885" y="99615"/>
            <a:ext cx="8077594" cy="707888"/>
          </a:xfrm>
          <a:prstGeom prst="rect">
            <a:avLst/>
          </a:prstGeom>
        </p:spPr>
        <p:txBody>
          <a:bodyPr/>
          <a:lstStyle>
            <a:lvl1pPr>
              <a:defRPr sz="4000" b="1">
                <a:solidFill>
                  <a:schemeClr val="accent3">
                    <a:lumOff val="44000"/>
                  </a:schemeClr>
                </a:solidFill>
              </a:defRPr>
            </a:lvl1pPr>
          </a:lstStyle>
          <a:p>
            <a:r>
              <a:rPr lang="ar-JO" dirty="0"/>
              <a:t>مجلس الكنائس العالمي</a:t>
            </a:r>
            <a:endParaRPr dirty="0"/>
          </a:p>
        </p:txBody>
      </p:sp>
      <p:pic>
        <p:nvPicPr>
          <p:cNvPr id="2945" name="Picture 3" descr="Picture 3"/>
          <p:cNvPicPr>
            <a:picLocks noChangeAspect="1"/>
          </p:cNvPicPr>
          <p:nvPr/>
        </p:nvPicPr>
        <p:blipFill>
          <a:blip r:embed="rId3"/>
          <a:stretch>
            <a:fillRect/>
          </a:stretch>
        </p:blipFill>
        <p:spPr>
          <a:xfrm>
            <a:off x="2261826" y="3436782"/>
            <a:ext cx="5058355" cy="3424930"/>
          </a:xfrm>
          <a:prstGeom prst="rect">
            <a:avLst/>
          </a:prstGeom>
          <a:ln w="12700">
            <a:miter lim="400000"/>
          </a:ln>
        </p:spPr>
      </p:pic>
      <p:sp>
        <p:nvSpPr>
          <p:cNvPr id="2946" name="Text Box 37"/>
          <p:cNvSpPr txBox="1"/>
          <p:nvPr/>
        </p:nvSpPr>
        <p:spPr>
          <a:xfrm>
            <a:off x="8176498"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5"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8" name="Rectangle 3"/>
          <p:cNvSpPr txBox="1">
            <a:spLocks noGrp="1"/>
          </p:cNvSpPr>
          <p:nvPr>
            <p:ph type="body" sz="half" idx="1"/>
          </p:nvPr>
        </p:nvSpPr>
        <p:spPr>
          <a:prstGeom prst="rect">
            <a:avLst/>
          </a:prstGeom>
        </p:spPr>
        <p:txBody>
          <a:bodyPr/>
          <a:lstStyle/>
          <a:p>
            <a:endParaRPr dirty="0"/>
          </a:p>
        </p:txBody>
      </p:sp>
      <p:pic>
        <p:nvPicPr>
          <p:cNvPr id="2949" name="Picture 5" descr="Picture 5"/>
          <p:cNvPicPr>
            <a:picLocks noChangeAspect="1"/>
          </p:cNvPicPr>
          <p:nvPr/>
        </p:nvPicPr>
        <p:blipFill>
          <a:blip r:embed="rId3"/>
          <a:stretch>
            <a:fillRect/>
          </a:stretch>
        </p:blipFill>
        <p:spPr>
          <a:xfrm>
            <a:off x="0" y="-26988"/>
            <a:ext cx="7019925" cy="6918326"/>
          </a:xfrm>
          <a:prstGeom prst="rect">
            <a:avLst/>
          </a:prstGeom>
          <a:ln w="12700">
            <a:miter lim="400000"/>
          </a:ln>
        </p:spPr>
      </p:pic>
      <p:sp>
        <p:nvSpPr>
          <p:cNvPr id="2950" name="Rectangle 2"/>
          <p:cNvSpPr txBox="1">
            <a:spLocks noGrp="1"/>
          </p:cNvSpPr>
          <p:nvPr>
            <p:ph type="title"/>
          </p:nvPr>
        </p:nvSpPr>
        <p:spPr>
          <a:xfrm>
            <a:off x="7019924" y="622851"/>
            <a:ext cx="2124075" cy="4579387"/>
          </a:xfrm>
          <a:prstGeom prst="rect">
            <a:avLst/>
          </a:prstGeom>
        </p:spPr>
        <p:txBody>
          <a:bodyPr>
            <a:normAutofit fontScale="90000"/>
          </a:bodyPr>
          <a:lstStyle/>
          <a:p>
            <a:pPr>
              <a:defRPr sz="3600" b="1">
                <a:solidFill>
                  <a:srgbClr val="660066"/>
                </a:solidFill>
              </a:defRPr>
            </a:pPr>
            <a:r>
              <a:rPr lang="ar-JO" dirty="0">
                <a:solidFill>
                  <a:schemeClr val="bg1"/>
                </a:solidFill>
              </a:rPr>
              <a:t>تأسست</a:t>
            </a:r>
            <a:r>
              <a:rPr lang="ar-JO" dirty="0"/>
              <a:t> منظمة </a:t>
            </a:r>
            <a:br>
              <a:rPr lang="ar-JO" dirty="0"/>
            </a:br>
            <a:r>
              <a:rPr lang="ar-JO" dirty="0"/>
              <a:t>الأديان الدولية</a:t>
            </a:r>
            <a:br>
              <a:rPr lang="ar-JO" dirty="0"/>
            </a:br>
            <a:r>
              <a:rPr lang="ar-JO" dirty="0"/>
              <a:t>المتحدة </a:t>
            </a:r>
            <a:r>
              <a:rPr lang="ar-JO" dirty="0">
                <a:solidFill>
                  <a:schemeClr val="bg1"/>
                </a:solidFill>
              </a:rPr>
              <a:t>في</a:t>
            </a:r>
            <a:r>
              <a:rPr lang="ar-JO" dirty="0"/>
              <a:t> </a:t>
            </a:r>
            <a:br>
              <a:rPr lang="ar-JO" dirty="0"/>
            </a:br>
            <a:r>
              <a:rPr lang="ar-JO" dirty="0"/>
              <a:t> </a:t>
            </a:r>
            <a:r>
              <a:rPr lang="ar-JO" sz="3200" dirty="0">
                <a:solidFill>
                  <a:schemeClr val="bg1"/>
                </a:solidFill>
              </a:rPr>
              <a:t>26</a:t>
            </a:r>
            <a:r>
              <a:rPr lang="ar-JO" dirty="0">
                <a:solidFill>
                  <a:schemeClr val="bg1"/>
                </a:solidFill>
              </a:rPr>
              <a:t> حزيران </a:t>
            </a:r>
            <a:br>
              <a:rPr lang="ar-JO" dirty="0">
                <a:solidFill>
                  <a:schemeClr val="bg1"/>
                </a:solidFill>
              </a:rPr>
            </a:br>
            <a:r>
              <a:rPr lang="ar-JO" sz="3200" dirty="0">
                <a:solidFill>
                  <a:schemeClr val="bg1"/>
                </a:solidFill>
              </a:rPr>
              <a:t>2000</a:t>
            </a:r>
            <a:br>
              <a:rPr lang="ar-JO" dirty="0">
                <a:solidFill>
                  <a:schemeClr val="bg1"/>
                </a:solidFill>
              </a:rPr>
            </a:br>
            <a:r>
              <a:rPr lang="ar-JO" dirty="0">
                <a:solidFill>
                  <a:schemeClr val="bg1"/>
                </a:solidFill>
              </a:rPr>
              <a:t>لإنهاء العنف           ذي</a:t>
            </a:r>
            <a:br>
              <a:rPr lang="ar-JO" dirty="0">
                <a:solidFill>
                  <a:schemeClr val="bg1"/>
                </a:solidFill>
              </a:rPr>
            </a:br>
            <a:r>
              <a:rPr lang="ar-JO" dirty="0">
                <a:solidFill>
                  <a:schemeClr val="bg1"/>
                </a:solidFill>
              </a:rPr>
              <a:t>الدوافع الدينية</a:t>
            </a:r>
            <a:br>
              <a:rPr lang="ar-JO" dirty="0"/>
            </a:br>
            <a:endParaRPr dirty="0">
              <a:solidFill>
                <a:srgbClr val="000000"/>
              </a:solidFill>
            </a:endParaRPr>
          </a:p>
        </p:txBody>
      </p:sp>
      <p:sp>
        <p:nvSpPr>
          <p:cNvPr id="2951" name="Text Box 37"/>
          <p:cNvSpPr txBox="1"/>
          <p:nvPr/>
        </p:nvSpPr>
        <p:spPr>
          <a:xfrm>
            <a:off x="8260307" y="24293"/>
            <a:ext cx="871969"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ح</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5" name="Picture 6" descr="Picture 6"/>
          <p:cNvPicPr>
            <a:picLocks noChangeAspect="1"/>
          </p:cNvPicPr>
          <p:nvPr/>
        </p:nvPicPr>
        <p:blipFill>
          <a:blip r:embed="rId2"/>
          <a:stretch>
            <a:fillRect/>
          </a:stretch>
        </p:blipFill>
        <p:spPr>
          <a:xfrm>
            <a:off x="3095625" y="0"/>
            <a:ext cx="6048375" cy="6858000"/>
          </a:xfrm>
          <a:prstGeom prst="rect">
            <a:avLst/>
          </a:prstGeom>
          <a:ln w="12700">
            <a:miter lim="400000"/>
          </a:ln>
        </p:spPr>
      </p:pic>
      <p:pic>
        <p:nvPicPr>
          <p:cNvPr id="2956" name="Picture 5" descr="Picture 5"/>
          <p:cNvPicPr>
            <a:picLocks noChangeAspect="1"/>
          </p:cNvPicPr>
          <p:nvPr/>
        </p:nvPicPr>
        <p:blipFill>
          <a:blip r:embed="rId3"/>
          <a:stretch>
            <a:fillRect/>
          </a:stretch>
        </p:blipFill>
        <p:spPr>
          <a:xfrm>
            <a:off x="0" y="3157538"/>
            <a:ext cx="3810000" cy="3700463"/>
          </a:xfrm>
          <a:prstGeom prst="rect">
            <a:avLst/>
          </a:prstGeom>
          <a:ln w="12700">
            <a:miter lim="400000"/>
          </a:ln>
        </p:spPr>
      </p:pic>
      <p:sp>
        <p:nvSpPr>
          <p:cNvPr id="2957" name="Rectangle 2"/>
          <p:cNvSpPr txBox="1">
            <a:spLocks noGrp="1"/>
          </p:cNvSpPr>
          <p:nvPr>
            <p:ph type="title"/>
          </p:nvPr>
        </p:nvSpPr>
        <p:spPr>
          <a:xfrm>
            <a:off x="152400" y="620712"/>
            <a:ext cx="5140325" cy="1006476"/>
          </a:xfrm>
          <a:prstGeom prst="rect">
            <a:avLst/>
          </a:prstGeom>
          <a:solidFill>
            <a:srgbClr val="000000"/>
          </a:solidFill>
          <a:effectLst>
            <a:outerShdw blurRad="63500" dist="38099" dir="2700000" rotWithShape="0">
              <a:srgbClr val="000000">
                <a:alpha val="74998"/>
              </a:srgbClr>
            </a:outerShdw>
          </a:effectLst>
        </p:spPr>
        <p:txBody>
          <a:bodyPr/>
          <a:lstStyle>
            <a:lvl1pPr>
              <a:defRPr>
                <a:solidFill>
                  <a:schemeClr val="accent3">
                    <a:lumOff val="44000"/>
                  </a:schemeClr>
                </a:solidFill>
              </a:defRPr>
            </a:lvl1pPr>
          </a:lstStyle>
          <a:p>
            <a:r>
              <a:rPr lang="ar-JO" dirty="0"/>
              <a:t>هل بابل مدينة؟</a:t>
            </a:r>
            <a:endParaRPr dirty="0"/>
          </a:p>
        </p:txBody>
      </p:sp>
      <p:sp>
        <p:nvSpPr>
          <p:cNvPr id="2958" name="Text Box 37"/>
          <p:cNvSpPr txBox="1"/>
          <p:nvPr/>
        </p:nvSpPr>
        <p:spPr>
          <a:xfrm>
            <a:off x="8257902" y="24293"/>
            <a:ext cx="876777" cy="463844"/>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ح</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 name="Rectangle 2"/>
          <p:cNvSpPr txBox="1"/>
          <p:nvPr/>
        </p:nvSpPr>
        <p:spPr>
          <a:xfrm>
            <a:off x="4031300" y="2571750"/>
            <a:ext cx="108298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2400" u="sng">
                <a:solidFill>
                  <a:srgbClr val="CCCCFF"/>
                </a:solidFill>
                <a:uFill>
                  <a:solidFill>
                    <a:srgbClr val="CCCCFF"/>
                  </a:solidFill>
                </a:uFill>
                <a:hlinkClick r:id="rId2" action="ppaction://hlinksldjump"/>
              </a:defRPr>
            </a:lvl1pPr>
          </a:lstStyle>
          <a:p>
            <a:pPr marL="0" marR="0" lvl="0" indent="0" algn="ctr" defTabSz="914400" rtl="0" eaLnBrk="1" fontAlgn="auto" latinLnBrk="0" hangingPunct="0">
              <a:lnSpc>
                <a:spcPct val="100000"/>
              </a:lnSpc>
              <a:spcBef>
                <a:spcPts val="0"/>
              </a:spcBef>
              <a:spcAft>
                <a:spcPts val="0"/>
              </a:spcAft>
              <a:buClrTx/>
              <a:buSzTx/>
              <a:buFontTx/>
              <a:buNone/>
              <a:tabLst/>
              <a:defRPr u="none">
                <a:solidFill>
                  <a:srgbClr val="000000"/>
                </a:solidFill>
                <a:uFillTx/>
              </a:defRPr>
            </a:pPr>
            <a:r>
              <a:rPr kumimoji="0" sz="2400" b="1" u="sng" strike="noStrike" kern="0" cap="none" spc="0" normalizeH="0" baseline="0" noProof="0" dirty="0">
                <a:ln>
                  <a:noFill/>
                </a:ln>
                <a:solidFill>
                  <a:srgbClr val="CCCCFF"/>
                </a:solidFill>
                <a:effectLst/>
                <a:uLnTx/>
                <a:uFill>
                  <a:solidFill>
                    <a:srgbClr val="CCCCFF"/>
                  </a:solidFill>
                </a:uFill>
                <a:latin typeface="Arial" panose="020B0604020202020204" pitchFamily="34" charset="0"/>
                <a:cs typeface="Arial" panose="020B0604020202020204" pitchFamily="34" charset="0"/>
                <a:sym typeface="Arial"/>
                <a:hlinkClick r:id="rId2" action="ppaction://hlinksldjump"/>
              </a:rPr>
              <a:t>Slide 2</a:t>
            </a:r>
          </a:p>
        </p:txBody>
      </p:sp>
      <p:pic>
        <p:nvPicPr>
          <p:cNvPr id="2961" name="Picture 3" descr="Picture 3"/>
          <p:cNvPicPr>
            <a:picLocks noChangeAspect="1"/>
          </p:cNvPicPr>
          <p:nvPr/>
        </p:nvPicPr>
        <p:blipFill>
          <a:blip r:embed="rId3"/>
          <a:stretch>
            <a:fillRect/>
          </a:stretch>
        </p:blipFill>
        <p:spPr>
          <a:xfrm>
            <a:off x="0" y="0"/>
            <a:ext cx="4311650" cy="6858000"/>
          </a:xfrm>
          <a:prstGeom prst="rect">
            <a:avLst/>
          </a:prstGeom>
          <a:ln w="12700">
            <a:miter lim="400000"/>
          </a:ln>
        </p:spPr>
      </p:pic>
      <p:sp>
        <p:nvSpPr>
          <p:cNvPr id="2962" name="Rectangle 4"/>
          <p:cNvSpPr/>
          <p:nvPr/>
        </p:nvSpPr>
        <p:spPr>
          <a:xfrm>
            <a:off x="4267200" y="0"/>
            <a:ext cx="4876800" cy="6858000"/>
          </a:xfrm>
          <a:prstGeom prst="rect">
            <a:avLst/>
          </a:prstGeom>
          <a:solidFill>
            <a:srgbClr val="000000"/>
          </a:solidFill>
          <a:ln>
            <a:solidFill>
              <a:srgbClr val="000000"/>
            </a:solidFill>
            <a:miter/>
          </a:ln>
          <a:effectLst>
            <a:outerShdw blurRad="63500" dist="38099" dir="2700000" rotWithShape="0">
              <a:srgbClr val="000000">
                <a:alpha val="74998"/>
              </a:srgbClr>
            </a:outerShdw>
          </a:effectLst>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63" name="Rectangle 5"/>
          <p:cNvSpPr txBox="1">
            <a:spLocks noGrp="1"/>
          </p:cNvSpPr>
          <p:nvPr>
            <p:ph type="title" idx="4294967295"/>
          </p:nvPr>
        </p:nvSpPr>
        <p:spPr>
          <a:xfrm>
            <a:off x="4572000" y="609600"/>
            <a:ext cx="4495800" cy="5562600"/>
          </a:xfrm>
          <a:prstGeom prst="rect">
            <a:avLst/>
          </a:prstGeom>
        </p:spPr>
        <p:txBody>
          <a:bodyPr>
            <a:normAutofit/>
          </a:bodyPr>
          <a:lstStyle/>
          <a:p>
            <a:r>
              <a:rPr lang="ar-JO" dirty="0"/>
              <a:t>قال أستاذ في كلية</a:t>
            </a:r>
            <a:br>
              <a:rPr lang="ar-JO" dirty="0"/>
            </a:br>
            <a:r>
              <a:rPr lang="ar-JO" dirty="0"/>
              <a:t> دالاس للاهوت إن</a:t>
            </a:r>
            <a:br>
              <a:rPr lang="ar-JO" dirty="0"/>
            </a:br>
            <a:r>
              <a:rPr lang="ar-JO" dirty="0"/>
              <a:t> إعادة بناء مدينة</a:t>
            </a:r>
            <a:br>
              <a:rPr lang="ar-JO" dirty="0"/>
            </a:br>
            <a:r>
              <a:rPr lang="ar-JO" dirty="0"/>
              <a:t> بابل في الثمانينات،</a:t>
            </a:r>
            <a:br>
              <a:rPr lang="ar-JO" dirty="0"/>
            </a:br>
            <a:r>
              <a:rPr lang="ar-JO" dirty="0"/>
              <a:t> في العراق كشف عن أنها بابل الغامضة</a:t>
            </a:r>
            <a:endParaRPr dirty="0"/>
          </a:p>
        </p:txBody>
      </p:sp>
      <p:sp>
        <p:nvSpPr>
          <p:cNvPr id="2964" name="Text Box 37"/>
          <p:cNvSpPr txBox="1"/>
          <p:nvPr/>
        </p:nvSpPr>
        <p:spPr>
          <a:xfrm>
            <a:off x="8236973"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ح</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1986 ميدالية مهرجان بابل الدولي</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بابل: مقدمة لهرمجدون؟</a:t>
            </a:r>
            <a:endParaRPr kumimoji="0" lang="en-US" sz="3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لم يكن صدام حسين وقاهر العالم القديم نبوخذ نصر      متشابهين فحسب، بل كانت مهمتهم هي نفسها - السيطرة على العالم.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رمز هذه السيادة العالمية هو مدينة قديمة...</a:t>
            </a:r>
            <a:endParaRPr kumimoji="0" lang="en-US"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5240" name="Text Box 37"/>
          <p:cNvSpPr txBox="1">
            <a:spLocks noChangeArrowheads="1"/>
          </p:cNvSpPr>
          <p:nvPr/>
        </p:nvSpPr>
        <p:spPr bwMode="auto">
          <a:xfrm>
            <a:off x="8471172" y="23813"/>
            <a:ext cx="70113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15064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7" name="Picture 6" descr="Picture 6"/>
          <p:cNvPicPr>
            <a:picLocks noChangeAspect="1"/>
          </p:cNvPicPr>
          <p:nvPr/>
        </p:nvPicPr>
        <p:blipFill>
          <a:blip r:embed="rId2"/>
          <a:stretch>
            <a:fillRect/>
          </a:stretch>
        </p:blipFill>
        <p:spPr>
          <a:xfrm>
            <a:off x="5330295" y="-1916078"/>
            <a:ext cx="4081463" cy="5257802"/>
          </a:xfrm>
          <a:prstGeom prst="rect">
            <a:avLst/>
          </a:prstGeom>
          <a:ln w="12700">
            <a:miter lim="400000"/>
          </a:ln>
        </p:spPr>
      </p:pic>
      <p:pic>
        <p:nvPicPr>
          <p:cNvPr id="2978" name="Picture 8" descr="Picture 8"/>
          <p:cNvPicPr>
            <a:picLocks noChangeAspect="1"/>
          </p:cNvPicPr>
          <p:nvPr/>
        </p:nvPicPr>
        <p:blipFill>
          <a:blip r:embed="rId3"/>
          <a:stretch>
            <a:fillRect/>
          </a:stretch>
        </p:blipFill>
        <p:spPr>
          <a:xfrm>
            <a:off x="0" y="0"/>
            <a:ext cx="4602163" cy="6858000"/>
          </a:xfrm>
          <a:prstGeom prst="rect">
            <a:avLst/>
          </a:prstGeom>
          <a:ln w="12700">
            <a:miter lim="400000"/>
          </a:ln>
        </p:spPr>
      </p:pic>
      <p:sp>
        <p:nvSpPr>
          <p:cNvPr id="2979" name="Rectangle 2"/>
          <p:cNvSpPr txBox="1">
            <a:spLocks noGrp="1"/>
          </p:cNvSpPr>
          <p:nvPr>
            <p:ph type="title"/>
          </p:nvPr>
        </p:nvSpPr>
        <p:spPr>
          <a:xfrm>
            <a:off x="368300" y="1368424"/>
            <a:ext cx="4275138" cy="2347915"/>
          </a:xfrm>
          <a:prstGeom prst="rect">
            <a:avLst/>
          </a:prstGeom>
          <a:effectLst>
            <a:outerShdw blurRad="63500" dist="38099" dir="2700000" rotWithShape="0">
              <a:srgbClr val="000000">
                <a:alpha val="74998"/>
              </a:srgbClr>
            </a:outerShdw>
          </a:effectLst>
        </p:spPr>
        <p:txBody>
          <a:bodyPr/>
          <a:lstStyle>
            <a:lvl1pPr>
              <a:defRPr sz="4000" b="1">
                <a:solidFill>
                  <a:schemeClr val="accent3">
                    <a:lumOff val="44000"/>
                  </a:schemeClr>
                </a:solidFill>
              </a:defRPr>
            </a:lvl1pPr>
          </a:lstStyle>
          <a:p>
            <a:r>
              <a:rPr lang="ar-JO" dirty="0"/>
              <a:t>هل بابل</a:t>
            </a:r>
            <a:br>
              <a:rPr lang="ar-JO" dirty="0"/>
            </a:br>
            <a:r>
              <a:rPr lang="ar-JO" dirty="0"/>
              <a:t>اسم رمزي</a:t>
            </a:r>
            <a:br>
              <a:rPr lang="ar-JO" dirty="0"/>
            </a:br>
            <a:r>
              <a:rPr lang="ar-JO" dirty="0"/>
              <a:t>لمدينة روما؟ </a:t>
            </a:r>
            <a:endParaRPr dirty="0"/>
          </a:p>
        </p:txBody>
      </p:sp>
      <p:sp>
        <p:nvSpPr>
          <p:cNvPr id="2980" name="Text Box 37"/>
          <p:cNvSpPr txBox="1"/>
          <p:nvPr/>
        </p:nvSpPr>
        <p:spPr>
          <a:xfrm>
            <a:off x="8310250" y="11889"/>
            <a:ext cx="804643"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ذ</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81" name="Picture 1" descr="Picture 1"/>
          <p:cNvPicPr>
            <a:picLocks noChangeAspect="1"/>
          </p:cNvPicPr>
          <p:nvPr/>
        </p:nvPicPr>
        <p:blipFill>
          <a:blip r:embed="rId4"/>
          <a:stretch>
            <a:fillRect/>
          </a:stretch>
        </p:blipFill>
        <p:spPr>
          <a:xfrm>
            <a:off x="9453033" y="0"/>
            <a:ext cx="6350001" cy="60579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3" name="Picture 1" descr="Picture 1"/>
          <p:cNvPicPr>
            <a:picLocks noChangeAspect="1"/>
          </p:cNvPicPr>
          <p:nvPr/>
        </p:nvPicPr>
        <p:blipFill>
          <a:blip r:embed="rId3"/>
          <a:stretch>
            <a:fillRect/>
          </a:stretch>
        </p:blipFill>
        <p:spPr>
          <a:xfrm>
            <a:off x="0" y="-71364"/>
            <a:ext cx="9144000" cy="6858001"/>
          </a:xfrm>
          <a:prstGeom prst="rect">
            <a:avLst/>
          </a:prstGeom>
          <a:ln w="12700">
            <a:miter lim="400000"/>
          </a:ln>
        </p:spPr>
      </p:pic>
      <p:sp>
        <p:nvSpPr>
          <p:cNvPr id="2984" name="Rectangle 2"/>
          <p:cNvSpPr txBox="1">
            <a:spLocks noGrp="1"/>
          </p:cNvSpPr>
          <p:nvPr>
            <p:ph type="title"/>
          </p:nvPr>
        </p:nvSpPr>
        <p:spPr>
          <a:xfrm>
            <a:off x="-1" y="-1"/>
            <a:ext cx="8009643" cy="1044835"/>
          </a:xfrm>
          <a:prstGeom prst="rect">
            <a:avLst/>
          </a:prstGeom>
          <a:noFill/>
          <a:ln>
            <a:noFill/>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normAutofit/>
          </a:bodyPr>
          <a:lstStyle>
            <a:lvl1pPr>
              <a:defRPr sz="4000" b="1">
                <a:solidFill>
                  <a:schemeClr val="accent3">
                    <a:lumOff val="44000"/>
                  </a:schemeClr>
                </a:solidFill>
              </a:defRPr>
            </a:lvl1pPr>
          </a:lstStyle>
          <a:p>
            <a:pPr eaLnBrk="0" fontAlgn="base" hangingPunct="0">
              <a:spcBef>
                <a:spcPct val="0"/>
              </a:spcBef>
              <a:spcAft>
                <a:spcPct val="0"/>
              </a:spcAft>
            </a:pPr>
            <a:r>
              <a:rPr lang="ar-JO" sz="4400" dirty="0">
                <a:solidFill>
                  <a:srgbClr val="FFFFFF"/>
                </a:solidFill>
                <a:effectLst>
                  <a:glow rad="266700">
                    <a:schemeClr val="tx1">
                      <a:alpha val="75000"/>
                    </a:schemeClr>
                  </a:glow>
                </a:effectLst>
                <a:ea typeface="+mj-ea"/>
              </a:rPr>
              <a:t>لروما سبعة جبال (17: 9)</a:t>
            </a:r>
            <a:endParaRPr sz="4400" dirty="0">
              <a:solidFill>
                <a:srgbClr val="FFFFFF"/>
              </a:solidFill>
              <a:effectLst>
                <a:glow rad="266700">
                  <a:schemeClr val="tx1">
                    <a:alpha val="75000"/>
                  </a:schemeClr>
                </a:glow>
              </a:effectLst>
              <a:ea typeface="+mj-ea"/>
            </a:endParaRPr>
          </a:p>
        </p:txBody>
      </p:sp>
      <p:sp>
        <p:nvSpPr>
          <p:cNvPr id="2985" name="Text Box 37"/>
          <p:cNvSpPr txBox="1"/>
          <p:nvPr/>
        </p:nvSpPr>
        <p:spPr>
          <a:xfrm>
            <a:off x="8239726" y="98696"/>
            <a:ext cx="810408" cy="46166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ذ</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7" name="Picture 1" descr="Picture 1"/>
          <p:cNvPicPr>
            <a:picLocks noChangeAspect="1"/>
          </p:cNvPicPr>
          <p:nvPr/>
        </p:nvPicPr>
        <p:blipFill>
          <a:blip r:embed="rId2"/>
          <a:stretch>
            <a:fillRect/>
          </a:stretch>
        </p:blipFill>
        <p:spPr>
          <a:xfrm>
            <a:off x="-4763" y="2420938"/>
            <a:ext cx="7097714" cy="4451351"/>
          </a:xfrm>
          <a:prstGeom prst="rect">
            <a:avLst/>
          </a:prstGeom>
          <a:ln w="12700">
            <a:miter lim="400000"/>
          </a:ln>
        </p:spPr>
      </p:pic>
      <p:pic>
        <p:nvPicPr>
          <p:cNvPr id="2988" name="Picture 5" descr="Picture 5"/>
          <p:cNvPicPr>
            <a:picLocks noChangeAspect="1"/>
          </p:cNvPicPr>
          <p:nvPr/>
        </p:nvPicPr>
        <p:blipFill>
          <a:blip r:embed="rId3"/>
          <a:srcRect l="1431" t="2417" r="3148"/>
          <a:stretch>
            <a:fillRect/>
          </a:stretch>
        </p:blipFill>
        <p:spPr>
          <a:xfrm>
            <a:off x="4271962" y="-26988"/>
            <a:ext cx="4926013" cy="3671888"/>
          </a:xfrm>
          <a:prstGeom prst="rect">
            <a:avLst/>
          </a:prstGeom>
          <a:ln w="12700">
            <a:miter lim="400000"/>
          </a:ln>
        </p:spPr>
      </p:pic>
      <p:sp>
        <p:nvSpPr>
          <p:cNvPr id="2989" name="Rectangle 2"/>
          <p:cNvSpPr txBox="1">
            <a:spLocks noGrp="1"/>
          </p:cNvSpPr>
          <p:nvPr>
            <p:ph type="title"/>
          </p:nvPr>
        </p:nvSpPr>
        <p:spPr>
          <a:xfrm>
            <a:off x="0" y="-1"/>
            <a:ext cx="4284663" cy="2420940"/>
          </a:xfrm>
          <a:prstGeom prst="rect">
            <a:avLst/>
          </a:prstGeom>
          <a:effectLst>
            <a:outerShdw blurRad="63500" dist="38099" dir="2700000" rotWithShape="0">
              <a:srgbClr val="000000">
                <a:alpha val="74998"/>
              </a:srgbClr>
            </a:outerShdw>
          </a:effectLst>
        </p:spPr>
        <p:txBody>
          <a:bodyPr/>
          <a:lstStyle>
            <a:lvl1pPr>
              <a:defRPr sz="4000" b="1"/>
            </a:lvl1pPr>
          </a:lstStyle>
          <a:p>
            <a:r>
              <a:rPr lang="ar-JO" dirty="0"/>
              <a:t>هل بابل</a:t>
            </a:r>
            <a:br>
              <a:rPr lang="ar-JO" dirty="0"/>
            </a:br>
            <a:r>
              <a:rPr lang="ar-JO" dirty="0"/>
              <a:t>اسم رمزي</a:t>
            </a:r>
            <a:br>
              <a:rPr lang="ar-JO" dirty="0"/>
            </a:br>
            <a:r>
              <a:rPr lang="ar-JO" dirty="0"/>
              <a:t>لأورشليم؟</a:t>
            </a:r>
            <a:endParaRPr dirty="0"/>
          </a:p>
        </p:txBody>
      </p:sp>
      <p:sp>
        <p:nvSpPr>
          <p:cNvPr id="2990" name="Text Box 37"/>
          <p:cNvSpPr txBox="1"/>
          <p:nvPr/>
        </p:nvSpPr>
        <p:spPr>
          <a:xfrm>
            <a:off x="8359093" y="44449"/>
            <a:ext cx="804643"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ذ</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988"/>
                                        </p:tgtEl>
                                        <p:attrNameLst>
                                          <p:attrName>style.visibility</p:attrName>
                                        </p:attrNameLst>
                                      </p:cBhvr>
                                      <p:to>
                                        <p:strVal val="visible"/>
                                      </p:to>
                                    </p:set>
                                    <p:animEffect transition="in" filter="fade">
                                      <p:cBhvr>
                                        <p:cTn id="7" dur="500"/>
                                        <p:tgtEl>
                                          <p:spTgt spid="2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8"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 name="Rectangle 1">
            <a:extLst>
              <a:ext uri="{FF2B5EF4-FFF2-40B4-BE49-F238E27FC236}">
                <a16:creationId xmlns:a16="http://schemas.microsoft.com/office/drawing/2014/main" id="{4D401864-12D7-84FD-3761-56E96AB3BA06}"/>
              </a:ext>
            </a:extLst>
          </p:cNvPr>
          <p:cNvSpPr/>
          <p:nvPr/>
        </p:nvSpPr>
        <p:spPr>
          <a:xfrm>
            <a:off x="7259944" y="1975863"/>
            <a:ext cx="1775471" cy="371511"/>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799" tIns="46799" rIns="46799" bIns="4679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93" name="Rectangle 2"/>
          <p:cNvSpPr txBox="1">
            <a:spLocks noGrp="1"/>
          </p:cNvSpPr>
          <p:nvPr>
            <p:ph type="title"/>
          </p:nvPr>
        </p:nvSpPr>
        <p:spPr>
          <a:xfrm>
            <a:off x="1507168" y="-1143000"/>
            <a:ext cx="5867401" cy="1143000"/>
          </a:xfrm>
          <a:prstGeom prst="rect">
            <a:avLst/>
          </a:prstGeom>
        </p:spPr>
        <p:txBody>
          <a:bodyPr/>
          <a:lstStyle>
            <a:lvl1pPr>
              <a:defRPr b="1"/>
            </a:lvl1pPr>
          </a:lstStyle>
          <a:p>
            <a:r>
              <a:rPr dirty="0"/>
              <a:t>USA?</a:t>
            </a:r>
          </a:p>
        </p:txBody>
      </p:sp>
      <p:pic>
        <p:nvPicPr>
          <p:cNvPr id="2994" name="Picture 5" descr="Picture 5"/>
          <p:cNvPicPr>
            <a:picLocks noChangeAspect="1"/>
          </p:cNvPicPr>
          <p:nvPr/>
        </p:nvPicPr>
        <p:blipFill>
          <a:blip r:embed="rId2"/>
          <a:stretch>
            <a:fillRect/>
          </a:stretch>
        </p:blipFill>
        <p:spPr>
          <a:xfrm rot="21202976">
            <a:off x="0" y="381000"/>
            <a:ext cx="4514850" cy="6477000"/>
          </a:xfrm>
          <a:prstGeom prst="rect">
            <a:avLst/>
          </a:prstGeom>
          <a:ln w="12700">
            <a:miter lim="400000"/>
          </a:ln>
        </p:spPr>
      </p:pic>
      <p:sp>
        <p:nvSpPr>
          <p:cNvPr id="2995" name="Text Box 6"/>
          <p:cNvSpPr txBox="1"/>
          <p:nvPr/>
        </p:nvSpPr>
        <p:spPr>
          <a:xfrm>
            <a:off x="3695691" y="488949"/>
            <a:ext cx="5231140"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يقول الدكتور</a:t>
            </a:r>
          </a:p>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تشان كاي لوك أنها</a:t>
            </a:r>
          </a:p>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rgbClr val="3333CC">
                    <a:lumMod val="75000"/>
                  </a:srgbClr>
                </a:solidFill>
                <a:effectLst/>
                <a:uLnTx/>
                <a:uFillTx/>
                <a:latin typeface="Arial" panose="020B0604020202020204" pitchFamily="34" charset="0"/>
                <a:cs typeface="Arial" panose="020B0604020202020204" pitchFamily="34" charset="0"/>
                <a:sym typeface="Arial"/>
              </a:rPr>
              <a:t>الولايات</a:t>
            </a: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4800" b="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المتحدة</a:t>
            </a: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الأمريكية</a:t>
            </a:r>
            <a:endParaRPr kumimoji="0" sz="4800" b="1" u="none" strike="noStrike" kern="0" cap="none" spc="0" normalizeH="0" baseline="0" noProof="0" dirty="0">
              <a:ln>
                <a:noFill/>
              </a:ln>
              <a:solidFill>
                <a:srgbClr val="3333CC"/>
              </a:solidFill>
              <a:effectLst/>
              <a:uLnTx/>
              <a:uFillTx/>
              <a:latin typeface="Arial" panose="020B0604020202020204" pitchFamily="34" charset="0"/>
              <a:cs typeface="Arial" panose="020B0604020202020204" pitchFamily="34" charset="0"/>
              <a:sym typeface="Arial"/>
            </a:endParaRPr>
          </a:p>
        </p:txBody>
      </p:sp>
      <p:pic>
        <p:nvPicPr>
          <p:cNvPr id="2996" name="Picture 7" descr="Picture 7"/>
          <p:cNvPicPr>
            <a:picLocks noChangeAspect="1"/>
          </p:cNvPicPr>
          <p:nvPr/>
        </p:nvPicPr>
        <p:blipFill>
          <a:blip r:embed="rId3"/>
          <a:stretch>
            <a:fillRect/>
          </a:stretch>
        </p:blipFill>
        <p:spPr>
          <a:xfrm>
            <a:off x="6156325" y="3232150"/>
            <a:ext cx="2438400" cy="3365500"/>
          </a:xfrm>
          <a:prstGeom prst="rect">
            <a:avLst/>
          </a:prstGeom>
          <a:ln w="12700">
            <a:miter lim="400000"/>
          </a:ln>
        </p:spPr>
      </p:pic>
      <p:sp>
        <p:nvSpPr>
          <p:cNvPr id="2997" name="Text Box 37"/>
          <p:cNvSpPr txBox="1"/>
          <p:nvPr/>
        </p:nvSpPr>
        <p:spPr>
          <a:xfrm>
            <a:off x="8312908" y="44449"/>
            <a:ext cx="831894"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995"/>
                                        </p:tgtEl>
                                        <p:attrNameLst>
                                          <p:attrName>style.visibility</p:attrName>
                                        </p:attrNameLst>
                                      </p:cBhvr>
                                      <p:to>
                                        <p:strVal val="visible"/>
                                      </p:to>
                                    </p:set>
                                    <p:animEffect transition="in" filter="wipe(up)">
                                      <p:cBhvr>
                                        <p:cTn id="7" dur="300"/>
                                        <p:tgtEl>
                                          <p:spTgt spid="2995"/>
                                        </p:tgtEl>
                                      </p:cBhvr>
                                    </p:animEffect>
                                  </p:childTnLst>
                                </p:cTn>
                              </p:par>
                            </p:childTnLst>
                          </p:cTn>
                        </p:par>
                        <p:par>
                          <p:cTn id="8" fill="hold">
                            <p:stCondLst>
                              <p:cond delay="300"/>
                            </p:stCondLst>
                            <p:childTnLst>
                              <p:par>
                                <p:cTn id="9" presetID="1" presetClass="entr" presetSubtype="0" fill="hold" grpId="0" nodeType="afterEffect">
                                  <p:stCondLst>
                                    <p:cond delay="0"/>
                                  </p:stCondLst>
                                  <p:iterate>
                                    <p:tmAbs val="0"/>
                                  </p:iterate>
                                  <p:childTnLst>
                                    <p:set>
                                      <p:cBhvr>
                                        <p:cTn id="10" fill="hold"/>
                                        <p:tgtEl>
                                          <p:spTgt spid="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5" grpId="0" animBg="1" advAuto="0"/>
      <p:bldP spid="2996"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999" name="Picture 3" descr="Picture 3"/>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3000" name="Rectangle 2"/>
          <p:cNvSpPr txBox="1">
            <a:spLocks noGrp="1"/>
          </p:cNvSpPr>
          <p:nvPr>
            <p:ph type="title"/>
          </p:nvPr>
        </p:nvSpPr>
        <p:spPr>
          <a:xfrm>
            <a:off x="-1" y="52921"/>
            <a:ext cx="8861767" cy="987907"/>
          </a:xfrm>
          <a:prstGeom prst="rect">
            <a:avLst/>
          </a:prstGeom>
          <a:effectLst>
            <a:outerShdw blurRad="63500" dist="38099" dir="2700000" rotWithShape="0">
              <a:srgbClr val="000000">
                <a:alpha val="74998"/>
              </a:srgbClr>
            </a:outerShdw>
          </a:effectLst>
        </p:spPr>
        <p:txBody>
          <a:bodyPr/>
          <a:lstStyle>
            <a:lvl1pPr algn="l">
              <a:defRPr sz="4000" b="1">
                <a:solidFill>
                  <a:srgbClr val="FFFF00"/>
                </a:solidFill>
                <a:effectLst>
                  <a:outerShdw blurRad="38100" dist="38100" dir="2700000" rotWithShape="0">
                    <a:srgbClr val="000000"/>
                  </a:outerShdw>
                </a:effectLst>
              </a:defRPr>
            </a:lvl1pPr>
          </a:lstStyle>
          <a:p>
            <a:pPr algn="ctr"/>
            <a:r>
              <a:rPr lang="ar-JO" dirty="0"/>
              <a:t>يجب أن تكون بابل أمة، لماذا؟</a:t>
            </a:r>
            <a:endParaRPr dirty="0"/>
          </a:p>
        </p:txBody>
      </p:sp>
      <p:sp>
        <p:nvSpPr>
          <p:cNvPr id="3001" name="Text Box 37"/>
          <p:cNvSpPr txBox="1"/>
          <p:nvPr/>
        </p:nvSpPr>
        <p:spPr>
          <a:xfrm>
            <a:off x="8229600" y="44449"/>
            <a:ext cx="836249"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02" name="Rectangle 2"/>
          <p:cNvSpPr txBox="1"/>
          <p:nvPr/>
        </p:nvSpPr>
        <p:spPr>
          <a:xfrm>
            <a:off x="67734" y="2058038"/>
            <a:ext cx="8576733" cy="3293209"/>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marL="265112" marR="0" lvl="0" indent="-265112" algn="r" defTabSz="914400" rtl="1" eaLnBrk="1" fontAlgn="auto" latinLnBrk="0" hangingPunct="0">
              <a:lnSpc>
                <a:spcPct val="100000"/>
              </a:lnSpc>
              <a:spcBef>
                <a:spcPts val="0"/>
              </a:spcBef>
              <a:spcAft>
                <a:spcPts val="0"/>
              </a:spcAft>
              <a:buClrTx/>
              <a:buSzPct val="100000"/>
              <a:buFont typeface="Arial"/>
              <a:buChar char="•"/>
              <a:tabLst/>
              <a:defRPr sz="4000" b="1">
                <a:solidFill>
                  <a:srgbClr val="8F8F8F">
                    <a:lumOff val="44000"/>
                  </a:srgbClr>
                </a:solidFill>
                <a:effectLst>
                  <a:outerShdw blurRad="38100" dist="38100" dir="2700000" rotWithShape="0">
                    <a:srgbClr val="000000"/>
                  </a:outerShdw>
                </a:effectLst>
              </a:defRPr>
            </a:pPr>
            <a:r>
              <a:rPr kumimoji="0" lang="ar-JO" sz="4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لا توجد مدينة واحدة في العالم تملك على الأرض</a:t>
            </a:r>
          </a:p>
          <a:p>
            <a:pPr marL="0" marR="0" lvl="0" indent="0" algn="r" defTabSz="914400" rtl="1" eaLnBrk="1" fontAlgn="auto" latinLnBrk="0" hangingPunct="0">
              <a:lnSpc>
                <a:spcPct val="100000"/>
              </a:lnSpc>
              <a:spcBef>
                <a:spcPts val="0"/>
              </a:spcBef>
              <a:spcAft>
                <a:spcPts val="0"/>
              </a:spcAft>
              <a:buClrTx/>
              <a:buSzPct val="100000"/>
              <a:buFontTx/>
              <a:buNone/>
              <a:tabLst/>
              <a:defRPr sz="4000" b="1">
                <a:solidFill>
                  <a:srgbClr val="8F8F8F">
                    <a:lumOff val="44000"/>
                  </a:srgbClr>
                </a:solidFill>
                <a:effectLst>
                  <a:outerShdw blurRad="38100" dist="38100" dir="2700000" rotWithShape="0">
                    <a:srgbClr val="000000"/>
                  </a:outerShdw>
                </a:effectLst>
              </a:defRPr>
            </a:pPr>
            <a:r>
              <a:rPr kumimoji="0" lang="ar-JO" sz="4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(17: 18)</a:t>
            </a:r>
          </a:p>
          <a:p>
            <a:pPr marL="0" marR="0" lvl="0" indent="0" algn="r" defTabSz="914400" rtl="1" eaLnBrk="1" fontAlgn="auto" latinLnBrk="0" hangingPunct="0">
              <a:lnSpc>
                <a:spcPct val="100000"/>
              </a:lnSpc>
              <a:spcBef>
                <a:spcPts val="0"/>
              </a:spcBef>
              <a:spcAft>
                <a:spcPts val="0"/>
              </a:spcAft>
              <a:buClrTx/>
              <a:buSzPct val="100000"/>
              <a:buFontTx/>
              <a:buNone/>
              <a:tabLst/>
              <a:defRPr sz="4000" b="1">
                <a:solidFill>
                  <a:srgbClr val="8F8F8F">
                    <a:lumOff val="44000"/>
                  </a:srgbClr>
                </a:solidFill>
                <a:effectLst>
                  <a:outerShdw blurRad="38100" dist="38100" dir="2700000" rotWithShape="0">
                    <a:srgbClr val="000000"/>
                  </a:outerShdw>
                </a:effectLst>
              </a:defRPr>
            </a:pPr>
            <a:endPar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0"/>
              </a:spcBef>
              <a:spcAft>
                <a:spcPts val="0"/>
              </a:spcAft>
              <a:buClrTx/>
              <a:buSzPct val="100000"/>
              <a:buFontTx/>
              <a:buNone/>
              <a:tabLst/>
              <a:defRPr sz="4000" b="1">
                <a:solidFill>
                  <a:srgbClr val="8F8F8F">
                    <a:lumOff val="44000"/>
                  </a:srgbClr>
                </a:solidFill>
                <a:effectLst>
                  <a:outerShdw blurRad="38100" dist="38100" dir="2700000" rotWithShape="0">
                    <a:srgbClr val="000000"/>
                  </a:outerShdw>
                </a:effectLst>
              </a:defRPr>
            </a:pPr>
            <a:r>
              <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endParaRPr kumimoji="0" lang="ar-SA"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265112" marR="0" lvl="0" indent="-265112" algn="r" defTabSz="914400" rtl="1" eaLnBrk="1" fontAlgn="auto" latinLnBrk="0" hangingPunct="0">
              <a:lnSpc>
                <a:spcPct val="100000"/>
              </a:lnSpc>
              <a:spcBef>
                <a:spcPts val="0"/>
              </a:spcBef>
              <a:spcAft>
                <a:spcPts val="0"/>
              </a:spcAft>
              <a:buClrTx/>
              <a:buSzPct val="100000"/>
              <a:buFont typeface="Arial"/>
              <a:buChar char="•"/>
              <a:tabLst/>
              <a:defRPr sz="4000" b="1">
                <a:solidFill>
                  <a:srgbClr val="8F8F8F">
                    <a:lumOff val="44000"/>
                  </a:srgbClr>
                </a:solidFill>
                <a:effectLst>
                  <a:outerShdw blurRad="38100" dist="38100" dir="2700000" rotWithShape="0">
                    <a:srgbClr val="000000"/>
                  </a:outerShdw>
                </a:effectLst>
              </a:defRPr>
            </a:pPr>
            <a:r>
              <a:rPr kumimoji="0" lang="ar-SA" sz="4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المدينة هي أمة في الرمز الكتابي</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يعلم</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نثنائيل</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هوثورن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مارك</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توين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جون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ديوي</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كارل</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ماركس</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تشارلز</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داروين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جين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بول</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سارتر</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فردريك</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نيتشه</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953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إزالة</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التعليم</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في</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المنزل</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95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الله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لم</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يخلق</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نحن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تطورنا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523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لا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يوجد</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إله</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4" name="Picture 5" descr="Picture 5"/>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3005" name="Rectangle 2"/>
          <p:cNvSpPr txBox="1">
            <a:spLocks noGrp="1"/>
          </p:cNvSpPr>
          <p:nvPr>
            <p:ph type="title"/>
          </p:nvPr>
        </p:nvSpPr>
        <p:spPr>
          <a:xfrm>
            <a:off x="381000" y="3860800"/>
            <a:ext cx="3903663" cy="2844800"/>
          </a:xfrm>
          <a:prstGeom prst="rect">
            <a:avLst/>
          </a:prstGeom>
          <a:solidFill>
            <a:srgbClr val="16165C"/>
          </a:solidFill>
          <a:effectLst>
            <a:outerShdw blurRad="63500" dist="38099" dir="2700000" rotWithShape="0">
              <a:srgbClr val="000000">
                <a:alpha val="74998"/>
              </a:srgbClr>
            </a:outerShdw>
          </a:effectLst>
        </p:spPr>
        <p:txBody>
          <a:bodyPr/>
          <a:lstStyle>
            <a:lvl1pPr>
              <a:defRPr sz="3600" b="1">
                <a:solidFill>
                  <a:schemeClr val="accent3">
                    <a:lumOff val="44000"/>
                  </a:schemeClr>
                </a:solidFill>
                <a:effectLst>
                  <a:outerShdw blurRad="38100" dist="38100" dir="2700000" rotWithShape="0">
                    <a:srgbClr val="000000"/>
                  </a:outerShdw>
                </a:effectLst>
              </a:defRPr>
            </a:lvl1pPr>
          </a:lstStyle>
          <a:p>
            <a:r>
              <a:rPr lang="ar-JO" dirty="0"/>
              <a:t>يُرمز للولايات المتحدة الأمريكية بالمرأة في تمثال الحريّة</a:t>
            </a:r>
            <a:endParaRPr dirty="0"/>
          </a:p>
        </p:txBody>
      </p:sp>
      <p:sp>
        <p:nvSpPr>
          <p:cNvPr id="3006" name="Text Box 37"/>
          <p:cNvSpPr txBox="1"/>
          <p:nvPr/>
        </p:nvSpPr>
        <p:spPr>
          <a:xfrm>
            <a:off x="8345467" y="44449"/>
            <a:ext cx="831894" cy="833176"/>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000090"/>
                </a:solidFill>
              </a:defRPr>
            </a:pPr>
            <a:r>
              <a:rPr kumimoji="0" lang="ar-JO" sz="2400" b="1" u="none" strike="noStrike" kern="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a:rPr>
              <a:t>110 ر</a:t>
            </a:r>
            <a:endParaRPr kumimoji="0" sz="2400" b="1" u="none" strike="noStrike" kern="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000090"/>
                </a:solidFill>
              </a:defRPr>
            </a:pPr>
            <a:r>
              <a:rPr kumimoji="0" lang="ar-JO" sz="2400" b="1" u="none" strike="noStrike" kern="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a:rPr>
              <a:t>ب</a:t>
            </a:r>
            <a:endParaRPr kumimoji="0" sz="2400" b="1" u="none" strike="noStrike" kern="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8" name="Picture 1" descr="Picture 1"/>
          <p:cNvPicPr>
            <a:picLocks noChangeAspect="1"/>
          </p:cNvPicPr>
          <p:nvPr/>
        </p:nvPicPr>
        <p:blipFill>
          <a:blip r:embed="rId3"/>
          <a:stretch>
            <a:fillRect/>
          </a:stretch>
        </p:blipFill>
        <p:spPr>
          <a:xfrm>
            <a:off x="4701209" y="0"/>
            <a:ext cx="4442791" cy="6858000"/>
          </a:xfrm>
          <a:prstGeom prst="rect">
            <a:avLst/>
          </a:prstGeom>
          <a:ln w="12700">
            <a:miter lim="400000"/>
          </a:ln>
        </p:spPr>
      </p:pic>
      <p:sp>
        <p:nvSpPr>
          <p:cNvPr id="3009" name="Rectangle 2"/>
          <p:cNvSpPr txBox="1">
            <a:spLocks noGrp="1"/>
          </p:cNvSpPr>
          <p:nvPr>
            <p:ph type="title"/>
          </p:nvPr>
        </p:nvSpPr>
        <p:spPr>
          <a:xfrm>
            <a:off x="381000" y="1161717"/>
            <a:ext cx="3903663" cy="5543883"/>
          </a:xfrm>
          <a:prstGeom prst="rect">
            <a:avLst/>
          </a:prstGeom>
          <a:effectLst>
            <a:outerShdw blurRad="63500" dist="38099" dir="2700000" rotWithShape="0">
              <a:srgbClr val="000000">
                <a:alpha val="74998"/>
              </a:srgbClr>
            </a:outerShdw>
          </a:effectLst>
        </p:spPr>
        <p:txBody>
          <a:bodyPr/>
          <a:lstStyle>
            <a:lvl1pPr>
              <a:defRPr sz="3600" b="1">
                <a:solidFill>
                  <a:schemeClr val="accent3">
                    <a:lumOff val="44000"/>
                  </a:schemeClr>
                </a:solidFill>
                <a:effectLst>
                  <a:outerShdw blurRad="38100" dist="38100" dir="2700000" rotWithShape="0">
                    <a:srgbClr val="000000"/>
                  </a:outerShdw>
                </a:effectLst>
              </a:defRPr>
            </a:lvl1pPr>
          </a:lstStyle>
          <a:p>
            <a:r>
              <a:rPr lang="ar-JO" dirty="0"/>
              <a:t>بابل في نهاية الزمان</a:t>
            </a:r>
            <a:br>
              <a:rPr lang="ar-JO" dirty="0"/>
            </a:br>
            <a:r>
              <a:rPr lang="ar-JO" dirty="0"/>
              <a:t>مذنبة بالزنا الروحي.</a:t>
            </a:r>
            <a:br>
              <a:rPr lang="ar-JO" dirty="0"/>
            </a:br>
            <a:r>
              <a:rPr lang="ar-JO" dirty="0"/>
              <a:t>هذا يعني أنها تخلت</a:t>
            </a:r>
            <a:br>
              <a:rPr lang="ar-JO" dirty="0"/>
            </a:br>
            <a:r>
              <a:rPr lang="ar-JO" dirty="0"/>
              <a:t>عن تراثها الإلهي.</a:t>
            </a:r>
            <a:endParaRPr dirty="0"/>
          </a:p>
        </p:txBody>
      </p:sp>
      <p:sp>
        <p:nvSpPr>
          <p:cNvPr id="3010" name="Text Box 37"/>
          <p:cNvSpPr txBox="1"/>
          <p:nvPr/>
        </p:nvSpPr>
        <p:spPr>
          <a:xfrm>
            <a:off x="8345468" y="44449"/>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12" name="Rectangle 2"/>
          <p:cNvSpPr txBox="1">
            <a:spLocks noGrp="1"/>
          </p:cNvSpPr>
          <p:nvPr>
            <p:ph type="title"/>
          </p:nvPr>
        </p:nvSpPr>
        <p:spPr>
          <a:xfrm>
            <a:off x="476273" y="-1"/>
            <a:ext cx="7896102"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بدأت الولايات المتحدة الأمريكية كأمّة مسيحية</a:t>
            </a:r>
            <a:endParaRPr dirty="0"/>
          </a:p>
        </p:txBody>
      </p:sp>
      <p:sp>
        <p:nvSpPr>
          <p:cNvPr id="3013" name="Text Box 37"/>
          <p:cNvSpPr txBox="1"/>
          <p:nvPr/>
        </p:nvSpPr>
        <p:spPr>
          <a:xfrm>
            <a:off x="8345468" y="44449"/>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p>
        </p:txBody>
      </p:sp>
      <p:pic>
        <p:nvPicPr>
          <p:cNvPr id="3014" name="Picture 3" descr="Picture 3"/>
          <p:cNvPicPr>
            <a:picLocks noChangeAspect="1"/>
          </p:cNvPicPr>
          <p:nvPr/>
        </p:nvPicPr>
        <p:blipFill>
          <a:blip r:embed="rId2"/>
          <a:stretch>
            <a:fillRect/>
          </a:stretch>
        </p:blipFill>
        <p:spPr>
          <a:xfrm>
            <a:off x="-2" y="860228"/>
            <a:ext cx="9187269" cy="6063598"/>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16" name="Rectangle 2"/>
          <p:cNvSpPr txBox="1">
            <a:spLocks noGrp="1"/>
          </p:cNvSpPr>
          <p:nvPr>
            <p:ph type="title"/>
          </p:nvPr>
        </p:nvSpPr>
        <p:spPr>
          <a:xfrm>
            <a:off x="789910" y="-30981"/>
            <a:ext cx="7511906"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حجّاج بليموث</a:t>
            </a:r>
            <a:endParaRPr dirty="0"/>
          </a:p>
        </p:txBody>
      </p:sp>
      <p:pic>
        <p:nvPicPr>
          <p:cNvPr id="3017" name="Picture 1" descr="Picture 1"/>
          <p:cNvPicPr>
            <a:picLocks noChangeAspect="1"/>
          </p:cNvPicPr>
          <p:nvPr/>
        </p:nvPicPr>
        <p:blipFill>
          <a:blip r:embed="rId2"/>
          <a:stretch>
            <a:fillRect/>
          </a:stretch>
        </p:blipFill>
        <p:spPr>
          <a:xfrm>
            <a:off x="260495" y="922007"/>
            <a:ext cx="8612824" cy="5886362"/>
          </a:xfrm>
          <a:prstGeom prst="rect">
            <a:avLst/>
          </a:prstGeom>
          <a:ln w="12700">
            <a:miter lim="400000"/>
          </a:ln>
        </p:spPr>
      </p:pic>
      <p:sp>
        <p:nvSpPr>
          <p:cNvPr id="3018" name="Text Box 37"/>
          <p:cNvSpPr txBox="1"/>
          <p:nvPr/>
        </p:nvSpPr>
        <p:spPr>
          <a:xfrm>
            <a:off x="8345468" y="11889"/>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20" name="Rectangle 2"/>
          <p:cNvSpPr txBox="1">
            <a:spLocks noGrp="1"/>
          </p:cNvSpPr>
          <p:nvPr>
            <p:ph type="title"/>
          </p:nvPr>
        </p:nvSpPr>
        <p:spPr>
          <a:xfrm>
            <a:off x="758933" y="356258"/>
            <a:ext cx="7511906"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ومع ذلك فقد ذبحوا البيكوات</a:t>
            </a:r>
            <a:endParaRPr dirty="0"/>
          </a:p>
        </p:txBody>
      </p:sp>
      <p:sp>
        <p:nvSpPr>
          <p:cNvPr id="3021" name="Text Box 37"/>
          <p:cNvSpPr txBox="1"/>
          <p:nvPr/>
        </p:nvSpPr>
        <p:spPr>
          <a:xfrm>
            <a:off x="8312906" y="44449"/>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022" name="Picture 2" descr="Picture 2"/>
          <p:cNvPicPr>
            <a:picLocks noChangeAspect="1"/>
          </p:cNvPicPr>
          <p:nvPr/>
        </p:nvPicPr>
        <p:blipFill>
          <a:blip r:embed="rId2"/>
          <a:stretch>
            <a:fillRect/>
          </a:stretch>
        </p:blipFill>
        <p:spPr>
          <a:xfrm>
            <a:off x="0" y="1391919"/>
            <a:ext cx="9144000" cy="5466081"/>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4" name="Picture 2" descr="Picture 2"/>
          <p:cNvPicPr>
            <a:picLocks noChangeAspect="1"/>
          </p:cNvPicPr>
          <p:nvPr/>
        </p:nvPicPr>
        <p:blipFill>
          <a:blip r:embed="rId3"/>
          <a:stretch>
            <a:fillRect/>
          </a:stretch>
        </p:blipFill>
        <p:spPr>
          <a:xfrm>
            <a:off x="25948" y="789966"/>
            <a:ext cx="9118052" cy="6048309"/>
          </a:xfrm>
          <a:prstGeom prst="rect">
            <a:avLst/>
          </a:prstGeom>
          <a:ln w="12700">
            <a:miter lim="400000"/>
          </a:ln>
        </p:spPr>
      </p:pic>
      <p:sp>
        <p:nvSpPr>
          <p:cNvPr id="3025" name="Rectangle 2"/>
          <p:cNvSpPr txBox="1">
            <a:spLocks noGrp="1"/>
          </p:cNvSpPr>
          <p:nvPr>
            <p:ph type="title"/>
          </p:nvPr>
        </p:nvSpPr>
        <p:spPr>
          <a:xfrm>
            <a:off x="0" y="-1"/>
            <a:ext cx="8301815"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SA" dirty="0"/>
              <a:t>بدأت الولايات المتحدة الأمريكية كأمّة مسيحية</a:t>
            </a:r>
            <a:endParaRPr dirty="0"/>
          </a:p>
        </p:txBody>
      </p:sp>
      <p:sp>
        <p:nvSpPr>
          <p:cNvPr id="3026" name="Text Box 37"/>
          <p:cNvSpPr txBox="1"/>
          <p:nvPr/>
        </p:nvSpPr>
        <p:spPr>
          <a:xfrm>
            <a:off x="8345468" y="44449"/>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27" name="Rectangle 2"/>
          <p:cNvSpPr txBox="1"/>
          <p:nvPr/>
        </p:nvSpPr>
        <p:spPr>
          <a:xfrm>
            <a:off x="147484" y="1199595"/>
            <a:ext cx="8950797" cy="452431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76212" marR="0" lvl="0" indent="-176212" algn="r" defTabSz="914400" rtl="1" eaLnBrk="1" fontAlgn="auto" latinLnBrk="0" hangingPunct="0">
              <a:lnSpc>
                <a:spcPct val="100000"/>
              </a:lnSpc>
              <a:spcBef>
                <a:spcPts val="0"/>
              </a:spcBef>
              <a:spcAft>
                <a:spcPts val="0"/>
              </a:spcAft>
              <a:buClrTx/>
              <a:buSzPct val="100000"/>
              <a:buFont typeface="Arial"/>
              <a:buChar char="•"/>
              <a:tabLst/>
              <a:defRPr sz="3200" b="1">
                <a:solidFill>
                  <a:srgbClr val="8F8F8F">
                    <a:lumOff val="44000"/>
                  </a:srgbClr>
                </a:solidFill>
                <a:effectLst>
                  <a:outerShdw blurRad="38100" dist="38100" dir="2700000" rotWithShape="0">
                    <a:srgbClr val="000000"/>
                  </a:outerShdw>
                </a:effectLst>
              </a:defRPr>
            </a:pPr>
            <a:r>
              <a:rPr kumimoji="0" lang="ar-JO" sz="3200" b="1" u="none" strike="noStrike" kern="0" cap="none" spc="0" normalizeH="0" baseline="0" noProof="0" dirty="0">
                <a:ln>
                  <a:noFill/>
                </a:ln>
                <a:solidFill>
                  <a:srgbClr val="FFFFFF"/>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يذكر</a:t>
            </a:r>
            <a:r>
              <a:rPr kumimoji="0" lang="ar-JO" sz="3200" b="1" u="none" strike="noStrike" kern="0" cap="none" spc="0" normalizeH="0" baseline="0" noProof="0" dirty="0">
                <a:ln>
                  <a:noFill/>
                </a:ln>
                <a:solidFill>
                  <a:srgbClr val="FFFF00"/>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إعلان الإستقلال </a:t>
            </a: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(1776) الله 4 مرات</a:t>
            </a:r>
            <a:endParaRPr kumimoji="0" sz="44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176212" marR="0" lvl="0" indent="-176212" algn="r" defTabSz="914400" rtl="1" eaLnBrk="1" fontAlgn="auto" latinLnBrk="0" hangingPunct="0">
              <a:lnSpc>
                <a:spcPct val="100000"/>
              </a:lnSpc>
              <a:spcBef>
                <a:spcPts val="0"/>
              </a:spcBef>
              <a:spcAft>
                <a:spcPts val="0"/>
              </a:spcAft>
              <a:buClrTx/>
              <a:buSzPct val="100000"/>
              <a:buFont typeface="Arial"/>
              <a:buChar char="•"/>
              <a:tabLst/>
              <a:defRPr sz="3200" b="1">
                <a:solidFill>
                  <a:srgbClr val="8F8F8F">
                    <a:lumOff val="44000"/>
                  </a:srgbClr>
                </a:solidFill>
                <a:effectLst>
                  <a:outerShdw blurRad="38100" dist="38100" dir="2700000" rotWithShape="0">
                    <a:srgbClr val="000000"/>
                  </a:outerShdw>
                </a:effectLst>
              </a:defRPr>
            </a:pP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أطلق </a:t>
            </a:r>
            <a:r>
              <a:rPr kumimoji="0" lang="ar-JO" sz="3200" b="1" u="none" strike="noStrike" kern="0" cap="none" spc="0" normalizeH="0" baseline="0" noProof="0" dirty="0">
                <a:ln>
                  <a:noFill/>
                </a:ln>
                <a:solidFill>
                  <a:srgbClr val="FFFF00"/>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الآباء المؤسسون والرؤساء الأوائل والمحكمة العليا </a:t>
            </a: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على الولايات المتحدة الأمريكية اسم أمة مسيحية حتى عام 1947،</a:t>
            </a:r>
            <a:r>
              <a:rPr kumimoji="0"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أنظر:</a:t>
            </a:r>
            <a:r>
              <a:rPr kumimoji="0"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http://www.afn.org/~govern/Christian_Nation</a:t>
            </a:r>
            <a:r>
              <a:rPr kumimoji="0" lang="en-US"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a:t>
            </a:r>
            <a:r>
              <a:rPr kumimoji="0"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html</a:t>
            </a:r>
            <a:endPar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176212" marR="0" lvl="0" indent="-176212" algn="r" defTabSz="914400" rtl="1" eaLnBrk="1" fontAlgn="auto" latinLnBrk="0" hangingPunct="0">
              <a:lnSpc>
                <a:spcPct val="100000"/>
              </a:lnSpc>
              <a:spcBef>
                <a:spcPts val="0"/>
              </a:spcBef>
              <a:spcAft>
                <a:spcPts val="0"/>
              </a:spcAft>
              <a:buClrTx/>
              <a:buSzPct val="100000"/>
              <a:buFont typeface="Arial"/>
              <a:buChar char="•"/>
              <a:tabLst/>
              <a:defRPr sz="3200" b="1">
                <a:solidFill>
                  <a:srgbClr val="8F8F8F">
                    <a:lumOff val="44000"/>
                  </a:srgbClr>
                </a:solidFill>
                <a:effectLst>
                  <a:outerShdw blurRad="38100" dist="38100" dir="2700000" rotWithShape="0">
                    <a:srgbClr val="000000"/>
                  </a:outerShdw>
                </a:effectLst>
              </a:defRPr>
            </a:pP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أرسلت الولايات المتحدة </a:t>
            </a:r>
            <a:r>
              <a:rPr kumimoji="0" lang="ar-JO" sz="3200" b="1" u="none" strike="noStrike" kern="0" cap="none" spc="0" normalizeH="0" baseline="0" noProof="0" dirty="0">
                <a:ln>
                  <a:noFill/>
                </a:ln>
                <a:solidFill>
                  <a:srgbClr val="FFFF00"/>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أكبر عدد من المبشرين </a:t>
            </a: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في القرن العشرين</a:t>
            </a:r>
            <a:endParaRPr kumimoji="0" sz="44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176212" marR="0" lvl="0" indent="-176212" algn="r" defTabSz="914400" rtl="1" eaLnBrk="1" fontAlgn="auto" latinLnBrk="0" hangingPunct="0">
              <a:lnSpc>
                <a:spcPct val="100000"/>
              </a:lnSpc>
              <a:spcBef>
                <a:spcPts val="0"/>
              </a:spcBef>
              <a:spcAft>
                <a:spcPts val="0"/>
              </a:spcAft>
              <a:buClrTx/>
              <a:buSzPct val="100000"/>
              <a:buFont typeface="Arial"/>
              <a:buChar char="•"/>
              <a:tabLst/>
              <a:defRPr sz="3200" b="1">
                <a:solidFill>
                  <a:srgbClr val="8F8F8F">
                    <a:lumOff val="44000"/>
                  </a:srgbClr>
                </a:solidFill>
                <a:effectLst>
                  <a:outerShdw blurRad="38100" dist="38100" dir="2700000" rotWithShape="0">
                    <a:srgbClr val="000000"/>
                  </a:outerShdw>
                </a:effectLst>
              </a:defRPr>
            </a:pPr>
            <a:r>
              <a:rPr kumimoji="0" lang="ar-JO" sz="3200" b="1" u="none" strike="noStrike" kern="0" cap="none" spc="0" normalizeH="0" baseline="0" noProof="0" dirty="0">
                <a:ln>
                  <a:noFill/>
                </a:ln>
                <a:solidFill>
                  <a:srgbClr val="FFFF00"/>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نثق بالله</a:t>
            </a: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هو الشعار الوطني</a:t>
            </a:r>
            <a:endParaRPr kumimoji="0" sz="44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176212" marR="0" lvl="0" indent="-176212" algn="r" defTabSz="914400" rtl="1" eaLnBrk="1" fontAlgn="auto" latinLnBrk="0" hangingPunct="0">
              <a:lnSpc>
                <a:spcPct val="100000"/>
              </a:lnSpc>
              <a:spcBef>
                <a:spcPts val="0"/>
              </a:spcBef>
              <a:spcAft>
                <a:spcPts val="0"/>
              </a:spcAft>
              <a:buClrTx/>
              <a:buSzPct val="100000"/>
              <a:buFont typeface="Arial"/>
              <a:buChar char="•"/>
              <a:tabLst/>
              <a:defRPr sz="3200" b="1">
                <a:solidFill>
                  <a:srgbClr val="8F8F8F">
                    <a:lumOff val="44000"/>
                  </a:srgbClr>
                </a:solidFill>
                <a:effectLst>
                  <a:outerShdw blurRad="38100" dist="38100" dir="2700000" rotWithShape="0">
                    <a:srgbClr val="000000"/>
                  </a:outerShdw>
                </a:effectLst>
              </a:defRPr>
            </a:pP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تناشد </a:t>
            </a:r>
            <a:r>
              <a:rPr kumimoji="0" lang="ar-JO" sz="3200" b="1" u="none" strike="noStrike" kern="0" cap="none" spc="0" normalizeH="0" baseline="0" noProof="0" dirty="0">
                <a:ln>
                  <a:noFill/>
                </a:ln>
                <a:solidFill>
                  <a:srgbClr val="FFFF00"/>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الديباجة لكل ولاية </a:t>
            </a:r>
            <a:r>
              <a:rPr kumimoji="0" lang="ar-JO"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من الولايات الخمسين الله </a:t>
            </a:r>
            <a:endParaRPr kumimoji="0" sz="3200" b="1" u="none" strike="noStrike" kern="0" cap="none" spc="0" normalizeH="0" baseline="0" noProof="0" dirty="0">
              <a:ln>
                <a:noFill/>
              </a:ln>
              <a:solidFill>
                <a:srgbClr val="8F8F8F">
                  <a:lumOff val="44000"/>
                </a:srgbClr>
              </a:solidFill>
              <a:effectLst>
                <a:glow rad="228600">
                  <a:srgbClr val="000000">
                    <a:alpha val="40000"/>
                  </a:srgbClr>
                </a:glow>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31" name="Picture 1" descr="Picture 1"/>
          <p:cNvPicPr>
            <a:picLocks noChangeAspect="1"/>
          </p:cNvPicPr>
          <p:nvPr/>
        </p:nvPicPr>
        <p:blipFill>
          <a:blip r:embed="rId2"/>
          <a:stretch>
            <a:fillRect/>
          </a:stretch>
        </p:blipFill>
        <p:spPr>
          <a:xfrm>
            <a:off x="-8227" y="0"/>
            <a:ext cx="9231204" cy="6858000"/>
          </a:xfrm>
          <a:prstGeom prst="rect">
            <a:avLst/>
          </a:prstGeom>
          <a:ln w="12700">
            <a:miter lim="400000"/>
          </a:ln>
        </p:spPr>
      </p:pic>
      <p:sp>
        <p:nvSpPr>
          <p:cNvPr id="3032" name="Rectangle 2"/>
          <p:cNvSpPr txBox="1">
            <a:spLocks noGrp="1"/>
          </p:cNvSpPr>
          <p:nvPr>
            <p:ph type="title"/>
          </p:nvPr>
        </p:nvSpPr>
        <p:spPr>
          <a:xfrm>
            <a:off x="0" y="-1"/>
            <a:ext cx="8301815"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بدأت الولايات المتحدة الأمريكية كأمّة مسيحية</a:t>
            </a:r>
            <a:endParaRPr dirty="0"/>
          </a:p>
        </p:txBody>
      </p:sp>
      <p:sp>
        <p:nvSpPr>
          <p:cNvPr id="3033" name="Text Box 37"/>
          <p:cNvSpPr txBox="1"/>
          <p:nvPr/>
        </p:nvSpPr>
        <p:spPr>
          <a:xfrm>
            <a:off x="8345468" y="44449"/>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5" name="Rectangle 2"/>
          <p:cNvSpPr txBox="1">
            <a:spLocks noGrp="1"/>
          </p:cNvSpPr>
          <p:nvPr>
            <p:ph type="title"/>
          </p:nvPr>
        </p:nvSpPr>
        <p:spPr>
          <a:xfrm>
            <a:off x="6019800" y="381000"/>
            <a:ext cx="2743200" cy="2286000"/>
          </a:xfrm>
          <a:prstGeom prst="rect">
            <a:avLst/>
          </a:prstGeom>
        </p:spPr>
        <p:txBody>
          <a:bodyPr/>
          <a:lstStyle/>
          <a:p>
            <a:r>
              <a:rPr lang="ar-JO" dirty="0"/>
              <a:t>هل تثق</a:t>
            </a:r>
            <a:br>
              <a:rPr lang="ar-JO" dirty="0"/>
            </a:br>
            <a:r>
              <a:rPr lang="ar-JO" dirty="0"/>
              <a:t>في</a:t>
            </a:r>
            <a:br>
              <a:rPr lang="ar-JO" dirty="0"/>
            </a:br>
            <a:r>
              <a:rPr lang="ar-JO" dirty="0"/>
              <a:t>الله؟</a:t>
            </a:r>
            <a:endParaRPr dirty="0"/>
          </a:p>
        </p:txBody>
      </p:sp>
      <p:pic>
        <p:nvPicPr>
          <p:cNvPr id="3036" name="Picture 7" descr="Picture 7"/>
          <p:cNvPicPr>
            <a:picLocks noChangeAspect="1"/>
          </p:cNvPicPr>
          <p:nvPr/>
        </p:nvPicPr>
        <p:blipFill>
          <a:blip r:embed="rId3"/>
          <a:stretch>
            <a:fillRect/>
          </a:stretch>
        </p:blipFill>
        <p:spPr>
          <a:xfrm>
            <a:off x="0" y="533400"/>
            <a:ext cx="5715000" cy="5588000"/>
          </a:xfrm>
          <a:prstGeom prst="rect">
            <a:avLst/>
          </a:prstGeom>
          <a:ln w="12700">
            <a:miter lim="400000"/>
          </a:ln>
        </p:spPr>
      </p:pic>
      <p:pic>
        <p:nvPicPr>
          <p:cNvPr id="3037" name="Picture 8" descr="Picture 8"/>
          <p:cNvPicPr>
            <a:picLocks noChangeAspect="1"/>
          </p:cNvPicPr>
          <p:nvPr/>
        </p:nvPicPr>
        <p:blipFill>
          <a:blip r:embed="rId4"/>
          <a:stretch>
            <a:fillRect/>
          </a:stretch>
        </p:blipFill>
        <p:spPr>
          <a:xfrm>
            <a:off x="5715000" y="3429000"/>
            <a:ext cx="3417888" cy="3429000"/>
          </a:xfrm>
          <a:prstGeom prst="rect">
            <a:avLst/>
          </a:prstGeom>
          <a:ln w="12700">
            <a:miter lim="400000"/>
          </a:ln>
        </p:spPr>
      </p:pic>
      <p:sp>
        <p:nvSpPr>
          <p:cNvPr id="3038" name="Oval 9"/>
          <p:cNvSpPr/>
          <p:nvPr/>
        </p:nvSpPr>
        <p:spPr>
          <a:xfrm>
            <a:off x="0" y="1092199"/>
            <a:ext cx="2743200" cy="838201"/>
          </a:xfrm>
          <a:prstGeom prst="ellipse">
            <a:avLst/>
          </a:prstGeom>
          <a:ln w="57150">
            <a:solidFill>
              <a:srgbClr val="FF0000"/>
            </a:solidFill>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39" name="Oval 10"/>
          <p:cNvSpPr/>
          <p:nvPr/>
        </p:nvSpPr>
        <p:spPr>
          <a:xfrm>
            <a:off x="1219200" y="3225800"/>
            <a:ext cx="2743200" cy="838200"/>
          </a:xfrm>
          <a:prstGeom prst="ellipse">
            <a:avLst/>
          </a:prstGeom>
          <a:ln w="57150">
            <a:solidFill>
              <a:srgbClr val="FF0000"/>
            </a:solidFill>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40" name="Oval 11"/>
          <p:cNvSpPr/>
          <p:nvPr/>
        </p:nvSpPr>
        <p:spPr>
          <a:xfrm>
            <a:off x="0" y="4876800"/>
            <a:ext cx="5562600" cy="1600200"/>
          </a:xfrm>
          <a:prstGeom prst="ellipse">
            <a:avLst/>
          </a:prstGeom>
          <a:ln w="57150">
            <a:solidFill>
              <a:srgbClr val="FF0000"/>
            </a:solidFill>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41" name="Oval 12"/>
          <p:cNvSpPr/>
          <p:nvPr/>
        </p:nvSpPr>
        <p:spPr>
          <a:xfrm>
            <a:off x="6096000" y="3581400"/>
            <a:ext cx="2743200" cy="990600"/>
          </a:xfrm>
          <a:prstGeom prst="ellipse">
            <a:avLst/>
          </a:prstGeom>
          <a:ln w="57150">
            <a:solidFill>
              <a:srgbClr val="FF0000"/>
            </a:solidFill>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42" name="Oval 13"/>
          <p:cNvSpPr/>
          <p:nvPr/>
        </p:nvSpPr>
        <p:spPr>
          <a:xfrm>
            <a:off x="2209800" y="1066799"/>
            <a:ext cx="2743200" cy="838201"/>
          </a:xfrm>
          <a:prstGeom prst="ellipse">
            <a:avLst/>
          </a:prstGeom>
          <a:ln w="57150">
            <a:solidFill>
              <a:srgbClr val="FF0000"/>
            </a:solidFill>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43" name="Oval 14"/>
          <p:cNvSpPr/>
          <p:nvPr/>
        </p:nvSpPr>
        <p:spPr>
          <a:xfrm>
            <a:off x="3810000" y="2438400"/>
            <a:ext cx="2743200" cy="838200"/>
          </a:xfrm>
          <a:prstGeom prst="ellipse">
            <a:avLst/>
          </a:prstGeom>
          <a:ln w="57150">
            <a:solidFill>
              <a:srgbClr val="FF0000"/>
            </a:solidFill>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3038"/>
                                        </p:tgtEl>
                                        <p:attrNameLst>
                                          <p:attrName>style.visibility</p:attrName>
                                        </p:attrNameLst>
                                      </p:cBhvr>
                                      <p:to>
                                        <p:strVal val="visible"/>
                                      </p:to>
                                    </p:set>
                                    <p:anim calcmode="lin" valueType="num">
                                      <p:cBhvr>
                                        <p:cTn id="7" dur="500" fill="hold"/>
                                        <p:tgtEl>
                                          <p:spTgt spid="3038"/>
                                        </p:tgtEl>
                                        <p:attrNameLst>
                                          <p:attrName>ppt_w</p:attrName>
                                        </p:attrNameLst>
                                      </p:cBhvr>
                                      <p:tavLst>
                                        <p:tav tm="0">
                                          <p:val>
                                            <p:fltVal val="0"/>
                                          </p:val>
                                        </p:tav>
                                        <p:tav tm="100000">
                                          <p:val>
                                            <p:strVal val="#ppt_w"/>
                                          </p:val>
                                        </p:tav>
                                      </p:tavLst>
                                    </p:anim>
                                    <p:anim calcmode="lin" valueType="num">
                                      <p:cBhvr>
                                        <p:cTn id="8" dur="500" fill="hold"/>
                                        <p:tgtEl>
                                          <p:spTgt spid="303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3039"/>
                                        </p:tgtEl>
                                        <p:attrNameLst>
                                          <p:attrName>style.visibility</p:attrName>
                                        </p:attrNameLst>
                                      </p:cBhvr>
                                      <p:to>
                                        <p:strVal val="visible"/>
                                      </p:to>
                                    </p:set>
                                    <p:anim calcmode="lin" valueType="num">
                                      <p:cBhvr>
                                        <p:cTn id="12" dur="500" fill="hold"/>
                                        <p:tgtEl>
                                          <p:spTgt spid="3039"/>
                                        </p:tgtEl>
                                        <p:attrNameLst>
                                          <p:attrName>ppt_w</p:attrName>
                                        </p:attrNameLst>
                                      </p:cBhvr>
                                      <p:tavLst>
                                        <p:tav tm="0">
                                          <p:val>
                                            <p:fltVal val="0"/>
                                          </p:val>
                                        </p:tav>
                                        <p:tav tm="100000">
                                          <p:val>
                                            <p:strVal val="#ppt_w"/>
                                          </p:val>
                                        </p:tav>
                                      </p:tavLst>
                                    </p:anim>
                                    <p:anim calcmode="lin" valueType="num">
                                      <p:cBhvr>
                                        <p:cTn id="13" dur="500" fill="hold"/>
                                        <p:tgtEl>
                                          <p:spTgt spid="303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3040"/>
                                        </p:tgtEl>
                                        <p:attrNameLst>
                                          <p:attrName>style.visibility</p:attrName>
                                        </p:attrNameLst>
                                      </p:cBhvr>
                                      <p:to>
                                        <p:strVal val="visible"/>
                                      </p:to>
                                    </p:set>
                                    <p:anim calcmode="lin" valueType="num">
                                      <p:cBhvr>
                                        <p:cTn id="17" dur="500" fill="hold"/>
                                        <p:tgtEl>
                                          <p:spTgt spid="3040"/>
                                        </p:tgtEl>
                                        <p:attrNameLst>
                                          <p:attrName>ppt_w</p:attrName>
                                        </p:attrNameLst>
                                      </p:cBhvr>
                                      <p:tavLst>
                                        <p:tav tm="0">
                                          <p:val>
                                            <p:fltVal val="0"/>
                                          </p:val>
                                        </p:tav>
                                        <p:tav tm="100000">
                                          <p:val>
                                            <p:strVal val="#ppt_w"/>
                                          </p:val>
                                        </p:tav>
                                      </p:tavLst>
                                    </p:anim>
                                    <p:anim calcmode="lin" valueType="num">
                                      <p:cBhvr>
                                        <p:cTn id="18" dur="500" fill="hold"/>
                                        <p:tgtEl>
                                          <p:spTgt spid="304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3041"/>
                                        </p:tgtEl>
                                        <p:attrNameLst>
                                          <p:attrName>style.visibility</p:attrName>
                                        </p:attrNameLst>
                                      </p:cBhvr>
                                      <p:to>
                                        <p:strVal val="visible"/>
                                      </p:to>
                                    </p:set>
                                    <p:anim calcmode="lin" valueType="num">
                                      <p:cBhvr>
                                        <p:cTn id="22" dur="500" fill="hold"/>
                                        <p:tgtEl>
                                          <p:spTgt spid="3041"/>
                                        </p:tgtEl>
                                        <p:attrNameLst>
                                          <p:attrName>ppt_w</p:attrName>
                                        </p:attrNameLst>
                                      </p:cBhvr>
                                      <p:tavLst>
                                        <p:tav tm="0">
                                          <p:val>
                                            <p:fltVal val="0"/>
                                          </p:val>
                                        </p:tav>
                                        <p:tav tm="100000">
                                          <p:val>
                                            <p:strVal val="#ppt_w"/>
                                          </p:val>
                                        </p:tav>
                                      </p:tavLst>
                                    </p:anim>
                                    <p:anim calcmode="lin" valueType="num">
                                      <p:cBhvr>
                                        <p:cTn id="23" dur="500" fill="hold"/>
                                        <p:tgtEl>
                                          <p:spTgt spid="304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3042"/>
                                        </p:tgtEl>
                                        <p:attrNameLst>
                                          <p:attrName>style.visibility</p:attrName>
                                        </p:attrNameLst>
                                      </p:cBhvr>
                                      <p:to>
                                        <p:strVal val="visible"/>
                                      </p:to>
                                    </p:set>
                                    <p:anim calcmode="lin" valueType="num">
                                      <p:cBhvr>
                                        <p:cTn id="27" dur="500" fill="hold"/>
                                        <p:tgtEl>
                                          <p:spTgt spid="3042"/>
                                        </p:tgtEl>
                                        <p:attrNameLst>
                                          <p:attrName>ppt_w</p:attrName>
                                        </p:attrNameLst>
                                      </p:cBhvr>
                                      <p:tavLst>
                                        <p:tav tm="0">
                                          <p:val>
                                            <p:fltVal val="0"/>
                                          </p:val>
                                        </p:tav>
                                        <p:tav tm="100000">
                                          <p:val>
                                            <p:strVal val="#ppt_w"/>
                                          </p:val>
                                        </p:tav>
                                      </p:tavLst>
                                    </p:anim>
                                    <p:anim calcmode="lin" valueType="num">
                                      <p:cBhvr>
                                        <p:cTn id="28" dur="500" fill="hold"/>
                                        <p:tgtEl>
                                          <p:spTgt spid="3042"/>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iterate>
                                    <p:tmAbs val="0"/>
                                  </p:iterate>
                                  <p:childTnLst>
                                    <p:set>
                                      <p:cBhvr>
                                        <p:cTn id="31" fill="hold"/>
                                        <p:tgtEl>
                                          <p:spTgt spid="3043"/>
                                        </p:tgtEl>
                                        <p:attrNameLst>
                                          <p:attrName>style.visibility</p:attrName>
                                        </p:attrNameLst>
                                      </p:cBhvr>
                                      <p:to>
                                        <p:strVal val="visible"/>
                                      </p:to>
                                    </p:set>
                                    <p:anim calcmode="lin" valueType="num">
                                      <p:cBhvr>
                                        <p:cTn id="32" dur="500" fill="hold"/>
                                        <p:tgtEl>
                                          <p:spTgt spid="3043"/>
                                        </p:tgtEl>
                                        <p:attrNameLst>
                                          <p:attrName>ppt_w</p:attrName>
                                        </p:attrNameLst>
                                      </p:cBhvr>
                                      <p:tavLst>
                                        <p:tav tm="0">
                                          <p:val>
                                            <p:fltVal val="0"/>
                                          </p:val>
                                        </p:tav>
                                        <p:tav tm="100000">
                                          <p:val>
                                            <p:strVal val="#ppt_w"/>
                                          </p:val>
                                        </p:tav>
                                      </p:tavLst>
                                    </p:anim>
                                    <p:anim calcmode="lin" valueType="num">
                                      <p:cBhvr>
                                        <p:cTn id="33" dur="500" fill="hold"/>
                                        <p:tgtEl>
                                          <p:spTgt spid="30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8" grpId="0" animBg="1" advAuto="0"/>
      <p:bldP spid="3039" grpId="0" animBg="1" advAuto="0"/>
      <p:bldP spid="3040" grpId="0" animBg="1" advAuto="0"/>
      <p:bldP spid="3041" grpId="0" animBg="1" advAuto="0"/>
      <p:bldP spid="3042" grpId="0" animBg="1" advAuto="0"/>
      <p:bldP spid="3043"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7"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3048" name="Rectangle 3"/>
          <p:cNvSpPr txBox="1">
            <a:spLocks noGrp="1"/>
          </p:cNvSpPr>
          <p:nvPr>
            <p:ph type="title"/>
          </p:nvPr>
        </p:nvSpPr>
        <p:spPr>
          <a:xfrm>
            <a:off x="0" y="0"/>
            <a:ext cx="7772400" cy="1143000"/>
          </a:xfrm>
          <a:prstGeom prst="rect">
            <a:avLst/>
          </a:prstGeom>
        </p:spPr>
        <p:txBody>
          <a:bodyPr/>
          <a:lstStyle/>
          <a:p>
            <a:r>
              <a:rPr lang="ar-JO" dirty="0"/>
              <a:t>هل نثق في الله؟</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047"/>
                                        </p:tgtEl>
                                        <p:attrNameLst>
                                          <p:attrName>style.visibility</p:attrName>
                                        </p:attrNameLst>
                                      </p:cBhvr>
                                      <p:to>
                                        <p:strVal val="visible"/>
                                      </p:to>
                                    </p:set>
                                    <p:animEffect transition="in" filter="fade">
                                      <p:cBhvr>
                                        <p:cTn id="7" dur="500"/>
                                        <p:tgtEl>
                                          <p:spTgt spid="3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7"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2" name="Picture 5" descr="Picture 5"/>
          <p:cNvPicPr>
            <a:picLocks noChangeAspect="1"/>
          </p:cNvPicPr>
          <p:nvPr/>
        </p:nvPicPr>
        <p:blipFill>
          <a:blip r:embed="rId3"/>
          <a:stretch>
            <a:fillRect/>
          </a:stretch>
        </p:blipFill>
        <p:spPr>
          <a:xfrm>
            <a:off x="0" y="914400"/>
            <a:ext cx="3676650" cy="2600325"/>
          </a:xfrm>
          <a:prstGeom prst="rect">
            <a:avLst/>
          </a:prstGeom>
          <a:ln w="12700">
            <a:miter lim="400000"/>
          </a:ln>
        </p:spPr>
      </p:pic>
      <p:sp>
        <p:nvSpPr>
          <p:cNvPr id="3053" name="Rectangle 2"/>
          <p:cNvSpPr txBox="1">
            <a:spLocks noGrp="1"/>
          </p:cNvSpPr>
          <p:nvPr>
            <p:ph type="title"/>
          </p:nvPr>
        </p:nvSpPr>
        <p:spPr>
          <a:xfrm>
            <a:off x="1524000" y="533400"/>
            <a:ext cx="7772400" cy="1822342"/>
          </a:xfrm>
          <a:prstGeom prst="rect">
            <a:avLst/>
          </a:prstGeom>
        </p:spPr>
        <p:txBody>
          <a:bodyPr>
            <a:normAutofit/>
          </a:bodyPr>
          <a:lstStyle>
            <a:lvl1pPr defTabSz="768095">
              <a:defRPr sz="3696"/>
            </a:lvl1pPr>
          </a:lstStyle>
          <a:p>
            <a:r>
              <a:rPr lang="ar-JO" sz="4400" dirty="0"/>
              <a:t>هل تحرجك </a:t>
            </a:r>
            <a:br>
              <a:rPr lang="ar-JO" sz="4400" dirty="0"/>
            </a:br>
            <a:r>
              <a:rPr lang="ar-JO" sz="4400" dirty="0"/>
              <a:t>ثقتك بالله؟</a:t>
            </a:r>
            <a:endParaRPr sz="4400" dirty="0"/>
          </a:p>
        </p:txBody>
      </p:sp>
      <p:pic>
        <p:nvPicPr>
          <p:cNvPr id="3054" name="Picture 4" descr="Picture 4"/>
          <p:cNvPicPr>
            <a:picLocks noChangeAspect="1"/>
          </p:cNvPicPr>
          <p:nvPr/>
        </p:nvPicPr>
        <p:blipFill>
          <a:blip r:embed="rId4"/>
          <a:stretch>
            <a:fillRect/>
          </a:stretch>
        </p:blipFill>
        <p:spPr>
          <a:xfrm>
            <a:off x="3505200" y="3213100"/>
            <a:ext cx="4953000" cy="36449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فلسفة</a:t>
            </a:r>
            <a:r>
              <a:rPr lang="en-US" altLang="en-US"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إلحادية</a:t>
            </a: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01515"/>
            <a:ext cx="275431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66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149305"/>
              <a:ext cx="9089074"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7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rPr>
                <a:t>نيتشه</a:t>
              </a:r>
              <a:r>
                <a:rPr kumimoji="0" lang="en-US" altLang="en-US" sz="7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en-US" altLang="en-US" sz="7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rPr>
                <a:t>ميت</a:t>
              </a:r>
              <a:br>
                <a:rPr kumimoji="0" lang="en-US" altLang="en-US" sz="7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rPr>
              </a:br>
              <a:r>
                <a:rPr kumimoji="0" lang="en-US" altLang="en-US" sz="66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rPr>
                <a:t>الله</a:t>
              </a:r>
              <a:r>
                <a:rPr kumimoji="0" lang="en-US" altLang="en-US" sz="66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ar-JO" altLang="en-US" sz="66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rPr>
                <a:t>1900</a:t>
              </a:r>
              <a:endParaRPr kumimoji="0" lang="en-US" altLang="en-US" sz="7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26194"/>
              <a:ext cx="9089074"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8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t>الله</a:t>
              </a:r>
              <a:r>
                <a:rPr kumimoji="0" lang="en-US" altLang="en-US" sz="8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en-US" altLang="en-US" sz="8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t>ميت</a:t>
              </a:r>
              <a:br>
                <a:rPr kumimoji="0" lang="en-US" altLang="en-US" sz="8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br>
              <a:r>
                <a:rPr kumimoji="0" lang="en-US" altLang="en-US" sz="66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t>نيتشه</a:t>
              </a:r>
              <a:r>
                <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rPr>
                <a:t>، 1883</a:t>
              </a:r>
              <a:endParaRPr kumimoji="0" lang="en-US" altLang="en-US" sz="8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8" name="Picture 5" descr="Picture 5"/>
          <p:cNvPicPr>
            <a:picLocks noChangeAspect="1"/>
          </p:cNvPicPr>
          <p:nvPr/>
        </p:nvPicPr>
        <p:blipFill>
          <a:blip r:embed="rId3"/>
          <a:stretch>
            <a:fillRect/>
          </a:stretch>
        </p:blipFill>
        <p:spPr>
          <a:xfrm>
            <a:off x="0" y="1776413"/>
            <a:ext cx="4267200" cy="5081588"/>
          </a:xfrm>
          <a:prstGeom prst="rect">
            <a:avLst/>
          </a:prstGeom>
          <a:ln w="12700">
            <a:miter lim="400000"/>
          </a:ln>
        </p:spPr>
      </p:pic>
      <p:sp>
        <p:nvSpPr>
          <p:cNvPr id="3059" name="AutoShape 6"/>
          <p:cNvSpPr/>
          <p:nvPr/>
        </p:nvSpPr>
        <p:spPr>
          <a:xfrm>
            <a:off x="2059637" y="1752600"/>
            <a:ext cx="6779564" cy="3581401"/>
          </a:xfrm>
          <a:custGeom>
            <a:avLst/>
            <a:gdLst/>
            <a:ahLst/>
            <a:cxnLst>
              <a:cxn ang="0">
                <a:pos x="wd2" y="hd2"/>
              </a:cxn>
              <a:cxn ang="5400000">
                <a:pos x="wd2" y="hd2"/>
              </a:cxn>
              <a:cxn ang="10800000">
                <a:pos x="wd2" y="hd2"/>
              </a:cxn>
              <a:cxn ang="16200000">
                <a:pos x="wd2" y="hd2"/>
              </a:cxn>
            </a:cxnLst>
            <a:rect l="0" t="0" r="r" b="b"/>
            <a:pathLst>
              <a:path w="21600" h="21600" extrusionOk="0">
                <a:moveTo>
                  <a:pt x="5334" y="3600"/>
                </a:moveTo>
                <a:cubicBezTo>
                  <a:pt x="5334" y="1612"/>
                  <a:pt x="6185" y="0"/>
                  <a:pt x="7236" y="0"/>
                </a:cubicBezTo>
                <a:lnTo>
                  <a:pt x="8045" y="0"/>
                </a:lnTo>
                <a:lnTo>
                  <a:pt x="19698" y="0"/>
                </a:lnTo>
                <a:cubicBezTo>
                  <a:pt x="20749" y="0"/>
                  <a:pt x="21600" y="1612"/>
                  <a:pt x="21600" y="3600"/>
                </a:cubicBezTo>
                <a:lnTo>
                  <a:pt x="21600" y="18000"/>
                </a:lnTo>
                <a:cubicBezTo>
                  <a:pt x="21600" y="19988"/>
                  <a:pt x="20749" y="21600"/>
                  <a:pt x="19698" y="21600"/>
                </a:cubicBezTo>
                <a:lnTo>
                  <a:pt x="7236" y="21600"/>
                </a:lnTo>
                <a:cubicBezTo>
                  <a:pt x="6185" y="21600"/>
                  <a:pt x="5334" y="19988"/>
                  <a:pt x="5334" y="18000"/>
                </a:cubicBezTo>
                <a:lnTo>
                  <a:pt x="5334" y="18000"/>
                </a:lnTo>
                <a:lnTo>
                  <a:pt x="0" y="13044"/>
                </a:lnTo>
                <a:lnTo>
                  <a:pt x="5334" y="12600"/>
                </a:lnTo>
                <a:close/>
              </a:path>
            </a:pathLst>
          </a:custGeom>
          <a:solidFill>
            <a:srgbClr val="008000"/>
          </a:solidFill>
          <a:ln>
            <a:solidFill>
              <a:schemeClr val="accent3">
                <a:lumOff val="44000"/>
              </a:schemeClr>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solidFill>
                  <a:srgbClr val="8F8F8F">
                    <a:lumOff val="44000"/>
                  </a:srgbClr>
                </a:solidFill>
              </a:defRPr>
            </a:pP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60" name="Rectangle 2"/>
          <p:cNvSpPr txBox="1">
            <a:spLocks noGrp="1"/>
          </p:cNvSpPr>
          <p:nvPr>
            <p:ph type="title"/>
          </p:nvPr>
        </p:nvSpPr>
        <p:spPr>
          <a:prstGeom prst="rect">
            <a:avLst/>
          </a:prstGeom>
          <a:effectLst>
            <a:outerShdw blurRad="63500" dist="35921" dir="2700000" rotWithShape="0">
              <a:srgbClr val="000000"/>
            </a:outerShdw>
          </a:effectLst>
        </p:spPr>
        <p:txBody>
          <a:bodyPr/>
          <a:lstStyle>
            <a:lvl1pPr>
              <a:defRPr b="1" u="sng"/>
            </a:lvl1pPr>
          </a:lstStyle>
          <a:p>
            <a:r>
              <a:rPr lang="ar-JO" dirty="0"/>
              <a:t>سبب للعار؟</a:t>
            </a:r>
            <a:endParaRPr dirty="0"/>
          </a:p>
        </p:txBody>
      </p:sp>
      <p:sp>
        <p:nvSpPr>
          <p:cNvPr id="3061" name="Text Box 3"/>
          <p:cNvSpPr txBox="1"/>
          <p:nvPr/>
        </p:nvSpPr>
        <p:spPr>
          <a:xfrm>
            <a:off x="3797084" y="2087482"/>
            <a:ext cx="4889715"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outerShdw>
                </a:effectLst>
              </a:defRPr>
            </a:pPr>
            <a:r>
              <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من، أنا؟ حسناً </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outerShdw>
                </a:effectLst>
              </a:defRPr>
            </a:pPr>
            <a:r>
              <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أنا </a:t>
            </a:r>
            <a:r>
              <a:rPr kumimoji="0" lang="ar-JO" sz="4400" b="1" u="none" strike="noStrike" kern="0" cap="none" spc="0" normalizeH="0" baseline="0" noProof="0" dirty="0">
                <a:ln>
                  <a:noFill/>
                </a:ln>
                <a:solidFill>
                  <a:srgbClr val="FFFF00"/>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لا</a:t>
            </a:r>
            <a:r>
              <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أقول إنني مسيحي... لكنني </a:t>
            </a:r>
            <a:r>
              <a:rPr kumimoji="0" lang="ar-JO" sz="4400" b="1" u="none" strike="noStrike" kern="0" cap="none" spc="0" normalizeH="0" baseline="0" noProof="0" dirty="0">
                <a:ln>
                  <a:noFill/>
                </a:ln>
                <a:solidFill>
                  <a:srgbClr val="FFFF00"/>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ل</a:t>
            </a:r>
            <a:r>
              <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 أقول </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outerShdw>
                </a:effectLst>
              </a:defRPr>
            </a:pPr>
            <a:r>
              <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إنني</a:t>
            </a:r>
            <a:r>
              <a:rPr kumimoji="0" lang="ar-JO" sz="4400" b="1" u="none" strike="noStrike" kern="0" cap="none" spc="0" normalizeH="0" baseline="0" noProof="0" dirty="0">
                <a:ln>
                  <a:noFill/>
                </a:ln>
                <a:solidFill>
                  <a:srgbClr val="FFFF00"/>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لستُ </a:t>
            </a:r>
            <a:r>
              <a:rPr kumimoji="0" lang="ar-JO"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كذلك... </a:t>
            </a:r>
            <a:endParaRPr kumimoji="0" sz="44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65" name="Rectangle 2"/>
          <p:cNvSpPr txBox="1">
            <a:spLocks noGrp="1"/>
          </p:cNvSpPr>
          <p:nvPr>
            <p:ph type="title"/>
          </p:nvPr>
        </p:nvSpPr>
        <p:spPr>
          <a:xfrm>
            <a:off x="381000" y="3860800"/>
            <a:ext cx="3903663" cy="2844800"/>
          </a:xfrm>
          <a:prstGeom prst="rect">
            <a:avLst/>
          </a:prstGeom>
          <a:effectLst>
            <a:outerShdw blurRad="63500" dist="38099" dir="2700000" rotWithShape="0">
              <a:srgbClr val="000000">
                <a:alpha val="74998"/>
              </a:srgbClr>
            </a:outerShdw>
          </a:effectLst>
        </p:spPr>
        <p:txBody>
          <a:bodyPr/>
          <a:lstStyle>
            <a:lvl1pPr>
              <a:defRPr sz="3600" b="1">
                <a:solidFill>
                  <a:schemeClr val="accent3">
                    <a:lumOff val="44000"/>
                  </a:schemeClr>
                </a:solidFill>
                <a:effectLst>
                  <a:outerShdw blurRad="38100" dist="38100" dir="2700000" rotWithShape="0">
                    <a:srgbClr val="000000"/>
                  </a:outerShdw>
                </a:effectLst>
              </a:defRPr>
            </a:lvl1pPr>
          </a:lstStyle>
          <a:p>
            <a:r>
              <a:rPr dirty="0"/>
              <a:t>The USA began as a Christian nation but has left its godly heritage.</a:t>
            </a:r>
          </a:p>
        </p:txBody>
      </p:sp>
      <p:sp>
        <p:nvSpPr>
          <p:cNvPr id="3066" name="Text Box 37"/>
          <p:cNvSpPr txBox="1"/>
          <p:nvPr/>
        </p:nvSpPr>
        <p:spPr>
          <a:xfrm>
            <a:off x="8456875" y="44449"/>
            <a:ext cx="609075"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408</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c</a:t>
            </a:r>
          </a:p>
        </p:txBody>
      </p:sp>
      <p:pic>
        <p:nvPicPr>
          <p:cNvPr id="306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3070" name="Rectangle 2"/>
          <p:cNvGrpSpPr/>
          <p:nvPr/>
        </p:nvGrpSpPr>
        <p:grpSpPr>
          <a:xfrm>
            <a:off x="1157977" y="2415707"/>
            <a:ext cx="5266930" cy="3495935"/>
            <a:chOff x="-1" y="-1"/>
            <a:chExt cx="5266928" cy="3495933"/>
          </a:xfrm>
        </p:grpSpPr>
        <p:sp>
          <p:nvSpPr>
            <p:cNvPr id="3068" name="Rectangle"/>
            <p:cNvSpPr/>
            <p:nvPr/>
          </p:nvSpPr>
          <p:spPr>
            <a:xfrm>
              <a:off x="-1" y="-1"/>
              <a:ext cx="5266928" cy="3495933"/>
            </a:xfrm>
            <a:prstGeom prst="rect">
              <a:avLst/>
            </a:prstGeom>
            <a:solidFill>
              <a:srgbClr val="000000"/>
            </a:solidFill>
            <a:ln w="12700" cap="flat">
              <a:noFill/>
              <a:miter lim="400000"/>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pPr>
              <a:endParaRPr kumimoji="0" sz="4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69" name="&quot;WHATEVER WE ONCE WERE, WE'RE NO LONGER JUST A CHRISTIAN NATION; WE ARE ALSO A JEWISH NATION, A MUSLIM NATION, A BUDDHIST NATION, A HINDU NATION, AND A NATION OF NON-BELIEVERS…&quot;"/>
            <p:cNvSpPr txBox="1"/>
            <p:nvPr/>
          </p:nvSpPr>
          <p:spPr>
            <a:xfrm>
              <a:off x="45719" y="470695"/>
              <a:ext cx="5175488" cy="25545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مهما كنا من قبل لم نعد مجرد أمة مسيحية؛</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نحن أيض</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أمة يهودية</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وأمة مسلمة وأمة بوذية</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وأمة هندوسية وأمة غير مؤمنين... </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3073" name="Rectangle 2"/>
          <p:cNvGrpSpPr/>
          <p:nvPr/>
        </p:nvGrpSpPr>
        <p:grpSpPr>
          <a:xfrm>
            <a:off x="1157977" y="1015557"/>
            <a:ext cx="3972004" cy="1754324"/>
            <a:chOff x="-1" y="-105130"/>
            <a:chExt cx="3972002" cy="1754322"/>
          </a:xfrm>
        </p:grpSpPr>
        <p:sp>
          <p:nvSpPr>
            <p:cNvPr id="3071" name="Rectangle"/>
            <p:cNvSpPr/>
            <p:nvPr/>
          </p:nvSpPr>
          <p:spPr>
            <a:xfrm>
              <a:off x="-1" y="-1"/>
              <a:ext cx="3972002" cy="1544064"/>
            </a:xfrm>
            <a:prstGeom prst="rect">
              <a:avLst/>
            </a:prstGeom>
            <a:solidFill>
              <a:srgbClr val="000000"/>
            </a:solidFill>
            <a:ln w="57150" cap="flat">
              <a:solidFill>
                <a:schemeClr val="accent3">
                  <a:lumOff val="44000"/>
                </a:schemeClr>
              </a:solidFill>
              <a:prstDash val="solid"/>
              <a:round/>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pPr>
              <a:endParaRPr kumimoji="0" sz="4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72" name="OBAMA EMAIL TO CBN NEWS"/>
            <p:cNvSpPr txBox="1"/>
            <p:nvPr/>
          </p:nvSpPr>
          <p:spPr>
            <a:xfrm>
              <a:off x="74294" y="-105130"/>
              <a:ext cx="3823412" cy="17543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36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رسالة أوباما الألكترونية إلى محطة سي بي إن الأخبارية</a:t>
              </a:r>
              <a:endParaRPr kumimoji="0" sz="36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5" name="Picture 3" descr="Picture 3"/>
          <p:cNvPicPr>
            <a:picLocks noChangeAspect="1"/>
          </p:cNvPicPr>
          <p:nvPr/>
        </p:nvPicPr>
        <p:blipFill>
          <a:blip r:embed="rId2"/>
          <a:stretch>
            <a:fillRect/>
          </a:stretch>
        </p:blipFill>
        <p:spPr>
          <a:xfrm>
            <a:off x="1" y="1"/>
            <a:ext cx="9144001" cy="6858001"/>
          </a:xfrm>
          <a:prstGeom prst="rect">
            <a:avLst/>
          </a:prstGeom>
          <a:ln w="12700">
            <a:miter lim="400000"/>
          </a:ln>
        </p:spPr>
      </p:pic>
      <p:sp>
        <p:nvSpPr>
          <p:cNvPr id="3076" name="Rectangle 2"/>
          <p:cNvSpPr txBox="1">
            <a:spLocks noGrp="1"/>
          </p:cNvSpPr>
          <p:nvPr>
            <p:ph type="title"/>
          </p:nvPr>
        </p:nvSpPr>
        <p:spPr>
          <a:xfrm>
            <a:off x="381000" y="3704095"/>
            <a:ext cx="4191000" cy="3001505"/>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lvl1pPr>
              <a:defRPr sz="3600" b="1">
                <a:solidFill>
                  <a:schemeClr val="accent3">
                    <a:lumOff val="44000"/>
                  </a:schemeClr>
                </a:solidFill>
              </a:defRPr>
            </a:lvl1pPr>
          </a:lstStyle>
          <a:p>
            <a:pPr eaLnBrk="0" fontAlgn="base" hangingPunct="0">
              <a:spcBef>
                <a:spcPct val="0"/>
              </a:spcBef>
              <a:spcAft>
                <a:spcPct val="0"/>
              </a:spcAft>
            </a:pPr>
            <a:r>
              <a:rPr lang="ar-JO" sz="4000" dirty="0">
                <a:solidFill>
                  <a:srgbClr val="FFFFFF"/>
                </a:solidFill>
                <a:effectLst>
                  <a:glow rad="241300">
                    <a:schemeClr val="tx1">
                      <a:alpha val="86000"/>
                    </a:schemeClr>
                  </a:glow>
                </a:effectLst>
                <a:ea typeface="+mj-ea"/>
              </a:rPr>
              <a:t>بدأت الولايات المتحدة الأمريكية كأمة مسيحية</a:t>
            </a:r>
            <a:br>
              <a:rPr lang="ar-JO" sz="4000" dirty="0">
                <a:solidFill>
                  <a:srgbClr val="FFFFFF"/>
                </a:solidFill>
                <a:effectLst>
                  <a:glow rad="241300">
                    <a:schemeClr val="tx1">
                      <a:alpha val="86000"/>
                    </a:schemeClr>
                  </a:glow>
                </a:effectLst>
                <a:ea typeface="+mj-ea"/>
              </a:rPr>
            </a:br>
            <a:r>
              <a:rPr lang="ar-JO" sz="4000" dirty="0">
                <a:solidFill>
                  <a:srgbClr val="FFFFFF"/>
                </a:solidFill>
                <a:effectLst>
                  <a:glow rad="241300">
                    <a:schemeClr val="tx1">
                      <a:alpha val="86000"/>
                    </a:schemeClr>
                  </a:glow>
                </a:effectLst>
                <a:ea typeface="+mj-ea"/>
              </a:rPr>
              <a:t>لكنها تخلت عن تراثها الإلهي.</a:t>
            </a:r>
            <a:endParaRPr sz="4000" dirty="0">
              <a:solidFill>
                <a:srgbClr val="FFFFFF"/>
              </a:solidFill>
              <a:effectLst>
                <a:glow rad="241300">
                  <a:schemeClr val="tx1">
                    <a:alpha val="86000"/>
                  </a:schemeClr>
                </a:glow>
              </a:effectLst>
              <a:ea typeface="+mj-ea"/>
            </a:endParaRPr>
          </a:p>
        </p:txBody>
      </p:sp>
      <p:sp>
        <p:nvSpPr>
          <p:cNvPr id="3077" name="Text Box 37"/>
          <p:cNvSpPr txBox="1"/>
          <p:nvPr/>
        </p:nvSpPr>
        <p:spPr>
          <a:xfrm>
            <a:off x="8215220" y="93289"/>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078" name="Picture 2" descr="Picture 2"/>
          <p:cNvPicPr>
            <a:picLocks noChangeAspect="1"/>
          </p:cNvPicPr>
          <p:nvPr/>
        </p:nvPicPr>
        <p:blipFill>
          <a:blip r:embed="rId3"/>
          <a:stretch>
            <a:fillRect/>
          </a:stretch>
        </p:blipFill>
        <p:spPr>
          <a:xfrm>
            <a:off x="6065003" y="2766254"/>
            <a:ext cx="2815693" cy="3735487"/>
          </a:xfrm>
          <a:prstGeom prst="rect">
            <a:avLst/>
          </a:prstGeom>
          <a:ln w="12700">
            <a:miter lim="400000"/>
          </a:ln>
        </p:spPr>
      </p:pic>
      <p:grpSp>
        <p:nvGrpSpPr>
          <p:cNvPr id="3081" name="Rectangle 2"/>
          <p:cNvGrpSpPr/>
          <p:nvPr/>
        </p:nvGrpSpPr>
        <p:grpSpPr>
          <a:xfrm>
            <a:off x="144398" y="262139"/>
            <a:ext cx="5608155" cy="2240735"/>
            <a:chOff x="-1" y="0"/>
            <a:chExt cx="5608153" cy="2240734"/>
          </a:xfrm>
        </p:grpSpPr>
        <p:sp>
          <p:nvSpPr>
            <p:cNvPr id="3079" name="Rectangle"/>
            <p:cNvSpPr/>
            <p:nvPr/>
          </p:nvSpPr>
          <p:spPr>
            <a:xfrm>
              <a:off x="-1" y="0"/>
              <a:ext cx="5608153" cy="2240734"/>
            </a:xfrm>
            <a:prstGeom prst="rect">
              <a:avLst/>
            </a:prstGeom>
            <a:solidFill>
              <a:srgbClr val="000000"/>
            </a:solidFill>
            <a:ln w="12700" cap="flat">
              <a:noFill/>
              <a:miter lim="400000"/>
            </a:ln>
            <a:effectLst/>
          </p:spPr>
          <p:txBody>
            <a:bodyPr wrap="square" lIns="46799" tIns="46799" rIns="46799" bIns="46799" numCol="1" anchor="ctr">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3600" b="1" i="1">
                  <a:solidFill>
                    <a:srgbClr val="8F8F8F">
                      <a:lumOff val="44000"/>
                    </a:srgbClr>
                  </a:solidFill>
                </a:defRPr>
              </a:pPr>
              <a:endParaRPr kumimoji="0" sz="3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080" name="&quot;We are no longer a Christian nation.&quot;…"/>
            <p:cNvSpPr txBox="1"/>
            <p:nvPr/>
          </p:nvSpPr>
          <p:spPr>
            <a:xfrm>
              <a:off x="45719" y="150872"/>
              <a:ext cx="5516713"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b="1">
                  <a:solidFill>
                    <a:srgbClr val="FFFF00"/>
                  </a:solidFill>
                </a:defRPr>
              </a:pPr>
              <a:r>
                <a:rPr kumimoji="0" lang="ar-JO" sz="4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لم نعد                         أمّة </a:t>
              </a:r>
              <a:r>
                <a:rPr kumimoji="0" lang="ar-JO" sz="36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مسيحيّة.</a:t>
              </a:r>
              <a:endParaRPr kumimoji="0" sz="36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endParaRPr>
            </a:p>
            <a:p>
              <a:pPr marL="0" marR="0" lvl="0" indent="0" algn="r" defTabSz="914400" rtl="0" eaLnBrk="1" fontAlgn="auto" latinLnBrk="0" hangingPunct="0">
                <a:lnSpc>
                  <a:spcPct val="100000"/>
                </a:lnSpc>
                <a:spcBef>
                  <a:spcPts val="0"/>
                </a:spcBef>
                <a:spcAft>
                  <a:spcPts val="0"/>
                </a:spcAft>
                <a:buClrTx/>
                <a:buSzTx/>
                <a:buFontTx/>
                <a:buNone/>
                <a:tabLst/>
                <a:defRPr sz="3200" b="1" i="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باراك أوباما</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83" name="Rectangle 2"/>
          <p:cNvSpPr txBox="1">
            <a:spLocks noGrp="1"/>
          </p:cNvSpPr>
          <p:nvPr>
            <p:ph type="title"/>
          </p:nvPr>
        </p:nvSpPr>
        <p:spPr>
          <a:xfrm>
            <a:off x="24776" y="5096064"/>
            <a:ext cx="3903663" cy="1671496"/>
          </a:xfrm>
          <a:prstGeom prst="rect">
            <a:avLst/>
          </a:prstGeom>
          <a:effectLst>
            <a:outerShdw blurRad="63500" dist="38099" dir="2700000" rotWithShape="0">
              <a:srgbClr val="000000">
                <a:alpha val="74998"/>
              </a:srgbClr>
            </a:outerShdw>
          </a:effectLst>
        </p:spPr>
        <p:txBody>
          <a:bodyPr>
            <a:normAutofit fontScale="90000"/>
          </a:bodyPr>
          <a:lstStyle>
            <a:lvl1pPr>
              <a:defRPr sz="3600" b="1">
                <a:solidFill>
                  <a:schemeClr val="accent3">
                    <a:lumOff val="44000"/>
                  </a:schemeClr>
                </a:solidFill>
                <a:effectLst>
                  <a:outerShdw blurRad="38100" dist="38100" dir="2700000" rotWithShape="0">
                    <a:srgbClr val="000000"/>
                  </a:outerShdw>
                </a:effectLst>
              </a:defRPr>
            </a:lvl1pPr>
          </a:lstStyle>
          <a:p>
            <a:r>
              <a:rPr lang="ar-JO" dirty="0"/>
              <a:t>التراث المسيحي الآن</a:t>
            </a:r>
            <a:br>
              <a:rPr lang="ar-JO" dirty="0"/>
            </a:br>
            <a:r>
              <a:rPr lang="ar-JO" dirty="0"/>
              <a:t>محل</a:t>
            </a:r>
            <a:br>
              <a:rPr lang="ar-JO" dirty="0"/>
            </a:br>
            <a:r>
              <a:rPr lang="ar-JO" dirty="0"/>
              <a:t>نقاش ساخن</a:t>
            </a:r>
            <a:endParaRPr dirty="0"/>
          </a:p>
        </p:txBody>
      </p:sp>
      <p:sp>
        <p:nvSpPr>
          <p:cNvPr id="3084" name="Text Box 37"/>
          <p:cNvSpPr txBox="1"/>
          <p:nvPr/>
        </p:nvSpPr>
        <p:spPr>
          <a:xfrm>
            <a:off x="8347872" y="44449"/>
            <a:ext cx="827085"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085" name="Picture 2" descr="Picture 2"/>
          <p:cNvPicPr>
            <a:picLocks noChangeAspect="1"/>
          </p:cNvPicPr>
          <p:nvPr/>
        </p:nvPicPr>
        <p:blipFill>
          <a:blip r:embed="rId2"/>
          <a:stretch>
            <a:fillRect/>
          </a:stretch>
        </p:blipFill>
        <p:spPr>
          <a:xfrm>
            <a:off x="1" y="-185880"/>
            <a:ext cx="3671024" cy="3671025"/>
          </a:xfrm>
          <a:prstGeom prst="rect">
            <a:avLst/>
          </a:prstGeom>
          <a:ln w="12700">
            <a:miter lim="400000"/>
          </a:ln>
        </p:spPr>
      </p:pic>
      <p:pic>
        <p:nvPicPr>
          <p:cNvPr id="3086" name="Picture 3" descr="Picture 3"/>
          <p:cNvPicPr>
            <a:picLocks noChangeAspect="1"/>
          </p:cNvPicPr>
          <p:nvPr/>
        </p:nvPicPr>
        <p:blipFill>
          <a:blip r:embed="rId3"/>
          <a:stretch>
            <a:fillRect/>
          </a:stretch>
        </p:blipFill>
        <p:spPr>
          <a:xfrm>
            <a:off x="186064" y="2662911"/>
            <a:ext cx="3463474" cy="3463474"/>
          </a:xfrm>
          <a:prstGeom prst="rect">
            <a:avLst/>
          </a:prstGeom>
          <a:ln w="12700">
            <a:miter lim="400000"/>
          </a:ln>
        </p:spPr>
      </p:pic>
      <p:pic>
        <p:nvPicPr>
          <p:cNvPr id="3087" name="Picture 5" descr="Picture 5"/>
          <p:cNvPicPr>
            <a:picLocks noChangeAspect="1"/>
          </p:cNvPicPr>
          <p:nvPr/>
        </p:nvPicPr>
        <p:blipFill>
          <a:blip r:embed="rId4"/>
          <a:stretch>
            <a:fillRect/>
          </a:stretch>
        </p:blipFill>
        <p:spPr>
          <a:xfrm>
            <a:off x="3682377" y="0"/>
            <a:ext cx="2735654" cy="6858000"/>
          </a:xfrm>
          <a:prstGeom prst="rect">
            <a:avLst/>
          </a:prstGeom>
          <a:ln w="12700">
            <a:miter lim="400000"/>
          </a:ln>
        </p:spPr>
      </p:pic>
      <p:pic>
        <p:nvPicPr>
          <p:cNvPr id="3088" name="Picture 6" descr="Picture 6"/>
          <p:cNvPicPr>
            <a:picLocks noChangeAspect="1"/>
          </p:cNvPicPr>
          <p:nvPr/>
        </p:nvPicPr>
        <p:blipFill>
          <a:blip r:embed="rId5"/>
          <a:stretch>
            <a:fillRect/>
          </a:stretch>
        </p:blipFill>
        <p:spPr>
          <a:xfrm rot="19932153">
            <a:off x="3799251" y="3904932"/>
            <a:ext cx="2444422" cy="3559421"/>
          </a:xfrm>
          <a:prstGeom prst="rect">
            <a:avLst/>
          </a:prstGeom>
          <a:ln w="12700">
            <a:miter lim="400000"/>
          </a:ln>
        </p:spPr>
      </p:pic>
      <p:pic>
        <p:nvPicPr>
          <p:cNvPr id="3089" name="Picture 4" descr="Picture 4"/>
          <p:cNvPicPr>
            <a:picLocks noChangeAspect="1"/>
          </p:cNvPicPr>
          <p:nvPr/>
        </p:nvPicPr>
        <p:blipFill>
          <a:blip r:embed="rId6"/>
          <a:stretch>
            <a:fillRect/>
          </a:stretch>
        </p:blipFill>
        <p:spPr>
          <a:xfrm>
            <a:off x="4662027" y="805459"/>
            <a:ext cx="4481975" cy="603633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advAuto="0"/>
      <p:bldP spid="3086" grpId="0" animBg="1" advAuto="0"/>
      <p:bldP spid="3087" grpId="0" animBg="1" advAuto="0"/>
      <p:bldP spid="3088" grpId="0" animBg="1" advAuto="0"/>
      <p:bldP spid="3089" grpId="0"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تجارة الولايات المتحدة الأمريكية</a:t>
            </a:r>
            <a:endParaRPr dirty="0"/>
          </a:p>
        </p:txBody>
      </p:sp>
      <p:sp>
        <p:nvSpPr>
          <p:cNvPr id="3092"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093" name="Text Box 37"/>
          <p:cNvSpPr txBox="1"/>
          <p:nvPr/>
        </p:nvSpPr>
        <p:spPr>
          <a:xfrm>
            <a:off x="8351849" y="35331"/>
            <a:ext cx="827085"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ث</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094" name="Picture 3" descr="Picture 3"/>
          <p:cNvPicPr>
            <a:picLocks noChangeAspect="1"/>
          </p:cNvPicPr>
          <p:nvPr/>
        </p:nvPicPr>
        <p:blipFill>
          <a:blip r:embed="rId2"/>
          <a:stretch>
            <a:fillRect/>
          </a:stretch>
        </p:blipFill>
        <p:spPr>
          <a:xfrm>
            <a:off x="201350" y="2687114"/>
            <a:ext cx="5080001" cy="4000501"/>
          </a:xfrm>
          <a:prstGeom prst="rect">
            <a:avLst/>
          </a:prstGeom>
          <a:ln w="12700">
            <a:miter lim="400000"/>
          </a:ln>
        </p:spPr>
      </p:pic>
      <p:pic>
        <p:nvPicPr>
          <p:cNvPr id="3095" name="Picture 1" descr="Picture 1"/>
          <p:cNvPicPr>
            <a:picLocks noChangeAspect="1"/>
          </p:cNvPicPr>
          <p:nvPr/>
        </p:nvPicPr>
        <p:blipFill>
          <a:blip r:embed="rId3"/>
          <a:stretch>
            <a:fillRect/>
          </a:stretch>
        </p:blipFill>
        <p:spPr>
          <a:xfrm>
            <a:off x="4427778" y="1239163"/>
            <a:ext cx="4716222" cy="3159870"/>
          </a:xfrm>
          <a:prstGeom prst="rect">
            <a:avLst/>
          </a:prstGeom>
          <a:ln w="12700">
            <a:miter lim="400000"/>
          </a:ln>
        </p:spPr>
      </p:pic>
      <p:sp>
        <p:nvSpPr>
          <p:cNvPr id="3096" name="Rectangle 1026"/>
          <p:cNvSpPr txBox="1"/>
          <p:nvPr/>
        </p:nvSpPr>
        <p:spPr>
          <a:xfrm>
            <a:off x="45719" y="1474724"/>
            <a:ext cx="4343797" cy="7694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4400" b="1">
                <a:solidFill>
                  <a:schemeClr val="accent3">
                    <a:lumOff val="44000"/>
                  </a:schemeClr>
                </a:solidFill>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وول ستريت</a:t>
            </a:r>
            <a:endParaRPr kumimoji="0" sz="440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3097" name="Rectangle 1026"/>
          <p:cNvSpPr txBox="1"/>
          <p:nvPr/>
        </p:nvSpPr>
        <p:spPr>
          <a:xfrm>
            <a:off x="5281350" y="5517095"/>
            <a:ext cx="3816929" cy="64633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defTabSz="914400">
              <a:defRPr sz="4400" b="1">
                <a:solidFill>
                  <a:schemeClr val="accent3">
                    <a:lumOff val="44000"/>
                  </a:schemeClr>
                </a:solidFill>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منظمة التجارة العالمية</a:t>
            </a:r>
            <a:endParaRPr kumimoji="0" sz="360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9" name="Picture 4" descr="Picture 4"/>
          <p:cNvPicPr>
            <a:picLocks noChangeAspect="1"/>
          </p:cNvPicPr>
          <p:nvPr/>
        </p:nvPicPr>
        <p:blipFill>
          <a:blip r:embed="rId2"/>
          <a:stretch>
            <a:fillRect/>
          </a:stretch>
        </p:blipFill>
        <p:spPr>
          <a:xfrm>
            <a:off x="6858000" y="0"/>
            <a:ext cx="2209800" cy="1936750"/>
          </a:xfrm>
          <a:prstGeom prst="rect">
            <a:avLst/>
          </a:prstGeom>
          <a:ln w="12700">
            <a:miter lim="400000"/>
          </a:ln>
        </p:spPr>
      </p:pic>
      <p:sp>
        <p:nvSpPr>
          <p:cNvPr id="3100" name="Text Box 9"/>
          <p:cNvSpPr txBox="1"/>
          <p:nvPr/>
        </p:nvSpPr>
        <p:spPr>
          <a:xfrm>
            <a:off x="2092008" y="4624387"/>
            <a:ext cx="700627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60362" marR="0" lvl="0" indent="-360362" algn="just" defTabSz="914400" rtl="1" eaLnBrk="1" fontAlgn="auto" latinLnBrk="0" hangingPunct="0">
              <a:lnSpc>
                <a:spcPct val="100000"/>
              </a:lnSpc>
              <a:spcBef>
                <a:spcPts val="0"/>
              </a:spcBef>
              <a:spcAft>
                <a:spcPts val="0"/>
              </a:spcAft>
              <a:buClrTx/>
              <a:buSzPct val="100000"/>
              <a:buFontTx/>
              <a:buChar char="•"/>
              <a:tabLst/>
              <a:defRPr sz="2800">
                <a:solidFill>
                  <a:srgbClr val="FFFF00"/>
                </a:solidFill>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العاج </a:t>
            </a:r>
            <a:r>
              <a:rPr kumimoji="0" lang="ar-JO"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يتم استيراده من سوريا ثم تصدير المنتجات النهائية إلى الغرب</a:t>
            </a:r>
            <a:endParaRPr kumimoji="0"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3101" name="Picture 6" descr="Picture 6"/>
          <p:cNvPicPr>
            <a:picLocks noChangeAspect="1"/>
          </p:cNvPicPr>
          <p:nvPr/>
        </p:nvPicPr>
        <p:blipFill>
          <a:blip r:embed="rId3"/>
          <a:stretch>
            <a:fillRect/>
          </a:stretch>
        </p:blipFill>
        <p:spPr>
          <a:xfrm>
            <a:off x="0" y="0"/>
            <a:ext cx="1919289" cy="2438400"/>
          </a:xfrm>
          <a:prstGeom prst="rect">
            <a:avLst/>
          </a:prstGeom>
          <a:ln w="12700">
            <a:miter lim="400000"/>
          </a:ln>
        </p:spPr>
      </p:pic>
      <p:sp>
        <p:nvSpPr>
          <p:cNvPr id="3102" name="Text Box 2"/>
          <p:cNvSpPr txBox="1"/>
          <p:nvPr/>
        </p:nvSpPr>
        <p:spPr>
          <a:xfrm>
            <a:off x="45719" y="2351088"/>
            <a:ext cx="90525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3200">
                <a:solidFill>
                  <a:schemeClr val="accent3">
                    <a:lumOff val="44000"/>
                  </a:schemeClr>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استيراد المواد الخام من بلدان بعيدة، وتصدير المنتجات النهائية:</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103" name="Picture 5" descr="Picture 5"/>
          <p:cNvPicPr>
            <a:picLocks noChangeAspect="1"/>
          </p:cNvPicPr>
          <p:nvPr/>
        </p:nvPicPr>
        <p:blipFill>
          <a:blip r:embed="rId4"/>
          <a:stretch>
            <a:fillRect/>
          </a:stretch>
        </p:blipFill>
        <p:spPr>
          <a:xfrm>
            <a:off x="0" y="3429000"/>
            <a:ext cx="1993900" cy="2016125"/>
          </a:xfrm>
          <a:prstGeom prst="rect">
            <a:avLst/>
          </a:prstGeom>
          <a:ln w="12700">
            <a:miter lim="400000"/>
          </a:ln>
        </p:spPr>
      </p:pic>
      <p:sp>
        <p:nvSpPr>
          <p:cNvPr id="3104" name="Text Box 8"/>
          <p:cNvSpPr txBox="1"/>
          <p:nvPr/>
        </p:nvSpPr>
        <p:spPr>
          <a:xfrm>
            <a:off x="2096769" y="3549650"/>
            <a:ext cx="684911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60362" marR="0" lvl="0" indent="-360362" algn="just" defTabSz="914400" rtl="1" eaLnBrk="1" fontAlgn="auto" latinLnBrk="0" hangingPunct="0">
              <a:lnSpc>
                <a:spcPct val="100000"/>
              </a:lnSpc>
              <a:spcBef>
                <a:spcPts val="0"/>
              </a:spcBef>
              <a:spcAft>
                <a:spcPts val="0"/>
              </a:spcAft>
              <a:buClrTx/>
              <a:buSzPct val="100000"/>
              <a:buFontTx/>
              <a:buChar char="•"/>
              <a:tabLst/>
              <a:defRPr sz="2800">
                <a:solidFill>
                  <a:srgbClr val="FFFF00"/>
                </a:solidFill>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البرونز </a:t>
            </a:r>
            <a:r>
              <a:rPr kumimoji="0" lang="ar-JO"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يتم تصديره إلى آشور وقبرص واليونان وإيطاليا</a:t>
            </a:r>
            <a:endParaRPr kumimoji="0"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3105" name="Text Box 10"/>
          <p:cNvSpPr txBox="1"/>
          <p:nvPr/>
        </p:nvSpPr>
        <p:spPr>
          <a:xfrm>
            <a:off x="2109469" y="5683250"/>
            <a:ext cx="683641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60362" marR="0" lvl="0" indent="-360362" algn="just" defTabSz="914400" rtl="1" eaLnBrk="1" fontAlgn="auto" latinLnBrk="0" hangingPunct="0">
              <a:lnSpc>
                <a:spcPct val="100000"/>
              </a:lnSpc>
              <a:spcBef>
                <a:spcPts val="0"/>
              </a:spcBef>
              <a:spcAft>
                <a:spcPts val="0"/>
              </a:spcAft>
              <a:buClrTx/>
              <a:buSzPct val="100000"/>
              <a:buFontTx/>
              <a:buChar char="•"/>
              <a:tabLst/>
              <a:defRPr sz="2800">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وكذلك </a:t>
            </a:r>
            <a:r>
              <a:rPr kumimoji="0" lang="ar-JO" sz="2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المصنوعات الزجاجية</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a:t>
            </a:r>
            <a:r>
              <a:rPr kumimoji="0" lang="ar-JO" sz="2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الصوف</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المصبوغ باللون الأرجواني وغيرها</a:t>
            </a:r>
            <a:endPar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106" name="Title 1"/>
          <p:cNvSpPr txBox="1">
            <a:spLocks noGrp="1"/>
          </p:cNvSpPr>
          <p:nvPr>
            <p:ph type="title" idx="4294967295"/>
          </p:nvPr>
        </p:nvSpPr>
        <p:spPr>
          <a:xfrm>
            <a:off x="2412999" y="0"/>
            <a:ext cx="4263573" cy="2485571"/>
          </a:xfrm>
          <a:prstGeom prst="rect">
            <a:avLst/>
          </a:prstGeom>
        </p:spPr>
        <p:txBody>
          <a:bodyPr>
            <a:normAutofit/>
          </a:bodyPr>
          <a:lstStyle/>
          <a:p>
            <a:pPr>
              <a:defRPr sz="4000" b="1">
                <a:ln w="9525" cap="flat">
                  <a:solidFill>
                    <a:schemeClr val="accent3">
                      <a:lumOff val="44000"/>
                    </a:schemeClr>
                  </a:solidFill>
                  <a:prstDash val="solid"/>
                  <a:round/>
                </a:ln>
              </a:defRPr>
            </a:pPr>
            <a:r>
              <a:rPr lang="ar-JO" dirty="0"/>
              <a:t>تجارة صُور</a:t>
            </a:r>
            <a:br>
              <a:rPr dirty="0"/>
            </a:br>
            <a:r>
              <a:rPr dirty="0"/>
              <a:t>(</a:t>
            </a:r>
            <a:r>
              <a:rPr lang="ar-JO" dirty="0"/>
              <a:t>أشعياء 23</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02"/>
                                        </p:tgtEl>
                                        <p:attrNameLst>
                                          <p:attrName>style.visibility</p:attrName>
                                        </p:attrNameLst>
                                      </p:cBhvr>
                                      <p:to>
                                        <p:strVal val="visible"/>
                                      </p:to>
                                    </p:set>
                                    <p:animEffect transition="in" filter="fade">
                                      <p:cBhvr>
                                        <p:cTn id="7" dur="500"/>
                                        <p:tgtEl>
                                          <p:spTgt spid="3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104"/>
                                        </p:tgtEl>
                                        <p:attrNameLst>
                                          <p:attrName>style.visibility</p:attrName>
                                        </p:attrNameLst>
                                      </p:cBhvr>
                                      <p:to>
                                        <p:strVal val="visible"/>
                                      </p:to>
                                    </p:set>
                                    <p:animEffect transition="in" filter="fade">
                                      <p:cBhvr>
                                        <p:cTn id="12" dur="500"/>
                                        <p:tgtEl>
                                          <p:spTgt spid="3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3100"/>
                                        </p:tgtEl>
                                        <p:attrNameLst>
                                          <p:attrName>style.visibility</p:attrName>
                                        </p:attrNameLst>
                                      </p:cBhvr>
                                      <p:to>
                                        <p:strVal val="visible"/>
                                      </p:to>
                                    </p:set>
                                    <p:animEffect transition="in" filter="fade">
                                      <p:cBhvr>
                                        <p:cTn id="17" dur="500"/>
                                        <p:tgtEl>
                                          <p:spTgt spid="3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3105"/>
                                        </p:tgtEl>
                                        <p:attrNameLst>
                                          <p:attrName>style.visibility</p:attrName>
                                        </p:attrNameLst>
                                      </p:cBhvr>
                                      <p:to>
                                        <p:strVal val="visible"/>
                                      </p:to>
                                    </p:set>
                                    <p:animEffect transition="in" filter="fade">
                                      <p:cBhvr>
                                        <p:cTn id="22" dur="500"/>
                                        <p:tgtEl>
                                          <p:spTgt spid="3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0" animBg="1" advAuto="0"/>
      <p:bldP spid="3102" grpId="0" animBg="1" advAuto="0"/>
      <p:bldP spid="3104" grpId="0" animBg="1" advAuto="0"/>
      <p:bldP spid="3105"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109" name="Rectangle 3"/>
          <p:cNvSpPr txBox="1">
            <a:spLocks noGrp="1"/>
          </p:cNvSpPr>
          <p:nvPr>
            <p:ph type="title" idx="4294967295"/>
          </p:nvPr>
        </p:nvSpPr>
        <p:spPr>
          <a:xfrm>
            <a:off x="762000" y="76199"/>
            <a:ext cx="6834188" cy="760415"/>
          </a:xfrm>
          <a:prstGeom prst="rect">
            <a:avLst/>
          </a:prstGeom>
          <a:solidFill>
            <a:srgbClr val="000000"/>
          </a:solidFill>
        </p:spPr>
        <p:txBody>
          <a:bodyPr>
            <a:normAutofit fontScale="90000"/>
          </a:bodyPr>
          <a:lstStyle>
            <a:lvl1pPr rtl="1">
              <a:defRPr b="1"/>
            </a:lvl1pPr>
          </a:lstStyle>
          <a:p>
            <a:r>
              <a:rPr dirty="0" err="1"/>
              <a:t>المستعمرات</a:t>
            </a:r>
            <a:r>
              <a:rPr dirty="0"/>
              <a:t> </a:t>
            </a:r>
            <a:r>
              <a:rPr dirty="0" err="1"/>
              <a:t>الفينيقية</a:t>
            </a:r>
            <a:endParaRPr dirty="0"/>
          </a:p>
        </p:txBody>
      </p:sp>
      <p:pic>
        <p:nvPicPr>
          <p:cNvPr id="3110" name="Picture 4" descr="Picture 4"/>
          <p:cNvPicPr>
            <a:picLocks noChangeAspect="1"/>
          </p:cNvPicPr>
          <p:nvPr/>
        </p:nvPicPr>
        <p:blipFill>
          <a:blip r:embed="rId3"/>
          <a:stretch>
            <a:fillRect/>
          </a:stretch>
        </p:blipFill>
        <p:spPr>
          <a:xfrm>
            <a:off x="5762625" y="990600"/>
            <a:ext cx="3381375" cy="1841500"/>
          </a:xfrm>
          <a:prstGeom prst="rect">
            <a:avLst/>
          </a:prstGeom>
          <a:ln w="38100">
            <a:solidFill>
              <a:srgbClr val="000000"/>
            </a:solidFill>
            <a:miter/>
          </a:ln>
        </p:spPr>
      </p:pic>
      <p:sp>
        <p:nvSpPr>
          <p:cNvPr id="3111" name="TextBox 4"/>
          <p:cNvSpPr txBox="1"/>
          <p:nvPr/>
        </p:nvSpPr>
        <p:spPr>
          <a:xfrm>
            <a:off x="1447800" y="6095999"/>
            <a:ext cx="2209800" cy="646331"/>
          </a:xfrm>
          <a:prstGeom prst="rect">
            <a:avLst/>
          </a:prstGeom>
          <a:solidFill>
            <a:srgbClr val="F1F1F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اراضي</a:t>
            </a:r>
            <a:r>
              <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فينيقية</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1" eaLnBrk="1" fontAlgn="auto" latinLnBrk="0" hangingPunct="0">
              <a:lnSpc>
                <a:spcPct val="100000"/>
              </a:lnSpc>
              <a:spcBef>
                <a:spcPts val="0"/>
              </a:spcBef>
              <a:spcAft>
                <a:spcPts val="0"/>
              </a:spcAft>
              <a:buClrTx/>
              <a:buSzTx/>
              <a:buFontTx/>
              <a:buNone/>
              <a:tabLst/>
              <a:defRPr/>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خطوط</a:t>
            </a:r>
            <a:r>
              <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التجارة</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12" name="TextBox 5"/>
          <p:cNvSpPr txBox="1"/>
          <p:nvPr/>
        </p:nvSpPr>
        <p:spPr>
          <a:xfrm>
            <a:off x="228600" y="5714999"/>
            <a:ext cx="3352800" cy="369332"/>
          </a:xfrm>
          <a:prstGeom prst="rect">
            <a:avLst/>
          </a:prstGeom>
          <a:solidFill>
            <a:srgbClr val="F1F1F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خطوط</a:t>
            </a:r>
            <a:r>
              <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السفن</a:t>
            </a:r>
            <a:r>
              <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الفينيقية</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13" name="TextBox 6"/>
          <p:cNvSpPr txBox="1"/>
          <p:nvPr/>
        </p:nvSpPr>
        <p:spPr>
          <a:xfrm>
            <a:off x="1295400" y="4876799"/>
            <a:ext cx="1524000" cy="369332"/>
          </a:xfrm>
          <a:prstGeom prst="rect">
            <a:avLst/>
          </a:prstGeom>
          <a:solidFill>
            <a:srgbClr val="E4DFD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افريقيا</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14" name="TextBox 7"/>
          <p:cNvSpPr txBox="1"/>
          <p:nvPr/>
        </p:nvSpPr>
        <p:spPr>
          <a:xfrm>
            <a:off x="6934200" y="3124199"/>
            <a:ext cx="1524000" cy="369332"/>
          </a:xfrm>
          <a:prstGeom prst="rect">
            <a:avLst/>
          </a:prstGeom>
          <a:solidFill>
            <a:srgbClr val="E4DFD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آسيا</a:t>
            </a:r>
            <a:r>
              <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الصغرى</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15" name="TextBox 8"/>
          <p:cNvSpPr txBox="1"/>
          <p:nvPr/>
        </p:nvSpPr>
        <p:spPr>
          <a:xfrm>
            <a:off x="1752600" y="925512"/>
            <a:ext cx="1524000" cy="369332"/>
          </a:xfrm>
          <a:prstGeom prst="rect">
            <a:avLst/>
          </a:prstGeom>
          <a:solidFill>
            <a:srgbClr val="E4DFD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اوروبا</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16" name="TextBox 8"/>
          <p:cNvSpPr txBox="1"/>
          <p:nvPr/>
        </p:nvSpPr>
        <p:spPr>
          <a:xfrm>
            <a:off x="107950" y="3130549"/>
            <a:ext cx="1223963" cy="369332"/>
          </a:xfrm>
          <a:prstGeom prst="rect">
            <a:avLst/>
          </a:prstGeom>
          <a:solidFill>
            <a:srgbClr val="E4DFD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1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ترشيش</a:t>
            </a: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17" name="Text Box 5"/>
          <p:cNvSpPr txBox="1"/>
          <p:nvPr/>
        </p:nvSpPr>
        <p:spPr>
          <a:xfrm>
            <a:off x="8426450" y="76200"/>
            <a:ext cx="606895" cy="461665"/>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914400">
              <a:defRPr sz="2400">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119</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9" name="Text Box 3"/>
          <p:cNvSpPr txBox="1"/>
          <p:nvPr/>
        </p:nvSpPr>
        <p:spPr>
          <a:xfrm>
            <a:off x="121919" y="4043362"/>
            <a:ext cx="8823962"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8787" marR="0" lvl="0" indent="-458787" algn="r" defTabSz="914400" rtl="1" eaLnBrk="1" fontAlgn="auto" latinLnBrk="0" hangingPunct="0">
              <a:lnSpc>
                <a:spcPct val="100000"/>
              </a:lnSpc>
              <a:spcBef>
                <a:spcPts val="0"/>
              </a:spcBef>
              <a:spcAft>
                <a:spcPts val="0"/>
              </a:spcAft>
              <a:buClrTx/>
              <a:buSzPct val="100000"/>
              <a:buFontTx/>
              <a:buChar char="•"/>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التجارة مع داود (2 صم 5: 11؛ 1 مل 5: 1)</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458787" marR="0" lvl="0" indent="-458787" algn="r" defTabSz="914400" rtl="1" eaLnBrk="1" fontAlgn="auto" latinLnBrk="0" hangingPunct="0">
              <a:lnSpc>
                <a:spcPct val="100000"/>
              </a:lnSpc>
              <a:spcBef>
                <a:spcPts val="0"/>
              </a:spcBef>
              <a:spcAft>
                <a:spcPts val="0"/>
              </a:spcAft>
              <a:buClrTx/>
              <a:buSzPct val="100000"/>
              <a:buFontTx/>
              <a:buChar char="•"/>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ساعد الملك حيرام الملك سليمان في البناء والمشاريع البحرية المشتركة</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458787" marR="0" lvl="0" indent="-458787" algn="r" defTabSz="914400" rtl="1" eaLnBrk="1" fontAlgn="auto" latinLnBrk="0" hangingPunct="0">
              <a:lnSpc>
                <a:spcPct val="100000"/>
              </a:lnSpc>
              <a:spcBef>
                <a:spcPts val="0"/>
              </a:spcBef>
              <a:spcAft>
                <a:spcPts val="0"/>
              </a:spcAft>
              <a:buClrTx/>
              <a:buSzPct val="100000"/>
              <a:buFontTx/>
              <a:buChar char="•"/>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تصدير الزيوت والنبيذ والأخشاب</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458787" marR="0" lvl="0" indent="-458787" algn="r" defTabSz="914400" rtl="1" eaLnBrk="1" fontAlgn="auto" latinLnBrk="0" hangingPunct="0">
              <a:lnSpc>
                <a:spcPct val="100000"/>
              </a:lnSpc>
              <a:spcBef>
                <a:spcPts val="0"/>
              </a:spcBef>
              <a:spcAft>
                <a:spcPts val="0"/>
              </a:spcAft>
              <a:buClrTx/>
              <a:buSzPct val="100000"/>
              <a:buFontTx/>
              <a:buChar char="•"/>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سميت زانية (إشعياء 23: 16- 17)</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120" name="Picture 8" descr="Picture 8"/>
          <p:cNvPicPr>
            <a:picLocks noChangeAspect="1"/>
          </p:cNvPicPr>
          <p:nvPr/>
        </p:nvPicPr>
        <p:blipFill>
          <a:blip r:embed="rId2"/>
          <a:stretch>
            <a:fillRect/>
          </a:stretch>
        </p:blipFill>
        <p:spPr>
          <a:xfrm>
            <a:off x="5148262" y="-26988"/>
            <a:ext cx="4032251" cy="4032252"/>
          </a:xfrm>
          <a:prstGeom prst="rect">
            <a:avLst/>
          </a:prstGeom>
          <a:ln w="12700">
            <a:miter lim="400000"/>
          </a:ln>
        </p:spPr>
      </p:pic>
      <p:sp>
        <p:nvSpPr>
          <p:cNvPr id="3121" name="Rectangle 9"/>
          <p:cNvSpPr txBox="1"/>
          <p:nvPr/>
        </p:nvSpPr>
        <p:spPr>
          <a:xfrm>
            <a:off x="296545" y="1600200"/>
            <a:ext cx="4752023"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3600">
                <a:solidFill>
                  <a:schemeClr val="accent3">
                    <a:lumOff val="44000"/>
                  </a:schemeClr>
                </a:solidFill>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lang="ar-JO" sz="3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بُعد نظر تجاري:</a:t>
            </a:r>
          </a:p>
          <a:p>
            <a:pPr marL="0" marR="0" lvl="0" indent="0" algn="r" defTabSz="914400" rtl="1" eaLnBrk="1" fontAlgn="auto" latinLnBrk="0" hangingPunct="0">
              <a:lnSpc>
                <a:spcPct val="100000"/>
              </a:lnSpc>
              <a:spcBef>
                <a:spcPts val="0"/>
              </a:spcBef>
              <a:spcAft>
                <a:spcPts val="0"/>
              </a:spcAft>
              <a:buClrTx/>
              <a:buSzTx/>
              <a:buFontTx/>
              <a:buNone/>
              <a:tabLst/>
              <a:defRPr/>
            </a:pPr>
            <a:r>
              <a:rPr kumimoji="0" lang="ar-JO" sz="3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المعاهدات التجارية والتحالفات السياسية المستخدمة:</a:t>
            </a:r>
            <a:endParaRPr kumimoji="0" sz="36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122" name="Title 1"/>
          <p:cNvSpPr txBox="1">
            <a:spLocks noGrp="1"/>
          </p:cNvSpPr>
          <p:nvPr>
            <p:ph type="title" idx="4294967295"/>
          </p:nvPr>
        </p:nvSpPr>
        <p:spPr>
          <a:xfrm>
            <a:off x="286657" y="68550"/>
            <a:ext cx="4720773" cy="1446550"/>
          </a:xfrm>
          <a:prstGeom prst="rect">
            <a:avLst/>
          </a:prstGeom>
          <a:solidFill>
            <a:srgbClr val="000000"/>
          </a:solidFill>
        </p:spPr>
        <p:txBody>
          <a:bodyPr>
            <a:normAutofit/>
          </a:bodyPr>
          <a:lstStyle/>
          <a:p>
            <a:r>
              <a:rPr lang="ar-JO" dirty="0"/>
              <a:t>تجارة</a:t>
            </a:r>
            <a:br>
              <a:rPr lang="ar-JO" dirty="0"/>
            </a:br>
            <a:r>
              <a:rPr lang="ar-JO" dirty="0"/>
              <a:t> فينيقيا</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19">
                                            <p:bg/>
                                          </p:spTgt>
                                        </p:tgtEl>
                                        <p:attrNameLst>
                                          <p:attrName>style.visibility</p:attrName>
                                        </p:attrNameLst>
                                      </p:cBhvr>
                                      <p:to>
                                        <p:strVal val="visible"/>
                                      </p:to>
                                    </p:set>
                                    <p:animEffect transition="in" filter="fade">
                                      <p:cBhvr>
                                        <p:cTn id="7" dur="500"/>
                                        <p:tgtEl>
                                          <p:spTgt spid="3119">
                                            <p:bg/>
                                          </p:spTgt>
                                        </p:tgtEl>
                                      </p:cBhvr>
                                    </p:animEffect>
                                  </p:childTnLst>
                                </p:cTn>
                              </p:par>
                              <p:par>
                                <p:cTn id="8" presetID="10" presetClass="entr" presetSubtype="0" fill="hold" grpId="0" nodeType="withEffect">
                                  <p:stCondLst>
                                    <p:cond delay="0"/>
                                  </p:stCondLst>
                                  <p:iterate>
                                    <p:tmAbs val="0"/>
                                  </p:iterate>
                                  <p:childTnLst>
                                    <p:set>
                                      <p:cBhvr>
                                        <p:cTn id="9" fill="hold"/>
                                        <p:tgtEl>
                                          <p:spTgt spid="3119">
                                            <p:txEl>
                                              <p:pRg st="0" end="0"/>
                                            </p:txEl>
                                          </p:spTgt>
                                        </p:tgtEl>
                                        <p:attrNameLst>
                                          <p:attrName>style.visibility</p:attrName>
                                        </p:attrNameLst>
                                      </p:cBhvr>
                                      <p:to>
                                        <p:strVal val="visible"/>
                                      </p:to>
                                    </p:set>
                                    <p:animEffect transition="in" filter="fade">
                                      <p:cBhvr>
                                        <p:cTn id="10" dur="500"/>
                                        <p:tgtEl>
                                          <p:spTgt spid="31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3119">
                                            <p:txEl>
                                              <p:pRg st="1" end="1"/>
                                            </p:txEl>
                                          </p:spTgt>
                                        </p:tgtEl>
                                        <p:attrNameLst>
                                          <p:attrName>style.visibility</p:attrName>
                                        </p:attrNameLst>
                                      </p:cBhvr>
                                      <p:to>
                                        <p:strVal val="visible"/>
                                      </p:to>
                                    </p:set>
                                    <p:animEffect transition="in" filter="fade">
                                      <p:cBhvr>
                                        <p:cTn id="15" dur="500"/>
                                        <p:tgtEl>
                                          <p:spTgt spid="31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3119">
                                            <p:txEl>
                                              <p:pRg st="2" end="2"/>
                                            </p:txEl>
                                          </p:spTgt>
                                        </p:tgtEl>
                                        <p:attrNameLst>
                                          <p:attrName>style.visibility</p:attrName>
                                        </p:attrNameLst>
                                      </p:cBhvr>
                                      <p:to>
                                        <p:strVal val="visible"/>
                                      </p:to>
                                    </p:set>
                                    <p:animEffect transition="in" filter="fade">
                                      <p:cBhvr>
                                        <p:cTn id="20" dur="500"/>
                                        <p:tgtEl>
                                          <p:spTgt spid="31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3119">
                                            <p:txEl>
                                              <p:pRg st="3" end="3"/>
                                            </p:txEl>
                                          </p:spTgt>
                                        </p:tgtEl>
                                        <p:attrNameLst>
                                          <p:attrName>style.visibility</p:attrName>
                                        </p:attrNameLst>
                                      </p:cBhvr>
                                      <p:to>
                                        <p:strVal val="visible"/>
                                      </p:to>
                                    </p:set>
                                    <p:animEffect transition="in" filter="fade">
                                      <p:cBhvr>
                                        <p:cTn id="25" dur="500"/>
                                        <p:tgtEl>
                                          <p:spTgt spid="31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9" grpId="0" build="p" bldLvl="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4"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ثروة الولايات المتحدة الأمريكية</a:t>
            </a:r>
            <a:endParaRPr dirty="0"/>
          </a:p>
        </p:txBody>
      </p:sp>
      <p:sp>
        <p:nvSpPr>
          <p:cNvPr id="3125"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126" name="Text Box 37"/>
          <p:cNvSpPr txBox="1"/>
          <p:nvPr/>
        </p:nvSpPr>
        <p:spPr>
          <a:xfrm>
            <a:off x="8349446" y="35331"/>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ز</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ج</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127" name="Picture 2" descr="Picture 2"/>
          <p:cNvPicPr>
            <a:picLocks noChangeAspect="1"/>
          </p:cNvPicPr>
          <p:nvPr/>
        </p:nvPicPr>
        <p:blipFill>
          <a:blip r:embed="rId2"/>
          <a:stretch>
            <a:fillRect/>
          </a:stretch>
        </p:blipFill>
        <p:spPr>
          <a:xfrm>
            <a:off x="-92931" y="1494831"/>
            <a:ext cx="9267908" cy="5316700"/>
          </a:xfrm>
          <a:prstGeom prst="rect">
            <a:avLst/>
          </a:prstGeom>
          <a:ln w="12700">
            <a:miter lim="400000"/>
          </a:ln>
        </p:spPr>
      </p:pic>
      <p:sp>
        <p:nvSpPr>
          <p:cNvPr id="3128" name="TextBox 1"/>
          <p:cNvSpPr txBox="1"/>
          <p:nvPr/>
        </p:nvSpPr>
        <p:spPr>
          <a:xfrm>
            <a:off x="419099" y="6081179"/>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29" name="TextBox 7"/>
          <p:cNvSpPr txBox="1"/>
          <p:nvPr/>
        </p:nvSpPr>
        <p:spPr>
          <a:xfrm>
            <a:off x="419099" y="5781461"/>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5</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0" name="TextBox 8"/>
          <p:cNvSpPr txBox="1"/>
          <p:nvPr/>
        </p:nvSpPr>
        <p:spPr>
          <a:xfrm>
            <a:off x="419099" y="5481742"/>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1" name="TextBox 9"/>
          <p:cNvSpPr txBox="1"/>
          <p:nvPr/>
        </p:nvSpPr>
        <p:spPr>
          <a:xfrm>
            <a:off x="419099" y="5182022"/>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15</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2" name="TextBox 10"/>
          <p:cNvSpPr txBox="1"/>
          <p:nvPr/>
        </p:nvSpPr>
        <p:spPr>
          <a:xfrm>
            <a:off x="419099" y="4882303"/>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3" name="TextBox 11"/>
          <p:cNvSpPr txBox="1"/>
          <p:nvPr/>
        </p:nvSpPr>
        <p:spPr>
          <a:xfrm>
            <a:off x="419099" y="4582585"/>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25</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4" name="TextBox 12"/>
          <p:cNvSpPr txBox="1"/>
          <p:nvPr/>
        </p:nvSpPr>
        <p:spPr>
          <a:xfrm>
            <a:off x="419099" y="4282256"/>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5" name="TextBox 13"/>
          <p:cNvSpPr txBox="1"/>
          <p:nvPr/>
        </p:nvSpPr>
        <p:spPr>
          <a:xfrm>
            <a:off x="419099" y="3982537"/>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35</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6" name="TextBox 14"/>
          <p:cNvSpPr txBox="1"/>
          <p:nvPr/>
        </p:nvSpPr>
        <p:spPr>
          <a:xfrm>
            <a:off x="419099" y="3682818"/>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7" name="TextBox 15"/>
          <p:cNvSpPr txBox="1"/>
          <p:nvPr/>
        </p:nvSpPr>
        <p:spPr>
          <a:xfrm>
            <a:off x="419099" y="3383100"/>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45</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8" name="TextBox 16"/>
          <p:cNvSpPr txBox="1"/>
          <p:nvPr/>
        </p:nvSpPr>
        <p:spPr>
          <a:xfrm>
            <a:off x="419099" y="3096080"/>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50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39" name="TextBox 17"/>
          <p:cNvSpPr txBox="1"/>
          <p:nvPr/>
        </p:nvSpPr>
        <p:spPr>
          <a:xfrm>
            <a:off x="419099" y="2809062"/>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55</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40" name="TextBox 18"/>
          <p:cNvSpPr txBox="1"/>
          <p:nvPr/>
        </p:nvSpPr>
        <p:spPr>
          <a:xfrm>
            <a:off x="419099" y="2534561"/>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41" name="TextBox 19"/>
          <p:cNvSpPr txBox="1"/>
          <p:nvPr/>
        </p:nvSpPr>
        <p:spPr>
          <a:xfrm>
            <a:off x="419099" y="2247543"/>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65</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42" name="TextBox 20"/>
          <p:cNvSpPr txBox="1"/>
          <p:nvPr/>
        </p:nvSpPr>
        <p:spPr>
          <a:xfrm>
            <a:off x="419099" y="1947823"/>
            <a:ext cx="668646"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70</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43" name="TextBox 21"/>
          <p:cNvSpPr txBox="1"/>
          <p:nvPr/>
        </p:nvSpPr>
        <p:spPr>
          <a:xfrm>
            <a:off x="-127000" y="1651954"/>
            <a:ext cx="9283700"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إجمالي القيمة الصافية للأسر الأمريكية والمنظمات غير الربحية 1945-2009</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44" name="TextBox 22"/>
          <p:cNvSpPr txBox="1"/>
          <p:nvPr/>
        </p:nvSpPr>
        <p:spPr>
          <a:xfrm rot="16200000">
            <a:off x="-1430704" y="4237296"/>
            <a:ext cx="3454401"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تريليونات الدولارات</a:t>
            </a:r>
            <a:endParaRPr kumimoji="0"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145" name="Picture 23" descr="Picture 23"/>
          <p:cNvPicPr>
            <a:picLocks noChangeAspect="1"/>
          </p:cNvPicPr>
          <p:nvPr/>
        </p:nvPicPr>
        <p:blipFill>
          <a:blip r:embed="rId3"/>
          <a:stretch>
            <a:fillRect/>
          </a:stretch>
        </p:blipFill>
        <p:spPr>
          <a:xfrm>
            <a:off x="2023910" y="1494831"/>
            <a:ext cx="5626893" cy="422017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3145"/>
                                        </p:tgtEl>
                                        <p:attrNameLst>
                                          <p:attrName>style.visibility</p:attrName>
                                        </p:attrNameLst>
                                      </p:cBhvr>
                                      <p:to>
                                        <p:strVal val="visible"/>
                                      </p:to>
                                    </p:set>
                                    <p:animEffect transition="in" filter="strips(downLeft)">
                                      <p:cBhvr>
                                        <p:cTn id="7" dur="500"/>
                                        <p:tgtEl>
                                          <p:spTgt spid="3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5" grpId="0"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7" name="Picture 3" descr="Picture 3"/>
          <p:cNvPicPr>
            <a:picLocks noChangeAspect="1"/>
          </p:cNvPicPr>
          <p:nvPr/>
        </p:nvPicPr>
        <p:blipFill>
          <a:blip r:embed="rId2"/>
          <a:stretch>
            <a:fillRect/>
          </a:stretch>
        </p:blipFill>
        <p:spPr>
          <a:xfrm>
            <a:off x="0" y="0"/>
            <a:ext cx="9776298" cy="6858000"/>
          </a:xfrm>
          <a:prstGeom prst="rect">
            <a:avLst/>
          </a:prstGeom>
          <a:ln w="12700">
            <a:miter lim="400000"/>
          </a:ln>
        </p:spPr>
      </p:pic>
      <p:sp>
        <p:nvSpPr>
          <p:cNvPr id="3148" name="Rectangle 1026"/>
          <p:cNvSpPr txBox="1">
            <a:spLocks noGrp="1"/>
          </p:cNvSpPr>
          <p:nvPr>
            <p:ph type="title"/>
          </p:nvPr>
        </p:nvSpPr>
        <p:spPr>
          <a:xfrm>
            <a:off x="-1" y="-45074"/>
            <a:ext cx="9180515" cy="871460"/>
          </a:xfrm>
          <a:prstGeom prst="rect">
            <a:avLst/>
          </a:prstGeom>
          <a:solidFill>
            <a:schemeClr val="bg1"/>
          </a:solidFill>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ثروة الولايات المتحدة الأمريكية</a:t>
            </a:r>
            <a:endParaRPr dirty="0"/>
          </a:p>
        </p:txBody>
      </p:sp>
      <p:sp>
        <p:nvSpPr>
          <p:cNvPr id="3149" name="Text Box 37"/>
          <p:cNvSpPr txBox="1"/>
          <p:nvPr/>
        </p:nvSpPr>
        <p:spPr>
          <a:xfrm>
            <a:off x="8349446" y="35331"/>
            <a:ext cx="831894" cy="83317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ز</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ج</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150" name="Picture 5" descr="Picture 5"/>
          <p:cNvPicPr>
            <a:picLocks noChangeAspect="1"/>
          </p:cNvPicPr>
          <p:nvPr/>
        </p:nvPicPr>
        <p:blipFill>
          <a:blip r:embed="rId3"/>
          <a:stretch>
            <a:fillRect/>
          </a:stretch>
        </p:blipFill>
        <p:spPr>
          <a:xfrm rot="20858364">
            <a:off x="2864178" y="3023467"/>
            <a:ext cx="5984660" cy="374691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629" y="43503"/>
            <a:ext cx="5786967" cy="6902274"/>
          </a:xfrm>
          <a:prstGeom prst="rect">
            <a:avLst/>
          </a:prstGeom>
        </p:spPr>
      </p:pic>
      <p:sp>
        <p:nvSpPr>
          <p:cNvPr id="81922" name="Title 1"/>
          <p:cNvSpPr>
            <a:spLocks noGrp="1"/>
          </p:cNvSpPr>
          <p:nvPr>
            <p:ph type="title" idx="4294967295"/>
          </p:nvPr>
        </p:nvSpPr>
        <p:spPr>
          <a:xfrm>
            <a:off x="5791200" y="0"/>
            <a:ext cx="3352800" cy="6945777"/>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كيف حالك           مع مقاومة العالم والترحيب بالمسيح؟</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6269153"/>
      </p:ext>
    </p:extLst>
  </p:cSld>
  <p:clrMapOvr>
    <a:masterClrMapping/>
  </p:clrMapOvr>
  <p:transition>
    <p:randomBar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2" name="Picture 1" descr="Picture 1"/>
          <p:cNvPicPr>
            <a:picLocks noChangeAspect="1"/>
          </p:cNvPicPr>
          <p:nvPr/>
        </p:nvPicPr>
        <p:blipFill>
          <a:blip r:embed="rId2"/>
          <a:stretch>
            <a:fillRect/>
          </a:stretch>
        </p:blipFill>
        <p:spPr>
          <a:xfrm>
            <a:off x="0" y="0"/>
            <a:ext cx="8269293" cy="6858000"/>
          </a:xfrm>
          <a:prstGeom prst="rect">
            <a:avLst/>
          </a:prstGeom>
          <a:ln w="12700">
            <a:miter lim="400000"/>
          </a:ln>
        </p:spPr>
      </p:pic>
      <p:sp>
        <p:nvSpPr>
          <p:cNvPr id="3153"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normAutofit/>
          </a:bodyPr>
          <a:lstStyle>
            <a:lvl1pPr>
              <a:defRPr b="1">
                <a:effectLst>
                  <a:outerShdw blurRad="38100" dist="38100" dir="2700000" rotWithShape="0">
                    <a:srgbClr val="000000">
                      <a:alpha val="43137"/>
                    </a:srgbClr>
                  </a:outerShdw>
                </a:effectLst>
              </a:defRPr>
            </a:lvl1pPr>
          </a:lstStyle>
          <a:p>
            <a:r>
              <a:rPr lang="ar-JO" sz="4000" dirty="0"/>
              <a:t>سيطرة الولايات المتحدة على الدول الأخرى</a:t>
            </a:r>
            <a:endParaRPr sz="4000" dirty="0"/>
          </a:p>
        </p:txBody>
      </p:sp>
      <p:sp>
        <p:nvSpPr>
          <p:cNvPr id="3154"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155" name="Text Box 37"/>
          <p:cNvSpPr txBox="1"/>
          <p:nvPr/>
        </p:nvSpPr>
        <p:spPr>
          <a:xfrm>
            <a:off x="8411161" y="35331"/>
            <a:ext cx="708463" cy="771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ز</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Rectangle 1026"/>
          <p:cNvSpPr txBox="1">
            <a:spLocks noGrp="1"/>
          </p:cNvSpPr>
          <p:nvPr>
            <p:ph type="title"/>
          </p:nvPr>
        </p:nvSpPr>
        <p:spPr>
          <a:xfrm>
            <a:off x="-1" y="278186"/>
            <a:ext cx="9180515" cy="871460"/>
          </a:xfrm>
          <a:prstGeom prst="rect">
            <a:avLst/>
          </a:prstGeom>
          <a:effectLst>
            <a:outerShdw blurRad="63500" dist="35921" dir="2700000" rotWithShape="0">
              <a:srgbClr val="000000">
                <a:alpha val="74998"/>
              </a:srgbClr>
            </a:outerShdw>
          </a:effectLst>
        </p:spPr>
        <p:txBody>
          <a:bodyPr>
            <a:normAutofit fontScale="90000"/>
          </a:bodyPr>
          <a:lstStyle>
            <a:lvl1pPr defTabSz="731520">
              <a:defRPr sz="3520" b="1">
                <a:effectLst>
                  <a:outerShdw blurRad="30480" dist="30480" dir="2700000" rotWithShape="0">
                    <a:srgbClr val="000000">
                      <a:alpha val="43137"/>
                    </a:srgbClr>
                  </a:outerShdw>
                </a:effectLst>
              </a:defRPr>
            </a:lvl1pPr>
          </a:lstStyle>
          <a:p>
            <a:r>
              <a:rPr lang="ar-JO" dirty="0"/>
              <a:t>يمكن أن تُدمر الولايات المتحدة بواسطة</a:t>
            </a:r>
            <a:br>
              <a:rPr lang="ar-JO" dirty="0"/>
            </a:br>
            <a:r>
              <a:rPr lang="ar-JO" dirty="0"/>
              <a:t> الأسلحة النووية الروسيّة</a:t>
            </a:r>
            <a:endParaRPr dirty="0"/>
          </a:p>
        </p:txBody>
      </p:sp>
      <p:sp>
        <p:nvSpPr>
          <p:cNvPr id="3158"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159" name="Text Box 37"/>
          <p:cNvSpPr txBox="1"/>
          <p:nvPr/>
        </p:nvSpPr>
        <p:spPr>
          <a:xfrm>
            <a:off x="8349446" y="35331"/>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ز</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خ</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160" name="Picture 1" descr="Picture 1"/>
          <p:cNvPicPr>
            <a:picLocks noChangeAspect="1"/>
          </p:cNvPicPr>
          <p:nvPr/>
        </p:nvPicPr>
        <p:blipFill>
          <a:blip r:embed="rId2"/>
          <a:stretch>
            <a:fillRect/>
          </a:stretch>
        </p:blipFill>
        <p:spPr>
          <a:xfrm>
            <a:off x="1905080" y="1386398"/>
            <a:ext cx="5411281" cy="5411281"/>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2" name="Rectangle 1026"/>
          <p:cNvSpPr txBox="1">
            <a:spLocks noGrp="1"/>
          </p:cNvSpPr>
          <p:nvPr>
            <p:ph type="title"/>
          </p:nvPr>
        </p:nvSpPr>
        <p:spPr>
          <a:xfrm>
            <a:off x="2343727" y="71282"/>
            <a:ext cx="6836786"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مبدأ اللذة الأمريكي</a:t>
            </a:r>
            <a:endParaRPr dirty="0"/>
          </a:p>
        </p:txBody>
      </p:sp>
      <p:sp>
        <p:nvSpPr>
          <p:cNvPr id="3163"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164" name="Text Box 37"/>
          <p:cNvSpPr txBox="1"/>
          <p:nvPr/>
        </p:nvSpPr>
        <p:spPr>
          <a:xfrm>
            <a:off x="8316883" y="35331"/>
            <a:ext cx="83189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ز</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د</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nvGrpSpPr>
          <p:cNvPr id="3167" name="Rectangle 1026"/>
          <p:cNvGrpSpPr/>
          <p:nvPr/>
        </p:nvGrpSpPr>
        <p:grpSpPr>
          <a:xfrm>
            <a:off x="-1" y="5462822"/>
            <a:ext cx="9180516" cy="1261882"/>
            <a:chOff x="0" y="67701"/>
            <a:chExt cx="9180514" cy="1261881"/>
          </a:xfrm>
        </p:grpSpPr>
        <p:sp>
          <p:nvSpPr>
            <p:cNvPr id="3165" name="Rectangle"/>
            <p:cNvSpPr/>
            <p:nvPr/>
          </p:nvSpPr>
          <p:spPr>
            <a:xfrm>
              <a:off x="0" y="121276"/>
              <a:ext cx="9180514" cy="1154731"/>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8F8F8F">
                      <a:lumOff val="44000"/>
                    </a:srgbClr>
                  </a:solidFill>
                  <a:effectLst>
                    <a:outerShdw blurRad="38100" dist="38100" dir="2700000" rotWithShape="0">
                      <a:srgbClr val="000000">
                        <a:alpha val="43137"/>
                      </a:srgbClr>
                    </a:outerShdw>
                  </a:effectLst>
                </a:defRPr>
              </a:pPr>
              <a:endParaRPr kumimoji="0" sz="44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3166" name="Hedonism…"/>
            <p:cNvSpPr/>
            <p:nvPr/>
          </p:nvSpPr>
          <p:spPr>
            <a:xfrm>
              <a:off x="45719" y="67701"/>
              <a:ext cx="9089075" cy="126188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5400">
                  <a:solidFill>
                    <a:srgbClr val="8F8F8F">
                      <a:lumOff val="44000"/>
                    </a:srgbClr>
                  </a:solidFill>
                  <a:effectLst>
                    <a:outerShdw blurRad="38100" dist="38100" dir="2700000" rotWithShape="0">
                      <a:srgbClr val="000000">
                        <a:alpha val="43137"/>
                      </a:srgbClr>
                    </a:outerShdw>
                  </a:effectLst>
                </a:defRPr>
              </a:pPr>
              <a:r>
                <a:rPr kumimoji="0" lang="ar-JO" sz="40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مبدأ اللذة</a:t>
              </a:r>
              <a:endParaRPr kumimoji="0" sz="40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defRPr>
              </a:pPr>
              <a:r>
                <a:rPr kumimoji="0" lang="ar-JO" sz="3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الإعتذار عن لا شيء</a:t>
              </a:r>
              <a:endParaRPr kumimoji="0" sz="3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pic>
        <p:nvPicPr>
          <p:cNvPr id="3168" name="Picture 2" descr="Picture 2"/>
          <p:cNvPicPr>
            <a:picLocks noChangeAspect="1"/>
          </p:cNvPicPr>
          <p:nvPr/>
        </p:nvPicPr>
        <p:blipFill>
          <a:blip r:embed="rId2"/>
          <a:stretch>
            <a:fillRect/>
          </a:stretch>
        </p:blipFill>
        <p:spPr>
          <a:xfrm>
            <a:off x="1616362" y="819727"/>
            <a:ext cx="7620001" cy="4710547"/>
          </a:xfrm>
          <a:prstGeom prst="rect">
            <a:avLst/>
          </a:prstGeom>
          <a:ln w="12700">
            <a:miter lim="400000"/>
          </a:ln>
        </p:spPr>
      </p:pic>
      <p:pic>
        <p:nvPicPr>
          <p:cNvPr id="3169" name="Picture 3" descr="Picture 3"/>
          <p:cNvPicPr>
            <a:picLocks noChangeAspect="1"/>
          </p:cNvPicPr>
          <p:nvPr/>
        </p:nvPicPr>
        <p:blipFill>
          <a:blip r:embed="rId3"/>
          <a:stretch>
            <a:fillRect/>
          </a:stretch>
        </p:blipFill>
        <p:spPr>
          <a:xfrm>
            <a:off x="0" y="0"/>
            <a:ext cx="3440546" cy="2607169"/>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الولايات المتحدة المتمجدة</a:t>
            </a:r>
            <a:endParaRPr dirty="0"/>
          </a:p>
        </p:txBody>
      </p:sp>
      <p:sp>
        <p:nvSpPr>
          <p:cNvPr id="3172"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173" name="Text Box 37"/>
          <p:cNvSpPr txBox="1"/>
          <p:nvPr/>
        </p:nvSpPr>
        <p:spPr>
          <a:xfrm>
            <a:off x="8351850" y="35331"/>
            <a:ext cx="827085"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ز</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ذ</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174" name="Picture 2" descr="Picture 2"/>
          <p:cNvPicPr>
            <a:picLocks noChangeAspect="1"/>
          </p:cNvPicPr>
          <p:nvPr/>
        </p:nvPicPr>
        <p:blipFill>
          <a:blip r:embed="rId2"/>
          <a:stretch>
            <a:fillRect/>
          </a:stretch>
        </p:blipFill>
        <p:spPr>
          <a:xfrm>
            <a:off x="0" y="770687"/>
            <a:ext cx="9144000" cy="6102804"/>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 name="Picture 2" descr="Picture 2"/>
          <p:cNvPicPr>
            <a:picLocks noChangeAspect="1"/>
          </p:cNvPicPr>
          <p:nvPr/>
        </p:nvPicPr>
        <p:blipFill>
          <a:blip r:embed="rId2"/>
          <a:stretch>
            <a:fillRect/>
          </a:stretch>
        </p:blipFill>
        <p:spPr>
          <a:xfrm>
            <a:off x="2052270" y="1447498"/>
            <a:ext cx="4917538" cy="4539267"/>
          </a:xfrm>
          <a:prstGeom prst="rect">
            <a:avLst/>
          </a:prstGeom>
          <a:ln w="12700">
            <a:miter lim="400000"/>
          </a:ln>
        </p:spPr>
      </p:pic>
      <p:sp>
        <p:nvSpPr>
          <p:cNvPr id="3177"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الولايات المتحدة الخفيّة</a:t>
            </a:r>
            <a:endParaRPr dirty="0"/>
          </a:p>
        </p:txBody>
      </p:sp>
      <p:sp>
        <p:nvSpPr>
          <p:cNvPr id="3178"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179" name="Text Box 37"/>
          <p:cNvSpPr txBox="1"/>
          <p:nvPr/>
        </p:nvSpPr>
        <p:spPr>
          <a:xfrm>
            <a:off x="8365476" y="35331"/>
            <a:ext cx="79983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ذ</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ر</a:t>
            </a:r>
          </a:p>
        </p:txBody>
      </p:sp>
      <p:pic>
        <p:nvPicPr>
          <p:cNvPr id="3180" name="Picture 1" descr="Picture 1"/>
          <p:cNvPicPr>
            <a:picLocks noChangeAspect="1"/>
          </p:cNvPicPr>
          <p:nvPr/>
        </p:nvPicPr>
        <p:blipFill>
          <a:blip r:embed="rId3"/>
          <a:stretch>
            <a:fillRect/>
          </a:stretch>
        </p:blipFill>
        <p:spPr>
          <a:xfrm>
            <a:off x="-2" y="867414"/>
            <a:ext cx="9152285" cy="599058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80"/>
                                        </p:tgtEl>
                                        <p:attrNameLst>
                                          <p:attrName>style.visibility</p:attrName>
                                        </p:attrNameLst>
                                      </p:cBhvr>
                                      <p:to>
                                        <p:strVal val="visible"/>
                                      </p:to>
                                    </p:set>
                                    <p:animEffect transition="in" filter="fade">
                                      <p:cBhvr>
                                        <p:cTn id="7" dur="500"/>
                                        <p:tgtEl>
                                          <p:spTgt spid="3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0"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2"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3183" name="Picture 2" descr="Picture 2"/>
          <p:cNvPicPr>
            <a:picLocks noChangeAspect="1"/>
          </p:cNvPicPr>
          <p:nvPr/>
        </p:nvPicPr>
        <p:blipFill>
          <a:blip r:embed="rId3"/>
          <a:stretch>
            <a:fillRect/>
          </a:stretch>
        </p:blipFill>
        <p:spPr>
          <a:xfrm>
            <a:off x="0" y="3969260"/>
            <a:ext cx="4903848" cy="2888740"/>
          </a:xfrm>
          <a:prstGeom prst="rect">
            <a:avLst/>
          </a:prstGeom>
          <a:ln w="12700">
            <a:miter lim="400000"/>
          </a:ln>
        </p:spPr>
      </p:pic>
      <p:pic>
        <p:nvPicPr>
          <p:cNvPr id="3184" name="Picture 9" descr="Picture 9"/>
          <p:cNvPicPr>
            <a:picLocks noChangeAspect="1"/>
          </p:cNvPicPr>
          <p:nvPr/>
        </p:nvPicPr>
        <p:blipFill>
          <a:blip r:embed="rId4"/>
          <a:stretch>
            <a:fillRect/>
          </a:stretch>
        </p:blipFill>
        <p:spPr>
          <a:xfrm>
            <a:off x="0" y="1093995"/>
            <a:ext cx="4762776" cy="2655294"/>
          </a:xfrm>
          <a:prstGeom prst="rect">
            <a:avLst/>
          </a:prstGeom>
          <a:ln w="12700">
            <a:miter lim="400000"/>
          </a:ln>
        </p:spPr>
      </p:pic>
      <p:sp>
        <p:nvSpPr>
          <p:cNvPr id="3185"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الفجور الأمريكي</a:t>
            </a:r>
            <a:endParaRPr dirty="0"/>
          </a:p>
        </p:txBody>
      </p:sp>
      <p:sp>
        <p:nvSpPr>
          <p:cNvPr id="3186" name="Text Box 37"/>
          <p:cNvSpPr txBox="1"/>
          <p:nvPr/>
        </p:nvSpPr>
        <p:spPr>
          <a:xfrm>
            <a:off x="8365476" y="-17592"/>
            <a:ext cx="79983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ذ</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ز</a:t>
            </a:r>
            <a:endParaRPr kumimoji="0" lang="en-US"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187" name="Picture 5" descr="Picture 5"/>
          <p:cNvPicPr>
            <a:picLocks noChangeAspect="1"/>
          </p:cNvPicPr>
          <p:nvPr/>
        </p:nvPicPr>
        <p:blipFill>
          <a:blip r:embed="rId5"/>
          <a:stretch>
            <a:fillRect/>
          </a:stretch>
        </p:blipFill>
        <p:spPr>
          <a:xfrm>
            <a:off x="4868567" y="4021125"/>
            <a:ext cx="4275433" cy="2836876"/>
          </a:xfrm>
          <a:prstGeom prst="rect">
            <a:avLst/>
          </a:prstGeom>
          <a:ln w="12700">
            <a:miter lim="400000"/>
          </a:ln>
        </p:spPr>
      </p:pic>
      <p:pic>
        <p:nvPicPr>
          <p:cNvPr id="3188" name="Picture 1" descr="Picture 1"/>
          <p:cNvPicPr>
            <a:picLocks noChangeAspect="1"/>
          </p:cNvPicPr>
          <p:nvPr/>
        </p:nvPicPr>
        <p:blipFill>
          <a:blip r:embed="rId6"/>
          <a:stretch>
            <a:fillRect/>
          </a:stretch>
        </p:blipFill>
        <p:spPr>
          <a:xfrm>
            <a:off x="5084366" y="723285"/>
            <a:ext cx="4059634" cy="3387106"/>
          </a:xfrm>
          <a:prstGeom prst="rect">
            <a:avLst/>
          </a:prstGeom>
          <a:ln w="12700">
            <a:miter lim="400000"/>
          </a:ln>
        </p:spPr>
      </p:pic>
      <p:grpSp>
        <p:nvGrpSpPr>
          <p:cNvPr id="3192" name="Group 8"/>
          <p:cNvGrpSpPr/>
          <p:nvPr/>
        </p:nvGrpSpPr>
        <p:grpSpPr>
          <a:xfrm>
            <a:off x="-81583" y="723285"/>
            <a:ext cx="9243223" cy="6134715"/>
            <a:chOff x="0" y="0"/>
            <a:chExt cx="9243222" cy="6134714"/>
          </a:xfrm>
        </p:grpSpPr>
        <p:sp>
          <p:nvSpPr>
            <p:cNvPr id="3189" name="Rectangle 11"/>
            <p:cNvSpPr/>
            <p:nvPr/>
          </p:nvSpPr>
          <p:spPr>
            <a:xfrm rot="16200000" flipH="1">
              <a:off x="1799191" y="2783078"/>
              <a:ext cx="6103474" cy="599799"/>
            </a:xfrm>
            <a:prstGeom prst="rect">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90" name="Rectangle 10"/>
            <p:cNvSpPr/>
            <p:nvPr/>
          </p:nvSpPr>
          <p:spPr>
            <a:xfrm flipH="1">
              <a:off x="81583" y="-1"/>
              <a:ext cx="9144000" cy="599800"/>
            </a:xfrm>
            <a:prstGeom prst="rect">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91" name="Rectangle 7"/>
            <p:cNvSpPr/>
            <p:nvPr/>
          </p:nvSpPr>
          <p:spPr>
            <a:xfrm>
              <a:off x="0" y="2998993"/>
              <a:ext cx="9243223" cy="599800"/>
            </a:xfrm>
            <a:prstGeom prst="rect">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92"/>
                                        </p:tgtEl>
                                        <p:attrNameLst>
                                          <p:attrName>style.visibility</p:attrName>
                                        </p:attrNameLst>
                                      </p:cBhvr>
                                      <p:to>
                                        <p:strVal val="visible"/>
                                      </p:to>
                                    </p:set>
                                    <p:animEffect transition="in" filter="fade">
                                      <p:cBhvr>
                                        <p:cTn id="7" dur="500"/>
                                        <p:tgtEl>
                                          <p:spTgt spid="3192"/>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3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1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3" grpId="0" animBg="1" advAuto="0"/>
      <p:bldP spid="3184" grpId="0" animBg="1" advAuto="0"/>
      <p:bldP spid="3187" grpId="0" animBg="1" advAuto="0"/>
      <p:bldP spid="3188" grpId="0" animBg="1" advAuto="0"/>
      <p:bldP spid="3192"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 name="Picture 1" descr="Picture 1"/>
          <p:cNvPicPr>
            <a:picLocks noChangeAspect="1"/>
          </p:cNvPicPr>
          <p:nvPr/>
        </p:nvPicPr>
        <p:blipFill>
          <a:blip r:embed="rId2"/>
          <a:stretch>
            <a:fillRect/>
          </a:stretch>
        </p:blipFill>
        <p:spPr>
          <a:xfrm>
            <a:off x="0" y="1371600"/>
            <a:ext cx="9144000" cy="5486400"/>
          </a:xfrm>
          <a:prstGeom prst="rect">
            <a:avLst/>
          </a:prstGeom>
          <a:noFill/>
          <a:ln>
            <a:noFill/>
          </a:ln>
          <a:effectLst>
            <a:outerShdw blurRad="63500" dist="35921" dir="2700000" algn="ctr" rotWithShape="0">
              <a:schemeClr val="tx2">
                <a:alpha val="74998"/>
              </a:schemeClr>
            </a:outerShdw>
          </a:effectLst>
        </p:spPr>
      </p:pic>
      <p:sp>
        <p:nvSpPr>
          <p:cNvPr id="3195" name="Rectangle 1026"/>
          <p:cNvSpPr txBox="1">
            <a:spLocks noGrp="1"/>
          </p:cNvSpPr>
          <p:nvPr>
            <p:ph type="title"/>
          </p:nvPr>
        </p:nvSpPr>
        <p:spPr>
          <a:xfrm>
            <a:off x="1" y="-45075"/>
            <a:ext cx="8273037" cy="1509292"/>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تخدع الولايات المتحدة كل الأمم</a:t>
            </a:r>
            <a:br>
              <a:rPr lang="ar-JO" dirty="0"/>
            </a:br>
            <a:r>
              <a:rPr lang="ar-JO" dirty="0"/>
              <a:t>بسحرها</a:t>
            </a:r>
            <a:endParaRPr dirty="0"/>
          </a:p>
        </p:txBody>
      </p:sp>
      <p:sp>
        <p:nvSpPr>
          <p:cNvPr id="3196" name="Text Box 37"/>
          <p:cNvSpPr txBox="1"/>
          <p:nvPr/>
        </p:nvSpPr>
        <p:spPr>
          <a:xfrm>
            <a:off x="8277311" y="35331"/>
            <a:ext cx="97616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ش</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ذ</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197" name="Rectangle 1026"/>
          <p:cNvSpPr txBox="1"/>
          <p:nvPr/>
        </p:nvSpPr>
        <p:spPr>
          <a:xfrm>
            <a:off x="54925" y="5068343"/>
            <a:ext cx="9089075" cy="175432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3600" b="1">
                <a:solidFill>
                  <a:srgbClr val="8F8F8F">
                    <a:lumOff val="44000"/>
                  </a:srgbClr>
                </a:solidFill>
              </a:defRPr>
            </a:pPr>
            <a:r>
              <a:rPr kumimoji="0" lang="ar-SA"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 </a:t>
            </a:r>
            <a:r>
              <a:rPr kumimoji="0" lang="ar-JO"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لأن تجارك كانوا عظماء الأرض</a:t>
            </a:r>
          </a:p>
          <a:p>
            <a:pPr marL="0" marR="0" lvl="0" indent="0" algn="ctr" defTabSz="914400" rtl="1" eaLnBrk="1" fontAlgn="auto" latinLnBrk="0" hangingPunct="0">
              <a:lnSpc>
                <a:spcPct val="100000"/>
              </a:lnSpc>
              <a:spcBef>
                <a:spcPts val="0"/>
              </a:spcBef>
              <a:spcAft>
                <a:spcPts val="0"/>
              </a:spcAft>
              <a:buClrTx/>
              <a:buSzTx/>
              <a:buFontTx/>
              <a:buNone/>
              <a:tabLst/>
              <a:defRPr sz="3600" b="1">
                <a:solidFill>
                  <a:srgbClr val="8F8F8F">
                    <a:lumOff val="44000"/>
                  </a:srgbClr>
                </a:solidFill>
              </a:defRPr>
            </a:pPr>
            <a:r>
              <a:rPr kumimoji="0" lang="ar-SA"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 إ</a:t>
            </a:r>
            <a:r>
              <a:rPr kumimoji="0" lang="ar-JO"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ذ</a:t>
            </a:r>
            <a:r>
              <a:rPr kumimoji="0" lang="ar-SA"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 ب</a:t>
            </a:r>
            <a:r>
              <a:rPr kumimoji="0" lang="ar-JO"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سحرك</a:t>
            </a:r>
            <a:r>
              <a:rPr kumimoji="0" lang="en-US"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a:t>
            </a:r>
            <a:r>
              <a:rPr kumimoji="0" lang="el-GR" sz="32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φαρμακεια</a:t>
            </a:r>
            <a:r>
              <a:rPr kumimoji="0" lang="en-US"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a:t>
            </a:r>
            <a:r>
              <a:rPr kumimoji="0" lang="el-GR"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 </a:t>
            </a:r>
            <a:r>
              <a:rPr kumimoji="0" lang="ar-JO"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 ضلت جميع الأمم</a:t>
            </a:r>
            <a:r>
              <a:rPr kumimoji="0" lang="ar-SA"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a:t>
            </a:r>
            <a:endParaRPr kumimoji="0" lang="ar-JO"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defRPr>
            </a:pPr>
            <a:r>
              <a:rPr kumimoji="0" lang="ar-JO" sz="3600" b="1" u="none" strike="noStrike" kern="0" cap="none" spc="0" normalizeH="0" baseline="0" noProof="0" dirty="0">
                <a:ln>
                  <a:noFill/>
                </a:ln>
                <a:solidFill>
                  <a:srgbClr val="8F8F8F">
                    <a:lumOff val="44000"/>
                  </a:srgbClr>
                </a:solidFill>
                <a:effectLst>
                  <a:glow rad="228600">
                    <a:srgbClr val="000000">
                      <a:alpha val="76488"/>
                    </a:srgbClr>
                  </a:glow>
                </a:effectLst>
                <a:uLnTx/>
                <a:uFillTx/>
                <a:latin typeface="Arial" panose="020B0604020202020204" pitchFamily="34" charset="0"/>
                <a:cs typeface="Arial" panose="020B0604020202020204" pitchFamily="34" charset="0"/>
                <a:sym typeface="Arial"/>
              </a:rPr>
              <a:t>(رؤ 18: 23 ب)</a:t>
            </a:r>
            <a:endParaRPr kumimoji="0" sz="3600" b="1" u="none" strike="noStrike" kern="0" cap="none" spc="0" normalizeH="0" baseline="0" noProof="0" dirty="0">
              <a:ln>
                <a:noFill/>
              </a:ln>
              <a:solidFill>
                <a:srgbClr val="8F8F8F">
                  <a:lumOff val="44000"/>
                </a:srgbClr>
              </a:solidFill>
              <a:effectLst>
                <a:glow rad="228600">
                  <a:srgbClr val="000000">
                    <a:alpha val="76488"/>
                  </a:srgbClr>
                </a:glow>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9" name="Picture 1" descr="Picture 1"/>
          <p:cNvPicPr>
            <a:picLocks noChangeAspect="1"/>
          </p:cNvPicPr>
          <p:nvPr/>
        </p:nvPicPr>
        <p:blipFill>
          <a:blip r:embed="rId2"/>
          <a:stretch>
            <a:fillRect/>
          </a:stretch>
        </p:blipFill>
        <p:spPr>
          <a:xfrm>
            <a:off x="0" y="1371600"/>
            <a:ext cx="9144000" cy="5486400"/>
          </a:xfrm>
          <a:prstGeom prst="rect">
            <a:avLst/>
          </a:prstGeom>
          <a:ln w="12700">
            <a:miter lim="400000"/>
          </a:ln>
        </p:spPr>
      </p:pic>
      <p:pic>
        <p:nvPicPr>
          <p:cNvPr id="3200" name="Picture 3" descr="Picture 3"/>
          <p:cNvPicPr>
            <a:picLocks noChangeAspect="1"/>
          </p:cNvPicPr>
          <p:nvPr/>
        </p:nvPicPr>
        <p:blipFill>
          <a:blip r:embed="rId3"/>
          <a:stretch>
            <a:fillRect/>
          </a:stretch>
        </p:blipFill>
        <p:spPr>
          <a:xfrm>
            <a:off x="0" y="2893149"/>
            <a:ext cx="4467438" cy="3964851"/>
          </a:xfrm>
          <a:prstGeom prst="rect">
            <a:avLst/>
          </a:prstGeom>
          <a:ln w="12700">
            <a:miter lim="400000"/>
          </a:ln>
        </p:spPr>
      </p:pic>
      <p:pic>
        <p:nvPicPr>
          <p:cNvPr id="3201" name="Picture 2" descr="Picture 2"/>
          <p:cNvPicPr>
            <a:picLocks noChangeAspect="1"/>
          </p:cNvPicPr>
          <p:nvPr/>
        </p:nvPicPr>
        <p:blipFill>
          <a:blip r:embed="rId4"/>
          <a:stretch>
            <a:fillRect/>
          </a:stretch>
        </p:blipFill>
        <p:spPr>
          <a:xfrm>
            <a:off x="0" y="1351287"/>
            <a:ext cx="4498134" cy="3002104"/>
          </a:xfrm>
          <a:prstGeom prst="rect">
            <a:avLst/>
          </a:prstGeom>
          <a:ln w="12700">
            <a:miter lim="400000"/>
          </a:ln>
        </p:spPr>
      </p:pic>
      <p:sp>
        <p:nvSpPr>
          <p:cNvPr id="3202" name="Text Box 37"/>
          <p:cNvSpPr txBox="1"/>
          <p:nvPr/>
        </p:nvSpPr>
        <p:spPr>
          <a:xfrm>
            <a:off x="8277311" y="35331"/>
            <a:ext cx="97616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ش</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ذ</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203" name="Rectangle 7"/>
          <p:cNvSpPr/>
          <p:nvPr/>
        </p:nvSpPr>
        <p:spPr>
          <a:xfrm rot="16200000" flipH="1">
            <a:off x="1966609" y="3854127"/>
            <a:ext cx="5605475" cy="599800"/>
          </a:xfrm>
          <a:prstGeom prst="rect">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204" name="Rectangle 9"/>
          <p:cNvSpPr/>
          <p:nvPr/>
        </p:nvSpPr>
        <p:spPr>
          <a:xfrm>
            <a:off x="-81583" y="3792844"/>
            <a:ext cx="4844313" cy="599800"/>
          </a:xfrm>
          <a:prstGeom prst="rect">
            <a:avLst/>
          </a:prstGeom>
          <a:solidFill>
            <a:srgbClr val="000000"/>
          </a:solidFill>
          <a:ln>
            <a:solidFill>
              <a:srgbClr val="000000"/>
            </a:solidFill>
            <a:tailEnd type="stealth"/>
          </a:ln>
        </p:spPr>
        <p:txBody>
          <a:bodyPr lIns="46799" tIns="46799" rIns="46799" bIns="46799"/>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205" name="Picture 4" descr="Picture 4"/>
          <p:cNvPicPr>
            <a:picLocks noChangeAspect="1"/>
          </p:cNvPicPr>
          <p:nvPr/>
        </p:nvPicPr>
        <p:blipFill>
          <a:blip r:embed="rId5"/>
          <a:stretch>
            <a:fillRect/>
          </a:stretch>
        </p:blipFill>
        <p:spPr>
          <a:xfrm>
            <a:off x="4985622" y="1351287"/>
            <a:ext cx="4158378" cy="5517274"/>
          </a:xfrm>
          <a:prstGeom prst="rect">
            <a:avLst/>
          </a:prstGeom>
          <a:ln w="12700">
            <a:miter lim="400000"/>
          </a:ln>
        </p:spPr>
      </p:pic>
      <p:sp>
        <p:nvSpPr>
          <p:cNvPr id="3206" name="Rectangle 1026"/>
          <p:cNvSpPr txBox="1">
            <a:spLocks noGrp="1"/>
          </p:cNvSpPr>
          <p:nvPr>
            <p:ph type="title"/>
          </p:nvPr>
        </p:nvSpPr>
        <p:spPr>
          <a:xfrm>
            <a:off x="1" y="-45075"/>
            <a:ext cx="8273037" cy="1509292"/>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SA" dirty="0"/>
              <a:t>تخدع الولايات المتحدة كل الأمم</a:t>
            </a:r>
            <a:br>
              <a:rPr lang="ar-SA" dirty="0"/>
            </a:br>
            <a:r>
              <a:rPr lang="ar-SA" dirty="0"/>
              <a:t>بسحرها</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20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20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32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0" grpId="0" animBg="1" advAuto="0"/>
      <p:bldP spid="3201" grpId="0" animBg="1" advAuto="0"/>
      <p:bldP spid="3203" grpId="0" animBg="1" advAuto="0"/>
      <p:bldP spid="3204" grpId="0" animBg="1" advAuto="0"/>
      <p:bldP spid="3205" grpId="0"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8" name="Rectangle 1026"/>
          <p:cNvSpPr txBox="1">
            <a:spLocks noGrp="1"/>
          </p:cNvSpPr>
          <p:nvPr>
            <p:ph type="title"/>
          </p:nvPr>
        </p:nvSpPr>
        <p:spPr>
          <a:xfrm>
            <a:off x="-1" y="-45074"/>
            <a:ext cx="9180515" cy="871460"/>
          </a:xfrm>
          <a:prstGeom prst="rect">
            <a:avLst/>
          </a:prstGeom>
        </p:spPr>
        <p:txBody>
          <a:bodyPr/>
          <a:lstStyle>
            <a:lvl1pPr>
              <a:defRPr b="1"/>
            </a:lvl1pPr>
          </a:lstStyle>
          <a:p>
            <a:r>
              <a:rPr lang="ar-JO" dirty="0"/>
              <a:t>تجلس الولايات المتحدة كملكة</a:t>
            </a:r>
            <a:endParaRPr dirty="0"/>
          </a:p>
        </p:txBody>
      </p:sp>
      <p:sp>
        <p:nvSpPr>
          <p:cNvPr id="3209"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3210" name="Text Box 37"/>
          <p:cNvSpPr txBox="1"/>
          <p:nvPr/>
        </p:nvSpPr>
        <p:spPr>
          <a:xfrm>
            <a:off x="8147063" y="35331"/>
            <a:ext cx="976164"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ش</a:t>
            </a:r>
          </a:p>
          <a:p>
            <a:pPr marL="0" marR="0" lvl="0" indent="0" algn="ctr" defTabSz="914400" rtl="0" eaLnBrk="1" fontAlgn="auto" latinLnBrk="0" hangingPunct="0">
              <a:lnSpc>
                <a:spcPct val="100000"/>
              </a:lnSpc>
              <a:spcBef>
                <a:spcPts val="0"/>
              </a:spcBef>
              <a:spcAft>
                <a:spcPts val="0"/>
              </a:spcAft>
              <a:buClrTx/>
              <a:buSzTx/>
              <a:buFontTx/>
              <a:buNone/>
              <a:tabLst/>
              <a:defRPr sz="24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ش</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3211" name="Picture 1" descr="Picture 1"/>
          <p:cNvPicPr>
            <a:picLocks noChangeAspect="1"/>
          </p:cNvPicPr>
          <p:nvPr/>
        </p:nvPicPr>
        <p:blipFill>
          <a:blip r:embed="rId2"/>
          <a:stretch>
            <a:fillRect/>
          </a:stretch>
        </p:blipFill>
        <p:spPr>
          <a:xfrm>
            <a:off x="0" y="749855"/>
            <a:ext cx="9144000" cy="6103621"/>
          </a:xfrm>
          <a:prstGeom prst="rect">
            <a:avLst/>
          </a:prstGeom>
          <a:ln w="12700">
            <a:miter lim="400000"/>
          </a:ln>
        </p:spPr>
      </p:pic>
      <p:sp>
        <p:nvSpPr>
          <p:cNvPr id="3212" name="Rectangle 1026"/>
          <p:cNvSpPr txBox="1"/>
          <p:nvPr/>
        </p:nvSpPr>
        <p:spPr>
          <a:xfrm>
            <a:off x="3379630" y="1148879"/>
            <a:ext cx="5755163" cy="353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بقدر ما مجدت نفسها وتنعمت، </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بقدر ذلك أعطوها عذابا</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وحزنا</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لأنها تقول في قلبها: </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أنا جالسة ملكة، </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ولست أرملة، </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ولن أرى حزنا</a:t>
            </a: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endPar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(رؤ 18: 7)</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4" name="Picture 7" descr="Picture 7"/>
          <p:cNvPicPr>
            <a:picLocks noChangeAspect="1"/>
          </p:cNvPicPr>
          <p:nvPr/>
        </p:nvPicPr>
        <p:blipFill>
          <a:blip r:embed="rId2"/>
          <a:stretch>
            <a:fillRect/>
          </a:stretch>
        </p:blipFill>
        <p:spPr>
          <a:xfrm>
            <a:off x="0" y="992187"/>
            <a:ext cx="9144000" cy="3348039"/>
          </a:xfrm>
          <a:prstGeom prst="rect">
            <a:avLst/>
          </a:prstGeom>
          <a:ln w="12700">
            <a:miter lim="400000"/>
          </a:ln>
        </p:spPr>
      </p:pic>
      <p:sp>
        <p:nvSpPr>
          <p:cNvPr id="3215" name="Rectangle 1026"/>
          <p:cNvSpPr txBox="1">
            <a:spLocks noGrp="1"/>
          </p:cNvSpPr>
          <p:nvPr>
            <p:ph type="title"/>
          </p:nvPr>
        </p:nvSpPr>
        <p:spPr>
          <a:xfrm>
            <a:off x="-90490" y="-769938"/>
            <a:ext cx="9180515" cy="871539"/>
          </a:xfrm>
          <a:prstGeom prst="rect">
            <a:avLst/>
          </a:prstGeom>
          <a:effectLst>
            <a:outerShdw blurRad="63500" dist="35921" dir="2700000" rotWithShape="0">
              <a:srgbClr val="000000">
                <a:alpha val="74998"/>
              </a:srgbClr>
            </a:outerShdw>
          </a:effectLst>
        </p:spPr>
        <p:txBody>
          <a:bodyPr/>
          <a:lstStyle>
            <a:lvl1pPr rtl="1">
              <a:defRPr>
                <a:effectLst>
                  <a:outerShdw blurRad="38100" dist="38100" dir="2700000" rotWithShape="0">
                    <a:srgbClr val="000000">
                      <a:alpha val="43137"/>
                    </a:srgbClr>
                  </a:outerShdw>
                </a:effectLst>
              </a:defRPr>
            </a:lvl1pPr>
          </a:lstStyle>
          <a:p>
            <a:pPr>
              <a:defRPr b="1"/>
            </a:pPr>
            <a:r>
              <a:rPr dirty="0" err="1"/>
              <a:t>فلسفة</a:t>
            </a:r>
            <a:r>
              <a:rPr dirty="0"/>
              <a:t> </a:t>
            </a:r>
            <a:r>
              <a:rPr dirty="0" err="1"/>
              <a:t>إلحادية</a:t>
            </a:r>
            <a:endParaRPr dirty="0"/>
          </a:p>
        </p:txBody>
      </p:sp>
      <p:sp>
        <p:nvSpPr>
          <p:cNvPr id="3216" name="Rectangle 2"/>
          <p:cNvSpPr txBox="1"/>
          <p:nvPr/>
        </p:nvSpPr>
        <p:spPr>
          <a:xfrm>
            <a:off x="117158" y="6402309"/>
            <a:ext cx="27533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grpSp>
        <p:nvGrpSpPr>
          <p:cNvPr id="3219" name="Rectangle 1026"/>
          <p:cNvGrpSpPr/>
          <p:nvPr/>
        </p:nvGrpSpPr>
        <p:grpSpPr>
          <a:xfrm>
            <a:off x="17461" y="4241800"/>
            <a:ext cx="9180516" cy="2514600"/>
            <a:chOff x="-1" y="0"/>
            <a:chExt cx="9180514" cy="2514600"/>
          </a:xfrm>
        </p:grpSpPr>
        <p:sp>
          <p:nvSpPr>
            <p:cNvPr id="3217" name="Rectangle"/>
            <p:cNvSpPr/>
            <p:nvPr/>
          </p:nvSpPr>
          <p:spPr>
            <a:xfrm>
              <a:off x="-1" y="0"/>
              <a:ext cx="9180514" cy="2514600"/>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6600" b="1">
                  <a:solidFill>
                    <a:srgbClr val="8F8F8F">
                      <a:lumOff val="44000"/>
                    </a:srgbClr>
                  </a:solidFill>
                  <a:effectLst>
                    <a:outerShdw blurRad="38100" dist="38100" dir="2700000" rotWithShape="0">
                      <a:srgbClr val="000000">
                        <a:alpha val="43137"/>
                      </a:srgbClr>
                    </a:outerShdw>
                  </a:effectLst>
                </a:defRPr>
              </a:pPr>
              <a:endParaRPr kumimoji="0" sz="6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3218" name="&quot;نيتشه ميت&quot; الله، 1900"/>
            <p:cNvSpPr txBox="1"/>
            <p:nvPr/>
          </p:nvSpPr>
          <p:spPr>
            <a:xfrm>
              <a:off x="45719" y="149306"/>
              <a:ext cx="9089074" cy="2215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7200" b="1">
                  <a:solidFill>
                    <a:srgbClr val="8F8F8F">
                      <a:lumOff val="44000"/>
                    </a:srgbClr>
                  </a:solidFill>
                  <a:effectLst>
                    <a:outerShdw blurRad="38100" dist="38100" dir="2700000" rotWithShape="0">
                      <a:srgbClr val="000000">
                        <a:alpha val="43137"/>
                      </a:srgbClr>
                    </a:outerShdw>
                  </a:effectLst>
                </a:defRPr>
              </a:pPr>
              <a:r>
                <a:rPr kumimoji="0" sz="7200" b="1" u="none" strike="noStrike" kern="0" cap="none" spc="0" normalizeH="0" baseline="0" noProof="0" dirty="0" err="1">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نيتشه</a:t>
              </a:r>
              <a:r>
                <a:rPr kumimoji="0" sz="72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a:t>
              </a:r>
              <a:r>
                <a:rPr kumimoji="0" sz="7200" b="1" u="none" strike="noStrike" kern="0" cap="none" spc="0" normalizeH="0" baseline="0" noProof="0" dirty="0" err="1">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ميت</a:t>
              </a:r>
              <a:br>
                <a:rPr kumimoji="0" sz="72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br>
              <a:r>
                <a:rPr kumimoji="0" sz="6600" b="1" u="none" strike="noStrike" kern="0" cap="none" spc="0" normalizeH="0" baseline="0" noProof="0" dirty="0" err="1">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الله</a:t>
              </a:r>
              <a:r>
                <a:rPr kumimoji="0" sz="6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a:t>
              </a:r>
              <a:r>
                <a:rPr kumimoji="0" lang="ar-JO" sz="6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1900</a:t>
              </a:r>
              <a:endParaRPr kumimoji="0" sz="6600" b="1"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3222" name="Rectangle 1026"/>
          <p:cNvGrpSpPr/>
          <p:nvPr/>
        </p:nvGrpSpPr>
        <p:grpSpPr>
          <a:xfrm>
            <a:off x="-2" y="977900"/>
            <a:ext cx="9180517" cy="2514600"/>
            <a:chOff x="-1" y="0"/>
            <a:chExt cx="9180515" cy="2514600"/>
          </a:xfrm>
        </p:grpSpPr>
        <p:sp>
          <p:nvSpPr>
            <p:cNvPr id="3220" name="Rectangle"/>
            <p:cNvSpPr/>
            <p:nvPr/>
          </p:nvSpPr>
          <p:spPr>
            <a:xfrm>
              <a:off x="-1" y="0"/>
              <a:ext cx="9180515" cy="2514600"/>
            </a:xfrm>
            <a:prstGeom prst="rect">
              <a:avLst/>
            </a:prstGeom>
            <a:solidFill>
              <a:schemeClr val="accent3">
                <a:lumOff val="44000"/>
              </a:schemeClr>
            </a:solidFill>
            <a:ln w="12700" cap="flat">
              <a:noFill/>
              <a:miter lim="400000"/>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6600" b="1"/>
              </a:pPr>
              <a:endParaRPr kumimoji="0" sz="6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221" name="&quot;الله ميت&quot; نيتشه، 1883"/>
            <p:cNvSpPr txBox="1"/>
            <p:nvPr/>
          </p:nvSpPr>
          <p:spPr>
            <a:xfrm>
              <a:off x="45719" y="26195"/>
              <a:ext cx="9089075" cy="24622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8800" b="1"/>
              </a:pPr>
              <a:r>
                <a:rPr kumimoji="0" sz="8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الله</a:t>
              </a:r>
              <a:r>
                <a:rPr kumimoji="0" sz="8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8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ميت</a:t>
              </a:r>
              <a:br>
                <a:rPr kumimoji="0" sz="8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sz="66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نيتشه</a:t>
              </a:r>
              <a:r>
                <a:rPr kumimoji="0" sz="6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6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1883</a:t>
              </a:r>
              <a:endParaRPr kumimoji="0" sz="6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3223" name="Rectangle 1026"/>
          <p:cNvSpPr txBox="1"/>
          <p:nvPr/>
        </p:nvSpPr>
        <p:spPr>
          <a:xfrm>
            <a:off x="9206" y="30372"/>
            <a:ext cx="9089075" cy="7694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4400" b="1">
                <a:solidFill>
                  <a:schemeClr val="accent3">
                    <a:lumOff val="44000"/>
                  </a:schemeClr>
                </a:solidFill>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قتلت الولايات المتحدة أنبياء الله</a:t>
            </a:r>
            <a:endParaRPr kumimoji="0" sz="440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3219"/>
                                        </p:tgtEl>
                                        <p:attrNameLst>
                                          <p:attrName>style.visibility</p:attrName>
                                        </p:attrNameLst>
                                      </p:cBhvr>
                                      <p:to>
                                        <p:strVal val="visible"/>
                                      </p:to>
                                    </p:set>
                                    <p:animEffect transition="in" filter="blinds(horizontal)">
                                      <p:cBhvr>
                                        <p:cTn id="7" dur="500"/>
                                        <p:tgtEl>
                                          <p:spTgt spid="3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9" grpId="0" animBg="1" advAuto="0"/>
    </p:bldLst>
  </p:timing>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23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2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7050</TotalTime>
  <Words>7323</Words>
  <Application>Microsoft Macintosh PowerPoint</Application>
  <PresentationFormat>On-screen Show (4:3)</PresentationFormat>
  <Paragraphs>1021</Paragraphs>
  <Slides>141</Slides>
  <Notes>70</Notes>
  <HiddenSlides>0</HiddenSlides>
  <MMClips>0</MMClips>
  <ScaleCrop>false</ScaleCrop>
  <HeadingPairs>
    <vt:vector size="6" baseType="variant">
      <vt:variant>
        <vt:lpstr>Fonts Used</vt:lpstr>
      </vt:variant>
      <vt:variant>
        <vt:i4>13</vt:i4>
      </vt:variant>
      <vt:variant>
        <vt:lpstr>Theme</vt:lpstr>
      </vt:variant>
      <vt:variant>
        <vt:i4>22</vt:i4>
      </vt:variant>
      <vt:variant>
        <vt:lpstr>Slide Titles</vt:lpstr>
      </vt:variant>
      <vt:variant>
        <vt:i4>141</vt:i4>
      </vt:variant>
    </vt:vector>
  </HeadingPairs>
  <TitlesOfParts>
    <vt:vector size="176" baseType="lpstr">
      <vt:lpstr>ＭＳ Ｐゴシック</vt:lpstr>
      <vt:lpstr>Osaka</vt:lpstr>
      <vt:lpstr>Times</vt:lpstr>
      <vt:lpstr>Arial</vt:lpstr>
      <vt:lpstr>Arial Narrow</vt:lpstr>
      <vt:lpstr>Calibri</vt:lpstr>
      <vt:lpstr>Comic Sans MS</vt:lpstr>
      <vt:lpstr>Impact</vt:lpstr>
      <vt:lpstr>Monotype Sorts</vt:lpstr>
      <vt:lpstr>Times New Roman</vt:lpstr>
      <vt:lpstr>Trebuchet MS</vt:lpstr>
      <vt:lpstr>Verdana</vt:lpstr>
      <vt:lpstr>Wingdings</vt:lpstr>
      <vt:lpstr>21_Blank Presentation</vt:lpstr>
      <vt:lpstr>預設簡報設計</vt:lpstr>
      <vt:lpstr>10_Blank Presentation</vt:lpstr>
      <vt:lpstr>4_Default Design</vt:lpstr>
      <vt:lpstr>6_Default Design</vt:lpstr>
      <vt:lpstr>2_Blank Presentation</vt:lpstr>
      <vt:lpstr>3_Blank Presentation</vt:lpstr>
      <vt:lpstr>Strategic - Blank</vt:lpstr>
      <vt:lpstr>1_Strategic - Blank</vt:lpstr>
      <vt:lpstr>Strategic - Blank 0</vt:lpstr>
      <vt:lpstr>Strategic - Title Slide</vt:lpstr>
      <vt:lpstr>Crumple</vt:lpstr>
      <vt:lpstr>1_Default Design</vt:lpstr>
      <vt:lpstr>23_Blank Presentation</vt:lpstr>
      <vt:lpstr>26_Default Design</vt:lpstr>
      <vt:lpstr>1_Beam</vt:lpstr>
      <vt:lpstr>8_Default Design</vt:lpstr>
      <vt:lpstr>2_Default Design</vt:lpstr>
      <vt:lpstr>22_Blank Presentation</vt:lpstr>
      <vt:lpstr>1_Light Fountain</vt:lpstr>
      <vt:lpstr>5_Office Theme</vt:lpstr>
      <vt:lpstr>24_Blank Presentation</vt:lpstr>
      <vt:lpstr>من أو            ماذا تعتقد بخصوص بابل الأيام الأخيرة   (رؤ 17-18)؟</vt:lpstr>
      <vt:lpstr>المرتدون لا يرتدون علامات الأسماء</vt:lpstr>
      <vt:lpstr>المرتدون يدمرون من الداخل</vt:lpstr>
      <vt:lpstr>كتاب المرتد</vt:lpstr>
      <vt:lpstr>من هم            المرتدون؟</vt:lpstr>
      <vt:lpstr>لماذا هم مهمون؟</vt:lpstr>
      <vt:lpstr>ماذا يعلم المرتدون؟</vt:lpstr>
      <vt:lpstr>فلسفة إلحادية</vt:lpstr>
      <vt:lpstr>كيف حالك           مع مقاومة العالم والترحيب بالمسيح؟</vt:lpstr>
      <vt:lpstr>لماذا يجب أن نرفض العالم ...</vt:lpstr>
      <vt:lpstr>محتويات الدينونة</vt:lpstr>
      <vt:lpstr>الجامات (رؤيا  ١٥-١٦(</vt:lpstr>
      <vt:lpstr>التسلسل الزمني للرؤيا</vt:lpstr>
      <vt:lpstr>ملاحظة:  انتهت الضيقة الآن كلمة من الراعي...</vt:lpstr>
      <vt:lpstr>بابل</vt:lpstr>
      <vt:lpstr>1. سوف يسقط هذا الكيان الرئيسي لهذا العالم في  الضيقة العظيمة (رؤيا 17).</vt:lpstr>
      <vt:lpstr>رؤيا ١٧ : ١-٢</vt:lpstr>
      <vt:lpstr>الزانية العظيمة  والوحش</vt:lpstr>
      <vt:lpstr>جميل لكن غير أخلاقي </vt:lpstr>
      <vt:lpstr>بابل</vt:lpstr>
      <vt:lpstr>Fall of Babylon</vt:lpstr>
      <vt:lpstr>من هم هؤلاء اللاعبين الرئيسيين في رؤيا 17؟</vt:lpstr>
      <vt:lpstr>رموز متماثلة في رؤيا 17</vt:lpstr>
      <vt:lpstr>إذلال بيلشاصر</vt:lpstr>
      <vt:lpstr>رؤيا ١٣-١٩</vt:lpstr>
      <vt:lpstr>PowerPoint Presentation</vt:lpstr>
      <vt:lpstr>رؤيا 13: 18</vt:lpstr>
      <vt:lpstr>الرد: التوجيه المستقبلي</vt:lpstr>
      <vt:lpstr>رؤيا 17: 10</vt:lpstr>
      <vt:lpstr>رد: لماذا لا يكون نيرون هو الـ 666؟</vt:lpstr>
      <vt:lpstr>كما يؤكد بيّل، لا يوجد إشارة إلى نيرون أو دوميتيان في رؤيا 17: 10</vt:lpstr>
      <vt:lpstr>العلاقة مع دانيال</vt:lpstr>
      <vt:lpstr>ثماني ممالك متعاقبة (17: 10 -11)</vt:lpstr>
      <vt:lpstr>المؤيدون لوجهة نظر الممالك المتعاقبة</vt:lpstr>
      <vt:lpstr>السيطرة على النظام السياسي العالمي:</vt:lpstr>
      <vt:lpstr>دول الإتحاد الأوروبي</vt:lpstr>
      <vt:lpstr>الختم الرسمي للبرلمان الأوروبي</vt:lpstr>
      <vt:lpstr>خريطة العالم الجديد بعد الحرب العالمية الثانية</vt:lpstr>
      <vt:lpstr>Characteristics of Babylon</vt:lpstr>
      <vt:lpstr>أرتباطات</vt:lpstr>
      <vt:lpstr>أرتباطات</vt:lpstr>
      <vt:lpstr>وجهات نظر عن بابل    الأيام الأخيرة</vt:lpstr>
      <vt:lpstr>هل بابل هي ...</vt:lpstr>
      <vt:lpstr>ولكن بابل ستدمّر في ساعة واحدة بالنار</vt:lpstr>
      <vt:lpstr>الجام السابع (رؤ 16: 18-19أ)</vt:lpstr>
      <vt:lpstr>هل بابل ديانة؟</vt:lpstr>
      <vt:lpstr>انتقل الدين البابلي غرباً</vt:lpstr>
      <vt:lpstr>انتقل الدين البابلي غرباً</vt:lpstr>
      <vt:lpstr>تكرر الكنيسة الكاثوليكية أخطاء بابل</vt:lpstr>
      <vt:lpstr>عبادة الأم والطفل</vt:lpstr>
      <vt:lpstr>عبادة الأم والطفل</vt:lpstr>
      <vt:lpstr>عبادة الأم والطفل</vt:lpstr>
      <vt:lpstr>الأم الحزينة</vt:lpstr>
      <vt:lpstr>المسلّات</vt:lpstr>
      <vt:lpstr>المسلّة المصرية في ساحة القديس بطرس</vt:lpstr>
      <vt:lpstr>متوازيات  وثنية أخرى:</vt:lpstr>
      <vt:lpstr>هل بابل هي علم التنجيم؟</vt:lpstr>
      <vt:lpstr>ديانة  العالم الواحد</vt:lpstr>
      <vt:lpstr>الكنيسة المرتدة مركزها روما</vt:lpstr>
      <vt:lpstr>مجلس الكنائس العالمي</vt:lpstr>
      <vt:lpstr>تأسست منظمة  الأديان الدولية المتحدة في   26 حزيران  2000 لإنهاء العنف           ذي الدوافع الدينية </vt:lpstr>
      <vt:lpstr>هل بابل مدينة؟</vt:lpstr>
      <vt:lpstr>قال أستاذ في كلية  دالاس للاهوت إن  إعادة بناء مدينة  بابل في الثمانينات،  في العراق كشف عن أنها بابل الغامضة</vt:lpstr>
      <vt:lpstr>1986 ميدالية مهرجان بابل الدولي</vt:lpstr>
      <vt:lpstr>هل بابل اسم رمزي لمدينة روما؟ </vt:lpstr>
      <vt:lpstr>لروما سبعة جبال (17: 9)</vt:lpstr>
      <vt:lpstr>هل بابل اسم رمزي لأورشليم؟</vt:lpstr>
      <vt:lpstr>USA?</vt:lpstr>
      <vt:lpstr>يجب أن تكون بابل أمة، لماذا؟</vt:lpstr>
      <vt:lpstr>يُرمز للولايات المتحدة الأمريكية بالمرأة في تمثال الحريّة</vt:lpstr>
      <vt:lpstr>بابل في نهاية الزمان مذنبة بالزنا الروحي. هذا يعني أنها تخلت عن تراثها الإلهي.</vt:lpstr>
      <vt:lpstr>بدأت الولايات المتحدة الأمريكية كأمّة مسيحية</vt:lpstr>
      <vt:lpstr>حجّاج بليموث</vt:lpstr>
      <vt:lpstr>ومع ذلك فقد ذبحوا البيكوات</vt:lpstr>
      <vt:lpstr>بدأت الولايات المتحدة الأمريكية كأمّة مسيحية</vt:lpstr>
      <vt:lpstr>بدأت الولايات المتحدة الأمريكية كأمّة مسيحية</vt:lpstr>
      <vt:lpstr>هل تثق في الله؟</vt:lpstr>
      <vt:lpstr>هل نثق في الله؟</vt:lpstr>
      <vt:lpstr>هل تحرجك  ثقتك بالله؟</vt:lpstr>
      <vt:lpstr>سبب للعار؟</vt:lpstr>
      <vt:lpstr>The USA began as a Christian nation but has left its godly heritage.</vt:lpstr>
      <vt:lpstr>بدأت الولايات المتحدة الأمريكية كأمة مسيحية لكنها تخلت عن تراثها الإلهي.</vt:lpstr>
      <vt:lpstr>التراث المسيحي الآن محل نقاش ساخن</vt:lpstr>
      <vt:lpstr>تجارة الولايات المتحدة الأمريكية</vt:lpstr>
      <vt:lpstr>تجارة صُور (أشعياء 23)</vt:lpstr>
      <vt:lpstr>المستعمرات الفينيقية</vt:lpstr>
      <vt:lpstr>تجارة  فينيقيا</vt:lpstr>
      <vt:lpstr>ثروة الولايات المتحدة الأمريكية</vt:lpstr>
      <vt:lpstr>ثروة الولايات المتحدة الأمريكية</vt:lpstr>
      <vt:lpstr>سيطرة الولايات المتحدة على الدول الأخرى</vt:lpstr>
      <vt:lpstr>يمكن أن تُدمر الولايات المتحدة بواسطة  الأسلحة النووية الروسيّة</vt:lpstr>
      <vt:lpstr>مبدأ اللذة الأمريكي</vt:lpstr>
      <vt:lpstr>الولايات المتحدة المتمجدة</vt:lpstr>
      <vt:lpstr>الولايات المتحدة الخفيّة</vt:lpstr>
      <vt:lpstr>الفجور الأمريكي</vt:lpstr>
      <vt:lpstr>تخدع الولايات المتحدة كل الأمم بسحرها</vt:lpstr>
      <vt:lpstr>تخدع الولايات المتحدة كل الأمم بسحرها</vt:lpstr>
      <vt:lpstr>تجلس الولايات المتحدة كملكة</vt:lpstr>
      <vt:lpstr>فلسفة إلحادية</vt:lpstr>
      <vt:lpstr>قتلت الولايات المتحدة أنبياء الله</vt:lpstr>
      <vt:lpstr>مشاكل مع الولايات المتحدة الأمريكية باعتبارها بابل الخفيّة</vt:lpstr>
      <vt:lpstr>إذن من هي أو ما هي بابل الخفيّة؟</vt:lpstr>
      <vt:lpstr>سوف يدمر ضد المسيح الدجال بابل في نهاية الزمان، عندما يرأس اتحاد عشر مناطق في النصف الثاني من الضيقة (7:17-18). </vt:lpstr>
      <vt:lpstr>ثماني ممالك متعاقبة (17: 10 -11)</vt:lpstr>
      <vt:lpstr>في البداية تركب على الوحش  (17: 7-14)</vt:lpstr>
      <vt:lpstr>لكن الوحش يقتلها لاحقاً (17: 15-18)</vt:lpstr>
      <vt:lpstr>1. سوف يسقط هذا الكيان الرئيسي لهذا العالم في       الضيقة العظيمة (رؤيا 17).</vt:lpstr>
      <vt:lpstr>2. سيتم استبدال التأثير الرئيسي في العالم      بملكوت المسيح (18: 1 – 19: 10)</vt:lpstr>
      <vt:lpstr>رؤيا ١٨ : ١-٢أ 1 ثم بعد هذا رأيت ملاكاً آخر نازلاً من السماء، له سلطان عظيم، واستنارت الأرض من بهائه، وصرخ بشدة بصوت عظيم قائلاً: </vt:lpstr>
      <vt:lpstr>رؤيا ١٨ : ٢ب-٣ سقطت! سقطت بابل العظيمة! وصارت مسكناً لشياطين، ومحرساً لكل روح نجس، ومحرساً لكل طائر نجس وممقوت 3 لأنه من خمر غضب زناها قد شرب جميع الأمم، وملوك الأرض زنوا معها، وتجار الأرض استغنوا من وفرة نعيمها.</vt:lpstr>
      <vt:lpstr>رؤيا ١٨ : ٤ا  اخرجوا منها يا شعبي</vt:lpstr>
      <vt:lpstr>رؤيا ١٨ : ٤-٧أ 4 ثم سمعت صوتاً آخر من السماء قائلاً: اخرجوا منها يا شعبي لئلا تشتركوا في خطاياها، ولئلا تأخذوا من ضرباتها 5 لأن خطاياها لحقت السماء، وتذكر الله آثامها 6 جازوها كما هي أيضاً جازتكم، وضاعفوا لها ضعفاً نظير أعمالها، في الكأس التي مزجت فيها امزجوا لها ضعفاً بقدر ما مجدت نفسها وتنعمت، بقدر ذلك أعطوها عذاباً وحزناً.</vt:lpstr>
      <vt:lpstr>رؤيا ١٨ : ٤ا  اخرجوا منها يا شعبي</vt:lpstr>
      <vt:lpstr>الأرض تنوح (18: 9- 24)</vt:lpstr>
      <vt:lpstr>رؤيا ١٨ : ٩-١٠ 9 وسيبكي وينوح عليها ملوك الأرض، الذين زنوا وتنعموا معها، حينما ينظرون دخان حريقها، 10 واقفين من بعيد لأجل خوف عذابها، قائلين: ويل! ويل! المدينة العظيمة بابل! المدينة القوية! لأنه في ساعة واحدة جاءت دينونتك.</vt:lpstr>
      <vt:lpstr>وسينوح تجار الأرض (18: 11)</vt:lpstr>
      <vt:lpstr>بابل ستدمّر في ساعة واحدة بالنار</vt:lpstr>
      <vt:lpstr>دُمرَت بابل بسرعة</vt:lpstr>
      <vt:lpstr>وستغرق الزانية。。。</vt:lpstr>
      <vt:lpstr>رؤيا ١٨ : ٢٣ ونور سراج لن يضيء فيك فيما بعد، وصوت عريس وعروس لن يسمع فيك فيما بعد، لأن تجارك كانوا عظماء الأرض، إذ بسحرك ضلت جميع الأمم.</vt:lpstr>
      <vt:lpstr>رؤيا ١٨ : ٢٤  وفيها وجد دم أنبياء وقديسين، وجميع من قتل على الأرض.</vt:lpstr>
      <vt:lpstr>هللويا</vt:lpstr>
      <vt:lpstr>رؤيا ١٩ : ٣  وقالوا ثانية:  هللويا! ودخانها يصعد إلى أبد الآبدين.</vt:lpstr>
      <vt:lpstr>عرس  وعشاء الخروف</vt:lpstr>
      <vt:lpstr>رؤيا ١٩ : ٧-٩</vt:lpstr>
      <vt:lpstr>الإختطاف ما قبل الضيقة</vt:lpstr>
      <vt:lpstr>التباينات بين العرس والعشاء (19: 7- 9)</vt:lpstr>
      <vt:lpstr>الفكرة الرئيسية:</vt:lpstr>
      <vt:lpstr>بابل لن تدوم</vt:lpstr>
      <vt:lpstr>مملكة المسيح ستدوم</vt:lpstr>
      <vt:lpstr>1. سوف يسقط هذا الكيان الرئيسي لهذا العالم في       الضيقة العظيمة (رؤيا 17).</vt:lpstr>
      <vt:lpstr>2. سيتم استبدال التأثير الرئيسي في العالم      بملكوت المسيح (18: 1 – 19: 10)</vt:lpstr>
      <vt:lpstr>اخرجوا منها يا شعبي</vt:lpstr>
      <vt:lpstr>كيف يمكنك الخروج منها؟</vt:lpstr>
      <vt:lpstr>طلب إرمياء: أترك أورشليم</vt:lpstr>
      <vt:lpstr>التطبيق: غادر أورشليم</vt:lpstr>
      <vt:lpstr>كيف يمكنك الخروج منها؟</vt:lpstr>
      <vt:lpstr>7 Heads &amp; 10 Horns</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140</cp:revision>
  <dcterms:created xsi:type="dcterms:W3CDTF">2012-06-24T13:42:45Z</dcterms:created>
  <dcterms:modified xsi:type="dcterms:W3CDTF">2024-08-21T01:27:50Z</dcterms:modified>
</cp:coreProperties>
</file>