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9.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0.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theme/themeOverride7.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73" r:id="rId4"/>
    <p:sldMasterId id="2147483887" r:id="rId5"/>
    <p:sldMasterId id="2147483899" r:id="rId6"/>
    <p:sldMasterId id="2147483912" r:id="rId7"/>
    <p:sldMasterId id="2147483926" r:id="rId8"/>
    <p:sldMasterId id="2147483940" r:id="rId9"/>
    <p:sldMasterId id="2147484296" r:id="rId10"/>
    <p:sldMasterId id="2147484308" r:id="rId11"/>
  </p:sldMasterIdLst>
  <p:notesMasterIdLst>
    <p:notesMasterId r:id="rId80"/>
  </p:notesMasterIdLst>
  <p:sldIdLst>
    <p:sldId id="306" r:id="rId12"/>
    <p:sldId id="446" r:id="rId13"/>
    <p:sldId id="437" r:id="rId14"/>
    <p:sldId id="260" r:id="rId15"/>
    <p:sldId id="261" r:id="rId16"/>
    <p:sldId id="262" r:id="rId17"/>
    <p:sldId id="263" r:id="rId18"/>
    <p:sldId id="264" r:id="rId19"/>
    <p:sldId id="265" r:id="rId20"/>
    <p:sldId id="266" r:id="rId21"/>
    <p:sldId id="267" r:id="rId22"/>
    <p:sldId id="450" r:id="rId23"/>
    <p:sldId id="391" r:id="rId24"/>
    <p:sldId id="459" r:id="rId25"/>
    <p:sldId id="447" r:id="rId26"/>
    <p:sldId id="448" r:id="rId27"/>
    <p:sldId id="449" r:id="rId28"/>
    <p:sldId id="460" r:id="rId29"/>
    <p:sldId id="488" r:id="rId30"/>
    <p:sldId id="489" r:id="rId31"/>
    <p:sldId id="490" r:id="rId32"/>
    <p:sldId id="491" r:id="rId33"/>
    <p:sldId id="492" r:id="rId34"/>
    <p:sldId id="493" r:id="rId35"/>
    <p:sldId id="5393" r:id="rId36"/>
    <p:sldId id="408" r:id="rId37"/>
    <p:sldId id="471" r:id="rId38"/>
    <p:sldId id="5383" r:id="rId39"/>
    <p:sldId id="5384" r:id="rId40"/>
    <p:sldId id="483" r:id="rId41"/>
    <p:sldId id="484" r:id="rId42"/>
    <p:sldId id="409" r:id="rId43"/>
    <p:sldId id="410" r:id="rId44"/>
    <p:sldId id="470" r:id="rId45"/>
    <p:sldId id="412" r:id="rId46"/>
    <p:sldId id="429" r:id="rId47"/>
    <p:sldId id="5385" r:id="rId48"/>
    <p:sldId id="318" r:id="rId49"/>
    <p:sldId id="5386" r:id="rId50"/>
    <p:sldId id="414" r:id="rId51"/>
    <p:sldId id="432" r:id="rId52"/>
    <p:sldId id="436" r:id="rId53"/>
    <p:sldId id="5387" r:id="rId54"/>
    <p:sldId id="415" r:id="rId55"/>
    <p:sldId id="5388" r:id="rId56"/>
    <p:sldId id="321" r:id="rId57"/>
    <p:sldId id="5389" r:id="rId58"/>
    <p:sldId id="343" r:id="rId59"/>
    <p:sldId id="418" r:id="rId60"/>
    <p:sldId id="419" r:id="rId61"/>
    <p:sldId id="4889" r:id="rId62"/>
    <p:sldId id="430" r:id="rId63"/>
    <p:sldId id="433" r:id="rId64"/>
    <p:sldId id="5307" r:id="rId65"/>
    <p:sldId id="5390" r:id="rId66"/>
    <p:sldId id="434" r:id="rId67"/>
    <p:sldId id="472" r:id="rId68"/>
    <p:sldId id="5391" r:id="rId69"/>
    <p:sldId id="4903" r:id="rId70"/>
    <p:sldId id="475" r:id="rId71"/>
    <p:sldId id="435" r:id="rId72"/>
    <p:sldId id="5394" r:id="rId73"/>
    <p:sldId id="5392" r:id="rId74"/>
    <p:sldId id="478" r:id="rId75"/>
    <p:sldId id="479" r:id="rId76"/>
    <p:sldId id="426" r:id="rId77"/>
    <p:sldId id="1214" r:id="rId78"/>
    <p:sldId id="1978"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a:srgbClr val="1C1111"/>
    <a:srgbClr val="673E3E"/>
    <a:srgbClr val="040404"/>
    <a:srgbClr val="3E25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433"/>
    <p:restoredTop sz="93969" autoAdjust="0"/>
  </p:normalViewPr>
  <p:slideViewPr>
    <p:cSldViewPr snapToGrid="0" snapToObjects="1">
      <p:cViewPr varScale="1">
        <p:scale>
          <a:sx n="112" d="100"/>
          <a:sy n="112" d="100"/>
        </p:scale>
        <p:origin x="1360" y="19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AA1F83-8481-0B47-B416-B2BE373F489D}" type="slidenum">
              <a:rPr lang="en-GB" sz="1200">
                <a:solidFill>
                  <a:srgbClr val="FFFFFF"/>
                </a:solidFill>
              </a:rPr>
              <a:pPr/>
              <a:t>18</a:t>
            </a:fld>
            <a:endParaRPr lang="en-GB" sz="1200">
              <a:solidFill>
                <a:srgbClr val="FFFFFF"/>
              </a:solidFill>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saints can sing"</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310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95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"ملابس المسيح هي ثياب الملك – الديان، ذو الكرامة والسلطان. يرمز الشعر الأبيض إلى أبديته، "القديم الأيام" (دانيال 7: 9، 13، 22). عيناه ترى كل شئ (رؤ 19: 12؛ عب 4: 12)، تمكنه أن يقضي بالعدل. ورجلاه شبه النحاس المحمي تشيران إلى الدينونة، لأن نذبح النحاس هو المكان الذي تأكل فيه النار ذبيحة الخطية. لقد جاء الرب ليدين الكنائس، وسيدين أيضًا النظام العالمي الشرير" (ويرزبي).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30</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31</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34</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0" name="Shape 8240"/>
          <p:cNvSpPr>
            <a:spLocks noGrp="1" noRot="1" noChangeAspect="1"/>
          </p:cNvSpPr>
          <p:nvPr>
            <p:ph type="sldImg"/>
          </p:nvPr>
        </p:nvSpPr>
        <p:spPr>
          <a:prstGeom prst="rect">
            <a:avLst/>
          </a:prstGeom>
        </p:spPr>
        <p:txBody>
          <a:bodyPr/>
          <a:lstStyle/>
          <a:p>
            <a:endParaRPr/>
          </a:p>
        </p:txBody>
      </p:sp>
      <p:sp>
        <p:nvSpPr>
          <p:cNvPr id="8241" name="Shape 8241"/>
          <p:cNvSpPr>
            <a:spLocks noGrp="1"/>
          </p:cNvSpPr>
          <p:nvPr>
            <p:ph type="body" sz="quarter" idx="1"/>
          </p:nvPr>
        </p:nvSpPr>
        <p:spPr>
          <a:prstGeom prst="rect">
            <a:avLst/>
          </a:prstGeom>
        </p:spPr>
        <p:txBody>
          <a:bodyPr/>
          <a:lstStyle/>
          <a:p>
            <a:r>
              <a:rPr dirty="0"/>
              <a:t>"Heaven gives justification for this terrible judgment: the earth-dwellers have shed the blood of God's people, so it is only right that they should drink blood. In God's government, the punishment fits the crime. Pharaoh tried to drown the Jewish boy babies, but it was his own army that eventually drowned in the Red Sea. Haman planned to hang Mordecai on the gallows and to exterminate the Jews; but he himself was hanged on the gallows, and his family was exterminated (Es. 7:10; 9:10). King Saul refused to obey God and slay the Amalekites, so he was slain by an Amalekite (2 Sam. 1:1–16)" (</a:t>
            </a:r>
            <a:r>
              <a:rPr dirty="0" err="1"/>
              <a:t>Wiersbe</a:t>
            </a:r>
            <a:r>
              <a:rPr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169C-7BAC-B141-AF0E-565B49980A7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130</a:t>
            </a:r>
          </a:p>
          <a:p>
            <a:r>
              <a:rPr lang="en-US" dirty="0">
                <a:latin typeface="Times New Roman" charset="0"/>
                <a:ea typeface="ＭＳ Ｐゴシック" charset="0"/>
                <a:cs typeface="ＭＳ Ｐゴシック" charset="0"/>
              </a:rPr>
              <a:t>NS-27-Rev13-19-slide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8" name="Shape 8268"/>
          <p:cNvSpPr>
            <a:spLocks noGrp="1" noRot="1" noChangeAspect="1"/>
          </p:cNvSpPr>
          <p:nvPr>
            <p:ph type="sldImg"/>
          </p:nvPr>
        </p:nvSpPr>
        <p:spPr>
          <a:prstGeom prst="rect">
            <a:avLst/>
          </a:prstGeom>
        </p:spPr>
        <p:txBody>
          <a:bodyPr/>
          <a:lstStyle/>
          <a:p>
            <a:endParaRPr/>
          </a:p>
        </p:txBody>
      </p:sp>
      <p:sp>
        <p:nvSpPr>
          <p:cNvPr id="8269" name="Shape 8269"/>
          <p:cNvSpPr>
            <a:spLocks noGrp="1"/>
          </p:cNvSpPr>
          <p:nvPr>
            <p:ph type="body" sz="quarter" idx="1"/>
          </p:nvPr>
        </p:nvSpPr>
        <p:spPr>
          <a:prstGeom prst="rect">
            <a:avLst/>
          </a:prstGeom>
        </p:spPr>
        <p:txBody>
          <a:bodyPr/>
          <a:lstStyle/>
          <a:p>
            <a:pPr rtl="1"/>
            <a:r>
              <a:rPr lang="ar-SA" dirty="0"/>
              <a:t>لا أحد يعرف حقًا هوية جيش الـ 200 مليون. تقليديًا كان يعتقد أن هذا هو الصين...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8" name="Shape 8298"/>
          <p:cNvSpPr>
            <a:spLocks noGrp="1" noRot="1" noChangeAspect="1"/>
          </p:cNvSpPr>
          <p:nvPr>
            <p:ph type="sldImg"/>
          </p:nvPr>
        </p:nvSpPr>
        <p:spPr>
          <a:prstGeom prst="rect">
            <a:avLst/>
          </a:prstGeom>
        </p:spPr>
        <p:txBody>
          <a:bodyPr/>
          <a:lstStyle/>
          <a:p>
            <a:endParaRPr/>
          </a:p>
        </p:txBody>
      </p:sp>
      <p:sp>
        <p:nvSpPr>
          <p:cNvPr id="8299" name="Shape 8299"/>
          <p:cNvSpPr>
            <a:spLocks noGrp="1"/>
          </p:cNvSpPr>
          <p:nvPr>
            <p:ph type="body" sz="quarter" idx="1"/>
          </p:nvPr>
        </p:nvSpPr>
        <p:spPr>
          <a:prstGeom prst="rect">
            <a:avLst/>
          </a:prstGeom>
        </p:spPr>
        <p:txBody>
          <a:bodyPr/>
          <a:lstStyle/>
          <a:p>
            <a:pPr rtl="1"/>
            <a:r>
              <a:rPr lang="ar-SA" dirty="0"/>
              <a:t>لا أحد يعرف حقًا هوية جيش الـ 200 مليون. لاحظ أن هؤلاء هم الملوك (بالجمع)، وقد يتضمن ذلك العديد من الجيوش الأخرى. 8 من أكبر 10 جيوش تقع في شرق إسرائيل! </a:t>
            </a:r>
            <a:endParaRPr lang="ar-JO" dirty="0"/>
          </a:p>
          <a:p>
            <a:pPr rtl="1"/>
            <a:r>
              <a:rPr dirty="0"/>
              <a:t>www.bizbrowse.com/wordpress/2012/pages/1/top_ten_armies.html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ea typeface="ＭＳ Ｐゴシック" charset="0"/>
                <a:cs typeface="+mn-cs"/>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dirty="0">
                <a:latin typeface="Arial" panose="020B0604020202020204" pitchFamily="34" charset="0"/>
                <a:ea typeface="ＭＳ Ｐゴシック" charset="0"/>
                <a:cs typeface="+mn-cs"/>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dirty="0">
                <a:latin typeface="Arial" panose="020B0604020202020204" pitchFamily="34" charset="0"/>
                <a:ea typeface="ＭＳ Ｐゴシック" charset="0"/>
                <a:cs typeface="+mn-cs"/>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65013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57</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cities of "many" (NLT) changed to the Greek text of "the cities of the nations…"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9242E9-282A-EA4D-97EF-A2D8CCE4E5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a:ln/>
        </p:spPr>
      </p:sp>
      <p:sp>
        <p:nvSpPr>
          <p:cNvPr id="700418"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How</a:t>
            </a:r>
            <a:r>
              <a:rPr lang="en-US" baseline="0">
                <a:latin typeface="Arial"/>
                <a:ea typeface="ＭＳ Ｐゴシック" charset="0"/>
                <a:cs typeface="Arial"/>
              </a:rPr>
              <a:t> would Beale argue on this text from the idealist view?</a:t>
            </a:r>
          </a:p>
          <a:p>
            <a:r>
              <a:rPr lang="en-US" baseline="0">
                <a:latin typeface="Arial"/>
                <a:ea typeface="ＭＳ Ｐゴシック" charset="0"/>
                <a:cs typeface="Arial"/>
              </a:rPr>
              <a:t>"</a:t>
            </a:r>
            <a:r>
              <a:rPr lang="en-SG" sz="1200" b="1" i="0" u="none" strike="noStrike" kern="1200" baseline="0">
                <a:solidFill>
                  <a:schemeClr val="tx1"/>
                </a:solidFill>
                <a:latin typeface="Arial"/>
                <a:ea typeface="+mn-ea"/>
                <a:cs typeface="Arial"/>
              </a:rPr>
              <a:t>21</a:t>
            </a:r>
            <a:r>
              <a:rPr lang="en-SG" sz="1200" b="0" i="0" u="none" strike="noStrike" kern="1200" baseline="0">
                <a:solidFill>
                  <a:schemeClr val="tx1"/>
                </a:solidFill>
                <a:latin typeface="Arial"/>
                <a:ea typeface="+mn-ea"/>
                <a:cs typeface="Arial"/>
              </a:rPr>
              <a:t> The exodus plague of hail is replicated, but this time it strikes not one nation but all throughout the world who are in opposition to God (cf. Exod. 9:19–35). The hail “descends from heaven” on the unfaithful as “fire descended from heaven” on the persecuting nations in 20:9, which also alludes to the conclusive punishment. The two scenes probably describe the same episode. According to Jewish tradition the exodus plague of hail fell in “bowls” and “cups”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Cant. 3.11 §1; </a:t>
            </a:r>
            <a:r>
              <a:rPr lang="en-SG" sz="1200" b="0" i="1" u="none" strike="noStrike" kern="1200" baseline="0">
                <a:solidFill>
                  <a:schemeClr val="tx1"/>
                </a:solidFill>
                <a:latin typeface="Arial"/>
                <a:ea typeface="+mn-ea"/>
                <a:cs typeface="Arial"/>
              </a:rPr>
              <a:t>Midr. Rab. </a:t>
            </a:r>
            <a:r>
              <a:rPr lang="en-SG" sz="1200" b="0" i="0" u="none" strike="noStrike" kern="1200" baseline="0">
                <a:solidFill>
                  <a:schemeClr val="tx1"/>
                </a:solidFill>
                <a:latin typeface="Arial"/>
                <a:ea typeface="+mn-ea"/>
                <a:cs typeface="Arial"/>
              </a:rPr>
              <a:t>Num. 12.8; the latter also refers to the “bowls” as “phials,” John’s word for “bowl,” </a:t>
            </a:r>
            <a:r>
              <a:rPr lang="en-SG" sz="1200" b="0" i="1" u="none" strike="noStrike" kern="1200" baseline="0">
                <a:solidFill>
                  <a:schemeClr val="tx1"/>
                </a:solidFill>
                <a:latin typeface="Arial"/>
                <a:ea typeface="+mn-ea"/>
                <a:cs typeface="Arial"/>
              </a:rPr>
              <a:t>phialeœ</a:t>
            </a:r>
            <a:r>
              <a:rPr lang="en-SG" sz="1200" b="0" i="0" u="none" strike="noStrike" kern="1200" baseline="0">
                <a:solidFill>
                  <a:schemeClr val="tx1"/>
                </a:solidFill>
                <a:latin typeface="Arial"/>
                <a:ea typeface="+mn-ea"/>
                <a:cs typeface="Arial"/>
              </a:rPr>
              <a:t> [</a:t>
            </a:r>
            <a:r>
              <a:rPr lang="en-SG" sz="1200" b="0" i="0" u="none" strike="noStrike" kern="1200" baseline="0">
                <a:solidFill>
                  <a:schemeClr val="tx1"/>
                </a:solidFill>
                <a:latin typeface="Bwgrki"/>
                <a:ea typeface="+mn-ea"/>
                <a:cs typeface="Bwgrki"/>
              </a:rPr>
              <a:t>fia¿lh</a:t>
            </a:r>
            <a:r>
              <a:rPr lang="en-SG" sz="1200" b="0" i="0" u="none" strike="noStrike" kern="1200" baseline="0">
                <a:solidFill>
                  <a:schemeClr val="tx1"/>
                </a:solidFill>
                <a:latin typeface="Arial"/>
                <a:ea typeface="+mn-ea"/>
                <a:cs typeface="Arial"/>
              </a:rPr>
              <a:t>]).</a:t>
            </a:r>
          </a:p>
          <a:p>
            <a:r>
              <a:rPr lang="en-SG" sz="1200" b="0" i="0" u="none" strike="noStrike" kern="1200" baseline="0">
                <a:solidFill>
                  <a:schemeClr val="tx1"/>
                </a:solidFill>
                <a:latin typeface="Arial"/>
                <a:ea typeface="+mn-ea"/>
                <a:cs typeface="Arial"/>
              </a:rPr>
              <a:t>	But the plague of hail is not the last in the series of plagues in Exodus.  [Rev., p. 845]  Why is it last in the presentation of bowl plagues? Bauckham argues plausibly that the Exodus 9 plague of hail is being combined with the cosmic phenomena surrounding the Sinai theophany of Exodus 19, alluded to in Rev. 16:18. Therefore, the plague of hail together with the Sinai phenomena are placed last in Rev. 16:17–21 because the theophany is a more climactic event in Exodus and is placed there after the plagues. For some reason the hail has come to be associated with the Sinai theophany phenomena and therefore has been placed last with it. Possibly, the association of the hail with the Sinai episode is due to the hail striking the Amorites in Josh. 10:11, which could be in view. Joshua 10 likewise comes after the plagues and is seen as part of the whole redemptive program associated with the exodus, focusing on subsequent conquest of the land. So Joshua 10 and Exodus 19 have influenced the placement of the hail here in the narrative of the bowls, which has also been influenced by Ezek. 38:19–22, where hail and earthquake mark the final stage of judgment on the end-time enemy.</a:t>
            </a:r>
            <a:r>
              <a:rPr lang="en-SG" sz="1200" b="0" i="0" u="none" strike="noStrike" kern="1200" baseline="30000">
                <a:solidFill>
                  <a:schemeClr val="tx1"/>
                </a:solidFill>
                <a:latin typeface="Arial"/>
                <a:ea typeface="+mn-ea"/>
                <a:cs typeface="Arial"/>
              </a:rPr>
              <a:t>126</a:t>
            </a:r>
            <a:r>
              <a:rPr lang="en-SG" sz="1200" b="0" i="0" u="none" strike="noStrike" kern="1200" baseline="0">
                <a:solidFill>
                  <a:schemeClr val="tx1"/>
                </a:solidFill>
                <a:latin typeface="Arial"/>
                <a:ea typeface="+mn-ea"/>
                <a:cs typeface="Arial"/>
              </a:rPr>
              <a:t> This has a unique similarity to Jewish exegetical tradition, which saw the exodus pattern as typological of end-time events. For example, </a:t>
            </a:r>
            <a:r>
              <a:rPr lang="en-SG" sz="1200" b="0" i="1" u="none" strike="noStrike" kern="1200" baseline="0">
                <a:solidFill>
                  <a:schemeClr val="tx1"/>
                </a:solidFill>
                <a:latin typeface="Arial"/>
                <a:ea typeface="+mn-ea"/>
                <a:cs typeface="Arial"/>
              </a:rPr>
              <a:t>Apoc. Abr. </a:t>
            </a:r>
            <a:r>
              <a:rPr lang="en-SG" sz="1200" b="0" i="0" u="none" strike="noStrike" kern="1200" baseline="0">
                <a:solidFill>
                  <a:schemeClr val="tx1"/>
                </a:solidFill>
                <a:latin typeface="Arial"/>
                <a:ea typeface="+mn-ea"/>
                <a:cs typeface="Arial"/>
              </a:rPr>
              <a:t>30 narrates ten plagues modeled on Exodus to come on Gentiles in the last days and conclude with a reference to the Sinai theophany.</a:t>
            </a:r>
            <a:r>
              <a:rPr lang="en-SG" sz="1200" b="0" i="0" u="none" strike="noStrike" kern="1200" baseline="30000">
                <a:solidFill>
                  <a:schemeClr val="tx1"/>
                </a:solidFill>
                <a:latin typeface="Arial"/>
                <a:ea typeface="+mn-ea"/>
                <a:cs typeface="Arial"/>
              </a:rPr>
              <a:t>127</a:t>
            </a:r>
          </a:p>
          <a:p>
            <a:r>
              <a:rPr lang="en-SG" sz="1200" b="0" i="0" u="none" strike="noStrike" kern="1200" baseline="0">
                <a:solidFill>
                  <a:schemeClr val="tx1"/>
                </a:solidFill>
                <a:latin typeface="Arial"/>
                <a:ea typeface="+mn-ea"/>
                <a:cs typeface="Arial"/>
              </a:rPr>
              <a:t>	The people suffering the judgment “blasphemed” God up to the bitter end because it came from his hand, though, possibly, the scene in vv 17–21 depicts the beginning of the last judgment, as does 6:12–17. This does not necessarily mean that some were left after the judgment of hail but that they were blaspheming during the onslaught of the woe, as in 6:15–17 people undergoing the commencement of the final judgment try to hide during its execution (note also the parallel between 6:14 and 16:20). In contrast to 16:9, 11, there is no mention of repentance together with blasphemy, which also suggests that the end has come: no room is now left for repentance.</a:t>
            </a:r>
            <a:r>
              <a:rPr lang="en-SG" sz="1200" b="0" i="0" u="none" strike="noStrike" kern="1200" baseline="30000">
                <a:solidFill>
                  <a:schemeClr val="tx1"/>
                </a:solidFill>
                <a:latin typeface="Arial"/>
                <a:ea typeface="+mn-ea"/>
                <a:cs typeface="Arial"/>
              </a:rPr>
              <a:t>128</a:t>
            </a:r>
            <a:r>
              <a:rPr lang="en-SG" sz="1200" b="0" i="0" u="none" strike="noStrike" kern="1200" baseline="0">
                <a:solidFill>
                  <a:schemeClr val="tx1"/>
                </a:solidFill>
                <a:latin typeface="Arial"/>
                <a:ea typeface="+mn-ea"/>
                <a:cs typeface="Arial"/>
              </a:rPr>
              <a:t> Vv 17–21 could be viewed as the beginning of the last judgment in history, with chs. 17–19 giving subsequent chronological developments of that judgment.</a:t>
            </a:r>
            <a:r>
              <a:rPr lang="en-SG" sz="1200" b="0" i="0" u="none" strike="noStrike" kern="1200" baseline="30000">
                <a:solidFill>
                  <a:schemeClr val="tx1"/>
                </a:solidFill>
                <a:latin typeface="Arial"/>
                <a:ea typeface="+mn-ea"/>
                <a:cs typeface="Arial"/>
              </a:rPr>
              <a:t>129</a:t>
            </a:r>
            <a:r>
              <a:rPr lang="en-SG" sz="1200" b="0" i="0" u="none" strike="noStrike" kern="1200" baseline="0">
                <a:solidFill>
                  <a:schemeClr val="tx1"/>
                </a:solidFill>
                <a:latin typeface="Arial"/>
                <a:ea typeface="+mn-ea"/>
                <a:cs typeface="Arial"/>
              </a:rPr>
              <a:t> But it is best to view the following chapters as synchronously supplemental perspectives on the last judgment, which is described already in 16:17–21.</a:t>
            </a:r>
          </a:p>
          <a:p>
            <a:r>
              <a:rPr lang="en-SG" sz="1200" b="0" i="0" u="none" strike="noStrike" kern="1200" baseline="0">
                <a:solidFill>
                  <a:schemeClr val="tx1"/>
                </a:solidFill>
                <a:latin typeface="Arial"/>
                <a:ea typeface="+mn-ea"/>
                <a:cs typeface="Arial"/>
              </a:rPr>
              <a:t>	The identification of the plague with the plague of hail in Egypt is evident further from the fact that both Rev. 16:21 and the Exodus account emphasize the severity or large size of the hail by twice mentioning that it was “very great”: cf. ca¿laza mega¿lh . . . mega¿lh e˙sti«n hJ plhgh\ aujthvß sfo/dra (“great hail . . . the plague of it is very great”) with Exod. 9:18, 24, ca¿lazan pollh\n sfo/dra . . . ca¿laza pollh\ sfo/dra (“very great hail . . . the hail was very great”; likewise Josephus, </a:t>
            </a:r>
            <a:r>
              <a:rPr lang="en-SG" sz="1200" b="0" i="1" u="none" strike="noStrike" kern="1200" baseline="0">
                <a:solidFill>
                  <a:schemeClr val="tx1"/>
                </a:solidFill>
                <a:latin typeface="Arial"/>
                <a:ea typeface="+mn-ea"/>
                <a:cs typeface="Arial"/>
              </a:rPr>
              <a:t>Ant. </a:t>
            </a:r>
            <a:r>
              <a:rPr lang="en-SG" sz="1200" b="0" i="0" u="none" strike="noStrike" kern="1200" baseline="0">
                <a:solidFill>
                  <a:schemeClr val="tx1"/>
                </a:solidFill>
                <a:latin typeface="Arial"/>
                <a:ea typeface="+mn-ea"/>
                <a:cs typeface="Arial"/>
              </a:rPr>
              <a:t>2.304–5). Cf. Josh. 10:11: “the Lord threw large stones from heaven . . . hailstones.” John says that the hailstones each weighed a “talent,” which varied in ancient times from 45 pounds up to 130 pounds (cf. Josephus, </a:t>
            </a:r>
            <a:r>
              <a:rPr lang="en-SG" sz="1200" b="0" i="1" u="none" strike="noStrike" kern="1200" baseline="0">
                <a:solidFill>
                  <a:schemeClr val="tx1"/>
                </a:solidFill>
                <a:latin typeface="Arial"/>
                <a:ea typeface="+mn-ea"/>
                <a:cs typeface="Arial"/>
              </a:rPr>
              <a:t>War </a:t>
            </a:r>
            <a:r>
              <a:rPr lang="en-SG" sz="1200" b="0" i="0" u="none" strike="noStrike" kern="1200" baseline="0">
                <a:solidFill>
                  <a:schemeClr val="tx1"/>
                </a:solidFill>
                <a:latin typeface="Arial"/>
                <a:ea typeface="+mn-ea"/>
                <a:cs typeface="Arial"/>
              </a:rPr>
              <a:t>5.270).</a:t>
            </a:r>
          </a:p>
          <a:p>
            <a:endParaRPr lang="en-SG" sz="1200" b="0" i="0" u="none" strike="noStrike" kern="1200" baseline="0">
              <a:solidFill>
                <a:schemeClr val="tx1"/>
              </a:solidFill>
              <a:latin typeface="Arial"/>
              <a:ea typeface="+mn-ea"/>
              <a:cs typeface="Arial"/>
            </a:endParaRPr>
          </a:p>
          <a:p>
            <a:r>
              <a:rPr lang="mr-IN" sz="1200" b="0" i="0" u="none" strike="noStrike" kern="1200" baseline="0">
                <a:solidFill>
                  <a:schemeClr val="tx1"/>
                </a:solidFill>
                <a:latin typeface="Arial"/>
                <a:ea typeface="+mn-ea"/>
                <a:cs typeface="Arial"/>
              </a:rPr>
              <a:t>[Rev., p. 846]</a:t>
            </a:r>
          </a:p>
          <a:p>
            <a:endParaRPr lang="mr-IN" sz="1200" b="0" i="0" u="none" strike="noStrike" kern="1200" baseline="0">
              <a:solidFill>
                <a:schemeClr val="tx1"/>
              </a:solidFill>
              <a:latin typeface="Arial"/>
              <a:ea typeface="+mn-ea"/>
              <a:cs typeface="Arial"/>
            </a:endParaRPr>
          </a:p>
          <a:p>
            <a:r>
              <a:rPr lang="en-US" sz="1200" b="0" i="0" u="none" strike="noStrike" kern="1200" baseline="0">
                <a:solidFill>
                  <a:schemeClr val="tx1"/>
                </a:solidFill>
                <a:latin typeface="Arial"/>
                <a:ea typeface="+mn-ea"/>
                <a:cs typeface="Arial"/>
              </a:rPr>
              <a:t>	"God’s end-time defeat of Israel’s enemy described in Ezek. 38:19–22 may also be in mind in Rev. 16:18–21: “a great earthquake . . . the mountains also will be thrown down . . . every wall will fall . . . and I will rain on him . . . hailstones.” Indeed, Ezek. 38:19–22 is cited in Jewish writings together with the exodus plague of hail in explaining that the latter is typological of the plague that will descend on unbelievers in the end-time judgment (so </a:t>
            </a:r>
            <a:r>
              <a:rPr lang="en-US" sz="1200" b="0" i="1" u="none" strike="noStrike" kern="1200" baseline="0">
                <a:solidFill>
                  <a:schemeClr val="tx1"/>
                </a:solidFill>
                <a:latin typeface="Arial"/>
                <a:ea typeface="+mn-ea"/>
                <a:cs typeface="Arial"/>
              </a:rPr>
              <a:t>Midr. Rab. </a:t>
            </a:r>
            <a:r>
              <a:rPr lang="en-US" sz="1200" b="0" i="0" u="none" strike="noStrike" kern="1200" baseline="0">
                <a:solidFill>
                  <a:schemeClr val="tx1"/>
                </a:solidFill>
                <a:latin typeface="Arial"/>
                <a:ea typeface="+mn-ea"/>
                <a:cs typeface="Arial"/>
              </a:rPr>
              <a:t>Exod. 12.2, 7; </a:t>
            </a:r>
            <a:r>
              <a:rPr lang="en-US" sz="1200" b="0" i="1" u="none" strike="noStrike" kern="1200" baseline="0">
                <a:solidFill>
                  <a:schemeClr val="tx1"/>
                </a:solidFill>
                <a:latin typeface="Arial"/>
                <a:ea typeface="+mn-ea"/>
                <a:cs typeface="Arial"/>
              </a:rPr>
              <a:t>Mekilta, </a:t>
            </a:r>
            <a:r>
              <a:rPr lang="en-US" sz="1200" b="0" i="0" u="none" strike="noStrike" kern="1200" baseline="0">
                <a:solidFill>
                  <a:schemeClr val="tx1"/>
                </a:solidFill>
                <a:latin typeface="Arial"/>
                <a:ea typeface="+mn-ea"/>
                <a:cs typeface="Arial"/>
              </a:rPr>
              <a:t>BeshallahΩ 6.30–35; </a:t>
            </a:r>
            <a:r>
              <a:rPr lang="en-US" sz="1200" b="0" i="1" u="none" strike="noStrike" kern="1200" baseline="0">
                <a:solidFill>
                  <a:schemeClr val="tx1"/>
                </a:solidFill>
                <a:latin typeface="Arial"/>
                <a:ea typeface="+mn-ea"/>
                <a:cs typeface="Arial"/>
              </a:rPr>
              <a:t>Pesikta Rabbati </a:t>
            </a:r>
            <a:r>
              <a:rPr lang="en-US" sz="1200" b="0" i="0" u="none" strike="noStrike" kern="1200" baseline="0">
                <a:solidFill>
                  <a:schemeClr val="tx1"/>
                </a:solidFill>
                <a:latin typeface="Arial"/>
                <a:ea typeface="+mn-ea"/>
                <a:cs typeface="Arial"/>
              </a:rPr>
              <a:t>17.8; </a:t>
            </a:r>
            <a:r>
              <a:rPr lang="en-US" sz="1200" b="0" i="1" u="none" strike="noStrike" kern="1200" baseline="0">
                <a:solidFill>
                  <a:schemeClr val="tx1"/>
                </a:solidFill>
                <a:latin typeface="Arial"/>
                <a:ea typeface="+mn-ea"/>
                <a:cs typeface="Arial"/>
              </a:rPr>
              <a:t>Pesikta de Rab Kahana </a:t>
            </a:r>
            <a:r>
              <a:rPr lang="en-US" sz="1200" b="0" i="0" u="none" strike="noStrike" kern="1200" baseline="0">
                <a:solidFill>
                  <a:schemeClr val="tx1"/>
                </a:solidFill>
                <a:latin typeface="Arial"/>
                <a:ea typeface="+mn-ea"/>
                <a:cs typeface="Arial"/>
              </a:rPr>
              <a:t>7.11, in specific application to Rome). </a:t>
            </a:r>
            <a:r>
              <a:rPr lang="en-US" sz="1200" b="0" i="1" u="none" strike="noStrike" kern="1200" baseline="0">
                <a:solidFill>
                  <a:schemeClr val="tx1"/>
                </a:solidFill>
                <a:latin typeface="Arial"/>
                <a:ea typeface="+mn-ea"/>
                <a:cs typeface="Arial"/>
              </a:rPr>
              <a:t>Sib. Or. </a:t>
            </a:r>
            <a:r>
              <a:rPr lang="en-US" sz="1200" b="0" i="0" u="none" strike="noStrike" kern="1200" baseline="0">
                <a:solidFill>
                  <a:schemeClr val="tx1"/>
                </a:solidFill>
                <a:latin typeface="Arial"/>
                <a:ea typeface="+mn-ea"/>
                <a:cs typeface="Arial"/>
              </a:rPr>
              <a:t>3.680–92 likewise applies the Ezek. 38:22 depiction to the final judgment and breakup of the cosmos: “He will break . . . the mountains. . . . God will judge all people by . . . fire. . . . There will also be brimstone from heaven and stone and much grievous hail.” Cf. Wis. 5:22ff., where “hailstones full of wrath will be cast as out of a stone bow” to punish ungodly kings on the day of final judgment. Cf. also Ezek. 13:11–13, where twice the prophet mentions that God will send “a flooding rain” and “great stones” in judgment against false prophets."</a:t>
            </a:r>
            <a:endParaRPr lang="en-US">
              <a:latin typeface="Arial"/>
              <a:ea typeface="ＭＳ Ｐゴシック" charset="0"/>
              <a:cs typeface="Arial"/>
            </a:endParaRPr>
          </a:p>
          <a:p>
            <a:endParaRPr lang="en-US">
              <a:latin typeface="Arial"/>
              <a:ea typeface="ＭＳ Ｐゴシック" charset="0"/>
              <a:cs typeface="Arial"/>
            </a:endParaRPr>
          </a:p>
          <a:p>
            <a:r>
              <a:rPr lang="en-US">
                <a:latin typeface="Arial"/>
                <a:ea typeface="ＭＳ Ｐゴシック" charset="0"/>
                <a:cs typeface="Arial"/>
              </a:rPr>
              <a:t>______________-</a:t>
            </a:r>
          </a:p>
          <a:p>
            <a:r>
              <a:rPr lang="en-US">
                <a:latin typeface="Arial"/>
                <a:ea typeface="ＭＳ Ｐゴシック" charset="0"/>
                <a:cs typeface="Arial"/>
              </a:rPr>
              <a:t>http://myweathercontent.myweather.net/webhd/pkg/v2/template3.html?host=whio&amp;section=4&amp;page=42&amp;story=350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61</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3720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789937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054677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837033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78151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259341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106939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633827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292693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613018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2575063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5722089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73676473"/>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2660720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6927526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8960422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6062300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6807750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6043401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4695448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5607072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0491981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379615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359487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264943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0794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069777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37864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023442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511455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249652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9103923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2765975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0920382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91887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8281373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5835466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50670704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7383348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779914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25959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930706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58353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516199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8614673"/>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900305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168611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7097029"/>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05466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46449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70739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515687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300629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578867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140188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651970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692888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592788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6108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758865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2958654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10491461"/>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77911061"/>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85433361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59619073"/>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51263292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5519507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6885203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5536778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5303104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441073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413783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420066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546916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33106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993871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249682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639864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86623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838489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460234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372866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0203118"/>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794433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7142858"/>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99151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259626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820283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67963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31850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72437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522043"/>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070804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799321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661291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062707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041846"/>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954399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2361041"/>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880481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9625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3192485"/>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93515395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364448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732420"/>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509627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8992330"/>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991262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06097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754193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6713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028970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3736177"/>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061178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935660153"/>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11116780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77232055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945235718"/>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11937897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43040709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838126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82300644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78537000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80434662"/>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26064394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357710954"/>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0424203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1920685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1537953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8013000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572484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5208992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7555361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8867656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0120457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14002158"/>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79217119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638794839"/>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37306581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1683191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7149305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842698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1660478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4683582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4247225"/>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7273517"/>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20280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71843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403398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912169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14999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0519103"/>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21438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494683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3861885"/>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22370146"/>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59313723"/>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5886335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6118410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85178974"/>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3771365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2308582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7265619"/>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69869651"/>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1501614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9287489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4451540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5816337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77618919"/>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6144215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1592143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31832528"/>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9744726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51284718"/>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5673996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80819957"/>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3015859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6746460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0654596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77933013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900529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834121223"/>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73178575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78019493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21304824"/>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73820353"/>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424809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8350548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63193422"/>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311283364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770235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5209295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4447549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8275077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73678323"/>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50440619"/>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77467715"/>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9856857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37845904"/>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02770200"/>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7336013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76809668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581081742"/>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162409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9461128"/>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0817668"/>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986525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32788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315866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181346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75545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757464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219128917"/>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047393498"/>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699147994"/>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815554439"/>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81969545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842741461"/>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708870934"/>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11970078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27535062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415924788"/>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4915806"/>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593281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2258542"/>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3986296"/>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989081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8935498"/>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6607240"/>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977584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98947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16790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577291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6028050"/>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92911632"/>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1831138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6637010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50477850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2364922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6527561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1102065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70602648"/>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71698240"/>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46633351"/>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2426050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3761507598"/>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4457764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83719991"/>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61374636"/>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32579257"/>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977198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80935718"/>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8174970"/>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310646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79511884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5040879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0202259"/>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361513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4118894"/>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472530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879393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12939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7446881"/>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2665375"/>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0319354"/>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4446205"/>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1583033"/>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7691374"/>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23575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691637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64107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4333170"/>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0640899"/>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474747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91477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11943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45949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470733"/>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940807"/>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553600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143566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B09A60-BA1C-5245-9A8B-33A9424AD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388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597758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155184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8880385"/>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6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74980"/>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3764270"/>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6886215"/>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17276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629556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54417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8184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1635A3-B7B6-0447-9C28-B39779E407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2878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102403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464923"/>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136129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0576310"/>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7740554"/>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0788058"/>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048748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0049237"/>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589028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56959618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D3707B-7741-F545-B1C2-E2661F534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4843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89003185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179592037"/>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6954553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72659795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2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94501060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46597944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880488269"/>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615732955"/>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3152301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91586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52B04-A734-184E-B71C-F75CBDBC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2486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2372742891"/>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256379"/>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106160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491938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4927750"/>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132592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2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566517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09945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7693992"/>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554878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3DF203-FC29-F542-BA51-F56BE19D0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03661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109491570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7905460"/>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631764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7036457"/>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6972767"/>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4852546"/>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811010"/>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677707"/>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0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9867029"/>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45198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9DBF40-28DB-5B4C-99C9-6A76740E6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55039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9520466"/>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604530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294298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3453162"/>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81244475"/>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644377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51933499"/>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3568971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7942579"/>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31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21111631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E7BD5D-DF8C-A545-AC20-4D2E24D6A3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1178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94210152"/>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6285706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1789495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6631668"/>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217643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2679311"/>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265006"/>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248544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755615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32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218363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B92442-75E0-9542-9FD8-4526838FB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70675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155008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013842"/>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895551"/>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602260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25332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2558013738"/>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291171778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26509900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314784108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21133685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9A4085-DD31-9D49-BD47-B30AC5486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3203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154381354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74324261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23086254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1202111076"/>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88360402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66719891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24673388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703443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08023732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82101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63141F-0B64-E943-AEE3-2DC5B93CA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4514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25448685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7587439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8554755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414996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5725766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87212969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5741358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723543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491682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BDF82-462D-5B48-8BAA-197C905E6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409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C1AAEE-362E-F843-8EF1-656DE2C17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43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7E55AF0-D677-BE4D-A439-5BE3752CF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598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3935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652698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53914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2852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50523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7112172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702512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369003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77758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797451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1224021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838281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8619095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5748719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309183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655020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612001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1939316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879453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283707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7085755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885652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8980506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1188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82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8479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962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892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70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376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4777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985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2998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344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854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120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3688822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5449274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6897491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4242058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001655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47965109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45084223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23114409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14833923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57269187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61838509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5531820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2986665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10.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216.xml"/><Relationship Id="rId299" Type="http://schemas.openxmlformats.org/officeDocument/2006/relationships/slideLayout" Target="../slideLayouts/slideLayout398.xml"/><Relationship Id="rId21" Type="http://schemas.openxmlformats.org/officeDocument/2006/relationships/slideLayout" Target="../slideLayouts/slideLayout120.xml"/><Relationship Id="rId63" Type="http://schemas.openxmlformats.org/officeDocument/2006/relationships/slideLayout" Target="../slideLayouts/slideLayout162.xml"/><Relationship Id="rId159" Type="http://schemas.openxmlformats.org/officeDocument/2006/relationships/slideLayout" Target="../slideLayouts/slideLayout258.xml"/><Relationship Id="rId324" Type="http://schemas.openxmlformats.org/officeDocument/2006/relationships/slideLayout" Target="../slideLayouts/slideLayout423.xml"/><Relationship Id="rId170" Type="http://schemas.openxmlformats.org/officeDocument/2006/relationships/slideLayout" Target="../slideLayouts/slideLayout269.xml"/><Relationship Id="rId226" Type="http://schemas.openxmlformats.org/officeDocument/2006/relationships/slideLayout" Target="../slideLayouts/slideLayout325.xml"/><Relationship Id="rId268" Type="http://schemas.openxmlformats.org/officeDocument/2006/relationships/slideLayout" Target="../slideLayouts/slideLayout367.xml"/><Relationship Id="rId32" Type="http://schemas.openxmlformats.org/officeDocument/2006/relationships/slideLayout" Target="../slideLayouts/slideLayout131.xml"/><Relationship Id="rId74" Type="http://schemas.openxmlformats.org/officeDocument/2006/relationships/slideLayout" Target="../slideLayouts/slideLayout173.xml"/><Relationship Id="rId128" Type="http://schemas.openxmlformats.org/officeDocument/2006/relationships/slideLayout" Target="../slideLayouts/slideLayout227.xml"/><Relationship Id="rId335" Type="http://schemas.openxmlformats.org/officeDocument/2006/relationships/slideLayout" Target="../slideLayouts/slideLayout434.xml"/><Relationship Id="rId5" Type="http://schemas.openxmlformats.org/officeDocument/2006/relationships/slideLayout" Target="../slideLayouts/slideLayout104.xml"/><Relationship Id="rId181" Type="http://schemas.openxmlformats.org/officeDocument/2006/relationships/slideLayout" Target="../slideLayouts/slideLayout280.xml"/><Relationship Id="rId237" Type="http://schemas.openxmlformats.org/officeDocument/2006/relationships/slideLayout" Target="../slideLayouts/slideLayout336.xml"/><Relationship Id="rId279" Type="http://schemas.openxmlformats.org/officeDocument/2006/relationships/slideLayout" Target="../slideLayouts/slideLayout378.xml"/><Relationship Id="rId43" Type="http://schemas.openxmlformats.org/officeDocument/2006/relationships/slideLayout" Target="../slideLayouts/slideLayout142.xml"/><Relationship Id="rId139" Type="http://schemas.openxmlformats.org/officeDocument/2006/relationships/slideLayout" Target="../slideLayouts/slideLayout238.xml"/><Relationship Id="rId290" Type="http://schemas.openxmlformats.org/officeDocument/2006/relationships/slideLayout" Target="../slideLayouts/slideLayout389.xml"/><Relationship Id="rId304" Type="http://schemas.openxmlformats.org/officeDocument/2006/relationships/slideLayout" Target="../slideLayouts/slideLayout403.xml"/><Relationship Id="rId346" Type="http://schemas.openxmlformats.org/officeDocument/2006/relationships/slideLayout" Target="../slideLayouts/slideLayout445.xml"/><Relationship Id="rId85" Type="http://schemas.openxmlformats.org/officeDocument/2006/relationships/slideLayout" Target="../slideLayouts/slideLayout184.xml"/><Relationship Id="rId150" Type="http://schemas.openxmlformats.org/officeDocument/2006/relationships/slideLayout" Target="../slideLayouts/slideLayout249.xml"/><Relationship Id="rId192" Type="http://schemas.openxmlformats.org/officeDocument/2006/relationships/slideLayout" Target="../slideLayouts/slideLayout291.xml"/><Relationship Id="rId206" Type="http://schemas.openxmlformats.org/officeDocument/2006/relationships/slideLayout" Target="../slideLayouts/slideLayout305.xml"/><Relationship Id="rId248" Type="http://schemas.openxmlformats.org/officeDocument/2006/relationships/slideLayout" Target="../slideLayouts/slideLayout347.xml"/><Relationship Id="rId12" Type="http://schemas.openxmlformats.org/officeDocument/2006/relationships/slideLayout" Target="../slideLayouts/slideLayout111.xml"/><Relationship Id="rId108" Type="http://schemas.openxmlformats.org/officeDocument/2006/relationships/slideLayout" Target="../slideLayouts/slideLayout207.xml"/><Relationship Id="rId315" Type="http://schemas.openxmlformats.org/officeDocument/2006/relationships/slideLayout" Target="../slideLayouts/slideLayout414.xml"/><Relationship Id="rId357" Type="http://schemas.openxmlformats.org/officeDocument/2006/relationships/image" Target="../media/image4.png"/><Relationship Id="rId54" Type="http://schemas.openxmlformats.org/officeDocument/2006/relationships/slideLayout" Target="../slideLayouts/slideLayout153.xml"/><Relationship Id="rId96" Type="http://schemas.openxmlformats.org/officeDocument/2006/relationships/slideLayout" Target="../slideLayouts/slideLayout195.xml"/><Relationship Id="rId161" Type="http://schemas.openxmlformats.org/officeDocument/2006/relationships/slideLayout" Target="../slideLayouts/slideLayout260.xml"/><Relationship Id="rId217" Type="http://schemas.openxmlformats.org/officeDocument/2006/relationships/slideLayout" Target="../slideLayouts/slideLayout316.xml"/><Relationship Id="rId259" Type="http://schemas.openxmlformats.org/officeDocument/2006/relationships/slideLayout" Target="../slideLayouts/slideLayout358.xml"/><Relationship Id="rId23" Type="http://schemas.openxmlformats.org/officeDocument/2006/relationships/slideLayout" Target="../slideLayouts/slideLayout122.xml"/><Relationship Id="rId119" Type="http://schemas.openxmlformats.org/officeDocument/2006/relationships/slideLayout" Target="../slideLayouts/slideLayout218.xml"/><Relationship Id="rId270" Type="http://schemas.openxmlformats.org/officeDocument/2006/relationships/slideLayout" Target="../slideLayouts/slideLayout369.xml"/><Relationship Id="rId326" Type="http://schemas.openxmlformats.org/officeDocument/2006/relationships/slideLayout" Target="../slideLayouts/slideLayout425.xml"/><Relationship Id="rId65" Type="http://schemas.openxmlformats.org/officeDocument/2006/relationships/slideLayout" Target="../slideLayouts/slideLayout164.xml"/><Relationship Id="rId130" Type="http://schemas.openxmlformats.org/officeDocument/2006/relationships/slideLayout" Target="../slideLayouts/slideLayout229.xml"/><Relationship Id="rId172" Type="http://schemas.openxmlformats.org/officeDocument/2006/relationships/slideLayout" Target="../slideLayouts/slideLayout271.xml"/><Relationship Id="rId228" Type="http://schemas.openxmlformats.org/officeDocument/2006/relationships/slideLayout" Target="../slideLayouts/slideLayout327.xml"/><Relationship Id="rId281" Type="http://schemas.openxmlformats.org/officeDocument/2006/relationships/slideLayout" Target="../slideLayouts/slideLayout380.xml"/><Relationship Id="rId337" Type="http://schemas.openxmlformats.org/officeDocument/2006/relationships/slideLayout" Target="../slideLayouts/slideLayout436.xml"/><Relationship Id="rId34" Type="http://schemas.openxmlformats.org/officeDocument/2006/relationships/slideLayout" Target="../slideLayouts/slideLayout133.xml"/><Relationship Id="rId76" Type="http://schemas.openxmlformats.org/officeDocument/2006/relationships/slideLayout" Target="../slideLayouts/slideLayout175.xml"/><Relationship Id="rId141" Type="http://schemas.openxmlformats.org/officeDocument/2006/relationships/slideLayout" Target="../slideLayouts/slideLayout240.xml"/><Relationship Id="rId7" Type="http://schemas.openxmlformats.org/officeDocument/2006/relationships/slideLayout" Target="../slideLayouts/slideLayout106.xml"/><Relationship Id="rId183" Type="http://schemas.openxmlformats.org/officeDocument/2006/relationships/slideLayout" Target="../slideLayouts/slideLayout282.xml"/><Relationship Id="rId239" Type="http://schemas.openxmlformats.org/officeDocument/2006/relationships/slideLayout" Target="../slideLayouts/slideLayout338.xml"/><Relationship Id="rId250" Type="http://schemas.openxmlformats.org/officeDocument/2006/relationships/slideLayout" Target="../slideLayouts/slideLayout349.xml"/><Relationship Id="rId292" Type="http://schemas.openxmlformats.org/officeDocument/2006/relationships/slideLayout" Target="../slideLayouts/slideLayout391.xml"/><Relationship Id="rId306" Type="http://schemas.openxmlformats.org/officeDocument/2006/relationships/slideLayout" Target="../slideLayouts/slideLayout405.xml"/><Relationship Id="rId45" Type="http://schemas.openxmlformats.org/officeDocument/2006/relationships/slideLayout" Target="../slideLayouts/slideLayout144.xml"/><Relationship Id="rId87" Type="http://schemas.openxmlformats.org/officeDocument/2006/relationships/slideLayout" Target="../slideLayouts/slideLayout186.xml"/><Relationship Id="rId110" Type="http://schemas.openxmlformats.org/officeDocument/2006/relationships/slideLayout" Target="../slideLayouts/slideLayout209.xml"/><Relationship Id="rId348" Type="http://schemas.openxmlformats.org/officeDocument/2006/relationships/slideLayout" Target="../slideLayouts/slideLayout447.xml"/><Relationship Id="rId152" Type="http://schemas.openxmlformats.org/officeDocument/2006/relationships/slideLayout" Target="../slideLayouts/slideLayout251.xml"/><Relationship Id="rId194" Type="http://schemas.openxmlformats.org/officeDocument/2006/relationships/slideLayout" Target="../slideLayouts/slideLayout293.xml"/><Relationship Id="rId208" Type="http://schemas.openxmlformats.org/officeDocument/2006/relationships/slideLayout" Target="../slideLayouts/slideLayout307.xml"/><Relationship Id="rId261" Type="http://schemas.openxmlformats.org/officeDocument/2006/relationships/slideLayout" Target="../slideLayouts/slideLayout360.xml"/><Relationship Id="rId14" Type="http://schemas.openxmlformats.org/officeDocument/2006/relationships/slideLayout" Target="../slideLayouts/slideLayout113.xml"/><Relationship Id="rId56" Type="http://schemas.openxmlformats.org/officeDocument/2006/relationships/slideLayout" Target="../slideLayouts/slideLayout155.xml"/><Relationship Id="rId317" Type="http://schemas.openxmlformats.org/officeDocument/2006/relationships/slideLayout" Target="../slideLayouts/slideLayout416.xml"/><Relationship Id="rId98" Type="http://schemas.openxmlformats.org/officeDocument/2006/relationships/slideLayout" Target="../slideLayouts/slideLayout197.xml"/><Relationship Id="rId121" Type="http://schemas.openxmlformats.org/officeDocument/2006/relationships/slideLayout" Target="../slideLayouts/slideLayout220.xml"/><Relationship Id="rId163" Type="http://schemas.openxmlformats.org/officeDocument/2006/relationships/slideLayout" Target="../slideLayouts/slideLayout262.xml"/><Relationship Id="rId219" Type="http://schemas.openxmlformats.org/officeDocument/2006/relationships/slideLayout" Target="../slideLayouts/slideLayout318.xml"/><Relationship Id="rId230" Type="http://schemas.openxmlformats.org/officeDocument/2006/relationships/slideLayout" Target="../slideLayouts/slideLayout329.xml"/><Relationship Id="rId25" Type="http://schemas.openxmlformats.org/officeDocument/2006/relationships/slideLayout" Target="../slideLayouts/slideLayout124.xml"/><Relationship Id="rId46" Type="http://schemas.openxmlformats.org/officeDocument/2006/relationships/slideLayout" Target="../slideLayouts/slideLayout145.xml"/><Relationship Id="rId67" Type="http://schemas.openxmlformats.org/officeDocument/2006/relationships/slideLayout" Target="../slideLayouts/slideLayout166.xml"/><Relationship Id="rId272" Type="http://schemas.openxmlformats.org/officeDocument/2006/relationships/slideLayout" Target="../slideLayouts/slideLayout371.xml"/><Relationship Id="rId293" Type="http://schemas.openxmlformats.org/officeDocument/2006/relationships/slideLayout" Target="../slideLayouts/slideLayout392.xml"/><Relationship Id="rId307" Type="http://schemas.openxmlformats.org/officeDocument/2006/relationships/slideLayout" Target="../slideLayouts/slideLayout406.xml"/><Relationship Id="rId328" Type="http://schemas.openxmlformats.org/officeDocument/2006/relationships/slideLayout" Target="../slideLayouts/slideLayout427.xml"/><Relationship Id="rId349" Type="http://schemas.openxmlformats.org/officeDocument/2006/relationships/slideLayout" Target="../slideLayouts/slideLayout448.xml"/><Relationship Id="rId88" Type="http://schemas.openxmlformats.org/officeDocument/2006/relationships/slideLayout" Target="../slideLayouts/slideLayout187.xml"/><Relationship Id="rId111" Type="http://schemas.openxmlformats.org/officeDocument/2006/relationships/slideLayout" Target="../slideLayouts/slideLayout210.xml"/><Relationship Id="rId132" Type="http://schemas.openxmlformats.org/officeDocument/2006/relationships/slideLayout" Target="../slideLayouts/slideLayout231.xml"/><Relationship Id="rId153" Type="http://schemas.openxmlformats.org/officeDocument/2006/relationships/slideLayout" Target="../slideLayouts/slideLayout252.xml"/><Relationship Id="rId174" Type="http://schemas.openxmlformats.org/officeDocument/2006/relationships/slideLayout" Target="../slideLayouts/slideLayout273.xml"/><Relationship Id="rId195" Type="http://schemas.openxmlformats.org/officeDocument/2006/relationships/slideLayout" Target="../slideLayouts/slideLayout294.xml"/><Relationship Id="rId209" Type="http://schemas.openxmlformats.org/officeDocument/2006/relationships/slideLayout" Target="../slideLayouts/slideLayout308.xml"/><Relationship Id="rId220" Type="http://schemas.openxmlformats.org/officeDocument/2006/relationships/slideLayout" Target="../slideLayouts/slideLayout319.xml"/><Relationship Id="rId241" Type="http://schemas.openxmlformats.org/officeDocument/2006/relationships/slideLayout" Target="../slideLayouts/slideLayout340.xml"/><Relationship Id="rId15" Type="http://schemas.openxmlformats.org/officeDocument/2006/relationships/slideLayout" Target="../slideLayouts/slideLayout114.xml"/><Relationship Id="rId36" Type="http://schemas.openxmlformats.org/officeDocument/2006/relationships/slideLayout" Target="../slideLayouts/slideLayout135.xml"/><Relationship Id="rId57" Type="http://schemas.openxmlformats.org/officeDocument/2006/relationships/slideLayout" Target="../slideLayouts/slideLayout156.xml"/><Relationship Id="rId262" Type="http://schemas.openxmlformats.org/officeDocument/2006/relationships/slideLayout" Target="../slideLayouts/slideLayout361.xml"/><Relationship Id="rId283" Type="http://schemas.openxmlformats.org/officeDocument/2006/relationships/slideLayout" Target="../slideLayouts/slideLayout382.xml"/><Relationship Id="rId318" Type="http://schemas.openxmlformats.org/officeDocument/2006/relationships/slideLayout" Target="../slideLayouts/slideLayout417.xml"/><Relationship Id="rId339" Type="http://schemas.openxmlformats.org/officeDocument/2006/relationships/slideLayout" Target="../slideLayouts/slideLayout438.xml"/><Relationship Id="rId78" Type="http://schemas.openxmlformats.org/officeDocument/2006/relationships/slideLayout" Target="../slideLayouts/slideLayout177.xml"/><Relationship Id="rId99" Type="http://schemas.openxmlformats.org/officeDocument/2006/relationships/slideLayout" Target="../slideLayouts/slideLayout198.xml"/><Relationship Id="rId101" Type="http://schemas.openxmlformats.org/officeDocument/2006/relationships/slideLayout" Target="../slideLayouts/slideLayout200.xml"/><Relationship Id="rId122" Type="http://schemas.openxmlformats.org/officeDocument/2006/relationships/slideLayout" Target="../slideLayouts/slideLayout221.xml"/><Relationship Id="rId143" Type="http://schemas.openxmlformats.org/officeDocument/2006/relationships/slideLayout" Target="../slideLayouts/slideLayout242.xml"/><Relationship Id="rId164" Type="http://schemas.openxmlformats.org/officeDocument/2006/relationships/slideLayout" Target="../slideLayouts/slideLayout263.xml"/><Relationship Id="rId185" Type="http://schemas.openxmlformats.org/officeDocument/2006/relationships/slideLayout" Target="../slideLayouts/slideLayout284.xml"/><Relationship Id="rId350" Type="http://schemas.openxmlformats.org/officeDocument/2006/relationships/slideLayout" Target="../slideLayouts/slideLayout449.xml"/><Relationship Id="rId9" Type="http://schemas.openxmlformats.org/officeDocument/2006/relationships/slideLayout" Target="../slideLayouts/slideLayout108.xml"/><Relationship Id="rId210" Type="http://schemas.openxmlformats.org/officeDocument/2006/relationships/slideLayout" Target="../slideLayouts/slideLayout309.xml"/><Relationship Id="rId26" Type="http://schemas.openxmlformats.org/officeDocument/2006/relationships/slideLayout" Target="../slideLayouts/slideLayout125.xml"/><Relationship Id="rId231" Type="http://schemas.openxmlformats.org/officeDocument/2006/relationships/slideLayout" Target="../slideLayouts/slideLayout330.xml"/><Relationship Id="rId252" Type="http://schemas.openxmlformats.org/officeDocument/2006/relationships/slideLayout" Target="../slideLayouts/slideLayout351.xml"/><Relationship Id="rId273" Type="http://schemas.openxmlformats.org/officeDocument/2006/relationships/slideLayout" Target="../slideLayouts/slideLayout372.xml"/><Relationship Id="rId294" Type="http://schemas.openxmlformats.org/officeDocument/2006/relationships/slideLayout" Target="../slideLayouts/slideLayout393.xml"/><Relationship Id="rId308" Type="http://schemas.openxmlformats.org/officeDocument/2006/relationships/slideLayout" Target="../slideLayouts/slideLayout407.xml"/><Relationship Id="rId329" Type="http://schemas.openxmlformats.org/officeDocument/2006/relationships/slideLayout" Target="../slideLayouts/slideLayout428.xml"/><Relationship Id="rId47" Type="http://schemas.openxmlformats.org/officeDocument/2006/relationships/slideLayout" Target="../slideLayouts/slideLayout146.xml"/><Relationship Id="rId68" Type="http://schemas.openxmlformats.org/officeDocument/2006/relationships/slideLayout" Target="../slideLayouts/slideLayout167.xml"/><Relationship Id="rId89" Type="http://schemas.openxmlformats.org/officeDocument/2006/relationships/slideLayout" Target="../slideLayouts/slideLayout188.xml"/><Relationship Id="rId112" Type="http://schemas.openxmlformats.org/officeDocument/2006/relationships/slideLayout" Target="../slideLayouts/slideLayout211.xml"/><Relationship Id="rId133" Type="http://schemas.openxmlformats.org/officeDocument/2006/relationships/slideLayout" Target="../slideLayouts/slideLayout232.xml"/><Relationship Id="rId154" Type="http://schemas.openxmlformats.org/officeDocument/2006/relationships/slideLayout" Target="../slideLayouts/slideLayout253.xml"/><Relationship Id="rId175" Type="http://schemas.openxmlformats.org/officeDocument/2006/relationships/slideLayout" Target="../slideLayouts/slideLayout274.xml"/><Relationship Id="rId340" Type="http://schemas.openxmlformats.org/officeDocument/2006/relationships/slideLayout" Target="../slideLayouts/slideLayout439.xml"/><Relationship Id="rId196" Type="http://schemas.openxmlformats.org/officeDocument/2006/relationships/slideLayout" Target="../slideLayouts/slideLayout295.xml"/><Relationship Id="rId200" Type="http://schemas.openxmlformats.org/officeDocument/2006/relationships/slideLayout" Target="../slideLayouts/slideLayout299.xml"/><Relationship Id="rId16" Type="http://schemas.openxmlformats.org/officeDocument/2006/relationships/slideLayout" Target="../slideLayouts/slideLayout115.xml"/><Relationship Id="rId221" Type="http://schemas.openxmlformats.org/officeDocument/2006/relationships/slideLayout" Target="../slideLayouts/slideLayout320.xml"/><Relationship Id="rId242" Type="http://schemas.openxmlformats.org/officeDocument/2006/relationships/slideLayout" Target="../slideLayouts/slideLayout341.xml"/><Relationship Id="rId263" Type="http://schemas.openxmlformats.org/officeDocument/2006/relationships/slideLayout" Target="../slideLayouts/slideLayout362.xml"/><Relationship Id="rId284" Type="http://schemas.openxmlformats.org/officeDocument/2006/relationships/slideLayout" Target="../slideLayouts/slideLayout383.xml"/><Relationship Id="rId319" Type="http://schemas.openxmlformats.org/officeDocument/2006/relationships/slideLayout" Target="../slideLayouts/slideLayout418.xml"/><Relationship Id="rId37" Type="http://schemas.openxmlformats.org/officeDocument/2006/relationships/slideLayout" Target="../slideLayouts/slideLayout136.xml"/><Relationship Id="rId58" Type="http://schemas.openxmlformats.org/officeDocument/2006/relationships/slideLayout" Target="../slideLayouts/slideLayout157.xml"/><Relationship Id="rId79" Type="http://schemas.openxmlformats.org/officeDocument/2006/relationships/slideLayout" Target="../slideLayouts/slideLayout178.xml"/><Relationship Id="rId102" Type="http://schemas.openxmlformats.org/officeDocument/2006/relationships/slideLayout" Target="../slideLayouts/slideLayout201.xml"/><Relationship Id="rId123" Type="http://schemas.openxmlformats.org/officeDocument/2006/relationships/slideLayout" Target="../slideLayouts/slideLayout222.xml"/><Relationship Id="rId144" Type="http://schemas.openxmlformats.org/officeDocument/2006/relationships/slideLayout" Target="../slideLayouts/slideLayout243.xml"/><Relationship Id="rId330" Type="http://schemas.openxmlformats.org/officeDocument/2006/relationships/slideLayout" Target="../slideLayouts/slideLayout429.xml"/><Relationship Id="rId90" Type="http://schemas.openxmlformats.org/officeDocument/2006/relationships/slideLayout" Target="../slideLayouts/slideLayout189.xml"/><Relationship Id="rId165" Type="http://schemas.openxmlformats.org/officeDocument/2006/relationships/slideLayout" Target="../slideLayouts/slideLayout264.xml"/><Relationship Id="rId186" Type="http://schemas.openxmlformats.org/officeDocument/2006/relationships/slideLayout" Target="../slideLayouts/slideLayout285.xml"/><Relationship Id="rId351" Type="http://schemas.openxmlformats.org/officeDocument/2006/relationships/slideLayout" Target="../slideLayouts/slideLayout450.xml"/><Relationship Id="rId211" Type="http://schemas.openxmlformats.org/officeDocument/2006/relationships/slideLayout" Target="../slideLayouts/slideLayout310.xml"/><Relationship Id="rId232" Type="http://schemas.openxmlformats.org/officeDocument/2006/relationships/slideLayout" Target="../slideLayouts/slideLayout331.xml"/><Relationship Id="rId253" Type="http://schemas.openxmlformats.org/officeDocument/2006/relationships/slideLayout" Target="../slideLayouts/slideLayout352.xml"/><Relationship Id="rId274" Type="http://schemas.openxmlformats.org/officeDocument/2006/relationships/slideLayout" Target="../slideLayouts/slideLayout373.xml"/><Relationship Id="rId295" Type="http://schemas.openxmlformats.org/officeDocument/2006/relationships/slideLayout" Target="../slideLayouts/slideLayout394.xml"/><Relationship Id="rId309" Type="http://schemas.openxmlformats.org/officeDocument/2006/relationships/slideLayout" Target="../slideLayouts/slideLayout408.xml"/><Relationship Id="rId27" Type="http://schemas.openxmlformats.org/officeDocument/2006/relationships/slideLayout" Target="../slideLayouts/slideLayout126.xml"/><Relationship Id="rId48" Type="http://schemas.openxmlformats.org/officeDocument/2006/relationships/slideLayout" Target="../slideLayouts/slideLayout147.xml"/><Relationship Id="rId69" Type="http://schemas.openxmlformats.org/officeDocument/2006/relationships/slideLayout" Target="../slideLayouts/slideLayout168.xml"/><Relationship Id="rId113" Type="http://schemas.openxmlformats.org/officeDocument/2006/relationships/slideLayout" Target="../slideLayouts/slideLayout212.xml"/><Relationship Id="rId134" Type="http://schemas.openxmlformats.org/officeDocument/2006/relationships/slideLayout" Target="../slideLayouts/slideLayout233.xml"/><Relationship Id="rId320" Type="http://schemas.openxmlformats.org/officeDocument/2006/relationships/slideLayout" Target="../slideLayouts/slideLayout419.xml"/><Relationship Id="rId80" Type="http://schemas.openxmlformats.org/officeDocument/2006/relationships/slideLayout" Target="../slideLayouts/slideLayout179.xml"/><Relationship Id="rId155" Type="http://schemas.openxmlformats.org/officeDocument/2006/relationships/slideLayout" Target="../slideLayouts/slideLayout254.xml"/><Relationship Id="rId176" Type="http://schemas.openxmlformats.org/officeDocument/2006/relationships/slideLayout" Target="../slideLayouts/slideLayout275.xml"/><Relationship Id="rId197" Type="http://schemas.openxmlformats.org/officeDocument/2006/relationships/slideLayout" Target="../slideLayouts/slideLayout296.xml"/><Relationship Id="rId341" Type="http://schemas.openxmlformats.org/officeDocument/2006/relationships/slideLayout" Target="../slideLayouts/slideLayout440.xml"/><Relationship Id="rId201" Type="http://schemas.openxmlformats.org/officeDocument/2006/relationships/slideLayout" Target="../slideLayouts/slideLayout300.xml"/><Relationship Id="rId222" Type="http://schemas.openxmlformats.org/officeDocument/2006/relationships/slideLayout" Target="../slideLayouts/slideLayout321.xml"/><Relationship Id="rId243" Type="http://schemas.openxmlformats.org/officeDocument/2006/relationships/slideLayout" Target="../slideLayouts/slideLayout342.xml"/><Relationship Id="rId264" Type="http://schemas.openxmlformats.org/officeDocument/2006/relationships/slideLayout" Target="../slideLayouts/slideLayout363.xml"/><Relationship Id="rId285" Type="http://schemas.openxmlformats.org/officeDocument/2006/relationships/slideLayout" Target="../slideLayouts/slideLayout384.xml"/><Relationship Id="rId17" Type="http://schemas.openxmlformats.org/officeDocument/2006/relationships/slideLayout" Target="../slideLayouts/slideLayout116.xml"/><Relationship Id="rId38" Type="http://schemas.openxmlformats.org/officeDocument/2006/relationships/slideLayout" Target="../slideLayouts/slideLayout137.xml"/><Relationship Id="rId59" Type="http://schemas.openxmlformats.org/officeDocument/2006/relationships/slideLayout" Target="../slideLayouts/slideLayout158.xml"/><Relationship Id="rId103" Type="http://schemas.openxmlformats.org/officeDocument/2006/relationships/slideLayout" Target="../slideLayouts/slideLayout202.xml"/><Relationship Id="rId124" Type="http://schemas.openxmlformats.org/officeDocument/2006/relationships/slideLayout" Target="../slideLayouts/slideLayout223.xml"/><Relationship Id="rId310" Type="http://schemas.openxmlformats.org/officeDocument/2006/relationships/slideLayout" Target="../slideLayouts/slideLayout409.xml"/><Relationship Id="rId70" Type="http://schemas.openxmlformats.org/officeDocument/2006/relationships/slideLayout" Target="../slideLayouts/slideLayout169.xml"/><Relationship Id="rId91" Type="http://schemas.openxmlformats.org/officeDocument/2006/relationships/slideLayout" Target="../slideLayouts/slideLayout190.xml"/><Relationship Id="rId145" Type="http://schemas.openxmlformats.org/officeDocument/2006/relationships/slideLayout" Target="../slideLayouts/slideLayout244.xml"/><Relationship Id="rId166" Type="http://schemas.openxmlformats.org/officeDocument/2006/relationships/slideLayout" Target="../slideLayouts/slideLayout265.xml"/><Relationship Id="rId187" Type="http://schemas.openxmlformats.org/officeDocument/2006/relationships/slideLayout" Target="../slideLayouts/slideLayout286.xml"/><Relationship Id="rId331" Type="http://schemas.openxmlformats.org/officeDocument/2006/relationships/slideLayout" Target="../slideLayouts/slideLayout430.xml"/><Relationship Id="rId352" Type="http://schemas.openxmlformats.org/officeDocument/2006/relationships/slideLayout" Target="../slideLayouts/slideLayout451.xml"/><Relationship Id="rId1" Type="http://schemas.openxmlformats.org/officeDocument/2006/relationships/slideLayout" Target="../slideLayouts/slideLayout100.xml"/><Relationship Id="rId212" Type="http://schemas.openxmlformats.org/officeDocument/2006/relationships/slideLayout" Target="../slideLayouts/slideLayout311.xml"/><Relationship Id="rId233" Type="http://schemas.openxmlformats.org/officeDocument/2006/relationships/slideLayout" Target="../slideLayouts/slideLayout332.xml"/><Relationship Id="rId254" Type="http://schemas.openxmlformats.org/officeDocument/2006/relationships/slideLayout" Target="../slideLayouts/slideLayout353.xml"/><Relationship Id="rId28" Type="http://schemas.openxmlformats.org/officeDocument/2006/relationships/slideLayout" Target="../slideLayouts/slideLayout127.xml"/><Relationship Id="rId49" Type="http://schemas.openxmlformats.org/officeDocument/2006/relationships/slideLayout" Target="../slideLayouts/slideLayout148.xml"/><Relationship Id="rId114" Type="http://schemas.openxmlformats.org/officeDocument/2006/relationships/slideLayout" Target="../slideLayouts/slideLayout213.xml"/><Relationship Id="rId275" Type="http://schemas.openxmlformats.org/officeDocument/2006/relationships/slideLayout" Target="../slideLayouts/slideLayout374.xml"/><Relationship Id="rId296" Type="http://schemas.openxmlformats.org/officeDocument/2006/relationships/slideLayout" Target="../slideLayouts/slideLayout395.xml"/><Relationship Id="rId300" Type="http://schemas.openxmlformats.org/officeDocument/2006/relationships/slideLayout" Target="../slideLayouts/slideLayout399.xml"/><Relationship Id="rId60" Type="http://schemas.openxmlformats.org/officeDocument/2006/relationships/slideLayout" Target="../slideLayouts/slideLayout159.xml"/><Relationship Id="rId81" Type="http://schemas.openxmlformats.org/officeDocument/2006/relationships/slideLayout" Target="../slideLayouts/slideLayout180.xml"/><Relationship Id="rId135" Type="http://schemas.openxmlformats.org/officeDocument/2006/relationships/slideLayout" Target="../slideLayouts/slideLayout234.xml"/><Relationship Id="rId156" Type="http://schemas.openxmlformats.org/officeDocument/2006/relationships/slideLayout" Target="../slideLayouts/slideLayout255.xml"/><Relationship Id="rId177" Type="http://schemas.openxmlformats.org/officeDocument/2006/relationships/slideLayout" Target="../slideLayouts/slideLayout276.xml"/><Relationship Id="rId198" Type="http://schemas.openxmlformats.org/officeDocument/2006/relationships/slideLayout" Target="../slideLayouts/slideLayout297.xml"/><Relationship Id="rId321" Type="http://schemas.openxmlformats.org/officeDocument/2006/relationships/slideLayout" Target="../slideLayouts/slideLayout420.xml"/><Relationship Id="rId342" Type="http://schemas.openxmlformats.org/officeDocument/2006/relationships/slideLayout" Target="../slideLayouts/slideLayout441.xml"/><Relationship Id="rId202" Type="http://schemas.openxmlformats.org/officeDocument/2006/relationships/slideLayout" Target="../slideLayouts/slideLayout301.xml"/><Relationship Id="rId223" Type="http://schemas.openxmlformats.org/officeDocument/2006/relationships/slideLayout" Target="../slideLayouts/slideLayout322.xml"/><Relationship Id="rId244" Type="http://schemas.openxmlformats.org/officeDocument/2006/relationships/slideLayout" Target="../slideLayouts/slideLayout343.xml"/><Relationship Id="rId18" Type="http://schemas.openxmlformats.org/officeDocument/2006/relationships/slideLayout" Target="../slideLayouts/slideLayout117.xml"/><Relationship Id="rId39" Type="http://schemas.openxmlformats.org/officeDocument/2006/relationships/slideLayout" Target="../slideLayouts/slideLayout138.xml"/><Relationship Id="rId265" Type="http://schemas.openxmlformats.org/officeDocument/2006/relationships/slideLayout" Target="../slideLayouts/slideLayout364.xml"/><Relationship Id="rId286" Type="http://schemas.openxmlformats.org/officeDocument/2006/relationships/slideLayout" Target="../slideLayouts/slideLayout385.xml"/><Relationship Id="rId50" Type="http://schemas.openxmlformats.org/officeDocument/2006/relationships/slideLayout" Target="../slideLayouts/slideLayout149.xml"/><Relationship Id="rId104" Type="http://schemas.openxmlformats.org/officeDocument/2006/relationships/slideLayout" Target="../slideLayouts/slideLayout203.xml"/><Relationship Id="rId125" Type="http://schemas.openxmlformats.org/officeDocument/2006/relationships/slideLayout" Target="../slideLayouts/slideLayout224.xml"/><Relationship Id="rId146" Type="http://schemas.openxmlformats.org/officeDocument/2006/relationships/slideLayout" Target="../slideLayouts/slideLayout245.xml"/><Relationship Id="rId167" Type="http://schemas.openxmlformats.org/officeDocument/2006/relationships/slideLayout" Target="../slideLayouts/slideLayout266.xml"/><Relationship Id="rId188" Type="http://schemas.openxmlformats.org/officeDocument/2006/relationships/slideLayout" Target="../slideLayouts/slideLayout287.xml"/><Relationship Id="rId311" Type="http://schemas.openxmlformats.org/officeDocument/2006/relationships/slideLayout" Target="../slideLayouts/slideLayout410.xml"/><Relationship Id="rId332" Type="http://schemas.openxmlformats.org/officeDocument/2006/relationships/slideLayout" Target="../slideLayouts/slideLayout431.xml"/><Relationship Id="rId353" Type="http://schemas.openxmlformats.org/officeDocument/2006/relationships/slideLayout" Target="../slideLayouts/slideLayout452.xml"/><Relationship Id="rId71" Type="http://schemas.openxmlformats.org/officeDocument/2006/relationships/slideLayout" Target="../slideLayouts/slideLayout170.xml"/><Relationship Id="rId92" Type="http://schemas.openxmlformats.org/officeDocument/2006/relationships/slideLayout" Target="../slideLayouts/slideLayout191.xml"/><Relationship Id="rId213" Type="http://schemas.openxmlformats.org/officeDocument/2006/relationships/slideLayout" Target="../slideLayouts/slideLayout312.xml"/><Relationship Id="rId234" Type="http://schemas.openxmlformats.org/officeDocument/2006/relationships/slideLayout" Target="../slideLayouts/slideLayout333.xml"/><Relationship Id="rId2" Type="http://schemas.openxmlformats.org/officeDocument/2006/relationships/slideLayout" Target="../slideLayouts/slideLayout101.xml"/><Relationship Id="rId29" Type="http://schemas.openxmlformats.org/officeDocument/2006/relationships/slideLayout" Target="../slideLayouts/slideLayout128.xml"/><Relationship Id="rId255" Type="http://schemas.openxmlformats.org/officeDocument/2006/relationships/slideLayout" Target="../slideLayouts/slideLayout354.xml"/><Relationship Id="rId276" Type="http://schemas.openxmlformats.org/officeDocument/2006/relationships/slideLayout" Target="../slideLayouts/slideLayout375.xml"/><Relationship Id="rId297" Type="http://schemas.openxmlformats.org/officeDocument/2006/relationships/slideLayout" Target="../slideLayouts/slideLayout396.xml"/><Relationship Id="rId40" Type="http://schemas.openxmlformats.org/officeDocument/2006/relationships/slideLayout" Target="../slideLayouts/slideLayout139.xml"/><Relationship Id="rId115" Type="http://schemas.openxmlformats.org/officeDocument/2006/relationships/slideLayout" Target="../slideLayouts/slideLayout214.xml"/><Relationship Id="rId136" Type="http://schemas.openxmlformats.org/officeDocument/2006/relationships/slideLayout" Target="../slideLayouts/slideLayout235.xml"/><Relationship Id="rId157" Type="http://schemas.openxmlformats.org/officeDocument/2006/relationships/slideLayout" Target="../slideLayouts/slideLayout256.xml"/><Relationship Id="rId178" Type="http://schemas.openxmlformats.org/officeDocument/2006/relationships/slideLayout" Target="../slideLayouts/slideLayout277.xml"/><Relationship Id="rId301" Type="http://schemas.openxmlformats.org/officeDocument/2006/relationships/slideLayout" Target="../slideLayouts/slideLayout400.xml"/><Relationship Id="rId322" Type="http://schemas.openxmlformats.org/officeDocument/2006/relationships/slideLayout" Target="../slideLayouts/slideLayout421.xml"/><Relationship Id="rId343" Type="http://schemas.openxmlformats.org/officeDocument/2006/relationships/slideLayout" Target="../slideLayouts/slideLayout442.xml"/><Relationship Id="rId61" Type="http://schemas.openxmlformats.org/officeDocument/2006/relationships/slideLayout" Target="../slideLayouts/slideLayout160.xml"/><Relationship Id="rId82" Type="http://schemas.openxmlformats.org/officeDocument/2006/relationships/slideLayout" Target="../slideLayouts/slideLayout181.xml"/><Relationship Id="rId199" Type="http://schemas.openxmlformats.org/officeDocument/2006/relationships/slideLayout" Target="../slideLayouts/slideLayout298.xml"/><Relationship Id="rId203" Type="http://schemas.openxmlformats.org/officeDocument/2006/relationships/slideLayout" Target="../slideLayouts/slideLayout302.xml"/><Relationship Id="rId19" Type="http://schemas.openxmlformats.org/officeDocument/2006/relationships/slideLayout" Target="../slideLayouts/slideLayout118.xml"/><Relationship Id="rId224" Type="http://schemas.openxmlformats.org/officeDocument/2006/relationships/slideLayout" Target="../slideLayouts/slideLayout323.xml"/><Relationship Id="rId245" Type="http://schemas.openxmlformats.org/officeDocument/2006/relationships/slideLayout" Target="../slideLayouts/slideLayout344.xml"/><Relationship Id="rId266" Type="http://schemas.openxmlformats.org/officeDocument/2006/relationships/slideLayout" Target="../slideLayouts/slideLayout365.xml"/><Relationship Id="rId287" Type="http://schemas.openxmlformats.org/officeDocument/2006/relationships/slideLayout" Target="../slideLayouts/slideLayout386.xml"/><Relationship Id="rId30" Type="http://schemas.openxmlformats.org/officeDocument/2006/relationships/slideLayout" Target="../slideLayouts/slideLayout129.xml"/><Relationship Id="rId105" Type="http://schemas.openxmlformats.org/officeDocument/2006/relationships/slideLayout" Target="../slideLayouts/slideLayout204.xml"/><Relationship Id="rId126" Type="http://schemas.openxmlformats.org/officeDocument/2006/relationships/slideLayout" Target="../slideLayouts/slideLayout225.xml"/><Relationship Id="rId147" Type="http://schemas.openxmlformats.org/officeDocument/2006/relationships/slideLayout" Target="../slideLayouts/slideLayout246.xml"/><Relationship Id="rId168" Type="http://schemas.openxmlformats.org/officeDocument/2006/relationships/slideLayout" Target="../slideLayouts/slideLayout267.xml"/><Relationship Id="rId312" Type="http://schemas.openxmlformats.org/officeDocument/2006/relationships/slideLayout" Target="../slideLayouts/slideLayout411.xml"/><Relationship Id="rId333" Type="http://schemas.openxmlformats.org/officeDocument/2006/relationships/slideLayout" Target="../slideLayouts/slideLayout432.xml"/><Relationship Id="rId354" Type="http://schemas.openxmlformats.org/officeDocument/2006/relationships/slideLayout" Target="../slideLayouts/slideLayout453.xml"/><Relationship Id="rId51" Type="http://schemas.openxmlformats.org/officeDocument/2006/relationships/slideLayout" Target="../slideLayouts/slideLayout150.xml"/><Relationship Id="rId72" Type="http://schemas.openxmlformats.org/officeDocument/2006/relationships/slideLayout" Target="../slideLayouts/slideLayout171.xml"/><Relationship Id="rId93" Type="http://schemas.openxmlformats.org/officeDocument/2006/relationships/slideLayout" Target="../slideLayouts/slideLayout192.xml"/><Relationship Id="rId189" Type="http://schemas.openxmlformats.org/officeDocument/2006/relationships/slideLayout" Target="../slideLayouts/slideLayout288.xml"/><Relationship Id="rId3" Type="http://schemas.openxmlformats.org/officeDocument/2006/relationships/slideLayout" Target="../slideLayouts/slideLayout102.xml"/><Relationship Id="rId214" Type="http://schemas.openxmlformats.org/officeDocument/2006/relationships/slideLayout" Target="../slideLayouts/slideLayout313.xml"/><Relationship Id="rId235" Type="http://schemas.openxmlformats.org/officeDocument/2006/relationships/slideLayout" Target="../slideLayouts/slideLayout334.xml"/><Relationship Id="rId256" Type="http://schemas.openxmlformats.org/officeDocument/2006/relationships/slideLayout" Target="../slideLayouts/slideLayout355.xml"/><Relationship Id="rId277" Type="http://schemas.openxmlformats.org/officeDocument/2006/relationships/slideLayout" Target="../slideLayouts/slideLayout376.xml"/><Relationship Id="rId298" Type="http://schemas.openxmlformats.org/officeDocument/2006/relationships/slideLayout" Target="../slideLayouts/slideLayout397.xml"/><Relationship Id="rId116" Type="http://schemas.openxmlformats.org/officeDocument/2006/relationships/slideLayout" Target="../slideLayouts/slideLayout215.xml"/><Relationship Id="rId137" Type="http://schemas.openxmlformats.org/officeDocument/2006/relationships/slideLayout" Target="../slideLayouts/slideLayout236.xml"/><Relationship Id="rId158" Type="http://schemas.openxmlformats.org/officeDocument/2006/relationships/slideLayout" Target="../slideLayouts/slideLayout257.xml"/><Relationship Id="rId302" Type="http://schemas.openxmlformats.org/officeDocument/2006/relationships/slideLayout" Target="../slideLayouts/slideLayout401.xml"/><Relationship Id="rId323" Type="http://schemas.openxmlformats.org/officeDocument/2006/relationships/slideLayout" Target="../slideLayouts/slideLayout422.xml"/><Relationship Id="rId344" Type="http://schemas.openxmlformats.org/officeDocument/2006/relationships/slideLayout" Target="../slideLayouts/slideLayout443.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62" Type="http://schemas.openxmlformats.org/officeDocument/2006/relationships/slideLayout" Target="../slideLayouts/slideLayout161.xml"/><Relationship Id="rId83" Type="http://schemas.openxmlformats.org/officeDocument/2006/relationships/slideLayout" Target="../slideLayouts/slideLayout182.xml"/><Relationship Id="rId179" Type="http://schemas.openxmlformats.org/officeDocument/2006/relationships/slideLayout" Target="../slideLayouts/slideLayout278.xml"/><Relationship Id="rId190" Type="http://schemas.openxmlformats.org/officeDocument/2006/relationships/slideLayout" Target="../slideLayouts/slideLayout289.xml"/><Relationship Id="rId204" Type="http://schemas.openxmlformats.org/officeDocument/2006/relationships/slideLayout" Target="../slideLayouts/slideLayout303.xml"/><Relationship Id="rId225" Type="http://schemas.openxmlformats.org/officeDocument/2006/relationships/slideLayout" Target="../slideLayouts/slideLayout324.xml"/><Relationship Id="rId246" Type="http://schemas.openxmlformats.org/officeDocument/2006/relationships/slideLayout" Target="../slideLayouts/slideLayout345.xml"/><Relationship Id="rId267" Type="http://schemas.openxmlformats.org/officeDocument/2006/relationships/slideLayout" Target="../slideLayouts/slideLayout366.xml"/><Relationship Id="rId288" Type="http://schemas.openxmlformats.org/officeDocument/2006/relationships/slideLayout" Target="../slideLayouts/slideLayout387.xml"/><Relationship Id="rId106" Type="http://schemas.openxmlformats.org/officeDocument/2006/relationships/slideLayout" Target="../slideLayouts/slideLayout205.xml"/><Relationship Id="rId127" Type="http://schemas.openxmlformats.org/officeDocument/2006/relationships/slideLayout" Target="../slideLayouts/slideLayout226.xml"/><Relationship Id="rId313" Type="http://schemas.openxmlformats.org/officeDocument/2006/relationships/slideLayout" Target="../slideLayouts/slideLayout412.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52" Type="http://schemas.openxmlformats.org/officeDocument/2006/relationships/slideLayout" Target="../slideLayouts/slideLayout151.xml"/><Relationship Id="rId73" Type="http://schemas.openxmlformats.org/officeDocument/2006/relationships/slideLayout" Target="../slideLayouts/slideLayout172.xml"/><Relationship Id="rId94" Type="http://schemas.openxmlformats.org/officeDocument/2006/relationships/slideLayout" Target="../slideLayouts/slideLayout193.xml"/><Relationship Id="rId148" Type="http://schemas.openxmlformats.org/officeDocument/2006/relationships/slideLayout" Target="../slideLayouts/slideLayout247.xml"/><Relationship Id="rId169" Type="http://schemas.openxmlformats.org/officeDocument/2006/relationships/slideLayout" Target="../slideLayouts/slideLayout268.xml"/><Relationship Id="rId334" Type="http://schemas.openxmlformats.org/officeDocument/2006/relationships/slideLayout" Target="../slideLayouts/slideLayout433.xml"/><Relationship Id="rId355" Type="http://schemas.openxmlformats.org/officeDocument/2006/relationships/slideLayout" Target="../slideLayouts/slideLayout454.xml"/><Relationship Id="rId4" Type="http://schemas.openxmlformats.org/officeDocument/2006/relationships/slideLayout" Target="../slideLayouts/slideLayout103.xml"/><Relationship Id="rId180" Type="http://schemas.openxmlformats.org/officeDocument/2006/relationships/slideLayout" Target="../slideLayouts/slideLayout279.xml"/><Relationship Id="rId215" Type="http://schemas.openxmlformats.org/officeDocument/2006/relationships/slideLayout" Target="../slideLayouts/slideLayout314.xml"/><Relationship Id="rId236" Type="http://schemas.openxmlformats.org/officeDocument/2006/relationships/slideLayout" Target="../slideLayouts/slideLayout335.xml"/><Relationship Id="rId257" Type="http://schemas.openxmlformats.org/officeDocument/2006/relationships/slideLayout" Target="../slideLayouts/slideLayout356.xml"/><Relationship Id="rId278" Type="http://schemas.openxmlformats.org/officeDocument/2006/relationships/slideLayout" Target="../slideLayouts/slideLayout377.xml"/><Relationship Id="rId303" Type="http://schemas.openxmlformats.org/officeDocument/2006/relationships/slideLayout" Target="../slideLayouts/slideLayout402.xml"/><Relationship Id="rId42" Type="http://schemas.openxmlformats.org/officeDocument/2006/relationships/slideLayout" Target="../slideLayouts/slideLayout141.xml"/><Relationship Id="rId84" Type="http://schemas.openxmlformats.org/officeDocument/2006/relationships/slideLayout" Target="../slideLayouts/slideLayout183.xml"/><Relationship Id="rId138" Type="http://schemas.openxmlformats.org/officeDocument/2006/relationships/slideLayout" Target="../slideLayouts/slideLayout237.xml"/><Relationship Id="rId345" Type="http://schemas.openxmlformats.org/officeDocument/2006/relationships/slideLayout" Target="../slideLayouts/slideLayout444.xml"/><Relationship Id="rId191" Type="http://schemas.openxmlformats.org/officeDocument/2006/relationships/slideLayout" Target="../slideLayouts/slideLayout290.xml"/><Relationship Id="rId205" Type="http://schemas.openxmlformats.org/officeDocument/2006/relationships/slideLayout" Target="../slideLayouts/slideLayout304.xml"/><Relationship Id="rId247" Type="http://schemas.openxmlformats.org/officeDocument/2006/relationships/slideLayout" Target="../slideLayouts/slideLayout346.xml"/><Relationship Id="rId107" Type="http://schemas.openxmlformats.org/officeDocument/2006/relationships/slideLayout" Target="../slideLayouts/slideLayout206.xml"/><Relationship Id="rId289" Type="http://schemas.openxmlformats.org/officeDocument/2006/relationships/slideLayout" Target="../slideLayouts/slideLayout388.xml"/><Relationship Id="rId11" Type="http://schemas.openxmlformats.org/officeDocument/2006/relationships/slideLayout" Target="../slideLayouts/slideLayout110.xml"/><Relationship Id="rId53" Type="http://schemas.openxmlformats.org/officeDocument/2006/relationships/slideLayout" Target="../slideLayouts/slideLayout152.xml"/><Relationship Id="rId149" Type="http://schemas.openxmlformats.org/officeDocument/2006/relationships/slideLayout" Target="../slideLayouts/slideLayout248.xml"/><Relationship Id="rId314" Type="http://schemas.openxmlformats.org/officeDocument/2006/relationships/slideLayout" Target="../slideLayouts/slideLayout413.xml"/><Relationship Id="rId356" Type="http://schemas.openxmlformats.org/officeDocument/2006/relationships/theme" Target="../theme/theme9.xml"/><Relationship Id="rId95" Type="http://schemas.openxmlformats.org/officeDocument/2006/relationships/slideLayout" Target="../slideLayouts/slideLayout194.xml"/><Relationship Id="rId160" Type="http://schemas.openxmlformats.org/officeDocument/2006/relationships/slideLayout" Target="../slideLayouts/slideLayout259.xml"/><Relationship Id="rId216" Type="http://schemas.openxmlformats.org/officeDocument/2006/relationships/slideLayout" Target="../slideLayouts/slideLayout315.xml"/><Relationship Id="rId258" Type="http://schemas.openxmlformats.org/officeDocument/2006/relationships/slideLayout" Target="../slideLayouts/slideLayout357.xml"/><Relationship Id="rId22" Type="http://schemas.openxmlformats.org/officeDocument/2006/relationships/slideLayout" Target="../slideLayouts/slideLayout121.xml"/><Relationship Id="rId64" Type="http://schemas.openxmlformats.org/officeDocument/2006/relationships/slideLayout" Target="../slideLayouts/slideLayout163.xml"/><Relationship Id="rId118" Type="http://schemas.openxmlformats.org/officeDocument/2006/relationships/slideLayout" Target="../slideLayouts/slideLayout217.xml"/><Relationship Id="rId325" Type="http://schemas.openxmlformats.org/officeDocument/2006/relationships/slideLayout" Target="../slideLayouts/slideLayout424.xml"/><Relationship Id="rId171" Type="http://schemas.openxmlformats.org/officeDocument/2006/relationships/slideLayout" Target="../slideLayouts/slideLayout270.xml"/><Relationship Id="rId227" Type="http://schemas.openxmlformats.org/officeDocument/2006/relationships/slideLayout" Target="../slideLayouts/slideLayout326.xml"/><Relationship Id="rId269" Type="http://schemas.openxmlformats.org/officeDocument/2006/relationships/slideLayout" Target="../slideLayouts/slideLayout368.xml"/><Relationship Id="rId33" Type="http://schemas.openxmlformats.org/officeDocument/2006/relationships/slideLayout" Target="../slideLayouts/slideLayout132.xml"/><Relationship Id="rId129" Type="http://schemas.openxmlformats.org/officeDocument/2006/relationships/slideLayout" Target="../slideLayouts/slideLayout228.xml"/><Relationship Id="rId280" Type="http://schemas.openxmlformats.org/officeDocument/2006/relationships/slideLayout" Target="../slideLayouts/slideLayout379.xml"/><Relationship Id="rId336" Type="http://schemas.openxmlformats.org/officeDocument/2006/relationships/slideLayout" Target="../slideLayouts/slideLayout435.xml"/><Relationship Id="rId75" Type="http://schemas.openxmlformats.org/officeDocument/2006/relationships/slideLayout" Target="../slideLayouts/slideLayout174.xml"/><Relationship Id="rId140" Type="http://schemas.openxmlformats.org/officeDocument/2006/relationships/slideLayout" Target="../slideLayouts/slideLayout239.xml"/><Relationship Id="rId182" Type="http://schemas.openxmlformats.org/officeDocument/2006/relationships/slideLayout" Target="../slideLayouts/slideLayout281.xml"/><Relationship Id="rId6" Type="http://schemas.openxmlformats.org/officeDocument/2006/relationships/slideLayout" Target="../slideLayouts/slideLayout105.xml"/><Relationship Id="rId238" Type="http://schemas.openxmlformats.org/officeDocument/2006/relationships/slideLayout" Target="../slideLayouts/slideLayout337.xml"/><Relationship Id="rId291" Type="http://schemas.openxmlformats.org/officeDocument/2006/relationships/slideLayout" Target="../slideLayouts/slideLayout390.xml"/><Relationship Id="rId305" Type="http://schemas.openxmlformats.org/officeDocument/2006/relationships/slideLayout" Target="../slideLayouts/slideLayout404.xml"/><Relationship Id="rId347" Type="http://schemas.openxmlformats.org/officeDocument/2006/relationships/slideLayout" Target="../slideLayouts/slideLayout446.xml"/><Relationship Id="rId44" Type="http://schemas.openxmlformats.org/officeDocument/2006/relationships/slideLayout" Target="../slideLayouts/slideLayout143.xml"/><Relationship Id="rId86" Type="http://schemas.openxmlformats.org/officeDocument/2006/relationships/slideLayout" Target="../slideLayouts/slideLayout185.xml"/><Relationship Id="rId151" Type="http://schemas.openxmlformats.org/officeDocument/2006/relationships/slideLayout" Target="../slideLayouts/slideLayout250.xml"/><Relationship Id="rId193" Type="http://schemas.openxmlformats.org/officeDocument/2006/relationships/slideLayout" Target="../slideLayouts/slideLayout292.xml"/><Relationship Id="rId207" Type="http://schemas.openxmlformats.org/officeDocument/2006/relationships/slideLayout" Target="../slideLayouts/slideLayout306.xml"/><Relationship Id="rId249" Type="http://schemas.openxmlformats.org/officeDocument/2006/relationships/slideLayout" Target="../slideLayouts/slideLayout348.xml"/><Relationship Id="rId13" Type="http://schemas.openxmlformats.org/officeDocument/2006/relationships/slideLayout" Target="../slideLayouts/slideLayout112.xml"/><Relationship Id="rId109" Type="http://schemas.openxmlformats.org/officeDocument/2006/relationships/slideLayout" Target="../slideLayouts/slideLayout208.xml"/><Relationship Id="rId260" Type="http://schemas.openxmlformats.org/officeDocument/2006/relationships/slideLayout" Target="../slideLayouts/slideLayout359.xml"/><Relationship Id="rId316" Type="http://schemas.openxmlformats.org/officeDocument/2006/relationships/slideLayout" Target="../slideLayouts/slideLayout415.xml"/><Relationship Id="rId55" Type="http://schemas.openxmlformats.org/officeDocument/2006/relationships/slideLayout" Target="../slideLayouts/slideLayout154.xml"/><Relationship Id="rId97" Type="http://schemas.openxmlformats.org/officeDocument/2006/relationships/slideLayout" Target="../slideLayouts/slideLayout196.xml"/><Relationship Id="rId120" Type="http://schemas.openxmlformats.org/officeDocument/2006/relationships/slideLayout" Target="../slideLayouts/slideLayout219.xml"/><Relationship Id="rId162" Type="http://schemas.openxmlformats.org/officeDocument/2006/relationships/slideLayout" Target="../slideLayouts/slideLayout261.xml"/><Relationship Id="rId218" Type="http://schemas.openxmlformats.org/officeDocument/2006/relationships/slideLayout" Target="../slideLayouts/slideLayout317.xml"/><Relationship Id="rId271" Type="http://schemas.openxmlformats.org/officeDocument/2006/relationships/slideLayout" Target="../slideLayouts/slideLayout370.xml"/><Relationship Id="rId24" Type="http://schemas.openxmlformats.org/officeDocument/2006/relationships/slideLayout" Target="../slideLayouts/slideLayout123.xml"/><Relationship Id="rId66" Type="http://schemas.openxmlformats.org/officeDocument/2006/relationships/slideLayout" Target="../slideLayouts/slideLayout165.xml"/><Relationship Id="rId131" Type="http://schemas.openxmlformats.org/officeDocument/2006/relationships/slideLayout" Target="../slideLayouts/slideLayout230.xml"/><Relationship Id="rId327" Type="http://schemas.openxmlformats.org/officeDocument/2006/relationships/slideLayout" Target="../slideLayouts/slideLayout426.xml"/><Relationship Id="rId173" Type="http://schemas.openxmlformats.org/officeDocument/2006/relationships/slideLayout" Target="../slideLayouts/slideLayout272.xml"/><Relationship Id="rId229" Type="http://schemas.openxmlformats.org/officeDocument/2006/relationships/slideLayout" Target="../slideLayouts/slideLayout328.xml"/><Relationship Id="rId240" Type="http://schemas.openxmlformats.org/officeDocument/2006/relationships/slideLayout" Target="../slideLayouts/slideLayout339.xml"/><Relationship Id="rId35" Type="http://schemas.openxmlformats.org/officeDocument/2006/relationships/slideLayout" Target="../slideLayouts/slideLayout134.xml"/><Relationship Id="rId77" Type="http://schemas.openxmlformats.org/officeDocument/2006/relationships/slideLayout" Target="../slideLayouts/slideLayout176.xml"/><Relationship Id="rId100" Type="http://schemas.openxmlformats.org/officeDocument/2006/relationships/slideLayout" Target="../slideLayouts/slideLayout199.xml"/><Relationship Id="rId282" Type="http://schemas.openxmlformats.org/officeDocument/2006/relationships/slideLayout" Target="../slideLayouts/slideLayout381.xml"/><Relationship Id="rId338" Type="http://schemas.openxmlformats.org/officeDocument/2006/relationships/slideLayout" Target="../slideLayouts/slideLayout437.xml"/><Relationship Id="rId8" Type="http://schemas.openxmlformats.org/officeDocument/2006/relationships/slideLayout" Target="../slideLayouts/slideLayout107.xml"/><Relationship Id="rId142" Type="http://schemas.openxmlformats.org/officeDocument/2006/relationships/slideLayout" Target="../slideLayouts/slideLayout241.xml"/><Relationship Id="rId184" Type="http://schemas.openxmlformats.org/officeDocument/2006/relationships/slideLayout" Target="../slideLayouts/slideLayout283.xml"/><Relationship Id="rId251" Type="http://schemas.openxmlformats.org/officeDocument/2006/relationships/slideLayout" Target="../slideLayouts/slideLayout3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625637210"/>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959109"/>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535BA49F-F759-6644-86BB-796AD64E576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453300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038090138"/>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3783078107"/>
      </p:ext>
    </p:extLst>
  </p:cSld>
  <p:clrMap bg1="dk2" tx1="lt1" bg2="dk1"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4322799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10021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62319911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 id="2147483984" r:id="rId44"/>
    <p:sldLayoutId id="2147483985" r:id="rId45"/>
    <p:sldLayoutId id="2147483986" r:id="rId46"/>
    <p:sldLayoutId id="2147483987" r:id="rId47"/>
    <p:sldLayoutId id="2147483988" r:id="rId48"/>
    <p:sldLayoutId id="2147483989" r:id="rId49"/>
    <p:sldLayoutId id="2147483990" r:id="rId50"/>
    <p:sldLayoutId id="2147483991" r:id="rId51"/>
    <p:sldLayoutId id="2147483992" r:id="rId52"/>
    <p:sldLayoutId id="2147483993" r:id="rId53"/>
    <p:sldLayoutId id="2147483994" r:id="rId54"/>
    <p:sldLayoutId id="2147483995" r:id="rId55"/>
    <p:sldLayoutId id="2147483996" r:id="rId56"/>
    <p:sldLayoutId id="2147483997" r:id="rId57"/>
    <p:sldLayoutId id="2147483998" r:id="rId58"/>
    <p:sldLayoutId id="2147483999" r:id="rId59"/>
    <p:sldLayoutId id="2147484000" r:id="rId60"/>
    <p:sldLayoutId id="2147484001" r:id="rId61"/>
    <p:sldLayoutId id="2147484002" r:id="rId62"/>
    <p:sldLayoutId id="2147484003" r:id="rId63"/>
    <p:sldLayoutId id="2147484004" r:id="rId64"/>
    <p:sldLayoutId id="2147484005" r:id="rId65"/>
    <p:sldLayoutId id="2147484006" r:id="rId66"/>
    <p:sldLayoutId id="2147484007" r:id="rId67"/>
    <p:sldLayoutId id="2147484008" r:id="rId68"/>
    <p:sldLayoutId id="2147484009" r:id="rId69"/>
    <p:sldLayoutId id="2147484010" r:id="rId70"/>
    <p:sldLayoutId id="2147484011" r:id="rId71"/>
    <p:sldLayoutId id="2147484012" r:id="rId72"/>
    <p:sldLayoutId id="2147484013" r:id="rId73"/>
    <p:sldLayoutId id="2147484014" r:id="rId74"/>
    <p:sldLayoutId id="2147484015" r:id="rId75"/>
    <p:sldLayoutId id="2147484016" r:id="rId76"/>
    <p:sldLayoutId id="2147484017" r:id="rId77"/>
    <p:sldLayoutId id="2147484018" r:id="rId78"/>
    <p:sldLayoutId id="2147484019" r:id="rId79"/>
    <p:sldLayoutId id="2147484020" r:id="rId80"/>
    <p:sldLayoutId id="2147484021" r:id="rId81"/>
    <p:sldLayoutId id="2147484022" r:id="rId82"/>
    <p:sldLayoutId id="2147484023" r:id="rId83"/>
    <p:sldLayoutId id="2147484024" r:id="rId84"/>
    <p:sldLayoutId id="2147484025" r:id="rId85"/>
    <p:sldLayoutId id="2147484026" r:id="rId86"/>
    <p:sldLayoutId id="2147484027" r:id="rId87"/>
    <p:sldLayoutId id="2147484028" r:id="rId88"/>
    <p:sldLayoutId id="2147484029" r:id="rId89"/>
    <p:sldLayoutId id="2147484030" r:id="rId90"/>
    <p:sldLayoutId id="2147484031" r:id="rId91"/>
    <p:sldLayoutId id="2147484032" r:id="rId92"/>
    <p:sldLayoutId id="2147484033" r:id="rId93"/>
    <p:sldLayoutId id="2147484034" r:id="rId94"/>
    <p:sldLayoutId id="2147484035" r:id="rId95"/>
    <p:sldLayoutId id="2147484036" r:id="rId96"/>
    <p:sldLayoutId id="2147484037" r:id="rId97"/>
    <p:sldLayoutId id="2147484038" r:id="rId98"/>
    <p:sldLayoutId id="2147484039" r:id="rId99"/>
    <p:sldLayoutId id="2147484040" r:id="rId100"/>
    <p:sldLayoutId id="2147484041" r:id="rId101"/>
    <p:sldLayoutId id="2147484042" r:id="rId102"/>
    <p:sldLayoutId id="2147484043" r:id="rId103"/>
    <p:sldLayoutId id="2147484044" r:id="rId104"/>
    <p:sldLayoutId id="2147484045" r:id="rId105"/>
    <p:sldLayoutId id="2147484046" r:id="rId106"/>
    <p:sldLayoutId id="2147484047" r:id="rId107"/>
    <p:sldLayoutId id="2147484048" r:id="rId108"/>
    <p:sldLayoutId id="2147484049" r:id="rId109"/>
    <p:sldLayoutId id="2147484050" r:id="rId110"/>
    <p:sldLayoutId id="2147484051" r:id="rId111"/>
    <p:sldLayoutId id="2147484052" r:id="rId112"/>
    <p:sldLayoutId id="2147484053" r:id="rId113"/>
    <p:sldLayoutId id="2147484054" r:id="rId114"/>
    <p:sldLayoutId id="2147484055" r:id="rId115"/>
    <p:sldLayoutId id="2147484056" r:id="rId116"/>
    <p:sldLayoutId id="2147484057" r:id="rId117"/>
    <p:sldLayoutId id="2147484058" r:id="rId118"/>
    <p:sldLayoutId id="2147484059" r:id="rId119"/>
    <p:sldLayoutId id="2147484060" r:id="rId120"/>
    <p:sldLayoutId id="2147484061" r:id="rId121"/>
    <p:sldLayoutId id="2147484062" r:id="rId122"/>
    <p:sldLayoutId id="2147484063" r:id="rId123"/>
    <p:sldLayoutId id="2147484064" r:id="rId124"/>
    <p:sldLayoutId id="2147484065" r:id="rId125"/>
    <p:sldLayoutId id="2147484066" r:id="rId126"/>
    <p:sldLayoutId id="2147484067" r:id="rId127"/>
    <p:sldLayoutId id="2147484068" r:id="rId128"/>
    <p:sldLayoutId id="2147484069" r:id="rId129"/>
    <p:sldLayoutId id="2147484070" r:id="rId130"/>
    <p:sldLayoutId id="2147484071" r:id="rId131"/>
    <p:sldLayoutId id="2147484072" r:id="rId132"/>
    <p:sldLayoutId id="2147484073" r:id="rId133"/>
    <p:sldLayoutId id="2147484074" r:id="rId134"/>
    <p:sldLayoutId id="2147484075" r:id="rId135"/>
    <p:sldLayoutId id="2147484076" r:id="rId136"/>
    <p:sldLayoutId id="2147484077" r:id="rId137"/>
    <p:sldLayoutId id="2147484078" r:id="rId138"/>
    <p:sldLayoutId id="2147484079" r:id="rId139"/>
    <p:sldLayoutId id="2147484080" r:id="rId140"/>
    <p:sldLayoutId id="2147484081" r:id="rId141"/>
    <p:sldLayoutId id="2147484082" r:id="rId142"/>
    <p:sldLayoutId id="2147484083" r:id="rId143"/>
    <p:sldLayoutId id="2147484084" r:id="rId144"/>
    <p:sldLayoutId id="2147484085" r:id="rId145"/>
    <p:sldLayoutId id="2147484086" r:id="rId146"/>
    <p:sldLayoutId id="2147484087" r:id="rId147"/>
    <p:sldLayoutId id="2147484088" r:id="rId148"/>
    <p:sldLayoutId id="2147484089" r:id="rId149"/>
    <p:sldLayoutId id="2147484090" r:id="rId150"/>
    <p:sldLayoutId id="2147484091" r:id="rId151"/>
    <p:sldLayoutId id="2147484092" r:id="rId152"/>
    <p:sldLayoutId id="2147484093" r:id="rId153"/>
    <p:sldLayoutId id="2147484094" r:id="rId154"/>
    <p:sldLayoutId id="2147484095" r:id="rId155"/>
    <p:sldLayoutId id="2147484096" r:id="rId156"/>
    <p:sldLayoutId id="2147484097" r:id="rId157"/>
    <p:sldLayoutId id="2147484098" r:id="rId158"/>
    <p:sldLayoutId id="2147484099" r:id="rId159"/>
    <p:sldLayoutId id="2147484100" r:id="rId160"/>
    <p:sldLayoutId id="2147484101" r:id="rId161"/>
    <p:sldLayoutId id="2147484102" r:id="rId162"/>
    <p:sldLayoutId id="2147484103" r:id="rId163"/>
    <p:sldLayoutId id="2147484104" r:id="rId164"/>
    <p:sldLayoutId id="2147484105" r:id="rId165"/>
    <p:sldLayoutId id="2147484106" r:id="rId166"/>
    <p:sldLayoutId id="2147484107" r:id="rId167"/>
    <p:sldLayoutId id="2147484108" r:id="rId168"/>
    <p:sldLayoutId id="2147484109" r:id="rId169"/>
    <p:sldLayoutId id="2147484110" r:id="rId170"/>
    <p:sldLayoutId id="2147484111" r:id="rId171"/>
    <p:sldLayoutId id="2147484112" r:id="rId172"/>
    <p:sldLayoutId id="2147484113" r:id="rId173"/>
    <p:sldLayoutId id="2147484114" r:id="rId174"/>
    <p:sldLayoutId id="2147484115" r:id="rId175"/>
    <p:sldLayoutId id="2147484116" r:id="rId176"/>
    <p:sldLayoutId id="2147484117" r:id="rId177"/>
    <p:sldLayoutId id="2147484118" r:id="rId178"/>
    <p:sldLayoutId id="2147484119" r:id="rId179"/>
    <p:sldLayoutId id="2147484120" r:id="rId180"/>
    <p:sldLayoutId id="2147484121" r:id="rId181"/>
    <p:sldLayoutId id="2147484122" r:id="rId182"/>
    <p:sldLayoutId id="2147484123" r:id="rId183"/>
    <p:sldLayoutId id="2147484124" r:id="rId184"/>
    <p:sldLayoutId id="2147484125" r:id="rId185"/>
    <p:sldLayoutId id="2147484126" r:id="rId186"/>
    <p:sldLayoutId id="2147484127" r:id="rId187"/>
    <p:sldLayoutId id="2147484128" r:id="rId188"/>
    <p:sldLayoutId id="2147484129" r:id="rId189"/>
    <p:sldLayoutId id="2147484130" r:id="rId190"/>
    <p:sldLayoutId id="2147484131" r:id="rId191"/>
    <p:sldLayoutId id="2147484132" r:id="rId192"/>
    <p:sldLayoutId id="2147484133" r:id="rId193"/>
    <p:sldLayoutId id="2147484134" r:id="rId194"/>
    <p:sldLayoutId id="2147484135" r:id="rId195"/>
    <p:sldLayoutId id="2147484136" r:id="rId196"/>
    <p:sldLayoutId id="2147484137" r:id="rId197"/>
    <p:sldLayoutId id="2147484138" r:id="rId198"/>
    <p:sldLayoutId id="2147484139" r:id="rId199"/>
    <p:sldLayoutId id="2147484140" r:id="rId200"/>
    <p:sldLayoutId id="2147484141" r:id="rId201"/>
    <p:sldLayoutId id="2147484142" r:id="rId202"/>
    <p:sldLayoutId id="2147484143" r:id="rId203"/>
    <p:sldLayoutId id="2147484144" r:id="rId204"/>
    <p:sldLayoutId id="2147484145" r:id="rId205"/>
    <p:sldLayoutId id="2147484146" r:id="rId206"/>
    <p:sldLayoutId id="2147484147" r:id="rId207"/>
    <p:sldLayoutId id="2147484148" r:id="rId208"/>
    <p:sldLayoutId id="2147484149" r:id="rId209"/>
    <p:sldLayoutId id="2147484150" r:id="rId210"/>
    <p:sldLayoutId id="2147484151" r:id="rId211"/>
    <p:sldLayoutId id="2147484152" r:id="rId212"/>
    <p:sldLayoutId id="2147484153" r:id="rId213"/>
    <p:sldLayoutId id="2147484154" r:id="rId214"/>
    <p:sldLayoutId id="2147484155" r:id="rId215"/>
    <p:sldLayoutId id="2147484156" r:id="rId216"/>
    <p:sldLayoutId id="2147484157" r:id="rId217"/>
    <p:sldLayoutId id="2147484158" r:id="rId218"/>
    <p:sldLayoutId id="2147484159" r:id="rId219"/>
    <p:sldLayoutId id="2147484160" r:id="rId220"/>
    <p:sldLayoutId id="2147484161" r:id="rId221"/>
    <p:sldLayoutId id="2147484162" r:id="rId222"/>
    <p:sldLayoutId id="2147484163" r:id="rId223"/>
    <p:sldLayoutId id="2147484164" r:id="rId224"/>
    <p:sldLayoutId id="2147484165" r:id="rId225"/>
    <p:sldLayoutId id="2147484166" r:id="rId226"/>
    <p:sldLayoutId id="2147484167" r:id="rId227"/>
    <p:sldLayoutId id="2147484168" r:id="rId228"/>
    <p:sldLayoutId id="2147484169" r:id="rId229"/>
    <p:sldLayoutId id="2147484170" r:id="rId230"/>
    <p:sldLayoutId id="2147484171" r:id="rId231"/>
    <p:sldLayoutId id="2147484172" r:id="rId232"/>
    <p:sldLayoutId id="2147484173" r:id="rId233"/>
    <p:sldLayoutId id="2147484174" r:id="rId234"/>
    <p:sldLayoutId id="2147484175" r:id="rId235"/>
    <p:sldLayoutId id="2147484176" r:id="rId236"/>
    <p:sldLayoutId id="2147484177" r:id="rId237"/>
    <p:sldLayoutId id="2147484178" r:id="rId238"/>
    <p:sldLayoutId id="2147484179" r:id="rId239"/>
    <p:sldLayoutId id="2147484180" r:id="rId240"/>
    <p:sldLayoutId id="2147484181" r:id="rId241"/>
    <p:sldLayoutId id="2147484182" r:id="rId242"/>
    <p:sldLayoutId id="2147484183" r:id="rId243"/>
    <p:sldLayoutId id="2147484184" r:id="rId244"/>
    <p:sldLayoutId id="2147484185" r:id="rId245"/>
    <p:sldLayoutId id="2147484186" r:id="rId246"/>
    <p:sldLayoutId id="2147484187" r:id="rId247"/>
    <p:sldLayoutId id="2147484188" r:id="rId248"/>
    <p:sldLayoutId id="2147484189" r:id="rId249"/>
    <p:sldLayoutId id="2147484190" r:id="rId250"/>
    <p:sldLayoutId id="2147484191" r:id="rId251"/>
    <p:sldLayoutId id="2147484192" r:id="rId252"/>
    <p:sldLayoutId id="2147484193" r:id="rId253"/>
    <p:sldLayoutId id="2147484194" r:id="rId254"/>
    <p:sldLayoutId id="2147484195" r:id="rId255"/>
    <p:sldLayoutId id="2147484196" r:id="rId256"/>
    <p:sldLayoutId id="2147484197" r:id="rId257"/>
    <p:sldLayoutId id="2147484198" r:id="rId258"/>
    <p:sldLayoutId id="2147484199" r:id="rId259"/>
    <p:sldLayoutId id="2147484200" r:id="rId260"/>
    <p:sldLayoutId id="2147484201" r:id="rId261"/>
    <p:sldLayoutId id="2147484202" r:id="rId262"/>
    <p:sldLayoutId id="2147484203" r:id="rId263"/>
    <p:sldLayoutId id="2147484204" r:id="rId264"/>
    <p:sldLayoutId id="2147484205" r:id="rId265"/>
    <p:sldLayoutId id="2147484206" r:id="rId266"/>
    <p:sldLayoutId id="2147484207" r:id="rId267"/>
    <p:sldLayoutId id="2147484208" r:id="rId268"/>
    <p:sldLayoutId id="2147484209" r:id="rId269"/>
    <p:sldLayoutId id="2147484210" r:id="rId270"/>
    <p:sldLayoutId id="2147484211" r:id="rId271"/>
    <p:sldLayoutId id="2147484212" r:id="rId272"/>
    <p:sldLayoutId id="2147484213" r:id="rId273"/>
    <p:sldLayoutId id="2147484214" r:id="rId274"/>
    <p:sldLayoutId id="2147484215" r:id="rId275"/>
    <p:sldLayoutId id="2147484216" r:id="rId276"/>
    <p:sldLayoutId id="2147484217" r:id="rId277"/>
    <p:sldLayoutId id="2147484218" r:id="rId278"/>
    <p:sldLayoutId id="2147484219" r:id="rId279"/>
    <p:sldLayoutId id="2147484220" r:id="rId280"/>
    <p:sldLayoutId id="2147484221" r:id="rId281"/>
    <p:sldLayoutId id="2147484222" r:id="rId282"/>
    <p:sldLayoutId id="2147484223" r:id="rId283"/>
    <p:sldLayoutId id="2147484224" r:id="rId284"/>
    <p:sldLayoutId id="2147484225" r:id="rId285"/>
    <p:sldLayoutId id="2147484226" r:id="rId286"/>
    <p:sldLayoutId id="2147484227" r:id="rId287"/>
    <p:sldLayoutId id="2147484228" r:id="rId288"/>
    <p:sldLayoutId id="2147484229" r:id="rId289"/>
    <p:sldLayoutId id="2147484230" r:id="rId290"/>
    <p:sldLayoutId id="2147484231" r:id="rId291"/>
    <p:sldLayoutId id="2147484232" r:id="rId292"/>
    <p:sldLayoutId id="2147484233" r:id="rId293"/>
    <p:sldLayoutId id="2147484234" r:id="rId294"/>
    <p:sldLayoutId id="2147484235" r:id="rId295"/>
    <p:sldLayoutId id="2147484236" r:id="rId296"/>
    <p:sldLayoutId id="2147484237" r:id="rId297"/>
    <p:sldLayoutId id="2147484238" r:id="rId298"/>
    <p:sldLayoutId id="2147484239" r:id="rId299"/>
    <p:sldLayoutId id="2147484240" r:id="rId300"/>
    <p:sldLayoutId id="2147484241" r:id="rId301"/>
    <p:sldLayoutId id="2147484242" r:id="rId302"/>
    <p:sldLayoutId id="2147484243" r:id="rId303"/>
    <p:sldLayoutId id="2147484244" r:id="rId304"/>
    <p:sldLayoutId id="2147484245" r:id="rId305"/>
    <p:sldLayoutId id="2147484246" r:id="rId306"/>
    <p:sldLayoutId id="2147484247" r:id="rId307"/>
    <p:sldLayoutId id="2147484248" r:id="rId308"/>
    <p:sldLayoutId id="2147484249" r:id="rId309"/>
    <p:sldLayoutId id="2147484250" r:id="rId310"/>
    <p:sldLayoutId id="2147484251" r:id="rId311"/>
    <p:sldLayoutId id="2147484252" r:id="rId312"/>
    <p:sldLayoutId id="2147484253" r:id="rId313"/>
    <p:sldLayoutId id="2147484254" r:id="rId314"/>
    <p:sldLayoutId id="2147484255" r:id="rId315"/>
    <p:sldLayoutId id="2147484256" r:id="rId316"/>
    <p:sldLayoutId id="2147484257" r:id="rId317"/>
    <p:sldLayoutId id="2147484258" r:id="rId318"/>
    <p:sldLayoutId id="2147484259" r:id="rId319"/>
    <p:sldLayoutId id="2147484260" r:id="rId320"/>
    <p:sldLayoutId id="2147484261" r:id="rId321"/>
    <p:sldLayoutId id="2147484262" r:id="rId322"/>
    <p:sldLayoutId id="2147484263" r:id="rId323"/>
    <p:sldLayoutId id="2147484264" r:id="rId324"/>
    <p:sldLayoutId id="2147484265" r:id="rId325"/>
    <p:sldLayoutId id="2147484266" r:id="rId326"/>
    <p:sldLayoutId id="2147484267" r:id="rId327"/>
    <p:sldLayoutId id="2147484268" r:id="rId328"/>
    <p:sldLayoutId id="2147484269" r:id="rId329"/>
    <p:sldLayoutId id="2147484270" r:id="rId330"/>
    <p:sldLayoutId id="2147484271" r:id="rId331"/>
    <p:sldLayoutId id="2147484272" r:id="rId332"/>
    <p:sldLayoutId id="2147484273" r:id="rId333"/>
    <p:sldLayoutId id="2147484274" r:id="rId334"/>
    <p:sldLayoutId id="2147484275" r:id="rId335"/>
    <p:sldLayoutId id="2147484276" r:id="rId336"/>
    <p:sldLayoutId id="2147484277" r:id="rId337"/>
    <p:sldLayoutId id="2147484278" r:id="rId338"/>
    <p:sldLayoutId id="2147484279" r:id="rId339"/>
    <p:sldLayoutId id="2147484280" r:id="rId340"/>
    <p:sldLayoutId id="2147484281" r:id="rId341"/>
    <p:sldLayoutId id="2147484282" r:id="rId342"/>
    <p:sldLayoutId id="2147484283" r:id="rId343"/>
    <p:sldLayoutId id="2147484284" r:id="rId344"/>
    <p:sldLayoutId id="2147484285" r:id="rId345"/>
    <p:sldLayoutId id="2147484286" r:id="rId346"/>
    <p:sldLayoutId id="2147484287" r:id="rId347"/>
    <p:sldLayoutId id="2147484288" r:id="rId348"/>
    <p:sldLayoutId id="2147484289" r:id="rId349"/>
    <p:sldLayoutId id="2147484290" r:id="rId350"/>
    <p:sldLayoutId id="2147484291" r:id="rId351"/>
    <p:sldLayoutId id="2147484292" r:id="rId352"/>
    <p:sldLayoutId id="2147484293" r:id="rId353"/>
    <p:sldLayoutId id="2147484294" r:id="rId354"/>
    <p:sldLayoutId id="2147484295" r:id="rId35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www.noahthemovi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0.xml"/><Relationship Id="rId1" Type="http://schemas.openxmlformats.org/officeDocument/2006/relationships/themeOverride" Target="../theme/themeOverride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hemeOverride" Target="../theme/themeOverride4.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slideLayout" Target="../slideLayouts/slideLayout30.xml"/><Relationship Id="rId1" Type="http://schemas.openxmlformats.org/officeDocument/2006/relationships/themeOverride" Target="../theme/themeOverride5.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1.xml"/><Relationship Id="rId1" Type="http://schemas.openxmlformats.org/officeDocument/2006/relationships/themeOverride" Target="../theme/themeOverride6.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32.xml"/><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slideLayout" Target="../slideLayouts/slideLayout31.xml"/><Relationship Id="rId1" Type="http://schemas.openxmlformats.org/officeDocument/2006/relationships/themeOverride" Target="../theme/themeOverride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49.png"/><Relationship Id="rId9"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0.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460.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46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2452"/>
            <a:ext cx="4850071" cy="6858000"/>
          </a:xfrm>
          <a:prstGeom prst="rect">
            <a:avLst/>
          </a:prstGeom>
        </p:spPr>
      </p:pic>
      <p:sp>
        <p:nvSpPr>
          <p:cNvPr id="998401" name="Title 1"/>
          <p:cNvSpPr>
            <a:spLocks noGrp="1"/>
          </p:cNvSpPr>
          <p:nvPr>
            <p:ph type="title"/>
          </p:nvPr>
        </p:nvSpPr>
        <p:spPr>
          <a:xfrm>
            <a:off x="4850071" y="1026308"/>
            <a:ext cx="4281478" cy="2383122"/>
          </a:xfrm>
        </p:spPr>
        <p:txBody>
          <a:bodyPr/>
          <a:lstStyle/>
          <a:p>
            <a:r>
              <a:rPr lang="ar-JO" sz="4800" b="1" dirty="0">
                <a:latin typeface="Arial" charset="0"/>
                <a:ea typeface="ＭＳ Ｐゴシック" charset="0"/>
              </a:rPr>
              <a:t>الغضب </a:t>
            </a:r>
            <a:br>
              <a:rPr lang="ar-JO" sz="4800" b="1" dirty="0">
                <a:latin typeface="Arial" charset="0"/>
                <a:ea typeface="ＭＳ Ｐゴシック" charset="0"/>
              </a:rPr>
            </a:br>
            <a:r>
              <a:rPr lang="ar-JO" sz="4800" b="1" dirty="0">
                <a:latin typeface="Arial" charset="0"/>
                <a:ea typeface="ＭＳ Ｐゴシック" charset="0"/>
              </a:rPr>
              <a:t>النهائي</a:t>
            </a:r>
            <a:endParaRPr lang="en-US" sz="4800" b="1" dirty="0">
              <a:latin typeface="Arial" charset="0"/>
              <a:ea typeface="ＭＳ Ｐゴシック"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1600" b="1" dirty="0">
                <a:solidFill>
                  <a:srgbClr val="E5E5FF"/>
                </a:solidFill>
                <a:effectLst>
                  <a:outerShdw blurRad="38100" dist="38100" dir="2700000" algn="tl">
                    <a:srgbClr val="000000"/>
                  </a:outerShdw>
                </a:effectLst>
                <a:latin typeface="Arial" charset="0"/>
                <a:cs typeface="Arial" charset="0"/>
              </a:rPr>
              <a:t>ريك جريفيث</a:t>
            </a:r>
            <a:r>
              <a:rPr lang="en-US" sz="1600" b="1" dirty="0">
                <a:solidFill>
                  <a:srgbClr val="E5E5FF"/>
                </a:solidFill>
                <a:effectLst>
                  <a:outerShdw blurRad="38100" dist="38100" dir="2700000" algn="tl">
                    <a:srgbClr val="000000"/>
                  </a:outerShdw>
                </a:effectLst>
                <a:latin typeface="Arial" charset="0"/>
                <a:cs typeface="Arial" charset="0"/>
              </a:rPr>
              <a:t> • </a:t>
            </a:r>
            <a:r>
              <a:rPr lang="ar-JO" sz="1600" b="1" dirty="0">
                <a:solidFill>
                  <a:srgbClr val="E5E5FF"/>
                </a:solidFill>
                <a:effectLst>
                  <a:outerShdw blurRad="38100" dist="38100" dir="2700000" algn="tl">
                    <a:srgbClr val="000000"/>
                  </a:outerShdw>
                </a:effectLst>
                <a:latin typeface="Arial" charset="0"/>
                <a:cs typeface="Arial" charset="0"/>
              </a:rPr>
              <a:t>كنيسة الطرق المتقاطعة الدولية</a:t>
            </a:r>
            <a:r>
              <a:rPr lang="en-US" sz="1600" b="1" dirty="0">
                <a:solidFill>
                  <a:srgbClr val="E5E5FF"/>
                </a:solidFill>
                <a:effectLst>
                  <a:outerShdw blurRad="38100" dist="38100" dir="2700000" algn="tl">
                    <a:srgbClr val="000000"/>
                  </a:outerShdw>
                </a:effectLst>
                <a:latin typeface="Arial" charset="0"/>
                <a:cs typeface="Arial" charset="0"/>
              </a:rPr>
              <a:t> • BibleStudyDownloads.org</a:t>
            </a:r>
          </a:p>
        </p:txBody>
      </p:sp>
      <p:sp>
        <p:nvSpPr>
          <p:cNvPr id="7" name="Title 1"/>
          <p:cNvSpPr txBox="1">
            <a:spLocks/>
          </p:cNvSpPr>
          <p:nvPr/>
        </p:nvSpPr>
        <p:spPr bwMode="auto">
          <a:xfrm>
            <a:off x="4850071" y="3096322"/>
            <a:ext cx="4281478" cy="2629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t>دينونات الجامات</a:t>
            </a:r>
            <a:br>
              <a:rPr lang="en-US" sz="4800" b="1" dirty="0"/>
            </a:br>
            <a:r>
              <a:rPr lang="ar-JO" sz="4800" b="1" dirty="0"/>
              <a:t> (رؤيا 15- 16)</a:t>
            </a:r>
            <a:endParaRPr lang="en-US" sz="4800" b="1" i="1" dirty="0">
              <a:latin typeface="Arial" charset="0"/>
              <a:ea typeface="ＭＳ Ｐゴシック" charset="0"/>
            </a:endParaRPr>
          </a:p>
        </p:txBody>
      </p:sp>
    </p:spTree>
    <p:extLst>
      <p:ext uri="{BB962C8B-B14F-4D97-AF65-F5344CB8AC3E}">
        <p14:creationId xmlns:p14="http://schemas.microsoft.com/office/powerpoint/2010/main" val="4148946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0" y="1069041"/>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zh-CN" altLang="en-US" sz="4000" b="1" kern="1200" dirty="0">
                <a:effectLst>
                  <a:glow rad="152400">
                    <a:schemeClr val="tx1"/>
                  </a:glow>
                </a:effectLst>
              </a:rPr>
              <a:t>自无神论的制片人</a:t>
            </a:r>
            <a:r>
              <a:rPr lang="en-US" sz="4000" b="1" kern="1200" dirty="0">
                <a:effectLst>
                  <a:glow rad="152400">
                    <a:schemeClr val="tx1"/>
                  </a:glow>
                </a:effectLst>
              </a:rPr>
              <a:t> </a:t>
            </a:r>
            <a:r>
              <a:rPr lang="zh-CN" altLang="en-US" sz="4000" b="1" kern="1200" dirty="0">
                <a:effectLst>
                  <a:glow rad="152400">
                    <a:schemeClr val="tx1"/>
                  </a:glow>
                </a:effectLst>
              </a:rPr>
              <a:t>达伦 阿罗诺夫斯基 </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088553" y="1416531"/>
            <a:ext cx="4007548" cy="2136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最不符合圣经的圣经题材电影”</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898197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瑞</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安慰</a:t>
            </a: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诺亚</a:t>
            </a:r>
            <a:r>
              <a:rPr lang="en-US"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hlinkClick r:id="rId4"/>
              </a:rPr>
              <a:t>http://</a:t>
            </a:r>
            <a:r>
              <a:rPr lang="en-US" sz="4000" b="1" dirty="0" err="1">
                <a:solidFill>
                  <a:srgbClr val="FFFF00"/>
                </a:solidFill>
                <a:hlinkClick r:id="rId4"/>
              </a:rPr>
              <a:t>www.noahthemovie.com</a:t>
            </a:r>
            <a:r>
              <a:rPr lang="en-US" sz="4000" b="1" dirty="0">
                <a:solidFill>
                  <a:srgbClr val="FFFF00"/>
                </a:solidFill>
                <a:hlinkClick r:id="rId4"/>
              </a:rPr>
              <a:t>/</a:t>
            </a:r>
            <a:endParaRPr lang="en-US" sz="4000" b="1" dirty="0">
              <a:solidFill>
                <a:srgbClr val="FFFF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523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ar-JO" sz="5400" b="1" dirty="0">
                <a:latin typeface="Arial" panose="020B0604020202020204" pitchFamily="34" charset="0"/>
                <a:ea typeface="ＭＳ Ｐゴシック" charset="0"/>
                <a:cs typeface="Arial" panose="020B0604020202020204" pitchFamily="34" charset="0"/>
              </a:rPr>
              <a:t>هل يمتلك الله الحق  ليدين العالم؟</a:t>
            </a:r>
            <a:endParaRPr lang="en-US" sz="5400" dirty="0">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ar-JO"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لماذا؟</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1742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النار: ١/٣ مخلوقات بحري</a:t>
                      </a:r>
                      <a:r>
                        <a:rPr kumimoji="0" lang="ar-JO" sz="1800" b="1" i="0" u="none" strike="noStrike" cap="none" normalizeH="0" baseline="0" dirty="0">
                          <a:ln>
                            <a:noFill/>
                          </a:ln>
                          <a:solidFill>
                            <a:srgbClr val="FFCCFF"/>
                          </a:solidFill>
                          <a:effectLst/>
                          <a:latin typeface="Arial"/>
                          <a:ea typeface="Osaka" charset="-128"/>
                          <a:cs typeface="Arial"/>
                        </a:rPr>
                        <a:t>َّ</a:t>
                      </a:r>
                      <a:r>
                        <a:rPr kumimoji="0" lang="ar-SA" sz="1800" b="1" i="0" u="none" strike="noStrike" cap="none" normalizeH="0" baseline="0" dirty="0">
                          <a:ln>
                            <a:noFill/>
                          </a:ln>
                          <a:solidFill>
                            <a:srgbClr val="FFCCFF"/>
                          </a:solidFill>
                          <a:effectLst/>
                          <a:latin typeface="Arial"/>
                          <a:ea typeface="Osaka" charset="-128"/>
                          <a:cs typeface="Arial"/>
                        </a:rPr>
                        <a:t>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البحر إلى الدم</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طم</a:t>
                      </a:r>
                      <a:r>
                        <a:rPr kumimoji="0" lang="ar-JO" sz="1800" b="1" i="0" u="none" strike="noStrike" cap="none" normalizeH="0" baseline="0" dirty="0">
                          <a:ln>
                            <a:noFill/>
                          </a:ln>
                          <a:solidFill>
                            <a:schemeClr val="tx1"/>
                          </a:solidFill>
                          <a:effectLst/>
                          <a:latin typeface="Arial"/>
                          <a:ea typeface="Osaka" charset="-128"/>
                          <a:cs typeface="Arial"/>
                        </a:rPr>
                        <a:t>أ</a:t>
                      </a:r>
                      <a:r>
                        <a:rPr kumimoji="0" lang="ar-SA" sz="1800" b="1" i="0" u="none" strike="noStrike" cap="none" normalizeH="0" baseline="0" dirty="0">
                          <a:ln>
                            <a:noFill/>
                          </a:ln>
                          <a:solidFill>
                            <a:schemeClr val="tx1"/>
                          </a:solidFill>
                          <a:effectLst/>
                          <a:latin typeface="Arial"/>
                          <a:ea typeface="Osaka" charset="-128"/>
                          <a:cs typeface="Arial"/>
                        </a:rPr>
                        <a:t>نة: الشهداء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ويل ٣: النصر وشيك</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ختم متى 24: 5-9 يوازي: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المضلون (24: 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المجاعات (24: 7ب)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(24: 7ت، 10-13)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الشهداء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الحروب (24: 6-7أ)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الموت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373643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يمتلك الله الحق  ليدين العالم؟</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914948" y="4195222"/>
            <a:ext cx="4082957" cy="1569660"/>
          </a:xfrm>
          <a:prstGeom prst="rect">
            <a:avLst/>
          </a:prstGeom>
          <a:noFill/>
        </p:spPr>
        <p:txBody>
          <a:bodyPr wrap="square" lIns="91440" tIns="45720" rIns="91440" bIns="45720">
            <a:spAutoFit/>
          </a:bodyPr>
          <a:lstStyle/>
          <a:p>
            <a:pPr algn="ctr"/>
            <a:r>
              <a:rPr lang="ar-JO"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لماذا؟</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5" name="Rectangle 4"/>
          <p:cNvSpPr/>
          <p:nvPr/>
        </p:nvSpPr>
        <p:spPr>
          <a:xfrm rot="20826573">
            <a:off x="5245180" y="3827568"/>
            <a:ext cx="4082957" cy="1569660"/>
          </a:xfrm>
          <a:prstGeom prst="rect">
            <a:avLst/>
          </a:prstGeom>
          <a:noFill/>
        </p:spPr>
        <p:txBody>
          <a:bodyPr wrap="square" lIns="91440" tIns="45720" rIns="91440" bIns="45720">
            <a:spAutoFit/>
          </a:bodyPr>
          <a:lstStyle/>
          <a:p>
            <a:pPr algn="ctr"/>
            <a:r>
              <a:rPr lang="ar-JO"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كيف؟</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6" name="Rectangle 5"/>
          <p:cNvSpPr/>
          <p:nvPr/>
        </p:nvSpPr>
        <p:spPr>
          <a:xfrm rot="20826573">
            <a:off x="1098748" y="5405009"/>
            <a:ext cx="4082957" cy="1200329"/>
          </a:xfrm>
          <a:prstGeom prst="rect">
            <a:avLst/>
          </a:prstGeom>
          <a:noFill/>
        </p:spPr>
        <p:txBody>
          <a:bodyPr wrap="square" lIns="91440" tIns="45720" rIns="91440" bIns="45720">
            <a:spAutoFit/>
          </a:bodyPr>
          <a:lstStyle/>
          <a:p>
            <a:pPr algn="ctr"/>
            <a:r>
              <a:rPr lang="ar-JO"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رؤ 15</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7" name="Rectangle 6"/>
          <p:cNvSpPr/>
          <p:nvPr/>
        </p:nvSpPr>
        <p:spPr>
          <a:xfrm rot="20826573">
            <a:off x="5428980" y="5037355"/>
            <a:ext cx="4082957" cy="1200329"/>
          </a:xfrm>
          <a:prstGeom prst="rect">
            <a:avLst/>
          </a:prstGeom>
          <a:noFill/>
        </p:spPr>
        <p:txBody>
          <a:bodyPr wrap="square" lIns="91440" tIns="45720" rIns="91440" bIns="45720">
            <a:spAutoFit/>
          </a:bodyPr>
          <a:lstStyle/>
          <a:p>
            <a:pPr algn="ctr"/>
            <a:r>
              <a:rPr lang="ar-JO"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رؤ 16</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10023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ar-JO" sz="4800" b="1" kern="1200" dirty="0">
                <a:effectLst>
                  <a:glow rad="152400">
                    <a:schemeClr val="tx1"/>
                  </a:glow>
                </a:effectLst>
              </a:rPr>
              <a:t>1. الله وحده </a:t>
            </a:r>
            <a:r>
              <a:rPr lang="ar-JO" sz="4800" b="1" kern="1200" dirty="0">
                <a:solidFill>
                  <a:srgbClr val="FFFF00"/>
                </a:solidFill>
                <a:effectLst>
                  <a:glow rad="152400">
                    <a:schemeClr val="tx1"/>
                  </a:glow>
                </a:effectLst>
              </a:rPr>
              <a:t>قدوس</a:t>
            </a:r>
            <a:r>
              <a:rPr lang="ar-JO" sz="4800" b="1" kern="1200" dirty="0">
                <a:effectLst>
                  <a:glow rad="152400">
                    <a:schemeClr val="tx1"/>
                  </a:glow>
                </a:effectLst>
              </a:rPr>
              <a:t> (رؤ 15)</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لماذا يمتلك الله الحق ليدين العالم؟</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176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هل الله قاضي تعسفي؟</a:t>
            </a:r>
            <a:endParaRPr lang="en-US" dirty="0">
              <a:latin typeface="Arial" panose="020B0604020202020204" pitchFamily="34" charset="0"/>
              <a:ea typeface="ＭＳ Ｐゴシック" charset="0"/>
              <a:cs typeface="Arial" panose="020B0604020202020204" pitchFamily="34"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Shadowed</a:t>
            </a:r>
            <a:endParaRPr lang="en-US" sz="2800" b="1" dirty="0">
              <a:effectLst>
                <a:glow rad="1524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79400" y="1130300"/>
            <a:ext cx="8585200" cy="4597400"/>
          </a:xfrm>
          <a:prstGeom prst="rect">
            <a:avLst/>
          </a:prstGeom>
        </p:spPr>
      </p:pic>
    </p:spTree>
    <p:extLst>
      <p:ext uri="{BB962C8B-B14F-4D97-AF65-F5344CB8AC3E}">
        <p14:creationId xmlns:p14="http://schemas.microsoft.com/office/powerpoint/2010/main" val="47317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091" y="1"/>
            <a:ext cx="9351817" cy="6857999"/>
          </a:xfrm>
          <a:prstGeom prst="rect">
            <a:avLst/>
          </a:prstGeom>
        </p:spPr>
      </p:pic>
      <p:sp>
        <p:nvSpPr>
          <p:cNvPr id="887810" name="Rectangle 1026"/>
          <p:cNvSpPr>
            <a:spLocks noGrp="1" noChangeArrowheads="1"/>
          </p:cNvSpPr>
          <p:nvPr>
            <p:ph type="ctrTitle"/>
          </p:nvPr>
        </p:nvSpPr>
        <p:spPr>
          <a:xfrm>
            <a:off x="0" y="1"/>
            <a:ext cx="9144000" cy="1231900"/>
          </a:xfrm>
          <a:noFill/>
          <a:ln>
            <a:noFill/>
          </a:ln>
          <a:effectLst/>
        </p:spPr>
        <p:txBody>
          <a:bodyPr vert="horz" wrap="square" lIns="91440" tIns="45720" rIns="91440" bIns="45720" numCol="1" anchor="t" anchorCtr="0" compatLnSpc="1">
            <a:prstTxWarp prst="textNoShape">
              <a:avLst/>
            </a:prstTxWarp>
          </a:bodyPr>
          <a:lstStyle/>
          <a:p>
            <a:pPr defTabSz="457200"/>
            <a:r>
              <a:rPr lang="ar-JO" sz="5400" b="1" kern="1200" dirty="0">
                <a:effectLst>
                  <a:glow rad="609600">
                    <a:schemeClr val="tx1"/>
                  </a:glow>
                </a:effectLst>
              </a:rPr>
              <a:t>الحقيقة:</a:t>
            </a:r>
            <a:endParaRPr lang="en-US" sz="5400" b="1" kern="1200" dirty="0">
              <a:effectLst>
                <a:glow rad="609600">
                  <a:schemeClr val="tx1"/>
                </a:glow>
              </a:effectLst>
            </a:endParaRPr>
          </a:p>
        </p:txBody>
      </p:sp>
      <p:sp>
        <p:nvSpPr>
          <p:cNvPr id="7" name="Rectangle 1026"/>
          <p:cNvSpPr txBox="1">
            <a:spLocks noChangeArrowheads="1"/>
          </p:cNvSpPr>
          <p:nvPr/>
        </p:nvSpPr>
        <p:spPr bwMode="auto">
          <a:xfrm>
            <a:off x="-83090" y="1970086"/>
            <a:ext cx="9351816" cy="29204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609600">
                    <a:schemeClr val="tx1"/>
                  </a:glow>
                </a:effectLst>
              </a:rPr>
              <a:t>قدوس = ديَّان</a:t>
            </a:r>
            <a:endParaRPr lang="en-US" sz="5400" b="1" dirty="0">
              <a:effectLst>
                <a:glow rad="609600">
                  <a:schemeClr val="tx1"/>
                </a:glow>
              </a:effectLst>
            </a:endParaRPr>
          </a:p>
          <a:p>
            <a:pPr>
              <a:defRPr/>
            </a:pPr>
            <a:endParaRPr lang="en-US" sz="5400" b="1" dirty="0">
              <a:effectLst>
                <a:glow rad="609600">
                  <a:schemeClr val="tx1"/>
                </a:glow>
              </a:effectLst>
            </a:endParaRPr>
          </a:p>
          <a:p>
            <a:pPr>
              <a:defRPr/>
            </a:pPr>
            <a:endParaRPr lang="en-US" sz="5400" b="1" dirty="0">
              <a:effectLst>
                <a:glow rad="609600">
                  <a:schemeClr val="tx1"/>
                </a:glow>
              </a:effectLst>
            </a:endParaRPr>
          </a:p>
          <a:p>
            <a:pPr>
              <a:defRPr/>
            </a:pPr>
            <a:r>
              <a:rPr lang="ar-JO" sz="5400" b="1" dirty="0">
                <a:effectLst>
                  <a:glow rad="609600">
                    <a:schemeClr val="tx1"/>
                  </a:glow>
                </a:effectLst>
              </a:rPr>
              <a:t>غير قدوس = مُدان</a:t>
            </a:r>
            <a:endParaRPr lang="en-US" sz="5400" b="1" dirty="0">
              <a:effectLst>
                <a:glow rad="609600">
                  <a:schemeClr val="tx1"/>
                </a:glow>
              </a:effectLst>
            </a:endParaRPr>
          </a:p>
        </p:txBody>
      </p:sp>
    </p:spTree>
    <p:extLst>
      <p:ext uri="{BB962C8B-B14F-4D97-AF65-F5344CB8AC3E}">
        <p14:creationId xmlns:p14="http://schemas.microsoft.com/office/powerpoint/2010/main" val="473176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21 Seven Bowls Judgments.jpg"/>
          <p:cNvPicPr>
            <a:picLocks noChangeAspect="1"/>
          </p:cNvPicPr>
          <p:nvPr/>
        </p:nvPicPr>
        <p:blipFill>
          <a:blip r:embed="rId3" cstate="screen">
            <a:extLst>
              <a:ext uri="{28A0092B-C50C-407E-A947-70E740481C1C}">
                <a14:useLocalDpi xmlns:a14="http://schemas.microsoft.com/office/drawing/2010/main"/>
              </a:ext>
            </a:extLst>
          </a:blip>
          <a:srcRect l="-11966" t="-1111"/>
          <a:stretch>
            <a:fillRect/>
          </a:stretch>
        </p:blipFill>
        <p:spPr bwMode="auto">
          <a:xfrm>
            <a:off x="-1189038" y="-122468"/>
            <a:ext cx="10333038"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843036"/>
            <a:ext cx="9144000" cy="1821444"/>
          </a:xfrm>
          <a:ln>
            <a:miter lim="800000"/>
            <a:headEnd/>
            <a:tailEnd/>
          </a:ln>
          <a:effectLst>
            <a:outerShdw blurRad="63500" dist="35921" dir="2700000" algn="ctr" rotWithShape="0">
              <a:schemeClr val="tx2">
                <a:alpha val="74997"/>
              </a:schemeClr>
            </a:outerShdw>
          </a:effectLst>
        </p:spPr>
        <p:txBody>
          <a:bodyPr/>
          <a:lstStyle/>
          <a:p>
            <a:pPr>
              <a:defRPr/>
            </a:pPr>
            <a:r>
              <a:rPr lang="ar-JO" sz="28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ثم رأيت آية أخرى في السماء، عظيمة وعجيبة: سبعة ملائكة معهم السبع الضربات الأخيرة، لأن بها أكمل غضب الله (15: 1)</a:t>
            </a:r>
            <a:endParaRPr lang="en-US" sz="28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13312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35531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ar-JO" sz="3600" b="1" dirty="0">
                <a:latin typeface="Arial" charset="0"/>
                <a:ea typeface="ＭＳ Ｐゴシック" charset="0"/>
              </a:rPr>
              <a:t>تقديم الجامات (15: 2)</a:t>
            </a:r>
            <a:endParaRPr lang="en-US" sz="3600" b="1" dirty="0">
              <a:latin typeface="Arial" charset="0"/>
              <a:ea typeface="ＭＳ Ｐゴシック"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SA" sz="3200" b="1" dirty="0">
                <a:solidFill>
                  <a:srgbClr val="FFFFFF"/>
                </a:solidFill>
                <a:latin typeface="Arial" charset="0"/>
                <a:ea typeface="ＭＳ Ｐゴシック" charset="0"/>
              </a:rPr>
              <a:t>رؤيا ١٥ : ٢</a:t>
            </a:r>
          </a:p>
          <a:p>
            <a:pPr defTabSz="914400"/>
            <a:endParaRPr lang="en-US" sz="3200" b="1" dirty="0">
              <a:solidFill>
                <a:srgbClr val="FFFFFF"/>
              </a:solidFill>
              <a:latin typeface="Arial" charset="0"/>
              <a:ea typeface="ＭＳ Ｐゴシック" charset="0"/>
            </a:endParaRPr>
          </a:p>
          <a:p>
            <a:pPr defTabSz="914400"/>
            <a:r>
              <a:rPr lang="ar-SA" sz="3200" b="1" dirty="0">
                <a:solidFill>
                  <a:srgbClr val="FFFFFF"/>
                </a:solidFill>
                <a:latin typeface="Arial" charset="0"/>
                <a:ea typeface="ＭＳ Ｐゴシック" charset="0"/>
              </a:rPr>
              <a:t>ورأيت كبحر من زجاج مختلط بنار، والغالبين على الوحش وصورته وعلى سمته وعدد اسمه، واقفين على البحر الزجاجي، معهم قيثارات الله</a:t>
            </a:r>
          </a:p>
        </p:txBody>
      </p:sp>
    </p:spTree>
    <p:extLst>
      <p:ext uri="{BB962C8B-B14F-4D97-AF65-F5344CB8AC3E}">
        <p14:creationId xmlns:p14="http://schemas.microsoft.com/office/powerpoint/2010/main" val="96973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6529" y="0"/>
            <a:ext cx="4107471" cy="6858000"/>
          </a:xfrm>
          <a:effectLst>
            <a:outerShdw blurRad="63500" dist="35921" dir="2700000" algn="ctr" rotWithShape="0">
              <a:schemeClr val="tx2">
                <a:alpha val="74998"/>
              </a:schemeClr>
            </a:outerShdw>
          </a:effectLst>
        </p:spPr>
        <p:txBody>
          <a:bodyPr/>
          <a:lstStyle/>
          <a:p>
            <a:pPr>
              <a:defRPr/>
            </a:pPr>
            <a:r>
              <a:rPr lang="ar-JO" sz="5400" b="1" dirty="0">
                <a:latin typeface="Arial" panose="020B0604020202020204" pitchFamily="34" charset="0"/>
                <a:ea typeface="ＭＳ Ｐゴシック" charset="0"/>
                <a:cs typeface="Arial" panose="020B0604020202020204" pitchFamily="34" charset="0"/>
              </a:rPr>
              <a:t>بأي حق       يجب على الله    أن يدين؟</a:t>
            </a:r>
            <a:endParaRPr lang="en-US" sz="54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176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0" y="0"/>
            <a:ext cx="8944778" cy="4632475"/>
          </a:xfrm>
        </p:spPr>
        <p:txBody>
          <a:bodyPr anchor="t"/>
          <a:lstStyle/>
          <a:p>
            <a:r>
              <a:rPr lang="ar-SA" sz="3600" b="1" dirty="0"/>
              <a:t>رؤيا ١٥ : ٣-٤</a:t>
            </a:r>
            <a:br>
              <a:rPr lang="ar-SA" sz="3600" b="1" dirty="0"/>
            </a:br>
            <a:br>
              <a:rPr lang="en-US" sz="3600" b="1" dirty="0"/>
            </a:br>
            <a:r>
              <a:rPr lang="ar-SA" sz="3600" b="1" dirty="0"/>
              <a:t>3 وهم يرتلون ترنيمة موسى عبد الله، وترنيمة الخروف قائلين: عظيمة وعجيبة هي أعمالك أيها الرب الإله القادر على كل شيء! عادلة وحق هي طرقك يا ملك القديسين!</a:t>
            </a:r>
            <a:br>
              <a:rPr lang="ar-SA" sz="3600" b="1" dirty="0"/>
            </a:br>
            <a:r>
              <a:rPr lang="ar-SA" sz="3600" b="1" dirty="0"/>
              <a:t>4 من لا يخافك يا رب ويمجد اسمك؟ لأنك وحدك قدوس، لأن جميع الأمم سيأتون ويسجدون أمامك، لأن أحكامك قد أظهرت.</a:t>
            </a:r>
          </a:p>
        </p:txBody>
      </p:sp>
    </p:spTree>
    <p:extLst>
      <p:ext uri="{BB962C8B-B14F-4D97-AF65-F5344CB8AC3E}">
        <p14:creationId xmlns:p14="http://schemas.microsoft.com/office/powerpoint/2010/main" val="947440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902476" y="-1"/>
            <a:ext cx="3241524" cy="4015619"/>
          </a:xfrm>
        </p:spPr>
        <p:txBody>
          <a:bodyPr anchor="t"/>
          <a:lstStyle/>
          <a:p>
            <a:r>
              <a:rPr lang="ar-SA" sz="3600" b="1" dirty="0">
                <a:effectLst>
                  <a:glow rad="139700">
                    <a:schemeClr val="tx1">
                      <a:alpha val="80000"/>
                    </a:schemeClr>
                  </a:glow>
                </a:effectLst>
              </a:rPr>
              <a:t>رؤيا ١٥ : ٥</a:t>
            </a:r>
            <a:br>
              <a:rPr lang="ar-SA" sz="3600" b="1" dirty="0">
                <a:effectLst>
                  <a:glow rad="139700">
                    <a:schemeClr val="tx1">
                      <a:alpha val="80000"/>
                    </a:schemeClr>
                  </a:glow>
                </a:effectLst>
              </a:rPr>
            </a:br>
            <a:br>
              <a:rPr lang="en-US" sz="3600" b="1" dirty="0">
                <a:effectLst>
                  <a:glow rad="139700">
                    <a:schemeClr val="tx1">
                      <a:alpha val="80000"/>
                    </a:schemeClr>
                  </a:glow>
                </a:effectLst>
              </a:rPr>
            </a:br>
            <a:r>
              <a:rPr lang="ar-JO" sz="3600" b="1" dirty="0">
                <a:effectLst>
                  <a:glow rad="139700">
                    <a:schemeClr val="tx1">
                      <a:alpha val="80000"/>
                    </a:schemeClr>
                  </a:glow>
                </a:effectLst>
              </a:rPr>
              <a:t>ثم بعد هذا نظرت وإذا قد انفتح هيكل خيمة الشهادة في السماء</a:t>
            </a:r>
            <a:endParaRPr lang="ar-SA" sz="3600" b="1" dirty="0">
              <a:effectLst>
                <a:glow rad="139700">
                  <a:schemeClr val="tx1">
                    <a:alpha val="80000"/>
                  </a:schemeClr>
                </a:glow>
              </a:effectLst>
            </a:endParaRPr>
          </a:p>
        </p:txBody>
      </p:sp>
    </p:spTree>
    <p:extLst>
      <p:ext uri="{BB962C8B-B14F-4D97-AF65-F5344CB8AC3E}">
        <p14:creationId xmlns:p14="http://schemas.microsoft.com/office/powerpoint/2010/main" val="1949649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592286" cy="6858000"/>
          </a:xfrm>
        </p:spPr>
        <p:txBody>
          <a:bodyPr anchor="ctr"/>
          <a:lstStyle/>
          <a:p>
            <a:r>
              <a:rPr lang="ar-SA" sz="3600" b="1" dirty="0">
                <a:effectLst>
                  <a:glow rad="139700">
                    <a:schemeClr val="tx1">
                      <a:alpha val="80000"/>
                    </a:schemeClr>
                  </a:glow>
                </a:effectLst>
              </a:rPr>
              <a:t>رؤيا ١٥ : ٦</a:t>
            </a:r>
            <a:br>
              <a:rPr lang="ar-SA" sz="3600" b="1" dirty="0">
                <a:effectLst>
                  <a:glow rad="139700">
                    <a:schemeClr val="tx1">
                      <a:alpha val="80000"/>
                    </a:schemeClr>
                  </a:glow>
                </a:effectLst>
              </a:rPr>
            </a:br>
            <a:br>
              <a:rPr lang="en-US" sz="3600" b="1" dirty="0">
                <a:effectLst>
                  <a:glow rad="139700">
                    <a:schemeClr val="tx1">
                      <a:alpha val="80000"/>
                    </a:schemeClr>
                  </a:glow>
                </a:effectLst>
              </a:rPr>
            </a:br>
            <a:r>
              <a:rPr lang="ar-SA" sz="3600" b="1" dirty="0">
                <a:effectLst>
                  <a:glow rad="139700">
                    <a:schemeClr val="tx1">
                      <a:alpha val="80000"/>
                    </a:schemeClr>
                  </a:glow>
                </a:effectLst>
              </a:rPr>
              <a:t>وخرجت السبعة الملائكة ومعهم السبع الضربات من الهيكل، وهم متسربلون بكتان نقي وبهي، ومتمنطقون عند صدورهم بمناطق من ذهب.</a:t>
            </a: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115421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a:noFill/>
          <a:ln>
            <a:noFill/>
          </a:ln>
        </p:spPr>
        <p:txBody>
          <a:bodyPr vert="horz" wrap="square" lIns="91440" tIns="45720" rIns="91440" bIns="45720" numCol="1" anchor="t" anchorCtr="0" compatLnSpc="1">
            <a:prstTxWarp prst="textNoShape">
              <a:avLst/>
            </a:prstTxWarp>
          </a:bodyPr>
          <a:lstStyle/>
          <a:p>
            <a:r>
              <a:rPr lang="ar-SA" sz="3200" b="1" dirty="0">
                <a:effectLst>
                  <a:glow rad="228600">
                    <a:schemeClr val="accent4">
                      <a:satMod val="175000"/>
                      <a:alpha val="86000"/>
                    </a:schemeClr>
                  </a:glow>
                </a:effectLst>
              </a:rPr>
              <a:t>رؤيا ١٥ : ٧</a:t>
            </a:r>
            <a:br>
              <a:rPr lang="en-US" sz="3200" b="1" dirty="0">
                <a:effectLst>
                  <a:glow rad="228600">
                    <a:schemeClr val="accent4">
                      <a:satMod val="175000"/>
                      <a:alpha val="86000"/>
                    </a:schemeClr>
                  </a:glow>
                </a:effectLst>
              </a:rPr>
            </a:br>
            <a:r>
              <a:rPr lang="ar-SA" sz="3200" b="1" dirty="0">
                <a:effectLst>
                  <a:glow rad="228600">
                    <a:schemeClr val="accent4">
                      <a:satMod val="175000"/>
                      <a:alpha val="86000"/>
                    </a:schemeClr>
                  </a:glow>
                </a:effectLst>
              </a:rPr>
              <a:t>وواحد من الأربعة الحيوانات أعطى السبعة الملائكة سبعة جامات من ذهب، مملوة من غضب الله الحي إلى أبد الآبدين.</a:t>
            </a:r>
          </a:p>
        </p:txBody>
      </p:sp>
    </p:spTree>
    <p:extLst>
      <p:ext uri="{BB962C8B-B14F-4D97-AF65-F5344CB8AC3E}">
        <p14:creationId xmlns:p14="http://schemas.microsoft.com/office/powerpoint/2010/main" val="323369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648857" cy="6858000"/>
          </a:xfrm>
        </p:spPr>
        <p:txBody>
          <a:bodyPr anchor="t"/>
          <a:lstStyle/>
          <a:p>
            <a:r>
              <a:rPr lang="ar-SA" sz="3600" b="1" dirty="0">
                <a:effectLst>
                  <a:glow rad="139700">
                    <a:schemeClr val="tx1">
                      <a:alpha val="80000"/>
                    </a:schemeClr>
                  </a:glow>
                </a:effectLst>
              </a:rPr>
              <a:t>رؤيا ١٥ : ٨</a:t>
            </a:r>
            <a:br>
              <a:rPr lang="ar-SA" sz="3600" b="1" dirty="0">
                <a:effectLst>
                  <a:glow rad="139700">
                    <a:schemeClr val="tx1">
                      <a:alpha val="80000"/>
                    </a:schemeClr>
                  </a:glow>
                </a:effectLst>
              </a:rPr>
            </a:br>
            <a:br>
              <a:rPr lang="en-US" sz="3600" b="1" dirty="0">
                <a:effectLst>
                  <a:glow rad="139700">
                    <a:schemeClr val="tx1">
                      <a:alpha val="80000"/>
                    </a:schemeClr>
                  </a:glow>
                </a:effectLst>
              </a:rPr>
            </a:br>
            <a:r>
              <a:rPr lang="ar-SA" sz="3600" b="1" dirty="0">
                <a:effectLst>
                  <a:glow rad="139700">
                    <a:schemeClr val="tx1">
                      <a:alpha val="80000"/>
                    </a:schemeClr>
                  </a:glow>
                </a:effectLst>
              </a:rPr>
              <a:t> وامتلأ الهيكل دخانا</a:t>
            </a:r>
            <a:r>
              <a:rPr lang="ar-JO" sz="3600" b="1" dirty="0">
                <a:effectLst>
                  <a:glow rad="139700">
                    <a:schemeClr val="tx1">
                      <a:alpha val="80000"/>
                    </a:schemeClr>
                  </a:glow>
                </a:effectLst>
              </a:rPr>
              <a:t>ً</a:t>
            </a:r>
            <a:r>
              <a:rPr lang="ar-SA" sz="3600" b="1" dirty="0">
                <a:effectLst>
                  <a:glow rad="139700">
                    <a:schemeClr val="tx1">
                      <a:alpha val="80000"/>
                    </a:schemeClr>
                  </a:glow>
                </a:effectLst>
              </a:rPr>
              <a:t> من مجد الله ومن قدرته، ولم يكن أحد يقدر أن يدخل الهيكل حتى كملت سبع ضربات السبعة الملائكة.</a:t>
            </a:r>
          </a:p>
        </p:txBody>
      </p:sp>
    </p:spTree>
    <p:extLst>
      <p:ext uri="{BB962C8B-B14F-4D97-AF65-F5344CB8AC3E}">
        <p14:creationId xmlns:p14="http://schemas.microsoft.com/office/powerpoint/2010/main" val="35367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ar-JO" sz="4800" b="1" kern="1200" dirty="0">
                <a:effectLst>
                  <a:glow rad="152400">
                    <a:schemeClr val="tx1"/>
                  </a:glow>
                </a:effectLst>
              </a:rPr>
              <a:t>1. الله وحده </a:t>
            </a:r>
            <a:r>
              <a:rPr lang="ar-JO" sz="4800" b="1" kern="1200" dirty="0">
                <a:solidFill>
                  <a:srgbClr val="FFFF00"/>
                </a:solidFill>
                <a:effectLst>
                  <a:glow rad="152400">
                    <a:schemeClr val="tx1"/>
                  </a:glow>
                </a:effectLst>
              </a:rPr>
              <a:t>قدوس</a:t>
            </a:r>
            <a:r>
              <a:rPr lang="ar-JO" sz="4800" b="1" kern="1200" dirty="0">
                <a:effectLst>
                  <a:glow rad="152400">
                    <a:schemeClr val="tx1"/>
                  </a:glow>
                </a:effectLst>
              </a:rPr>
              <a:t> (رؤ 15)</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لماذا يمتلك الله الحق ليدين العالم؟</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4A500F6A-1ABC-6F68-F869-7B1D63942986}"/>
              </a:ext>
            </a:extLst>
          </p:cNvPr>
          <p:cNvSpPr/>
          <p:nvPr/>
        </p:nvSpPr>
        <p:spPr>
          <a:xfrm rot="20826573">
            <a:off x="3865301" y="1932511"/>
            <a:ext cx="4840003" cy="2308324"/>
          </a:xfrm>
          <a:prstGeom prst="rect">
            <a:avLst/>
          </a:prstGeom>
          <a:solidFill>
            <a:srgbClr val="FF6600"/>
          </a:solidFill>
        </p:spPr>
        <p:txBody>
          <a:bodyPr wrap="square" lIns="91440" tIns="45720" rIns="91440" bIns="45720">
            <a:spAutoFit/>
          </a:bodyPr>
          <a:lstStyle/>
          <a:p>
            <a:pPr algn="ctr"/>
            <a:r>
              <a:rPr lang="ar-JO"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لكن كيف سيدين؟</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13190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1" name="Rectangle 2"/>
          <p:cNvSpPr/>
          <p:nvPr/>
        </p:nvSpPr>
        <p:spPr>
          <a:xfrm>
            <a:off x="0" y="0"/>
            <a:ext cx="9144000" cy="6858000"/>
          </a:xfrm>
          <a:prstGeom prst="rect">
            <a:avLst/>
          </a:prstGeom>
          <a:gradFill>
            <a:gsLst>
              <a:gs pos="35000">
                <a:srgbClr val="000000"/>
              </a:gs>
              <a:gs pos="100000">
                <a:srgbClr val="FF0000"/>
              </a:gs>
            </a:gsLst>
            <a:lin ang="5400000"/>
          </a:gradFill>
          <a:ln>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192" name="Picture 1" descr="Picture 1"/>
          <p:cNvPicPr>
            <a:picLocks noChangeAspect="1"/>
          </p:cNvPicPr>
          <p:nvPr/>
        </p:nvPicPr>
        <p:blipFill>
          <a:blip r:embed="rId3"/>
          <a:stretch>
            <a:fillRect/>
          </a:stretch>
        </p:blipFill>
        <p:spPr>
          <a:xfrm>
            <a:off x="0" y="1531610"/>
            <a:ext cx="9156700" cy="659961"/>
          </a:xfrm>
          <a:prstGeom prst="rect">
            <a:avLst/>
          </a:prstGeom>
          <a:ln w="12700">
            <a:miter lim="400000"/>
          </a:ln>
        </p:spPr>
      </p:pic>
      <p:sp>
        <p:nvSpPr>
          <p:cNvPr id="8193" name="Title 1"/>
          <p:cNvSpPr txBox="1">
            <a:spLocks noGrp="1"/>
          </p:cNvSpPr>
          <p:nvPr>
            <p:ph type="title"/>
          </p:nvPr>
        </p:nvSpPr>
        <p:spPr>
          <a:xfrm>
            <a:off x="78650" y="34025"/>
            <a:ext cx="8349134" cy="817352"/>
          </a:xfrm>
          <a:prstGeom prst="rect">
            <a:avLst/>
          </a:prstGeom>
        </p:spPr>
        <p:txBody>
          <a:bodyPr/>
          <a:lstStyle>
            <a:lvl1pPr algn="l">
              <a:defRPr sz="3600" b="1"/>
            </a:lvl1pPr>
          </a:lstStyle>
          <a:p>
            <a:pPr algn="ctr"/>
            <a:r>
              <a:rPr lang="ar-JO" dirty="0"/>
              <a:t>الجامات السبعة (رؤيا 15- 16)</a:t>
            </a:r>
            <a:endParaRPr dirty="0"/>
          </a:p>
        </p:txBody>
      </p:sp>
      <p:sp>
        <p:nvSpPr>
          <p:cNvPr id="8194"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391</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5" name="Title 1"/>
          <p:cNvSpPr txBox="1"/>
          <p:nvPr/>
        </p:nvSpPr>
        <p:spPr>
          <a:xfrm>
            <a:off x="78650" y="2250495"/>
            <a:ext cx="1183021"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تزلزلت الأرض</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17- 21)</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6" name="Title 1"/>
          <p:cNvSpPr txBox="1"/>
          <p:nvPr/>
        </p:nvSpPr>
        <p:spPr>
          <a:xfrm>
            <a:off x="1396019" y="2250495"/>
            <a:ext cx="121465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جف نهر الفرات. جيوش العالم تتجمع في هرمجدون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12- 16)</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7" name="Title 1"/>
          <p:cNvSpPr txBox="1"/>
          <p:nvPr/>
        </p:nvSpPr>
        <p:spPr>
          <a:xfrm>
            <a:off x="2678875" y="2250495"/>
            <a:ext cx="1178552"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تضرر عرش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مملكة الوحش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10- 11)</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8" name="Title 1"/>
          <p:cNvSpPr txBox="1"/>
          <p:nvPr/>
        </p:nvSpPr>
        <p:spPr>
          <a:xfrm>
            <a:off x="3991774" y="2250495"/>
            <a:ext cx="1112404"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يجدف البشر الذين حرقتهم الشمس على الله       (16: 8-9).</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9" name="Title 1"/>
          <p:cNvSpPr txBox="1"/>
          <p:nvPr/>
        </p:nvSpPr>
        <p:spPr>
          <a:xfrm>
            <a:off x="5238525" y="2250495"/>
            <a:ext cx="1148510"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تتحول الأنهار</a:t>
            </a:r>
          </a:p>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إلى دم </a:t>
            </a:r>
          </a:p>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4- 7)</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0" name="Title 1"/>
          <p:cNvSpPr txBox="1"/>
          <p:nvPr/>
        </p:nvSpPr>
        <p:spPr>
          <a:xfrm>
            <a:off x="7890103" y="2250495"/>
            <a:ext cx="120817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تصيب الدمامل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الذين يقبلون</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سمة الوحش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2)</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1" name="Title 1"/>
          <p:cNvSpPr txBox="1"/>
          <p:nvPr/>
        </p:nvSpPr>
        <p:spPr>
          <a:xfrm>
            <a:off x="6521382" y="2250495"/>
            <a:ext cx="123437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يتحول البحر إلى دم وتموت جميع الكائنات البحرية</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3)</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2" name="Title 1"/>
          <p:cNvSpPr txBox="1"/>
          <p:nvPr/>
        </p:nvSpPr>
        <p:spPr>
          <a:xfrm>
            <a:off x="149268"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السابع</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3" name="Title 1"/>
          <p:cNvSpPr txBox="1"/>
          <p:nvPr/>
        </p:nvSpPr>
        <p:spPr>
          <a:xfrm>
            <a:off x="1396019" y="1179624"/>
            <a:ext cx="121465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السادس</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4" name="Title 1"/>
          <p:cNvSpPr txBox="1"/>
          <p:nvPr/>
        </p:nvSpPr>
        <p:spPr>
          <a:xfrm>
            <a:off x="2745023"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الخامس</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5" name="Title 1"/>
          <p:cNvSpPr txBox="1"/>
          <p:nvPr/>
        </p:nvSpPr>
        <p:spPr>
          <a:xfrm>
            <a:off x="3991774"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الرابع</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6" name="Title 1"/>
          <p:cNvSpPr txBox="1"/>
          <p:nvPr/>
        </p:nvSpPr>
        <p:spPr>
          <a:xfrm>
            <a:off x="5238525" y="1179624"/>
            <a:ext cx="114851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الثالث</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7" name="Title 1"/>
          <p:cNvSpPr txBox="1"/>
          <p:nvPr/>
        </p:nvSpPr>
        <p:spPr>
          <a:xfrm>
            <a:off x="7890103" y="1179624"/>
            <a:ext cx="120817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الأول</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8" name="Title 1"/>
          <p:cNvSpPr txBox="1"/>
          <p:nvPr/>
        </p:nvSpPr>
        <p:spPr>
          <a:xfrm>
            <a:off x="6521382" y="1179624"/>
            <a:ext cx="123437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الثاني</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loud Callout 1"/>
          <p:cNvSpPr/>
          <p:nvPr/>
        </p:nvSpPr>
        <p:spPr bwMode="auto">
          <a:xfrm>
            <a:off x="1380924" y="1035635"/>
            <a:ext cx="7077241" cy="4832964"/>
          </a:xfrm>
          <a:prstGeom prst="cloudCallout">
            <a:avLst>
              <a:gd name="adj1" fmla="val -52057"/>
              <a:gd name="adj2" fmla="val -67473"/>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046727" y="1306872"/>
            <a:ext cx="5967566" cy="4253501"/>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ar-JO" sz="32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وسمعت صوتاً عظيماً من الهيكل قائلاً للسبعة الملائكة: امضوا واسكبوا جامات غضب الله على الأرض (16: 1)</a:t>
            </a:r>
            <a:endParaRPr lang="en-US" sz="32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437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ar-JO" dirty="0">
                <a:ea typeface="ＭＳ Ｐゴシック" charset="0"/>
              </a:rPr>
              <a:t>المسيح</a:t>
            </a:r>
            <a:br>
              <a:rPr lang="ar-JO" dirty="0">
                <a:ea typeface="ＭＳ Ｐゴシック" charset="0"/>
              </a:rPr>
            </a:br>
            <a:r>
              <a:rPr lang="ar-JO" dirty="0">
                <a:ea typeface="ＭＳ Ｐゴシック" charset="0"/>
              </a:rPr>
              <a:t>بين</a:t>
            </a:r>
            <a:br>
              <a:rPr lang="ar-JO" dirty="0">
                <a:ea typeface="ＭＳ Ｐゴシック" charset="0"/>
              </a:rPr>
            </a:br>
            <a:r>
              <a:rPr lang="ar-JO" dirty="0">
                <a:ea typeface="ＭＳ Ｐゴシック" charset="0"/>
              </a:rPr>
              <a:t>المنائر</a:t>
            </a:r>
            <a:br>
              <a:rPr lang="en-US" dirty="0">
                <a:ea typeface="ＭＳ Ｐゴシック" charset="0"/>
              </a:rPr>
            </a:br>
            <a:r>
              <a:rPr lang="en-US" dirty="0">
                <a:ea typeface="ＭＳ Ｐゴシック" charset="0"/>
              </a:rPr>
              <a:t>(</a:t>
            </a:r>
            <a:r>
              <a:rPr lang="ar-JO" dirty="0">
                <a:ea typeface="ＭＳ Ｐゴシック" charset="0"/>
              </a:rPr>
              <a:t>1: 12- 16</a:t>
            </a:r>
            <a:r>
              <a:rPr lang="en-US" dirty="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373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dirty="0">
                <a:ea typeface="ＭＳ Ｐゴシック" charset="0"/>
              </a:rPr>
              <a:t>... </a:t>
            </a:r>
            <a:r>
              <a:rPr lang="ar-JO" dirty="0">
                <a:solidFill>
                  <a:srgbClr val="FFFF00"/>
                </a:solidFill>
                <a:ea typeface="ＭＳ Ｐゴシック" charset="0"/>
              </a:rPr>
              <a:t>صوت</a:t>
            </a:r>
            <a:br>
              <a:rPr lang="ar-JO" dirty="0">
                <a:ea typeface="ＭＳ Ｐゴシック" charset="0"/>
              </a:rPr>
            </a:br>
            <a:r>
              <a:rPr lang="ar-JO" dirty="0">
                <a:ea typeface="ＭＳ Ｐゴシック" charset="0"/>
              </a:rPr>
              <a:t>مياهٍ كثيرة</a:t>
            </a:r>
            <a:br>
              <a:rPr lang="en-US" dirty="0">
                <a:ea typeface="ＭＳ Ｐゴシック" charset="0"/>
              </a:rPr>
            </a:br>
            <a:r>
              <a:rPr lang="ar-JO" sz="3600" dirty="0">
                <a:ea typeface="ＭＳ Ｐゴシック" charset="0"/>
              </a:rPr>
              <a:t>(1: 15 ب).</a:t>
            </a:r>
            <a:endParaRPr lang="en-US" sz="3600" dirty="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يجمع المسيح كل</a:t>
            </a:r>
            <a:r>
              <a:rPr lang="ar-JO" sz="2400" dirty="0">
                <a:solidFill>
                  <a:srgbClr val="FFFFFF"/>
                </a:solidFill>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تيارات الرؤيا مع</a:t>
            </a:r>
            <a:r>
              <a:rPr lang="ar-JO" sz="2400" dirty="0">
                <a:solidFill>
                  <a:srgbClr val="FFFFFF"/>
                </a:solidFill>
                <a:latin typeface="Arial" panose="020B0604020202020204" pitchFamily="34" charset="0"/>
                <a:cs typeface="Arial" panose="020B0604020202020204" pitchFamily="34" charset="0"/>
              </a:rPr>
              <a:t>اً</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وهو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كلمة الآب الأخيرة</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للإنسان.</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(عب 1: 1- 3).</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إنه يتحدث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بقوة وسلطان</a:t>
            </a:r>
            <a:r>
              <a:rPr lang="ar-JO" sz="2400" dirty="0">
                <a:solidFill>
                  <a:srgbClr val="FFFF00"/>
                </a:solidFill>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ويجب أن يُسمع</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(ويرسبي).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7895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Shadowed</a:t>
            </a:r>
            <a:endParaRPr lang="en-US" sz="2800" b="1" dirty="0">
              <a:effectLst>
                <a:glow rad="152400">
                  <a:schemeClr val="tx1"/>
                </a:glo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8788" y="0"/>
            <a:ext cx="10022788" cy="3709963"/>
          </a:xfrm>
          <a:prstGeom prst="rect">
            <a:avLst/>
          </a:prstGeom>
        </p:spPr>
      </p:pic>
    </p:spTree>
    <p:extLst>
      <p:ext uri="{BB962C8B-B14F-4D97-AF65-F5344CB8AC3E}">
        <p14:creationId xmlns:p14="http://schemas.microsoft.com/office/powerpoint/2010/main" val="304425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600" b="1" dirty="0">
                <a:effectLst>
                  <a:glow rad="177800">
                    <a:schemeClr val="tx1"/>
                  </a:glow>
                </a:effectLst>
                <a:latin typeface="Arial" charset="0"/>
                <a:ea typeface="ＭＳ Ｐゴシック" charset="0"/>
              </a:rPr>
              <a:t>ثم رأيت ملاكاً آخر قوياً نازلاً من السماء، متسربلاً بسحابة، وعلى رأسه قوس قزح، ووجهه كالشمس، ورجلاه كعمودي نار</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ar-JO" sz="3600" b="1" dirty="0">
                <a:effectLst>
                  <a:glow rad="177800">
                    <a:schemeClr val="tx1"/>
                  </a:glow>
                </a:effectLst>
                <a:latin typeface="Arial" charset="0"/>
                <a:ea typeface="ＭＳ Ｐゴシック" charset="0"/>
              </a:rPr>
              <a:t>10: 1</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358599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ar-JO" sz="3200" b="1" dirty="0"/>
              <a:t>2 ومعه في يده سفر صغير مفتوح، فوضع رجله اليمنى على البحر واليسرى على الأرض،</a:t>
            </a:r>
            <a:br>
              <a:rPr lang="ar-JO" sz="3200" b="1" dirty="0"/>
            </a:br>
            <a:r>
              <a:rPr lang="ar-JO" sz="3200" b="1" dirty="0"/>
              <a:t>3 </a:t>
            </a:r>
            <a:r>
              <a:rPr lang="ar-JO" sz="3200" b="1" dirty="0">
                <a:solidFill>
                  <a:srgbClr val="FFFF00"/>
                </a:solidFill>
              </a:rPr>
              <a:t>وصرخ بصوت عظيم كما يزمجر الأسد</a:t>
            </a:r>
            <a:r>
              <a:rPr lang="ar-JO" sz="3200" b="1" dirty="0"/>
              <a:t>، وبعد ما صرخ تكلمت الرعود السبعة بأصواتها.</a:t>
            </a:r>
            <a:br>
              <a:rPr lang="ar-JO" sz="3200" b="1" dirty="0"/>
            </a:br>
            <a:r>
              <a:rPr lang="ar-JO" sz="3200" b="1" dirty="0"/>
              <a:t>(10: 2-3)</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502921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10" name="Picture 3" descr="Picture 3"/>
          <p:cNvPicPr>
            <a:picLocks noChangeAspect="1"/>
          </p:cNvPicPr>
          <p:nvPr/>
        </p:nvPicPr>
        <p:blipFill>
          <a:blip r:embed="rId3"/>
          <a:stretch>
            <a:fillRect/>
          </a:stretch>
        </p:blipFill>
        <p:spPr>
          <a:xfrm>
            <a:off x="0" y="1015987"/>
            <a:ext cx="9144000" cy="5795819"/>
          </a:xfrm>
          <a:prstGeom prst="rect">
            <a:avLst/>
          </a:prstGeom>
          <a:ln w="12700">
            <a:miter lim="400000"/>
          </a:ln>
        </p:spPr>
      </p:pic>
      <p:sp>
        <p:nvSpPr>
          <p:cNvPr id="8211" name="Title 1"/>
          <p:cNvSpPr txBox="1">
            <a:spLocks noGrp="1"/>
          </p:cNvSpPr>
          <p:nvPr>
            <p:ph type="title"/>
          </p:nvPr>
        </p:nvSpPr>
        <p:spPr>
          <a:xfrm>
            <a:off x="0" y="-1"/>
            <a:ext cx="9144000" cy="958275"/>
          </a:xfrm>
          <a:prstGeom prst="rect">
            <a:avLst/>
          </a:prstGeom>
          <a:solidFill>
            <a:srgbClr val="660066"/>
          </a:solidFill>
        </p:spPr>
        <p:txBody>
          <a:bodyPr/>
          <a:lstStyle>
            <a:lvl1pPr>
              <a:defRPr sz="4000"/>
            </a:lvl1pPr>
          </a:lstStyle>
          <a:p>
            <a:r>
              <a:rPr lang="ar-JO" b="1" dirty="0"/>
              <a:t>تمييز الأبواق والجامات</a:t>
            </a:r>
            <a:endParaRPr b="1" dirty="0"/>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13" name="Title 1"/>
          <p:cNvSpPr txBox="1">
            <a:spLocks noGrp="1"/>
          </p:cNvSpPr>
          <p:nvPr>
            <p:ph type="title"/>
          </p:nvPr>
        </p:nvSpPr>
        <p:spPr>
          <a:xfrm>
            <a:off x="0" y="-1"/>
            <a:ext cx="9144000" cy="958275"/>
          </a:xfrm>
          <a:prstGeom prst="rect">
            <a:avLst/>
          </a:prstGeom>
          <a:solidFill>
            <a:srgbClr val="800000"/>
          </a:solidFill>
        </p:spPr>
        <p:txBody>
          <a:bodyPr/>
          <a:lstStyle>
            <a:lvl1pPr>
              <a:defRPr sz="4000"/>
            </a:lvl1pPr>
          </a:lstStyle>
          <a:p>
            <a:r>
              <a:rPr lang="ar-JO" dirty="0"/>
              <a:t>بيل، 808، عن الأبواق والجامات</a:t>
            </a:r>
            <a:endParaRPr dirty="0"/>
          </a:p>
        </p:txBody>
      </p:sp>
      <p:sp>
        <p:nvSpPr>
          <p:cNvPr id="8214" name="Title 1"/>
          <p:cNvSpPr txBox="1"/>
          <p:nvPr/>
        </p:nvSpPr>
        <p:spPr>
          <a:xfrm>
            <a:off x="611458" y="1382441"/>
            <a:ext cx="8175107" cy="501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كل من الأبواق والجامات تمثل الضربات بنفس الترتيب:  الضربات تضرب</a:t>
            </a:r>
          </a:p>
          <a:p>
            <a:pPr marL="514350" marR="0" lvl="0" indent="-514350" algn="r" defTabSz="914400" rtl="1" eaLnBrk="1" fontAlgn="auto" latinLnBrk="0" hangingPunct="0">
              <a:lnSpc>
                <a:spcPct val="100000"/>
              </a:lnSpc>
              <a:spcBef>
                <a:spcPts val="0"/>
              </a:spcBef>
              <a:spcAft>
                <a:spcPts val="0"/>
              </a:spcAft>
              <a:buClrTx/>
              <a:buSzPct val="100000"/>
              <a:buFontTx/>
              <a:buAutoNum type="arabicParenBoth"/>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 الأرض</a:t>
            </a:r>
            <a:endParaRPr kumimoji="0" lang="en-US"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(2) البحر</a:t>
            </a:r>
            <a:endParaRPr kumimoji="0"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(3) الأنهار</a:t>
            </a:r>
            <a:endParaRPr kumimoji="0"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(4) الشمس</a:t>
            </a:r>
            <a:endParaRPr kumimoji="0"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(5) عالم الأشرار بالظلمة</a:t>
            </a:r>
            <a:endParaRPr kumimoji="0"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(6) الفرات (مع التأثير على الأشرار بواسطة الشياطين) و</a:t>
            </a:r>
            <a:endParaRPr kumimoji="0" sz="4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a:p>
            <a:pPr marL="0" marR="0" lvl="0" indent="0" algn="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defRPr>
            </a:pPr>
            <a:r>
              <a:rPr kumimoji="0" lang="ar-JO" sz="3200" b="0" i="0" u="none" strike="noStrike" kern="0" cap="none" spc="0" normalizeH="0" baseline="0" noProof="0" dirty="0">
                <a:ln>
                  <a:noFill/>
                </a:ln>
                <a:solidFill>
                  <a:srgbClr val="8F8F8F">
                    <a:lumOff val="44000"/>
                  </a:srgbClr>
                </a:solidFill>
                <a:effectLst/>
                <a:uLnTx/>
                <a:uFillTx/>
                <a:latin typeface="Arial"/>
                <a:ea typeface="+mn-ea"/>
                <a:cs typeface="Arial"/>
                <a:sym typeface="Arial"/>
              </a:rPr>
              <a:t>(7) العالم مع الدينونة النهائية (بنفس صور البروق وأصوات الرعود، والزلازل والبَرَد العظيم) </a:t>
            </a:r>
            <a:endParaRPr kumimoji="0" sz="32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pic>
        <p:nvPicPr>
          <p:cNvPr id="8215" name="Picture 3" descr="Picture 3"/>
          <p:cNvPicPr>
            <a:picLocks noChangeAspect="1"/>
          </p:cNvPicPr>
          <p:nvPr/>
        </p:nvPicPr>
        <p:blipFill>
          <a:blip r:embed="rId3"/>
          <a:stretch>
            <a:fillRect/>
          </a:stretch>
        </p:blipFill>
        <p:spPr>
          <a:xfrm>
            <a:off x="3084342" y="1969079"/>
            <a:ext cx="2755182" cy="1921741"/>
          </a:xfrm>
          <a:prstGeom prst="rect">
            <a:avLst/>
          </a:prstGeom>
          <a:ln w="12700">
            <a:miter lim="400000"/>
          </a:ln>
        </p:spPr>
      </p:pic>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0"/>
            <a:ext cx="9143999" cy="1232603"/>
          </a:xfrm>
          <a:effectLst>
            <a:outerShdw blurRad="38100" dist="25398" dir="2700000" algn="ctr" rotWithShape="0">
              <a:srgbClr val="000000">
                <a:alpha val="99962"/>
              </a:srgbClr>
            </a:outerShdw>
          </a:effectLst>
        </p:spPr>
        <p:txBody>
          <a:bodyPr/>
          <a:lstStyle/>
          <a:p>
            <a:pPr eaLnBrk="1" hangingPunct="1">
              <a:defRPr/>
            </a:pPr>
            <a:r>
              <a:rPr lang="ar-JO" sz="4000" b="1" dirty="0">
                <a:solidFill>
                  <a:srgbClr val="FFFFFF"/>
                </a:solidFill>
                <a:latin typeface="Arial" charset="0"/>
                <a:ea typeface="ＭＳ Ｐゴシック" charset="0"/>
              </a:rPr>
              <a:t>نفس النوع من الدينونة</a:t>
            </a:r>
            <a:br>
              <a:rPr lang="en-US" sz="4000" b="1" dirty="0">
                <a:solidFill>
                  <a:srgbClr val="FFFFFF"/>
                </a:solidFill>
                <a:latin typeface="Arial" charset="0"/>
                <a:ea typeface="ＭＳ Ｐゴシック" charset="0"/>
              </a:rPr>
            </a:br>
            <a:r>
              <a:rPr lang="ar-JO" sz="4000" b="1" dirty="0">
                <a:solidFill>
                  <a:srgbClr val="FFFFFF"/>
                </a:solidFill>
                <a:latin typeface="Arial" charset="0"/>
                <a:ea typeface="ＭＳ Ｐゴシック" charset="0"/>
              </a:rPr>
              <a:t>بنفس الترتيب</a:t>
            </a:r>
            <a:endParaRPr lang="en-US" sz="4800"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71152859"/>
              </p:ext>
            </p:extLst>
          </p:nvPr>
        </p:nvGraphicFramePr>
        <p:xfrm>
          <a:off x="-36513" y="1232603"/>
          <a:ext cx="9294812" cy="3949573"/>
        </p:xfrm>
        <a:graphic>
          <a:graphicData uri="http://schemas.openxmlformats.org/drawingml/2006/table">
            <a:tbl>
              <a:tblPr firstRow="1" bandRow="1">
                <a:tableStyleId>{5C22544A-7EE6-4342-B048-85BDC9FD1C3A}</a:tableStyleId>
              </a:tblPr>
              <a:tblGrid>
                <a:gridCol w="2741613">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gridCol w="3276599">
                  <a:extLst>
                    <a:ext uri="{9D8B030D-6E8A-4147-A177-3AD203B41FA5}">
                      <a16:colId xmlns:a16="http://schemas.microsoft.com/office/drawing/2014/main" val="20002"/>
                    </a:ext>
                  </a:extLst>
                </a:gridCol>
              </a:tblGrid>
              <a:tr h="370840">
                <a:tc>
                  <a:txBody>
                    <a:bodyPr/>
                    <a:lstStyle/>
                    <a:p>
                      <a:pPr algn="ctr">
                        <a:lnSpc>
                          <a:spcPct val="150000"/>
                        </a:lnSpc>
                      </a:pPr>
                      <a:r>
                        <a:rPr lang="ar-JO" sz="2400" b="1" i="0" dirty="0">
                          <a:solidFill>
                            <a:srgbClr val="FFFFFF"/>
                          </a:solidFill>
                          <a:latin typeface="Arial"/>
                          <a:cs typeface="Arial"/>
                        </a:rPr>
                        <a:t>الأبواق</a:t>
                      </a:r>
                      <a:endParaRPr lang="en-US" sz="2400" b="1" i="0" dirty="0">
                        <a:solidFill>
                          <a:srgbClr val="FFFFFF"/>
                        </a:solidFill>
                        <a:latin typeface="Arial"/>
                        <a:cs typeface="Arial"/>
                      </a:endParaRPr>
                    </a:p>
                  </a:txBody>
                  <a:tcPr>
                    <a:solidFill>
                      <a:schemeClr val="bg2"/>
                    </a:solidFill>
                  </a:tcPr>
                </a:tc>
                <a:tc>
                  <a:txBody>
                    <a:bodyPr/>
                    <a:lstStyle/>
                    <a:p>
                      <a:pPr algn="ctr">
                        <a:lnSpc>
                          <a:spcPct val="150000"/>
                        </a:lnSpc>
                      </a:pPr>
                      <a:r>
                        <a:rPr lang="ar-JO" sz="2400" b="1" i="0" dirty="0">
                          <a:solidFill>
                            <a:srgbClr val="FFFFFF"/>
                          </a:solidFill>
                          <a:latin typeface="Arial"/>
                          <a:cs typeface="Arial"/>
                        </a:rPr>
                        <a:t>الدينونة</a:t>
                      </a:r>
                      <a:endParaRPr lang="en-US" sz="2400" b="1" i="0" dirty="0">
                        <a:solidFill>
                          <a:srgbClr val="FFFFFF"/>
                        </a:solidFill>
                        <a:latin typeface="Arial"/>
                        <a:cs typeface="Arial"/>
                      </a:endParaRPr>
                    </a:p>
                  </a:txBody>
                  <a:tcPr>
                    <a:solidFill>
                      <a:schemeClr val="bg2"/>
                    </a:solidFill>
                  </a:tcPr>
                </a:tc>
                <a:tc>
                  <a:txBody>
                    <a:bodyPr/>
                    <a:lstStyle/>
                    <a:p>
                      <a:pPr algn="ctr">
                        <a:lnSpc>
                          <a:spcPct val="150000"/>
                        </a:lnSpc>
                      </a:pPr>
                      <a:r>
                        <a:rPr lang="ar-JO" sz="2400" b="1" i="0" dirty="0">
                          <a:solidFill>
                            <a:srgbClr val="FFFFFF"/>
                          </a:solidFill>
                          <a:latin typeface="Arial"/>
                          <a:cs typeface="Arial"/>
                        </a:rPr>
                        <a:t>الجامات</a:t>
                      </a:r>
                      <a:endParaRPr lang="en-US" sz="2400" b="1" i="0" dirty="0">
                        <a:solidFill>
                          <a:srgbClr val="FFFFFF"/>
                        </a:solidFill>
                        <a:latin typeface="Arial"/>
                        <a:cs typeface="Arial"/>
                      </a:endParaRPr>
                    </a:p>
                  </a:txBody>
                  <a:tcPr>
                    <a:solidFill>
                      <a:schemeClr val="bg2"/>
                    </a:solidFill>
                  </a:tcPr>
                </a:tc>
                <a:extLst>
                  <a:ext uri="{0D108BD9-81ED-4DB2-BD59-A6C34878D82A}">
                    <a16:rowId xmlns:a16="http://schemas.microsoft.com/office/drawing/2014/main" val="10000"/>
                  </a:ext>
                </a:extLst>
              </a:tr>
              <a:tr h="370840">
                <a:tc>
                  <a:txBody>
                    <a:bodyPr/>
                    <a:lstStyle/>
                    <a:p>
                      <a:pPr algn="r" rtl="1">
                        <a:lnSpc>
                          <a:spcPct val="150000"/>
                        </a:lnSpc>
                        <a:spcAft>
                          <a:spcPts val="0"/>
                        </a:spcAft>
                      </a:pPr>
                      <a:r>
                        <a:rPr lang="ar-JO" sz="2400" b="1" i="0" dirty="0">
                          <a:effectLst/>
                          <a:latin typeface="Arial"/>
                          <a:ea typeface="ＭＳ 明朝"/>
                          <a:cs typeface="Times New Roman"/>
                        </a:rPr>
                        <a:t>1. 8: 1-7</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الأرض</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1-2</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algn="r" rtl="1">
                        <a:lnSpc>
                          <a:spcPct val="150000"/>
                        </a:lnSpc>
                        <a:spcAft>
                          <a:spcPts val="0"/>
                        </a:spcAft>
                      </a:pPr>
                      <a:r>
                        <a:rPr lang="ar-JO" sz="2400" b="1" i="0" dirty="0">
                          <a:effectLst/>
                          <a:latin typeface="Arial"/>
                          <a:ea typeface="ＭＳ 明朝"/>
                          <a:cs typeface="Times New Roman"/>
                        </a:rPr>
                        <a:t>2. 8: 8-9</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البحر</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3</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algn="r" rtl="1">
                        <a:lnSpc>
                          <a:spcPct val="150000"/>
                        </a:lnSpc>
                        <a:spcAft>
                          <a:spcPts val="0"/>
                        </a:spcAft>
                      </a:pPr>
                      <a:r>
                        <a:rPr lang="ar-JO" sz="2400" b="1" i="0" dirty="0">
                          <a:effectLst/>
                          <a:latin typeface="Arial"/>
                          <a:ea typeface="ＭＳ 明朝"/>
                          <a:cs typeface="Times New Roman"/>
                        </a:rPr>
                        <a:t>3. 8: 10-11</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الأنهار</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4-7</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algn="r" rtl="1">
                        <a:lnSpc>
                          <a:spcPct val="150000"/>
                        </a:lnSpc>
                        <a:spcAft>
                          <a:spcPts val="0"/>
                        </a:spcAft>
                      </a:pPr>
                      <a:r>
                        <a:rPr lang="ar-JO" sz="2400" b="1" i="0" dirty="0">
                          <a:effectLst/>
                          <a:latin typeface="Arial"/>
                          <a:ea typeface="ＭＳ 明朝"/>
                          <a:cs typeface="Times New Roman"/>
                        </a:rPr>
                        <a:t>4. 8: 12-13</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السماوات</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8-9</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algn="r" rtl="1">
                        <a:lnSpc>
                          <a:spcPct val="150000"/>
                        </a:lnSpc>
                        <a:spcAft>
                          <a:spcPts val="0"/>
                        </a:spcAft>
                      </a:pPr>
                      <a:r>
                        <a:rPr lang="ar-JO" sz="2400" b="1" i="0" dirty="0">
                          <a:effectLst/>
                          <a:latin typeface="Arial"/>
                          <a:ea typeface="ＭＳ 明朝"/>
                          <a:cs typeface="Times New Roman"/>
                        </a:rPr>
                        <a:t>5. 9: 1-2</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الجنس البشري - عذاب</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10-11</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r" rtl="1">
                        <a:lnSpc>
                          <a:spcPct val="150000"/>
                        </a:lnSpc>
                        <a:spcAft>
                          <a:spcPts val="0"/>
                        </a:spcAft>
                      </a:pPr>
                      <a:r>
                        <a:rPr lang="ar-JO" sz="2400" b="1" i="0" dirty="0">
                          <a:effectLst/>
                          <a:latin typeface="Arial"/>
                          <a:ea typeface="ＭＳ 明朝"/>
                          <a:cs typeface="Times New Roman"/>
                        </a:rPr>
                        <a:t>6. 9: 13-21</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جيش</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12-16</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6"/>
                  </a:ext>
                </a:extLst>
              </a:tr>
              <a:tr h="370840">
                <a:tc>
                  <a:txBody>
                    <a:bodyPr/>
                    <a:lstStyle/>
                    <a:p>
                      <a:pPr algn="r" rtl="1">
                        <a:lnSpc>
                          <a:spcPct val="150000"/>
                        </a:lnSpc>
                        <a:spcAft>
                          <a:spcPts val="0"/>
                        </a:spcAft>
                      </a:pPr>
                      <a:r>
                        <a:rPr lang="ar-JO" sz="2400" b="1" i="0" dirty="0">
                          <a:effectLst/>
                          <a:latin typeface="Arial"/>
                          <a:ea typeface="ＭＳ 明朝"/>
                          <a:cs typeface="Times New Roman"/>
                        </a:rPr>
                        <a:t>7. 11: 15-19</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effectLst/>
                          <a:latin typeface="Arial"/>
                          <a:ea typeface="ＭＳ 明朝"/>
                          <a:cs typeface="Times New Roman"/>
                        </a:rPr>
                        <a:t>أمم غاضبة</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ar-JO" sz="2400" b="1" i="0" dirty="0">
                          <a:solidFill>
                            <a:srgbClr val="000080"/>
                          </a:solidFill>
                          <a:effectLst/>
                          <a:latin typeface="Arial"/>
                          <a:ea typeface="ＭＳ 明朝"/>
                          <a:cs typeface="Times New Roman"/>
                        </a:rPr>
                        <a:t>16: 17-21</a:t>
                      </a:r>
                      <a:endParaRPr lang="en-US" sz="2800" b="1" i="0" dirty="0">
                        <a:effectLst/>
                        <a:latin typeface="Cambria"/>
                        <a:ea typeface="ＭＳ 明朝"/>
                        <a:cs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6" name="Text Box 1028"/>
          <p:cNvSpPr txBox="1">
            <a:spLocks noChangeArrowheads="1"/>
          </p:cNvSpPr>
          <p:nvPr/>
        </p:nvSpPr>
        <p:spPr bwMode="auto">
          <a:xfrm>
            <a:off x="1" y="6364111"/>
            <a:ext cx="9144000" cy="493889"/>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latin typeface="Arial" charset="0"/>
                <a:cs typeface="Arial" charset="0"/>
              </a:rPr>
              <a:t>وارين زيرزبي، الشرح التفسيري للكتاب المقدس</a:t>
            </a:r>
            <a:endParaRPr lang="en-US" b="1" dirty="0">
              <a:solidFill>
                <a:srgbClr val="E5E5FF"/>
              </a:solidFill>
              <a:latin typeface="Arial" charset="0"/>
              <a:cs typeface="Arial" charset="0"/>
            </a:endParaRPr>
          </a:p>
        </p:txBody>
      </p:sp>
    </p:spTree>
    <p:extLst>
      <p:ext uri="{BB962C8B-B14F-4D97-AF65-F5344CB8AC3E}">
        <p14:creationId xmlns:p14="http://schemas.microsoft.com/office/powerpoint/2010/main" val="3841623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E26087F8-4176-5485-BC9D-15D256C1C228}"/>
              </a:ext>
            </a:extLst>
          </p:cNvPr>
          <p:cNvSpPr/>
          <p:nvPr/>
        </p:nvSpPr>
        <p:spPr bwMode="auto">
          <a:xfrm rot="19741589">
            <a:off x="4543054" y="2217500"/>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a:cs typeface="Arial"/>
              </a:rPr>
              <a:t>1</a:t>
            </a:r>
            <a:endParaRPr kumimoji="0" lang="en-US" sz="3200" b="1" i="0" u="none" strike="noStrike" cap="none" normalizeH="0" baseline="0" dirty="0">
              <a:ln>
                <a:noFill/>
              </a:ln>
              <a:solidFill>
                <a:schemeClr val="bg1"/>
              </a:solidFill>
              <a:effectLst/>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4394200" y="476250"/>
            <a:ext cx="4183063" cy="2016125"/>
          </a:xfrm>
          <a:effectLst>
            <a:outerShdw blurRad="63500" dist="35921" dir="2700000" algn="ctr" rotWithShape="0">
              <a:schemeClr val="tx2">
                <a:alpha val="74998"/>
              </a:schemeClr>
            </a:outerShdw>
          </a:effectLst>
        </p:spPr>
        <p:txBody>
          <a:bodyPr/>
          <a:lstStyle/>
          <a:p>
            <a:pPr>
              <a:defRPr/>
            </a:pPr>
            <a:r>
              <a:rPr lang="ar-SA" b="1" dirty="0">
                <a:latin typeface="Arial" panose="020B0604020202020204" pitchFamily="34" charset="0"/>
                <a:ea typeface="ＭＳ Ｐゴシック" charset="0"/>
                <a:cs typeface="Arial" panose="020B0604020202020204" pitchFamily="34" charset="0"/>
              </a:rPr>
              <a:t>الجامات</a:t>
            </a:r>
            <a:br>
              <a:rPr lang="ar-SA" b="1" dirty="0">
                <a:latin typeface="Arial" panose="020B0604020202020204" pitchFamily="34" charset="0"/>
                <a:ea typeface="ＭＳ Ｐゴシック" charset="0"/>
                <a:cs typeface="Arial" panose="020B0604020202020204" pitchFamily="34" charset="0"/>
              </a:rPr>
            </a:br>
            <a:r>
              <a:rPr lang="ar-SA" b="1" dirty="0">
                <a:latin typeface="Arial" panose="020B0604020202020204" pitchFamily="34" charset="0"/>
                <a:ea typeface="ＭＳ Ｐゴシック" charset="0"/>
                <a:cs typeface="Arial" panose="020B0604020202020204" pitchFamily="34" charset="0"/>
              </a:rPr>
              <a:t>رقم 1 و2</a:t>
            </a:r>
            <a:br>
              <a:rPr lang="ar-SA" b="1" dirty="0">
                <a:latin typeface="Arial" panose="020B0604020202020204" pitchFamily="34" charset="0"/>
                <a:ea typeface="ＭＳ Ｐゴシック" charset="0"/>
                <a:cs typeface="Arial" panose="020B0604020202020204" pitchFamily="34" charset="0"/>
              </a:rPr>
            </a:br>
            <a:r>
              <a:rPr lang="ar-SA" b="1" dirty="0">
                <a:latin typeface="Arial" panose="020B0604020202020204" pitchFamily="34" charset="0"/>
                <a:ea typeface="ＭＳ Ｐゴシック" charset="0"/>
                <a:cs typeface="Arial" panose="020B0604020202020204" pitchFamily="34" charset="0"/>
              </a:rPr>
              <a:t>(16: 1- 3)</a:t>
            </a:r>
            <a:endParaRPr lang="en-US" dirty="0">
              <a:latin typeface="Arial" panose="020B0604020202020204" pitchFamily="34" charset="0"/>
              <a:ea typeface="ＭＳ Ｐゴシック" charset="0"/>
              <a:cs typeface="Arial" panose="020B0604020202020204" pitchFamily="34" charset="0"/>
            </a:endParaRPr>
          </a:p>
        </p:txBody>
      </p:sp>
      <p:pic>
        <p:nvPicPr>
          <p:cNvPr id="4" name="Picture 3" descr="Rev 16.2 Nasir Siddiki  with shing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8913"/>
            <a:ext cx="2519363" cy="380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16 boils gumma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2463" y="3057525"/>
            <a:ext cx="45212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7851082" y="0"/>
            <a:ext cx="1323096"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392-393</a:t>
            </a:r>
            <a:endParaRPr lang="en-US" dirty="0">
              <a:solidFill>
                <a:srgbClr val="FFFFFF"/>
              </a:solidFill>
              <a:latin typeface="Arial" charset="0"/>
              <a:cs typeface="Arial"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فمضى الأول وسكب جامه على الأرض، فحدثت دمامل خبيثة وردية على الناس الذين بهم سمة الوحش والذين يسجدون لصورته.</a:t>
            </a:r>
          </a:p>
        </p:txBody>
      </p:sp>
    </p:spTree>
    <p:extLst>
      <p:ext uri="{BB962C8B-B14F-4D97-AF65-F5344CB8AC3E}">
        <p14:creationId xmlns:p14="http://schemas.microsoft.com/office/powerpoint/2010/main" val="275335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3" name="Striped Right Arrow 2">
            <a:extLst>
              <a:ext uri="{FF2B5EF4-FFF2-40B4-BE49-F238E27FC236}">
                <a16:creationId xmlns:a16="http://schemas.microsoft.com/office/drawing/2014/main" id="{67936E4A-0F5C-40FC-6DA9-AAE414493D7F}"/>
              </a:ext>
            </a:extLst>
          </p:cNvPr>
          <p:cNvSpPr/>
          <p:nvPr/>
        </p:nvSpPr>
        <p:spPr bwMode="auto">
          <a:xfrm>
            <a:off x="4592374" y="2649015"/>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2</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3021231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7851082" y="0"/>
            <a:ext cx="1323096"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392-393</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4"/>
          <a:stretch>
            <a:fillRect/>
          </a:stretch>
        </p:blipFill>
        <p:spPr>
          <a:xfrm>
            <a:off x="332903" y="1255224"/>
            <a:ext cx="6199688" cy="3479107"/>
          </a:xfrm>
          <a:prstGeom prst="rect">
            <a:avLst/>
          </a:prstGeom>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الجام الثاني       (16: 3)</a:t>
            </a:r>
            <a:endParaRPr lang="en-US" dirty="0">
              <a:latin typeface="Arial" panose="020B0604020202020204" pitchFamily="34" charset="0"/>
              <a:ea typeface="ＭＳ Ｐゴシック" charset="0"/>
              <a:cs typeface="Arial" panose="020B0604020202020204" pitchFamily="34" charset="0"/>
            </a:endParaRPr>
          </a:p>
        </p:txBody>
      </p:sp>
      <p:sp>
        <p:nvSpPr>
          <p:cNvPr id="7" name="Rectangle 1026"/>
          <p:cNvSpPr txBox="1">
            <a:spLocks noChangeArrowheads="1"/>
          </p:cNvSpPr>
          <p:nvPr/>
        </p:nvSpPr>
        <p:spPr bwMode="auto">
          <a:xfrm>
            <a:off x="382220" y="4919267"/>
            <a:ext cx="8588743" cy="1748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ثم سكب الملاك الثاني جامه على البحر، فصار دماً كدم ميت، وكل نفس حية ماتت في البحر.</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725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F8EBF7B1-8816-BD9B-1682-0AC42EC28D08}"/>
              </a:ext>
            </a:extLst>
          </p:cNvPr>
          <p:cNvSpPr/>
          <p:nvPr/>
        </p:nvSpPr>
        <p:spPr bwMode="auto">
          <a:xfrm rot="1994444">
            <a:off x="4530724" y="3166833"/>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3</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033892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因为人们没有保护好环境，所以地球必须被毁灭</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94407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37" name="Title 1"/>
          <p:cNvSpPr txBox="1">
            <a:spLocks noGrp="1"/>
          </p:cNvSpPr>
          <p:nvPr>
            <p:ph type="title"/>
          </p:nvPr>
        </p:nvSpPr>
        <p:spPr>
          <a:xfrm>
            <a:off x="5867400" y="333375"/>
            <a:ext cx="3276600" cy="5183188"/>
          </a:xfrm>
          <a:prstGeom prst="rect">
            <a:avLst/>
          </a:prstGeom>
        </p:spPr>
        <p:txBody>
          <a:bodyPr/>
          <a:lstStyle>
            <a:lvl1pPr>
              <a:defRPr sz="3600" b="1"/>
            </a:lvl1pPr>
          </a:lstStyle>
          <a:p>
            <a:r>
              <a:rPr lang="ar-JO" dirty="0"/>
              <a:t>الجام رقم 3</a:t>
            </a:r>
            <a:br>
              <a:rPr lang="ar-JO" dirty="0"/>
            </a:br>
            <a:r>
              <a:rPr lang="ar-JO" dirty="0"/>
              <a:t>تحولت كل المياه العذبة إلى دم</a:t>
            </a:r>
            <a:br>
              <a:rPr lang="ar-JO" dirty="0"/>
            </a:br>
            <a:r>
              <a:rPr lang="ar-JO" dirty="0"/>
              <a:t>(16: 4- 7)</a:t>
            </a:r>
            <a:endParaRPr dirty="0"/>
          </a:p>
        </p:txBody>
      </p:sp>
      <p:pic>
        <p:nvPicPr>
          <p:cNvPr id="8238" name="Picture 2" descr="Picture 2"/>
          <p:cNvPicPr>
            <a:picLocks noChangeAspect="1"/>
          </p:cNvPicPr>
          <p:nvPr/>
        </p:nvPicPr>
        <p:blipFill>
          <a:blip r:embed="rId4"/>
          <a:stretch>
            <a:fillRect/>
          </a:stretch>
        </p:blipFill>
        <p:spPr>
          <a:xfrm>
            <a:off x="7938" y="-26988"/>
            <a:ext cx="5859463" cy="6861176"/>
          </a:xfrm>
          <a:prstGeom prst="rect">
            <a:avLst/>
          </a:prstGeom>
          <a:ln w="12700">
            <a:miter lim="400000"/>
          </a:ln>
        </p:spPr>
      </p:pic>
      <p:sp>
        <p:nvSpPr>
          <p:cNvPr id="8239" name="Text Box 19"/>
          <p:cNvSpPr txBox="1"/>
          <p:nvPr/>
        </p:nvSpPr>
        <p:spPr>
          <a:xfrm>
            <a:off x="8436278" y="12451"/>
            <a:ext cx="440761"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97</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3648" y="0"/>
            <a:ext cx="4967901" cy="6858000"/>
          </a:xfrm>
          <a:prstGeom prst="rect">
            <a:avLst/>
          </a:prstGeom>
        </p:spPr>
      </p:pic>
      <p:sp>
        <p:nvSpPr>
          <p:cNvPr id="998401" name="Title 1"/>
          <p:cNvSpPr>
            <a:spLocks noGrp="1"/>
          </p:cNvSpPr>
          <p:nvPr>
            <p:ph type="title"/>
          </p:nvPr>
        </p:nvSpPr>
        <p:spPr>
          <a:xfrm>
            <a:off x="4163648" y="1"/>
            <a:ext cx="4967901" cy="1358900"/>
          </a:xfrm>
          <a:noFill/>
          <a:ln>
            <a:noFill/>
          </a:ln>
          <a:effectLst/>
        </p:spPr>
        <p:txBody>
          <a:bodyPr vert="horz" wrap="square" lIns="91440" tIns="45720" rIns="91440" bIns="45720" numCol="1" anchor="t" anchorCtr="0" compatLnSpc="1">
            <a:prstTxWarp prst="textNoShape">
              <a:avLst/>
            </a:prstTxWarp>
          </a:bodyPr>
          <a:lstStyle/>
          <a:p>
            <a:pPr defTabSz="457200"/>
            <a:r>
              <a:rPr lang="ar-JO" sz="3200" b="1" kern="1200" dirty="0">
                <a:effectLst>
                  <a:glow rad="152400">
                    <a:schemeClr val="tx1"/>
                  </a:glow>
                </a:effectLst>
              </a:rPr>
              <a:t>الجام الثالث: مدح </a:t>
            </a:r>
            <a:r>
              <a:rPr lang="ar-JO" sz="3200" b="1" kern="1200" dirty="0">
                <a:solidFill>
                  <a:srgbClr val="FFFF00"/>
                </a:solidFill>
                <a:effectLst>
                  <a:glow rad="152400">
                    <a:schemeClr val="tx1"/>
                  </a:glow>
                </a:effectLst>
              </a:rPr>
              <a:t>عدالة</a:t>
            </a:r>
            <a:r>
              <a:rPr lang="ar-JO" sz="3200" b="1" kern="1200" dirty="0">
                <a:effectLst>
                  <a:glow rad="152400">
                    <a:schemeClr val="tx1"/>
                  </a:glow>
                </a:effectLst>
              </a:rPr>
              <a:t> الله</a:t>
            </a:r>
            <a:br>
              <a:rPr lang="ar-JO" sz="3200" b="1" kern="1200" dirty="0">
                <a:effectLst>
                  <a:glow rad="152400">
                    <a:schemeClr val="tx1"/>
                  </a:glow>
                </a:effectLst>
              </a:rPr>
            </a:br>
            <a:r>
              <a:rPr lang="ar-JO" sz="3200" b="1" kern="1200" dirty="0">
                <a:effectLst>
                  <a:glow rad="152400">
                    <a:schemeClr val="tx1"/>
                  </a:glow>
                </a:effectLst>
              </a:rPr>
              <a:t>(16: 5-7)</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4763" y="12452"/>
            <a:ext cx="4237037" cy="68455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5 وسمعت ملاك المياه يقول: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عادل</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 أنت أيها الكائن والذي كان والذي يكون، لأنك حكمت هكذا 6 لأنهم سفكوا دم قديسين وأنبياء، فأعطيتهم دماً ليشربوا. لأنهم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مستحقون</a:t>
            </a:r>
            <a:endParaRPr lang="ar-JO"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4241800" y="4292600"/>
            <a:ext cx="4660901" cy="256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rPr>
              <a:t>7 وسمعت آخر من المذبح قائلاً: نعم أيها الرب الإله القادر على كل شيء! </a:t>
            </a:r>
            <a:r>
              <a:rPr lang="ar-JO" sz="2800" b="1" dirty="0">
                <a:solidFill>
                  <a:srgbClr val="FFFF00"/>
                </a:solidFill>
                <a:effectLst>
                  <a:glow rad="152400">
                    <a:schemeClr val="tx1"/>
                  </a:glow>
                </a:effectLst>
              </a:rPr>
              <a:t>حق وعادلة </a:t>
            </a:r>
            <a:r>
              <a:rPr lang="ar-JO" sz="2800" b="1" dirty="0">
                <a:effectLst>
                  <a:glow rad="152400">
                    <a:schemeClr val="tx1"/>
                  </a:glow>
                </a:effectLst>
              </a:rPr>
              <a:t>هي أحكامك.</a:t>
            </a:r>
          </a:p>
        </p:txBody>
      </p:sp>
    </p:spTree>
    <p:extLst>
      <p:ext uri="{BB962C8B-B14F-4D97-AF65-F5344CB8AC3E}">
        <p14:creationId xmlns:p14="http://schemas.microsoft.com/office/powerpoint/2010/main" val="252823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4163648" y="1"/>
            <a:ext cx="4967901" cy="1358900"/>
          </a:xfrm>
          <a:noFill/>
          <a:ln>
            <a:noFill/>
          </a:ln>
          <a:effectLst/>
        </p:spPr>
        <p:txBody>
          <a:bodyPr vert="horz" wrap="square" lIns="91440" tIns="45720" rIns="91440" bIns="45720" numCol="1" anchor="t" anchorCtr="0" compatLnSpc="1">
            <a:prstTxWarp prst="textNoShape">
              <a:avLst/>
            </a:prstTxWarp>
          </a:bodyPr>
          <a:lstStyle/>
          <a:p>
            <a:pPr defTabSz="457200"/>
            <a:r>
              <a:rPr lang="ar-JO" sz="3200" b="1" kern="1200" dirty="0">
                <a:effectLst>
                  <a:glow rad="152400">
                    <a:schemeClr val="tx1"/>
                  </a:glow>
                </a:effectLst>
              </a:rPr>
              <a:t>الجام الثالث: مدح عدالة الله</a:t>
            </a:r>
            <a:br>
              <a:rPr lang="ar-JO" sz="3200" b="1" kern="1200" dirty="0">
                <a:effectLst>
                  <a:glow rad="152400">
                    <a:schemeClr val="tx1"/>
                  </a:glow>
                </a:effectLst>
              </a:rPr>
            </a:br>
            <a:r>
              <a:rPr lang="ar-JO" sz="3200" b="1" kern="1200" dirty="0">
                <a:effectLst>
                  <a:glow rad="152400">
                    <a:schemeClr val="tx1"/>
                  </a:glow>
                </a:effectLst>
              </a:rPr>
              <a:t>(16: 5-7)</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4763" y="1181100"/>
            <a:ext cx="9126786" cy="5676900"/>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تبرر السماء هذه الدينونة الرهيبة: لقد سفك سكان الأرض دماء شعب الله، لذلك من الصواب أن يشربوا الدم،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في محكمة الله نجد أن العقوبة تتناسب مع الجريمة،</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 حاول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فرعون</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 إغراق الأطفال اليهود الصغار لكن جيشه هو الذي غرق في البحر الأحمر في نهاية المطاف، خطط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هامان</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 لشنق مردخاي على الخشبة وإبادة اليهود؛ لكنه هو نفسه تم شنقه على الخشبة، وتم إبادة عائلته (أستير ٧: ١٠؛ 9: 10). رفض الملك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شاول</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 طاعة الله وقتل العماليق، فقتله عماليقي (2 صموئيل 1: 1-16) (ويرزبي، الشرح التفسيري الكتاب المقدس)</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7966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DA329C9E-378F-F997-E726-959CDA3A99A7}"/>
              </a:ext>
            </a:extLst>
          </p:cNvPr>
          <p:cNvSpPr/>
          <p:nvPr/>
        </p:nvSpPr>
        <p:spPr bwMode="auto">
          <a:xfrm rot="5400000">
            <a:off x="3790944" y="3647663"/>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4</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107962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43" name="Title 1"/>
          <p:cNvSpPr txBox="1">
            <a:spLocks noGrp="1"/>
          </p:cNvSpPr>
          <p:nvPr>
            <p:ph type="title"/>
          </p:nvPr>
        </p:nvSpPr>
        <p:spPr>
          <a:xfrm>
            <a:off x="5867400" y="333375"/>
            <a:ext cx="3276600" cy="5183188"/>
          </a:xfrm>
          <a:prstGeom prst="rect">
            <a:avLst/>
          </a:prstGeom>
        </p:spPr>
        <p:txBody>
          <a:bodyPr/>
          <a:lstStyle>
            <a:lvl1pPr>
              <a:defRPr sz="3600" b="1"/>
            </a:lvl1pPr>
          </a:lstStyle>
          <a:p>
            <a:r>
              <a:rPr lang="ar-JO" dirty="0"/>
              <a:t>الجامة رقم 4</a:t>
            </a:r>
            <a:br>
              <a:rPr lang="ar-JO" dirty="0"/>
            </a:br>
            <a:r>
              <a:rPr lang="ar-JO" dirty="0"/>
              <a:t>تحرق الشمس</a:t>
            </a:r>
            <a:br>
              <a:rPr lang="ar-JO" dirty="0"/>
            </a:br>
            <a:r>
              <a:rPr lang="ar-JO" dirty="0"/>
              <a:t>الناس</a:t>
            </a:r>
            <a:br>
              <a:rPr lang="ar-JO" dirty="0"/>
            </a:br>
            <a:r>
              <a:rPr lang="ar-JO" dirty="0"/>
              <a:t>(16: 8- 9)</a:t>
            </a:r>
            <a:endParaRPr dirty="0"/>
          </a:p>
        </p:txBody>
      </p:sp>
      <p:pic>
        <p:nvPicPr>
          <p:cNvPr id="8244" name="Picture 3" descr="Picture 3"/>
          <p:cNvPicPr>
            <a:picLocks/>
          </p:cNvPicPr>
          <p:nvPr/>
        </p:nvPicPr>
        <p:blipFill>
          <a:blip r:embed="rId3"/>
          <a:stretch>
            <a:fillRect/>
          </a:stretch>
        </p:blipFill>
        <p:spPr>
          <a:xfrm>
            <a:off x="0" y="333375"/>
            <a:ext cx="5961063" cy="6308725"/>
          </a:xfrm>
          <a:prstGeom prst="rect">
            <a:avLst/>
          </a:prstGeom>
          <a:ln w="12700">
            <a:miter lim="400000"/>
          </a:ln>
        </p:spPr>
      </p:pic>
      <p:sp>
        <p:nvSpPr>
          <p:cNvPr id="8245" name="Text Box 19"/>
          <p:cNvSpPr txBox="1"/>
          <p:nvPr/>
        </p:nvSpPr>
        <p:spPr>
          <a:xfrm>
            <a:off x="8436278" y="12451"/>
            <a:ext cx="440761"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97</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419C74D8-5D51-6948-3B49-8056AB3A2F47}"/>
              </a:ext>
            </a:extLst>
          </p:cNvPr>
          <p:cNvSpPr/>
          <p:nvPr/>
        </p:nvSpPr>
        <p:spPr bwMode="auto">
          <a:xfrm rot="8743343" flipV="1">
            <a:off x="3007231" y="3227532"/>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5</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2136063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3900" y="1143000"/>
            <a:ext cx="82677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ar-SA" sz="3600" b="1" dirty="0" err="1">
                <a:latin typeface="Arial" charset="0"/>
                <a:ea typeface="ＭＳ Ｐゴシック" charset="0"/>
              </a:rPr>
              <a:t>الجامة</a:t>
            </a:r>
            <a:r>
              <a:rPr lang="ar-SA" sz="3600" b="1" dirty="0">
                <a:latin typeface="Arial" charset="0"/>
                <a:ea typeface="ＭＳ Ｐゴシック" charset="0"/>
              </a:rPr>
              <a:t> رقم 5</a:t>
            </a:r>
            <a:br>
              <a:rPr lang="ar-SA" sz="3600" b="1" dirty="0">
                <a:latin typeface="Arial" charset="0"/>
                <a:ea typeface="ＭＳ Ｐゴシック" charset="0"/>
              </a:rPr>
            </a:br>
            <a:r>
              <a:rPr lang="ar-SA" sz="3600" b="1" dirty="0">
                <a:latin typeface="Arial" charset="0"/>
                <a:ea typeface="ＭＳ Ｐゴシック" charset="0"/>
              </a:rPr>
              <a:t>الظلمة</a:t>
            </a:r>
            <a:br>
              <a:rPr lang="ar-SA" sz="3600" b="1" dirty="0">
                <a:latin typeface="Arial" charset="0"/>
                <a:ea typeface="ＭＳ Ｐゴシック" charset="0"/>
              </a:rPr>
            </a:br>
            <a:r>
              <a:rPr lang="ar-SA" sz="3600" b="1" dirty="0">
                <a:latin typeface="Arial" charset="0"/>
                <a:ea typeface="ＭＳ Ｐゴシック" charset="0"/>
              </a:rPr>
              <a:t>(16: 10- 11)</a:t>
            </a:r>
            <a:endParaRPr lang="en-US" sz="3600" b="1" dirty="0">
              <a:latin typeface="Arial" charset="0"/>
              <a:ea typeface="ＭＳ Ｐゴシック"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5" name="Rectangle 1026"/>
          <p:cNvSpPr txBox="1">
            <a:spLocks noChangeArrowheads="1"/>
          </p:cNvSpPr>
          <p:nvPr/>
        </p:nvSpPr>
        <p:spPr bwMode="auto">
          <a:xfrm>
            <a:off x="4763" y="12452"/>
            <a:ext cx="3983037" cy="68455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10 ثم سكب الملاك الخامس جامه على عرش الوحش، فصارت مملكته مظلمة، وكانوا يعضون على ألسنتهم من الوجع.</a:t>
            </a:r>
          </a:p>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11 وجدفوا على إله السماء من أوجاعهم ومن قروحهم، ولم يتوبوا عن أعمالهم.</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301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EF905DED-BC9A-D3B6-4241-C4E92B0CE073}"/>
              </a:ext>
            </a:extLst>
          </p:cNvPr>
          <p:cNvSpPr/>
          <p:nvPr/>
        </p:nvSpPr>
        <p:spPr bwMode="auto">
          <a:xfrm rot="10800000" flipV="1">
            <a:off x="2920921" y="2709714"/>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6</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2250106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رؤيا١٦</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١٢</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lvl="0" algn="ctr" defTabSz="914400" eaLnBrk="0" fontAlgn="base" hangingPunct="0">
              <a:spcBef>
                <a:spcPct val="20000"/>
              </a:spcBef>
              <a:spcAft>
                <a:spcPct val="0"/>
              </a:spcAft>
              <a:defRPr/>
            </a:pPr>
            <a:r>
              <a:rPr kumimoji="0" lang="ar-SA"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ث</a:t>
            </a:r>
            <a:r>
              <a:rPr lang="ar-SA" sz="2800" dirty="0">
                <a:solidFill>
                  <a:srgbClr val="FFFFFF"/>
                </a:solidFill>
                <a:latin typeface="Arial" panose="020B0604020202020204" pitchFamily="34" charset="0"/>
                <a:cs typeface="Arial" panose="020B0604020202020204" pitchFamily="34" charset="0"/>
              </a:rPr>
              <a:t>ثم سكب الملاك السادس جامه على النهر الكبير </a:t>
            </a:r>
            <a:r>
              <a:rPr lang="ar-SA" sz="2800" dirty="0">
                <a:solidFill>
                  <a:srgbClr val="FFFF00"/>
                </a:solidFill>
                <a:latin typeface="Arial" panose="020B0604020202020204" pitchFamily="34" charset="0"/>
                <a:cs typeface="Arial" panose="020B0604020202020204" pitchFamily="34" charset="0"/>
              </a:rPr>
              <a:t>الفرات، فنشف </a:t>
            </a:r>
            <a:r>
              <a:rPr lang="ar-SA" sz="2800" dirty="0">
                <a:solidFill>
                  <a:srgbClr val="FFFFFF"/>
                </a:solidFill>
                <a:latin typeface="Arial" panose="020B0604020202020204" pitchFamily="34" charset="0"/>
                <a:cs typeface="Arial" panose="020B0604020202020204" pitchFamily="34" charset="0"/>
              </a:rPr>
              <a:t>ماؤه لكي يعد طريق الملوك الذين من مشرق الشمس.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433" name="Text Box 9"/>
          <p:cNvSpPr txBox="1">
            <a:spLocks noChangeArrowheads="1"/>
          </p:cNvSpPr>
          <p:nvPr/>
        </p:nvSpPr>
        <p:spPr bwMode="auto">
          <a:xfrm>
            <a:off x="539750" y="4484688"/>
            <a:ext cx="1268594"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١٠٠ تعليق</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5434" name="Text Box 10"/>
          <p:cNvSpPr txBox="1">
            <a:spLocks noChangeArrowheads="1"/>
          </p:cNvSpPr>
          <p:nvPr/>
        </p:nvSpPr>
        <p:spPr bwMode="auto">
          <a:xfrm>
            <a:off x="539750" y="5084763"/>
            <a:ext cx="1135545"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٥٧ تفسير</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5304" name="Rectangle 18"/>
          <p:cNvSpPr>
            <a:spLocks noGrp="1" noChangeArrowheads="1"/>
          </p:cNvSpPr>
          <p:nvPr>
            <p:ph type="title" idx="4294967295"/>
          </p:nvPr>
        </p:nvSpPr>
        <p:spPr>
          <a:xfrm>
            <a:off x="381000" y="457200"/>
            <a:ext cx="8401050" cy="1295400"/>
          </a:xfrm>
          <a:solidFill>
            <a:srgbClr val="000066"/>
          </a:solidFill>
        </p:spPr>
        <p:txBody>
          <a:bodyPr/>
          <a:lstStyle/>
          <a:p>
            <a:r>
              <a:rPr lang="ar-SA" sz="4000" dirty="0">
                <a:solidFill>
                  <a:srgbClr val="FFFF66"/>
                </a:solidFill>
                <a:latin typeface="Arial" panose="020B0604020202020204" pitchFamily="34" charset="0"/>
                <a:ea typeface="ＭＳ Ｐゴシック" charset="0"/>
                <a:cs typeface="Arial" panose="020B0604020202020204" pitchFamily="34" charset="0"/>
              </a:rPr>
              <a:t>ماذا يحدث عندما لا يتبع ال</a:t>
            </a:r>
            <a:r>
              <a:rPr lang="ar-JO" sz="4000" dirty="0">
                <a:solidFill>
                  <a:srgbClr val="FFFF66"/>
                </a:solidFill>
                <a:latin typeface="Arial" panose="020B0604020202020204" pitchFamily="34" charset="0"/>
                <a:ea typeface="ＭＳ Ｐゴシック" charset="0"/>
                <a:cs typeface="Arial" panose="020B0604020202020204" pitchFamily="34" charset="0"/>
              </a:rPr>
              <a:t>إ</a:t>
            </a:r>
            <a:r>
              <a:rPr lang="ar-SA" sz="4000" dirty="0">
                <a:solidFill>
                  <a:srgbClr val="FFFF66"/>
                </a:solidFill>
                <a:latin typeface="Arial" panose="020B0604020202020204" pitchFamily="34" charset="0"/>
                <a:ea typeface="ＭＳ Ｐゴシック" charset="0"/>
                <a:cs typeface="Arial" panose="020B0604020202020204" pitchFamily="34" charset="0"/>
              </a:rPr>
              <a:t>ستخدام ال</a:t>
            </a:r>
            <a:r>
              <a:rPr lang="ar-JO" sz="4000" dirty="0">
                <a:solidFill>
                  <a:srgbClr val="FFFF66"/>
                </a:solidFill>
                <a:latin typeface="Arial" panose="020B0604020202020204" pitchFamily="34" charset="0"/>
                <a:ea typeface="ＭＳ Ｐゴシック" charset="0"/>
                <a:cs typeface="Arial" panose="020B0604020202020204" pitchFamily="34" charset="0"/>
              </a:rPr>
              <a:t>طبيع</a:t>
            </a:r>
            <a:r>
              <a:rPr lang="ar-SA" sz="4000" dirty="0">
                <a:solidFill>
                  <a:srgbClr val="FFFF66"/>
                </a:solidFill>
                <a:latin typeface="Arial" panose="020B0604020202020204" pitchFamily="34" charset="0"/>
                <a:ea typeface="ＭＳ Ｐゴシック" charset="0"/>
                <a:cs typeface="Arial" panose="020B0604020202020204" pitchFamily="34" charset="0"/>
              </a:rPr>
              <a:t>ي للغة؟</a:t>
            </a:r>
            <a:endParaRPr lang="en-US" sz="4000" dirty="0">
              <a:solidFill>
                <a:srgbClr val="FFFF66"/>
              </a:solidFill>
              <a:latin typeface="Arial" panose="020B0604020202020204" pitchFamily="34" charset="0"/>
              <a:ea typeface="ＭＳ Ｐゴシック" charset="0"/>
              <a:cs typeface="Arial" panose="020B0604020202020204" pitchFamily="34" charset="0"/>
            </a:endParaRP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٣٢٧</a:t>
            </a:r>
            <a:r>
              <a:rPr lang="ar-JO" b="1" dirty="0">
                <a:solidFill>
                  <a:srgbClr val="FFFFFF"/>
                </a:solidFill>
                <a:latin typeface="Arial" panose="020B0604020202020204" pitchFamily="34" charset="0"/>
                <a:cs typeface="Arial" panose="020B0604020202020204" pitchFamily="34" charset="0"/>
              </a:rPr>
              <a:t>،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٣٩٣</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Circular Arrow 1">
            <a:extLst>
              <a:ext uri="{FF2B5EF4-FFF2-40B4-BE49-F238E27FC236}">
                <a16:creationId xmlns:a16="http://schemas.microsoft.com/office/drawing/2014/main" id="{D29402A5-E9B6-8EEA-56D9-6CEF8B57EA78}"/>
              </a:ext>
            </a:extLst>
          </p:cNvPr>
          <p:cNvSpPr/>
          <p:nvPr/>
        </p:nvSpPr>
        <p:spPr bwMode="auto">
          <a:xfrm rot="9410162" flipV="1">
            <a:off x="1892300" y="3395495"/>
            <a:ext cx="4483100" cy="746460"/>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55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par>
                          <p:cTn id="76" fill="hold">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wipe(right)">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65" name="Picture 1" descr="Picture 1"/>
          <p:cNvPicPr>
            <a:picLocks noChangeAspect="1"/>
          </p:cNvPicPr>
          <p:nvPr/>
        </p:nvPicPr>
        <p:blipFill>
          <a:blip r:embed="rId4"/>
          <a:stretch>
            <a:fillRect/>
          </a:stretch>
        </p:blipFill>
        <p:spPr>
          <a:xfrm>
            <a:off x="0" y="-5536"/>
            <a:ext cx="9144000" cy="6863537"/>
          </a:xfrm>
          <a:prstGeom prst="rect">
            <a:avLst/>
          </a:prstGeom>
          <a:ln w="12700">
            <a:miter lim="400000"/>
          </a:ln>
        </p:spPr>
      </p:pic>
      <p:sp>
        <p:nvSpPr>
          <p:cNvPr id="8266" name="Rectangle 18"/>
          <p:cNvSpPr txBox="1">
            <a:spLocks noGrp="1"/>
          </p:cNvSpPr>
          <p:nvPr>
            <p:ph type="title" idx="4294967295"/>
          </p:nvPr>
        </p:nvSpPr>
        <p:spPr>
          <a:xfrm>
            <a:off x="0" y="44450"/>
            <a:ext cx="7848600" cy="720725"/>
          </a:xfrm>
          <a:prstGeom prst="rect">
            <a:avLst/>
          </a:prstGeom>
          <a:solidFill>
            <a:srgbClr val="FF0000"/>
          </a:solidFill>
          <a:ln w="28575">
            <a:solidFill>
              <a:schemeClr val="accent3">
                <a:lumOff val="44000"/>
              </a:schemeClr>
            </a:solidFill>
            <a:miter lim="800000"/>
          </a:ln>
        </p:spPr>
        <p:txBody>
          <a:bodyPr/>
          <a:lstStyle>
            <a:lvl1pPr>
              <a:defRPr sz="4000">
                <a:solidFill>
                  <a:schemeClr val="accent3">
                    <a:lumOff val="44000"/>
                  </a:schemeClr>
                </a:solidFill>
              </a:defRPr>
            </a:lvl1pPr>
          </a:lstStyle>
          <a:p>
            <a:r>
              <a:rPr lang="ar-JO" dirty="0"/>
              <a:t>من هم ملوك الشرق؟</a:t>
            </a:r>
            <a:endParaRPr dirty="0"/>
          </a:p>
        </p:txBody>
      </p:sp>
      <p:sp>
        <p:nvSpPr>
          <p:cNvPr id="8267" name="Text Box 19"/>
          <p:cNvSpPr txBox="1"/>
          <p:nvPr/>
        </p:nvSpPr>
        <p:spPr>
          <a:xfrm>
            <a:off x="8491930" y="-1"/>
            <a:ext cx="613885"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394</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61208"/>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2245395"/>
            <a:ext cx="4970463"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毒蛇入侵</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8226" y="237210"/>
            <a:ext cx="4007548" cy="1286789"/>
          </a:xfrm>
          <a:prstGeom prst="rect">
            <a:avLst/>
          </a:prstGeom>
        </p:spPr>
      </p:pic>
    </p:spTree>
    <p:extLst>
      <p:ext uri="{BB962C8B-B14F-4D97-AF65-F5344CB8AC3E}">
        <p14:creationId xmlns:p14="http://schemas.microsoft.com/office/powerpoint/2010/main" val="2894069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71" name="Picture 2" descr="Picture 2"/>
          <p:cNvPicPr>
            <a:picLocks noChangeAspect="1"/>
          </p:cNvPicPr>
          <p:nvPr/>
        </p:nvPicPr>
        <p:blipFill>
          <a:blip r:embed="rId4"/>
          <a:stretch>
            <a:fillRect/>
          </a:stretch>
        </p:blipFill>
        <p:spPr>
          <a:xfrm>
            <a:off x="381000" y="457200"/>
            <a:ext cx="8401050" cy="5953125"/>
          </a:xfrm>
          <a:prstGeom prst="rect">
            <a:avLst/>
          </a:prstGeom>
          <a:ln w="12700">
            <a:miter lim="400000"/>
          </a:ln>
        </p:spPr>
      </p:pic>
      <p:grpSp>
        <p:nvGrpSpPr>
          <p:cNvPr id="8274" name="Group 12"/>
          <p:cNvGrpSpPr/>
          <p:nvPr/>
        </p:nvGrpSpPr>
        <p:grpSpPr>
          <a:xfrm>
            <a:off x="6159500" y="4687887"/>
            <a:ext cx="3021015" cy="2270126"/>
            <a:chOff x="0" y="0"/>
            <a:chExt cx="3021014" cy="2270125"/>
          </a:xfrm>
        </p:grpSpPr>
        <p:pic>
          <p:nvPicPr>
            <p:cNvPr id="8272" name="Picture 11" descr="Picture 11"/>
            <p:cNvPicPr>
              <a:picLocks noChangeAspect="1"/>
            </p:cNvPicPr>
            <p:nvPr/>
          </p:nvPicPr>
          <p:blipFill>
            <a:blip r:embed="rId5"/>
            <a:stretch>
              <a:fillRect/>
            </a:stretch>
          </p:blipFill>
          <p:spPr>
            <a:xfrm>
              <a:off x="0" y="0"/>
              <a:ext cx="3021014" cy="2270125"/>
            </a:xfrm>
            <a:prstGeom prst="rect">
              <a:avLst/>
            </a:prstGeom>
            <a:ln w="12700" cap="flat">
              <a:noFill/>
              <a:miter lim="400000"/>
            </a:ln>
            <a:effectLst/>
          </p:spPr>
        </p:pic>
        <p:sp>
          <p:nvSpPr>
            <p:cNvPr id="8273" name="Text Box 9"/>
            <p:cNvSpPr txBox="1"/>
            <p:nvPr/>
          </p:nvSpPr>
          <p:spPr>
            <a:xfrm>
              <a:off x="1085836" y="1477768"/>
              <a:ext cx="633121"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الهند؟</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77" name="Group 3"/>
          <p:cNvGrpSpPr/>
          <p:nvPr/>
        </p:nvGrpSpPr>
        <p:grpSpPr>
          <a:xfrm>
            <a:off x="-36513" y="620712"/>
            <a:ext cx="3443289" cy="2160589"/>
            <a:chOff x="0" y="0"/>
            <a:chExt cx="3443288" cy="2160587"/>
          </a:xfrm>
        </p:grpSpPr>
        <p:pic>
          <p:nvPicPr>
            <p:cNvPr id="8275" name="Picture 2" descr="Picture 2"/>
            <p:cNvPicPr>
              <a:picLocks noChangeAspect="1"/>
            </p:cNvPicPr>
            <p:nvPr/>
          </p:nvPicPr>
          <p:blipFill>
            <a:blip r:embed="rId6"/>
            <a:stretch>
              <a:fillRect/>
            </a:stretch>
          </p:blipFill>
          <p:spPr>
            <a:xfrm>
              <a:off x="0" y="0"/>
              <a:ext cx="3443288" cy="2160587"/>
            </a:xfrm>
            <a:prstGeom prst="rect">
              <a:avLst/>
            </a:prstGeom>
            <a:ln w="12700" cap="flat">
              <a:noFill/>
              <a:miter lim="400000"/>
            </a:ln>
            <a:effectLst/>
          </p:spPr>
        </p:pic>
        <p:sp>
          <p:nvSpPr>
            <p:cNvPr id="8276" name="Text Box 9"/>
            <p:cNvSpPr txBox="1"/>
            <p:nvPr/>
          </p:nvSpPr>
          <p:spPr>
            <a:xfrm>
              <a:off x="1253499" y="1584430"/>
              <a:ext cx="796627"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روسيا؟</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80" name="Group 26"/>
          <p:cNvGrpSpPr/>
          <p:nvPr/>
        </p:nvGrpSpPr>
        <p:grpSpPr>
          <a:xfrm>
            <a:off x="5580062" y="2432050"/>
            <a:ext cx="3179764" cy="2292351"/>
            <a:chOff x="0" y="0"/>
            <a:chExt cx="3179762" cy="2292350"/>
          </a:xfrm>
        </p:grpSpPr>
        <p:pic>
          <p:nvPicPr>
            <p:cNvPr id="8278" name="Picture 25" descr="Picture 25"/>
            <p:cNvPicPr>
              <a:picLocks noChangeAspect="1"/>
            </p:cNvPicPr>
            <p:nvPr/>
          </p:nvPicPr>
          <p:blipFill>
            <a:blip r:embed="rId7"/>
            <a:stretch>
              <a:fillRect/>
            </a:stretch>
          </p:blipFill>
          <p:spPr>
            <a:xfrm>
              <a:off x="0" y="0"/>
              <a:ext cx="3179762" cy="2292350"/>
            </a:xfrm>
            <a:prstGeom prst="rect">
              <a:avLst/>
            </a:prstGeom>
            <a:ln w="12700" cap="flat">
              <a:noFill/>
              <a:miter lim="400000"/>
            </a:ln>
            <a:effectLst/>
          </p:spPr>
        </p:pic>
        <p:sp>
          <p:nvSpPr>
            <p:cNvPr id="8279" name="Text Box 9"/>
            <p:cNvSpPr txBox="1"/>
            <p:nvPr/>
          </p:nvSpPr>
          <p:spPr>
            <a:xfrm>
              <a:off x="643222" y="1624244"/>
              <a:ext cx="1606143"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كوريا الجنوبية؟</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83" name="Group 28"/>
          <p:cNvGrpSpPr/>
          <p:nvPr/>
        </p:nvGrpSpPr>
        <p:grpSpPr>
          <a:xfrm>
            <a:off x="5867400" y="622300"/>
            <a:ext cx="3182940" cy="2085975"/>
            <a:chOff x="0" y="0"/>
            <a:chExt cx="3182939" cy="2085975"/>
          </a:xfrm>
        </p:grpSpPr>
        <p:pic>
          <p:nvPicPr>
            <p:cNvPr id="8281" name="Picture 27" descr="Picture 27"/>
            <p:cNvPicPr>
              <a:picLocks noChangeAspect="1"/>
            </p:cNvPicPr>
            <p:nvPr/>
          </p:nvPicPr>
          <p:blipFill>
            <a:blip r:embed="rId8"/>
            <a:stretch>
              <a:fillRect/>
            </a:stretch>
          </p:blipFill>
          <p:spPr>
            <a:xfrm>
              <a:off x="0" y="0"/>
              <a:ext cx="3182939" cy="2085975"/>
            </a:xfrm>
            <a:prstGeom prst="rect">
              <a:avLst/>
            </a:prstGeom>
            <a:ln w="12700" cap="flat">
              <a:noFill/>
              <a:miter lim="400000"/>
            </a:ln>
            <a:effectLst/>
          </p:spPr>
        </p:pic>
        <p:sp>
          <p:nvSpPr>
            <p:cNvPr id="8282" name="Text Box 9"/>
            <p:cNvSpPr txBox="1"/>
            <p:nvPr/>
          </p:nvSpPr>
          <p:spPr>
            <a:xfrm>
              <a:off x="670512" y="1439341"/>
              <a:ext cx="1578893"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كوريا الشمالية؟</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86" name="Group 8"/>
          <p:cNvGrpSpPr/>
          <p:nvPr/>
        </p:nvGrpSpPr>
        <p:grpSpPr>
          <a:xfrm>
            <a:off x="34925" y="4281486"/>
            <a:ext cx="3600450" cy="2243140"/>
            <a:chOff x="0" y="-1"/>
            <a:chExt cx="3600450" cy="2243139"/>
          </a:xfrm>
        </p:grpSpPr>
        <p:pic>
          <p:nvPicPr>
            <p:cNvPr id="8284" name="Picture 7" descr="Picture 7"/>
            <p:cNvPicPr>
              <a:picLocks noChangeAspect="1"/>
            </p:cNvPicPr>
            <p:nvPr/>
          </p:nvPicPr>
          <p:blipFill>
            <a:blip r:embed="rId9"/>
            <a:stretch>
              <a:fillRect/>
            </a:stretch>
          </p:blipFill>
          <p:spPr>
            <a:xfrm>
              <a:off x="0" y="-1"/>
              <a:ext cx="3600450" cy="2243139"/>
            </a:xfrm>
            <a:prstGeom prst="rect">
              <a:avLst/>
            </a:prstGeom>
            <a:ln w="12700" cap="flat">
              <a:noFill/>
              <a:miter lim="400000"/>
            </a:ln>
            <a:effectLst/>
          </p:spPr>
        </p:pic>
        <p:sp>
          <p:nvSpPr>
            <p:cNvPr id="8285" name="Text Box 9"/>
            <p:cNvSpPr txBox="1"/>
            <p:nvPr/>
          </p:nvSpPr>
          <p:spPr>
            <a:xfrm>
              <a:off x="1444170" y="1571824"/>
              <a:ext cx="719683"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إيران؟</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89" name="Group 30"/>
          <p:cNvGrpSpPr/>
          <p:nvPr/>
        </p:nvGrpSpPr>
        <p:grpSpPr>
          <a:xfrm>
            <a:off x="1476375" y="2589213"/>
            <a:ext cx="3311525" cy="2208213"/>
            <a:chOff x="0" y="0"/>
            <a:chExt cx="3311525" cy="2208212"/>
          </a:xfrm>
        </p:grpSpPr>
        <p:pic>
          <p:nvPicPr>
            <p:cNvPr id="8287" name="Picture 29" descr="Picture 29"/>
            <p:cNvPicPr>
              <a:picLocks noChangeAspect="1"/>
            </p:cNvPicPr>
            <p:nvPr/>
          </p:nvPicPr>
          <p:blipFill>
            <a:blip r:embed="rId10"/>
            <a:stretch>
              <a:fillRect/>
            </a:stretch>
          </p:blipFill>
          <p:spPr>
            <a:xfrm>
              <a:off x="0" y="0"/>
              <a:ext cx="3311525" cy="2208212"/>
            </a:xfrm>
            <a:prstGeom prst="rect">
              <a:avLst/>
            </a:prstGeom>
            <a:ln w="12700" cap="flat">
              <a:noFill/>
              <a:miter lim="400000"/>
            </a:ln>
            <a:effectLst/>
          </p:spPr>
        </p:pic>
        <p:sp>
          <p:nvSpPr>
            <p:cNvPr id="8288" name="Text Box 9"/>
            <p:cNvSpPr txBox="1"/>
            <p:nvPr/>
          </p:nvSpPr>
          <p:spPr>
            <a:xfrm>
              <a:off x="923631" y="1271978"/>
              <a:ext cx="889601"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ميانمار؟</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92" name="Group 9"/>
          <p:cNvGrpSpPr/>
          <p:nvPr/>
        </p:nvGrpSpPr>
        <p:grpSpPr>
          <a:xfrm>
            <a:off x="2987673" y="620712"/>
            <a:ext cx="3114679" cy="2138364"/>
            <a:chOff x="-1" y="0"/>
            <a:chExt cx="3114677" cy="2138362"/>
          </a:xfrm>
        </p:grpSpPr>
        <p:pic>
          <p:nvPicPr>
            <p:cNvPr id="8290" name="Picture 1" descr="Picture 1"/>
            <p:cNvPicPr>
              <a:picLocks noChangeAspect="1"/>
            </p:cNvPicPr>
            <p:nvPr/>
          </p:nvPicPr>
          <p:blipFill>
            <a:blip r:embed="rId11"/>
            <a:stretch>
              <a:fillRect/>
            </a:stretch>
          </p:blipFill>
          <p:spPr>
            <a:xfrm>
              <a:off x="-1" y="0"/>
              <a:ext cx="3114677" cy="2138362"/>
            </a:xfrm>
            <a:prstGeom prst="rect">
              <a:avLst/>
            </a:prstGeom>
            <a:ln w="12700" cap="flat">
              <a:noFill/>
              <a:miter lim="400000"/>
            </a:ln>
            <a:effectLst/>
          </p:spPr>
        </p:pic>
        <p:sp>
          <p:nvSpPr>
            <p:cNvPr id="8291" name="Text Box 9"/>
            <p:cNvSpPr txBox="1"/>
            <p:nvPr/>
          </p:nvSpPr>
          <p:spPr>
            <a:xfrm>
              <a:off x="1064451" y="1530609"/>
              <a:ext cx="828686"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الصين؟</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grpSp>
        <p:nvGrpSpPr>
          <p:cNvPr id="8295" name="Group 6"/>
          <p:cNvGrpSpPr/>
          <p:nvPr/>
        </p:nvGrpSpPr>
        <p:grpSpPr>
          <a:xfrm>
            <a:off x="2774950" y="4429125"/>
            <a:ext cx="3643314" cy="2420940"/>
            <a:chOff x="0" y="0"/>
            <a:chExt cx="3643313" cy="2420939"/>
          </a:xfrm>
        </p:grpSpPr>
        <p:pic>
          <p:nvPicPr>
            <p:cNvPr id="8293" name="Picture 5" descr="Picture 5"/>
            <p:cNvPicPr>
              <a:picLocks noChangeAspect="1"/>
            </p:cNvPicPr>
            <p:nvPr/>
          </p:nvPicPr>
          <p:blipFill>
            <a:blip r:embed="rId12"/>
            <a:stretch>
              <a:fillRect/>
            </a:stretch>
          </p:blipFill>
          <p:spPr>
            <a:xfrm>
              <a:off x="0" y="0"/>
              <a:ext cx="3643313" cy="2420939"/>
            </a:xfrm>
            <a:prstGeom prst="rect">
              <a:avLst/>
            </a:prstGeom>
            <a:ln w="12700" cap="flat">
              <a:noFill/>
              <a:miter lim="400000"/>
            </a:ln>
            <a:effectLst/>
          </p:spPr>
        </p:pic>
        <p:sp>
          <p:nvSpPr>
            <p:cNvPr id="8294" name="Text Box 9"/>
            <p:cNvSpPr txBox="1"/>
            <p:nvPr/>
          </p:nvSpPr>
          <p:spPr>
            <a:xfrm>
              <a:off x="1140546" y="1728720"/>
              <a:ext cx="942501" cy="463844"/>
            </a:xfrm>
            <a:prstGeom prst="rect">
              <a:avLst/>
            </a:prstGeom>
            <a:solidFill>
              <a:srgbClr val="FF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l">
                <a:defRPr>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uLnTx/>
                  <a:uFillTx/>
                  <a:latin typeface="Arial"/>
                  <a:ea typeface="+mn-ea"/>
                  <a:cs typeface="Arial"/>
                  <a:sym typeface="Arial"/>
                </a:rPr>
                <a:t>باكستان؟</a:t>
              </a:r>
              <a:endParaRPr kumimoji="0" sz="2400" b="0"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grpSp>
      <p:sp>
        <p:nvSpPr>
          <p:cNvPr id="8296" name="Rectangle 18"/>
          <p:cNvSpPr txBox="1">
            <a:spLocks noGrp="1"/>
          </p:cNvSpPr>
          <p:nvPr>
            <p:ph type="title" idx="4294967295"/>
          </p:nvPr>
        </p:nvSpPr>
        <p:spPr>
          <a:xfrm>
            <a:off x="0" y="44450"/>
            <a:ext cx="7848600" cy="720725"/>
          </a:xfrm>
          <a:prstGeom prst="rect">
            <a:avLst/>
          </a:prstGeom>
          <a:solidFill>
            <a:srgbClr val="FF0000"/>
          </a:solidFill>
          <a:ln w="28575">
            <a:solidFill>
              <a:schemeClr val="accent3">
                <a:lumOff val="44000"/>
              </a:schemeClr>
            </a:solidFill>
            <a:miter lim="800000"/>
          </a:ln>
        </p:spPr>
        <p:txBody>
          <a:bodyPr/>
          <a:lstStyle>
            <a:lvl1pPr>
              <a:defRPr sz="4000">
                <a:solidFill>
                  <a:schemeClr val="accent3">
                    <a:lumOff val="44000"/>
                  </a:schemeClr>
                </a:solidFill>
              </a:defRPr>
            </a:lvl1pPr>
          </a:lstStyle>
          <a:p>
            <a:r>
              <a:rPr lang="ar-JO" dirty="0"/>
              <a:t>من هم ملوك الشرق؟</a:t>
            </a:r>
            <a:endParaRPr dirty="0"/>
          </a:p>
        </p:txBody>
      </p:sp>
      <p:sp>
        <p:nvSpPr>
          <p:cNvPr id="8297" name="Text Box 19"/>
          <p:cNvSpPr txBox="1"/>
          <p:nvPr/>
        </p:nvSpPr>
        <p:spPr>
          <a:xfrm>
            <a:off x="8491930" y="-1"/>
            <a:ext cx="613885"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394</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2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2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2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82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8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4" grpId="0" animBg="1" advAuto="0"/>
      <p:bldP spid="8277" grpId="0" animBg="1" advAuto="0"/>
      <p:bldP spid="8280" grpId="0" animBg="1" advAuto="0"/>
      <p:bldP spid="8283" grpId="0" animBg="1" advAuto="0"/>
      <p:bldP spid="8286" grpId="0" animBg="1" advAuto="0"/>
      <p:bldP spid="8289" grpId="0" animBg="1" advAuto="0"/>
      <p:bldP spid="8292" grpId="0" animBg="1" advAuto="0"/>
      <p:bldP spid="8295"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رؤيا </a:t>
            </a:r>
            <a:r>
              <a:rPr lang="ar-SA"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١٣-١٩</a:t>
            </a:r>
            <a:endParaRPr lang="en-US"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r" defTabSz="914400" rtl="1" eaLnBrk="0" fontAlgn="base" hangingPunct="0">
              <a:spcBef>
                <a:spcPct val="0"/>
              </a:spcBef>
              <a:spcAft>
                <a:spcPct val="0"/>
              </a:spcAft>
              <a:defRPr/>
            </a:pPr>
            <a:r>
              <a:rPr lang="ar-JO" sz="4000" b="1"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التنين = </a:t>
            </a: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lvl="0" algn="r" defTabSz="914400" rtl="1" eaLnBrk="0" fontAlgn="base" hangingPunct="0">
              <a:spcBef>
                <a:spcPct val="0"/>
              </a:spcBef>
              <a:spcAft>
                <a:spcPct val="0"/>
              </a:spcAft>
              <a:defRPr/>
            </a:pPr>
            <a:r>
              <a:rPr lang="ar-JO" sz="4000" b="1"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وحش </a:t>
            </a: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البحر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indent="-442913" algn="r" defTabSz="914400" eaLnBrk="0" fontAlgn="base" hangingPunct="0">
              <a:spcBef>
                <a:spcPct val="0"/>
              </a:spcBef>
              <a:spcAft>
                <a:spcPct val="0"/>
              </a:spcAf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452"/>
            <a:ext cx="9144816" cy="6845548"/>
          </a:xfrm>
          <a:prstGeom prst="rect">
            <a:avLst/>
          </a:prstGeom>
        </p:spPr>
      </p:pic>
      <p:sp>
        <p:nvSpPr>
          <p:cNvPr id="1000450" name="Title 1"/>
          <p:cNvSpPr>
            <a:spLocks noGrp="1"/>
          </p:cNvSpPr>
          <p:nvPr>
            <p:ph type="title"/>
          </p:nvPr>
        </p:nvSpPr>
        <p:spPr>
          <a:xfrm>
            <a:off x="0" y="3886200"/>
            <a:ext cx="9144000" cy="2971800"/>
          </a:xfrm>
        </p:spPr>
        <p:txBody>
          <a:bodyPr anchor="b"/>
          <a:lstStyle/>
          <a:p>
            <a:r>
              <a:rPr lang="ar-JO" sz="2400" b="1" dirty="0">
                <a:effectLst>
                  <a:glow rad="177800">
                    <a:schemeClr val="tx1"/>
                  </a:glow>
                </a:effectLst>
              </a:rPr>
              <a:t>13 ورأيت من فم التنين، ومن فم الوحش، ومن فم النبي الكذاب، ثلاثة أرواح نجسة شبه ضفادع 14 فإنهم أرواح شياطين صانعة آيات، تخرج على ملوك العالم وكل المسكونة، لتجمعهم لقتال ذلك اليوم العظيم، يوم الله القادر على كل شيء.</a:t>
            </a:r>
            <a:br>
              <a:rPr lang="en-US" sz="2400" b="1" dirty="0">
                <a:effectLst>
                  <a:glow rad="177800">
                    <a:schemeClr val="tx1"/>
                  </a:glow>
                </a:effectLst>
              </a:rPr>
            </a:br>
            <a:r>
              <a:rPr lang="en-US" sz="2400" b="1" dirty="0">
                <a:effectLst>
                  <a:glow rad="177800">
                    <a:schemeClr val="tx1"/>
                  </a:glow>
                </a:effectLst>
              </a:rPr>
              <a:t>(</a:t>
            </a:r>
            <a:r>
              <a:rPr lang="ar-JO" sz="2400" b="1" dirty="0">
                <a:effectLst>
                  <a:glow rad="177800">
                    <a:schemeClr val="tx1"/>
                  </a:glow>
                </a:effectLst>
              </a:rPr>
              <a:t>16: 13-14</a:t>
            </a:r>
            <a:r>
              <a:rPr lang="en-US" sz="2400" b="1" dirty="0">
                <a:effectLst>
                  <a:glow rad="177800">
                    <a:schemeClr val="tx1"/>
                  </a:glow>
                </a:effectLst>
              </a:rPr>
              <a:t>)</a:t>
            </a:r>
            <a:endParaRPr lang="en-US" sz="2400"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513586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452"/>
            <a:ext cx="9131549" cy="6845548"/>
          </a:xfrm>
          <a:prstGeom prst="rect">
            <a:avLst/>
          </a:prstGeom>
        </p:spPr>
      </p:pic>
      <p:sp>
        <p:nvSpPr>
          <p:cNvPr id="998401" name="Title 1"/>
          <p:cNvSpPr>
            <a:spLocks noGrp="1"/>
          </p:cNvSpPr>
          <p:nvPr>
            <p:ph type="title"/>
          </p:nvPr>
        </p:nvSpPr>
        <p:spPr>
          <a:xfrm>
            <a:off x="4889500" y="0"/>
            <a:ext cx="4242049" cy="2158999"/>
          </a:xfrm>
          <a:noFill/>
          <a:ln>
            <a:noFill/>
          </a:ln>
          <a:effectLst/>
        </p:spPr>
        <p:txBody>
          <a:bodyPr vert="horz" wrap="square" lIns="91440" tIns="45720" rIns="91440" bIns="45720" numCol="1" anchor="t" anchorCtr="0" compatLnSpc="1">
            <a:prstTxWarp prst="textNoShape">
              <a:avLst/>
            </a:prstTxWarp>
          </a:bodyPr>
          <a:lstStyle/>
          <a:p>
            <a:pPr defTabSz="457200"/>
            <a:r>
              <a:rPr lang="ar-JO" sz="3200" b="1" kern="1200" dirty="0">
                <a:effectLst>
                  <a:glow rad="152400">
                    <a:schemeClr val="tx1"/>
                  </a:glow>
                </a:effectLst>
              </a:rPr>
              <a:t>الجام السادس: تحذير من المسيح (16: 15)</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93663" y="12452"/>
            <a:ext cx="3373437" cy="68455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ها أنا آتي كلص! طوبى لمن يسهر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ويحفظ ثيابه </a:t>
            </a: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لئلا يمشي عريانا فيروا عريته.</a:t>
            </a:r>
            <a:endParaRPr lang="en-US" sz="28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843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a:solidFill>
            <a:schemeClr val="tx1"/>
          </a:solidFill>
        </p:spPr>
      </p:pic>
      <p:sp>
        <p:nvSpPr>
          <p:cNvPr id="2" name="Title 1"/>
          <p:cNvSpPr>
            <a:spLocks noGrp="1"/>
          </p:cNvSpPr>
          <p:nvPr>
            <p:ph type="title"/>
          </p:nvPr>
        </p:nvSpPr>
        <p:spPr>
          <a:xfrm>
            <a:off x="4295200" y="965779"/>
            <a:ext cx="4360661" cy="2368375"/>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معركة</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هرمجدّون</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en-US"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(16: 16)</a:t>
            </a:r>
            <a:endParaRPr lang="en-US" sz="48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
        <p:nvSpPr>
          <p:cNvPr id="3" name="Title 1"/>
          <p:cNvSpPr txBox="1">
            <a:spLocks/>
          </p:cNvSpPr>
          <p:nvPr/>
        </p:nvSpPr>
        <p:spPr bwMode="auto">
          <a:xfrm>
            <a:off x="0" y="5406160"/>
            <a:ext cx="9144000" cy="145183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رؤيا ١٦ : ١٦</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 فجمعهم إلى الموضع الذي يدعى بالعبرانية هرمجدون.</a:t>
            </a:r>
          </a:p>
        </p:txBody>
      </p:sp>
      <p:sp>
        <p:nvSpPr>
          <p:cNvPr id="7" name="Left Arrow 6"/>
          <p:cNvSpPr/>
          <p:nvPr/>
        </p:nvSpPr>
        <p:spPr bwMode="auto">
          <a:xfrm>
            <a:off x="2888001" y="1751329"/>
            <a:ext cx="2355451" cy="921412"/>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8"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394</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9" name="Title 1"/>
          <p:cNvSpPr txBox="1">
            <a:spLocks/>
          </p:cNvSpPr>
          <p:nvPr/>
        </p:nvSpPr>
        <p:spPr bwMode="auto">
          <a:xfrm>
            <a:off x="179610" y="2847816"/>
            <a:ext cx="3130321" cy="100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مجدو</a:t>
            </a:r>
            <a:endParaRPr kumimoji="0" lang="en-US"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endParaRPr>
          </a:p>
        </p:txBody>
      </p:sp>
      <p:sp>
        <p:nvSpPr>
          <p:cNvPr id="10" name="Title 1"/>
          <p:cNvSpPr txBox="1">
            <a:spLocks/>
          </p:cNvSpPr>
          <p:nvPr/>
        </p:nvSpPr>
        <p:spPr bwMode="auto">
          <a:xfrm>
            <a:off x="676740" y="2527125"/>
            <a:ext cx="213606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تل</a:t>
            </a:r>
            <a:endParaRPr kumimoji="0" lang="en-US"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endParaRPr>
          </a:p>
        </p:txBody>
      </p:sp>
      <p:sp>
        <p:nvSpPr>
          <p:cNvPr id="11" name="Trapezoid 10">
            <a:extLst>
              <a:ext uri="{FF2B5EF4-FFF2-40B4-BE49-F238E27FC236}">
                <a16:creationId xmlns:a16="http://schemas.microsoft.com/office/drawing/2014/main" id="{78440A87-7EBC-68D4-969E-1066720F97C3}"/>
              </a:ext>
            </a:extLst>
          </p:cNvPr>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12" name="Circular Arrow 11">
            <a:extLst>
              <a:ext uri="{FF2B5EF4-FFF2-40B4-BE49-F238E27FC236}">
                <a16:creationId xmlns:a16="http://schemas.microsoft.com/office/drawing/2014/main" id="{FFBC507F-C49D-35D4-90CA-0E861D7D3001}"/>
              </a:ext>
            </a:extLst>
          </p:cNvPr>
          <p:cNvSpPr/>
          <p:nvPr/>
        </p:nvSpPr>
        <p:spPr bwMode="auto">
          <a:xfrm rot="9410162" flipV="1">
            <a:off x="1486102" y="-1351668"/>
            <a:ext cx="6220239" cy="4341874"/>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9601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 name="Striped Right Arrow 1">
            <a:extLst>
              <a:ext uri="{FF2B5EF4-FFF2-40B4-BE49-F238E27FC236}">
                <a16:creationId xmlns:a16="http://schemas.microsoft.com/office/drawing/2014/main" id="{994A1D6A-201B-F1B3-34FC-4A6F9964BB77}"/>
              </a:ext>
            </a:extLst>
          </p:cNvPr>
          <p:cNvSpPr/>
          <p:nvPr/>
        </p:nvSpPr>
        <p:spPr bwMode="auto">
          <a:xfrm rot="13115336" flipV="1">
            <a:off x="3093540" y="2166086"/>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3200" b="1" dirty="0">
                <a:solidFill>
                  <a:schemeClr val="bg1"/>
                </a:solidFill>
                <a:latin typeface="Arial"/>
                <a:cs typeface="Arial"/>
              </a:rPr>
              <a:t>7</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972337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14500"/>
            <a:ext cx="9144000" cy="5143500"/>
          </a:xfrm>
          <a:prstGeom prst="rect">
            <a:avLst/>
          </a:prstGeom>
        </p:spPr>
      </p:pic>
      <p:sp>
        <p:nvSpPr>
          <p:cNvPr id="998401" name="Title 1"/>
          <p:cNvSpPr>
            <a:spLocks noGrp="1"/>
          </p:cNvSpPr>
          <p:nvPr>
            <p:ph type="title"/>
          </p:nvPr>
        </p:nvSpPr>
        <p:spPr>
          <a:xfrm>
            <a:off x="4889500" y="0"/>
            <a:ext cx="4242049" cy="2158999"/>
          </a:xfrm>
          <a:noFill/>
          <a:ln>
            <a:noFill/>
          </a:ln>
          <a:effectLst/>
        </p:spPr>
        <p:txBody>
          <a:bodyPr vert="horz" wrap="square" lIns="91440" tIns="45720" rIns="91440" bIns="45720" numCol="1" anchor="t" anchorCtr="0" compatLnSpc="1">
            <a:prstTxWarp prst="textNoShape">
              <a:avLst/>
            </a:prstTxWarp>
          </a:bodyPr>
          <a:lstStyle/>
          <a:p>
            <a:pPr defTabSz="457200"/>
            <a:r>
              <a:rPr lang="ar-JO" sz="3200" b="1" kern="1200" dirty="0">
                <a:effectLst>
                  <a:glow rad="152400">
                    <a:schemeClr val="tx1"/>
                  </a:glow>
                </a:effectLst>
              </a:rPr>
              <a:t>الجام السابع: الدينونة الأخيرة (16: 17)</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93663" y="723900"/>
            <a:ext cx="3944937" cy="6134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52400">
                    <a:schemeClr val="tx1"/>
                  </a:glow>
                </a:effectLst>
                <a:latin typeface="Arial" panose="020B0604020202020204" pitchFamily="34" charset="0"/>
                <a:ea typeface="ＭＳ Ｐゴシック" charset="0"/>
                <a:cs typeface="Arial" panose="020B0604020202020204" pitchFamily="34" charset="0"/>
              </a:rPr>
              <a:t>ثم سكب الملاك السابع جامه على الهواء، فخرج صوت عظيم من هيكل السماء من العرش قائلاً:  </a:t>
            </a:r>
            <a:r>
              <a:rPr lang="ar-JO"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قد تم.</a:t>
            </a:r>
            <a:endParaRPr lang="en-US" sz="28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955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94"/>
            <a:ext cx="9165028" cy="6840605"/>
          </a:xfrm>
          <a:prstGeom prst="rect">
            <a:avLst/>
          </a:prstGeom>
        </p:spPr>
      </p:pic>
      <p:sp>
        <p:nvSpPr>
          <p:cNvPr id="6" name="Rectangle 1026"/>
          <p:cNvSpPr txBox="1">
            <a:spLocks noChangeArrowheads="1"/>
          </p:cNvSpPr>
          <p:nvPr/>
        </p:nvSpPr>
        <p:spPr bwMode="auto">
          <a:xfrm>
            <a:off x="5263591" y="298850"/>
            <a:ext cx="3763672" cy="65591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18 فحدثت أصوات ورعود وبروق. وحدثت </a:t>
            </a:r>
            <a:r>
              <a:rPr lang="ar-JO" sz="2800" b="1" dirty="0">
                <a:solidFill>
                  <a:srgbClr val="FFFF00"/>
                </a:solidFill>
                <a:effectLst>
                  <a:glow rad="139700">
                    <a:schemeClr val="tx1"/>
                  </a:glow>
                </a:effectLst>
                <a:latin typeface="Arial" panose="020B0604020202020204" pitchFamily="34" charset="0"/>
                <a:ea typeface="ＭＳ Ｐゴシック" charset="0"/>
                <a:cs typeface="Arial" panose="020B0604020202020204" pitchFamily="34" charset="0"/>
              </a:rPr>
              <a:t>زلزلة</a:t>
            </a:r>
            <a:r>
              <a:rPr lang="ar-JO" sz="2800"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 عظيمة، لم يحدث مثلها منذ صار الناس على الأرض، زلزلة بمقدارها عظيمة هكذا 19 </a:t>
            </a:r>
            <a:r>
              <a:rPr lang="ar-JO" sz="2800" b="1" dirty="0">
                <a:solidFill>
                  <a:srgbClr val="FFFF00"/>
                </a:solidFill>
                <a:effectLst>
                  <a:glow rad="139700">
                    <a:schemeClr val="tx1"/>
                  </a:glow>
                </a:effectLst>
                <a:latin typeface="Arial" panose="020B0604020202020204" pitchFamily="34" charset="0"/>
                <a:ea typeface="ＭＳ Ｐゴシック" charset="0"/>
                <a:cs typeface="Arial" panose="020B0604020202020204" pitchFamily="34" charset="0"/>
              </a:rPr>
              <a:t>وصارت المدينة العظيمة ثلاثة أقسام، ومدن الأمم سقطت</a:t>
            </a:r>
            <a:r>
              <a:rPr lang="ar-JO" sz="2800"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endParaRPr lang="en-US" sz="2800"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887810" name="Rectangle 1026"/>
          <p:cNvSpPr>
            <a:spLocks noGrp="1" noChangeArrowheads="1"/>
          </p:cNvSpPr>
          <p:nvPr>
            <p:ph type="ctrTitle"/>
          </p:nvPr>
        </p:nvSpPr>
        <p:spPr>
          <a:xfrm>
            <a:off x="0" y="23813"/>
            <a:ext cx="5143500" cy="1371600"/>
          </a:xfrm>
          <a:effectLst/>
        </p:spPr>
        <p:txBody>
          <a:bodyPr/>
          <a:lstStyle/>
          <a:p>
            <a:pPr>
              <a:defRPr/>
            </a:pPr>
            <a:r>
              <a:rPr lang="ar-JO" b="1"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rPr>
              <a:t>الجام السابع</a:t>
            </a:r>
            <a:br>
              <a:rPr lang="en-US" b="1"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rPr>
            </a:br>
            <a:r>
              <a:rPr lang="ar-JO" sz="3600" b="1"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rPr>
              <a:t>(رؤ 16: 18-19أ)</a:t>
            </a:r>
            <a:endParaRPr lang="en-US" dirty="0">
              <a:solidFill>
                <a:schemeClr val="bg1"/>
              </a:solidFill>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8682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263591" y="298850"/>
            <a:ext cx="3763672" cy="6559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١٦ : ١٨-١٩</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18 فحدثت أصوات ورعود وبروق</a:t>
            </a:r>
            <a:r>
              <a:rPr lang="ar-JO" sz="3200" b="1" dirty="0">
                <a:solidFill>
                  <a:srgbClr val="FFFFFF"/>
                </a:solidFill>
                <a:latin typeface="Arial" panose="020B0604020202020204" pitchFamily="34"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وحدثت زلزلة عظيمة لم يحدث مثلها منذ صار الناس على الأرض، زلزلة بمقدارها عظيمة هكذا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19 </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وصارت المدينة العظيمة ثلاثة أقسام، ومدن الأمم سقطت، وبابل العظيمة ذكرت أمام الله ليعطيها كأس خمر سخط غضبه.</a:t>
            </a:r>
          </a:p>
        </p:txBody>
      </p:sp>
      <p:sp>
        <p:nvSpPr>
          <p:cNvPr id="887810" name="Rectangle 1026"/>
          <p:cNvSpPr>
            <a:spLocks noGrp="1" noChangeArrowheads="1"/>
          </p:cNvSpPr>
          <p:nvPr>
            <p:ph type="ctrTitle"/>
          </p:nvPr>
        </p:nvSpPr>
        <p:spPr>
          <a:xfrm>
            <a:off x="0" y="23813"/>
            <a:ext cx="4038600" cy="1371600"/>
          </a:xfrm>
          <a:effectLst>
            <a:outerShdw blurRad="63500" dist="35921" dir="2700000" algn="ctr" rotWithShape="0">
              <a:schemeClr val="tx2">
                <a:alpha val="74998"/>
              </a:schemeClr>
            </a:outerShdw>
          </a:effectLst>
        </p:spPr>
        <p:txBody>
          <a:bodyPr/>
          <a:lstStyle/>
          <a:p>
            <a:pPr rtl="1">
              <a:defRPr/>
            </a:pPr>
            <a:r>
              <a:rPr lang="ar-SA" sz="4800" b="1" dirty="0">
                <a:solidFill>
                  <a:schemeClr val="bg1"/>
                </a:solidFill>
                <a:latin typeface="Arial" panose="020B0604020202020204" pitchFamily="34" charset="0"/>
                <a:ea typeface="ＭＳ Ｐゴシック" charset="0"/>
                <a:cs typeface="Arial" panose="020B0604020202020204" pitchFamily="34" charset="0"/>
              </a:rPr>
              <a:t>ال</a:t>
            </a:r>
            <a:r>
              <a:rPr lang="ar-JO" sz="4800" b="1" dirty="0">
                <a:solidFill>
                  <a:schemeClr val="bg1"/>
                </a:solidFill>
                <a:latin typeface="Arial" panose="020B0604020202020204" pitchFamily="34" charset="0"/>
                <a:ea typeface="ＭＳ Ｐゴシック" charset="0"/>
                <a:cs typeface="Arial" panose="020B0604020202020204" pitchFamily="34" charset="0"/>
              </a:rPr>
              <a:t>جام ال</a:t>
            </a:r>
            <a:r>
              <a:rPr lang="ar-SA" sz="4800" b="1" dirty="0">
                <a:solidFill>
                  <a:schemeClr val="bg1"/>
                </a:solidFill>
                <a:latin typeface="Arial" panose="020B0604020202020204" pitchFamily="34" charset="0"/>
                <a:ea typeface="ＭＳ Ｐゴシック" charset="0"/>
                <a:cs typeface="Arial" panose="020B0604020202020204" pitchFamily="34" charset="0"/>
              </a:rPr>
              <a:t>سابع</a:t>
            </a:r>
            <a:endParaRPr lang="en-US" sz="48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718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6" name="Picture 6" descr="28_Hail_sto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393" name="Rectangle 2"/>
          <p:cNvSpPr>
            <a:spLocks noGrp="1" noChangeArrowheads="1"/>
          </p:cNvSpPr>
          <p:nvPr>
            <p:ph type="ctrTitle"/>
          </p:nvPr>
        </p:nvSpPr>
        <p:spPr>
          <a:xfrm>
            <a:off x="76200" y="76200"/>
            <a:ext cx="3886200" cy="1371600"/>
          </a:xfrm>
        </p:spPr>
        <p:txBody>
          <a:bodyPr/>
          <a:lstStyle/>
          <a:p>
            <a:r>
              <a:rPr lang="ar-SA" b="1">
                <a:latin typeface="Arial" panose="020B0604020202020204" pitchFamily="34" charset="0"/>
                <a:ea typeface="ＭＳ Ｐゴシック" charset="0"/>
                <a:cs typeface="Arial" panose="020B0604020202020204" pitchFamily="34" charset="0"/>
              </a:rPr>
              <a:t>٧٥ رطل أحجار البرد</a:t>
            </a:r>
            <a:endParaRPr lang="en-US" b="1">
              <a:latin typeface="Arial" panose="020B0604020202020204" pitchFamily="34" charset="0"/>
              <a:ea typeface="ＭＳ Ｐゴシック" charset="0"/>
              <a:cs typeface="Arial" panose="020B0604020202020204" pitchFamily="34" charset="0"/>
            </a:endParaRPr>
          </a:p>
        </p:txBody>
      </p:sp>
      <p:pic>
        <p:nvPicPr>
          <p:cNvPr id="699394" name="Picture 4" descr="hailst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267200"/>
            <a:ext cx="3200400" cy="231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١٦: ٢١ (الجامة رقم 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كانت هناك عاصفة برد رهيبة، وسقطت أحجار البرد التي تزن خمسة وسبعين رطلاً من السماء على الناس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في الأسفل، </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لقد لعنوا الله بسبب ال</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ضربة</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الرهيب</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ة</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لعاصفة البرد.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699397" name="Picture 7" descr="31_hail_st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922588"/>
            <a:ext cx="2209800" cy="149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398" name="Rectangle 8"/>
          <p:cNvSpPr>
            <a:spLocks noChangeArrowheads="1"/>
          </p:cNvSpPr>
          <p:nvPr/>
        </p:nvSpPr>
        <p:spPr bwMode="auto">
          <a:xfrm>
            <a:off x="0" y="3962400"/>
            <a:ext cx="5715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كان أكبر حجر برد تم تسجيله في الولايات المتحدة هو 7 بوصات في القطر، و١٨.٧٥ بوصة حولها، ويزن أقل بقليل من رطل واحد. تخيل شمام كبيرة تسقط من السماء بسرعة تقرب من ١٠٠ ميل في الساعة</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ar-SA"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سقط</a:t>
            </a: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sz="2400" dirty="0">
                <a:solidFill>
                  <a:srgbClr val="FFFFFF"/>
                </a:solidFill>
                <a:latin typeface="Arial" panose="020B0604020202020204" pitchFamily="34" charset="0"/>
                <a:cs typeface="Arial" panose="020B0604020202020204" pitchFamily="34" charset="0"/>
              </a:rPr>
              <a:t> </a:t>
            </a:r>
            <a:r>
              <a:rPr kumimoji="0" lang="ar-SA"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حجر البرد خلال عاصفة في أورورا، نبراسكا</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ar-SA"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وكان أثقل حجر برد في الولايات المتحدة ١.٦٧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رطل</a:t>
            </a:r>
            <a:r>
              <a:rPr kumimoji="0" lang="ar-SA"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وسقط في كوفيفيل، كانساس في عام ١٩٧٠</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19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8060" y="2194811"/>
            <a:ext cx="8970963" cy="1663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洪水降临的前七天，是谁</a:t>
            </a:r>
            <a:r>
              <a:rPr kumimoji="0" lang="zh-CN" altLang="en-SG"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关住</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了大门？</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186444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ar-JO" sz="5400" b="1" dirty="0">
                <a:latin typeface="Arial" panose="020B0604020202020204" pitchFamily="34" charset="0"/>
                <a:ea typeface="ＭＳ Ｐゴシック" charset="0"/>
                <a:cs typeface="Arial" panose="020B0604020202020204" pitchFamily="34" charset="0"/>
              </a:rPr>
              <a:t>لماذا يمتلك الله الحق   في أن يدين العالم؟</a:t>
            </a:r>
            <a:endParaRPr lang="en-US" sz="5400" dirty="0">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ar-JO"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لماذا؟</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39044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 y="12452"/>
            <a:ext cx="4038599" cy="776726"/>
          </a:xfrm>
          <a:noFill/>
          <a:ln>
            <a:noFill/>
          </a:ln>
          <a:effectLst/>
        </p:spPr>
        <p:txBody>
          <a:bodyPr vert="horz" wrap="square" lIns="91440" tIns="45720" rIns="91440" bIns="45720" numCol="1" anchor="t" anchorCtr="0" compatLnSpc="1">
            <a:prstTxWarp prst="textNoShape">
              <a:avLst/>
            </a:prstTxWarp>
          </a:bodyPr>
          <a:lstStyle/>
          <a:p>
            <a:pPr defTabSz="457200"/>
            <a:r>
              <a:rPr lang="ar-JO" sz="4000" b="1" kern="1200" dirty="0">
                <a:effectLst>
                  <a:glow rad="152400">
                    <a:schemeClr val="tx1"/>
                  </a:glow>
                </a:effectLst>
              </a:rPr>
              <a:t>الفكرة الرئيسية</a:t>
            </a:r>
            <a:endParaRPr lang="en-US" sz="4000" b="1" kern="1200" dirty="0">
              <a:effectLst>
                <a:glow rad="152400">
                  <a:schemeClr val="tx1"/>
                </a:glow>
              </a:effectLst>
            </a:endParaRPr>
          </a:p>
        </p:txBody>
      </p:sp>
      <p:sp>
        <p:nvSpPr>
          <p:cNvPr id="6" name="Rectangle 1026"/>
          <p:cNvSpPr txBox="1">
            <a:spLocks noChangeArrowheads="1"/>
          </p:cNvSpPr>
          <p:nvPr/>
        </p:nvSpPr>
        <p:spPr bwMode="auto">
          <a:xfrm>
            <a:off x="93663" y="2354836"/>
            <a:ext cx="3944937" cy="45031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52400">
                    <a:schemeClr val="tx1"/>
                  </a:glow>
                </a:effectLst>
              </a:rPr>
              <a:t>الل</a:t>
            </a:r>
            <a:r>
              <a:rPr lang="ar-JO" sz="4800" b="1" dirty="0">
                <a:solidFill>
                  <a:srgbClr val="FFFF00"/>
                </a:solidFill>
                <a:effectLst>
                  <a:glow rad="152400">
                    <a:schemeClr val="tx1"/>
                  </a:glow>
                </a:effectLst>
              </a:rPr>
              <a:t>ه قدوس    </a:t>
            </a:r>
            <a:r>
              <a:rPr lang="ar-JO" sz="4800" b="1" dirty="0">
                <a:effectLst>
                  <a:glow rad="152400">
                    <a:schemeClr val="tx1"/>
                  </a:glow>
                </a:effectLst>
              </a:rPr>
              <a:t>ويسوع        سوف</a:t>
            </a:r>
            <a:r>
              <a:rPr lang="ar-JO" sz="4800" b="1" dirty="0">
                <a:solidFill>
                  <a:srgbClr val="FFFF00"/>
                </a:solidFill>
                <a:effectLst>
                  <a:glow rad="152400">
                    <a:schemeClr val="tx1"/>
                  </a:glow>
                </a:effectLst>
              </a:rPr>
              <a:t> يرجع</a:t>
            </a:r>
            <a:r>
              <a:rPr lang="en-US" sz="4800" b="1" dirty="0">
                <a:solidFill>
                  <a:srgbClr val="FFFF00"/>
                </a:solidFill>
                <a:effectLst>
                  <a:glow rad="152400">
                    <a:schemeClr val="tx1"/>
                  </a:glow>
                </a:effectLst>
              </a:rPr>
              <a:t> </a:t>
            </a:r>
            <a:endParaRPr lang="en-US" sz="4800" b="1" dirty="0">
              <a:solidFill>
                <a:srgbClr val="FFFF00"/>
              </a:solidFill>
              <a:effectLst>
                <a:glow rad="1524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038600" y="12451"/>
            <a:ext cx="5105400" cy="6865883"/>
          </a:xfrm>
          <a:prstGeom prst="rect">
            <a:avLst/>
          </a:prstGeom>
        </p:spPr>
      </p:pic>
    </p:spTree>
    <p:extLst>
      <p:ext uri="{BB962C8B-B14F-4D97-AF65-F5344CB8AC3E}">
        <p14:creationId xmlns:p14="http://schemas.microsoft.com/office/powerpoint/2010/main" val="3143690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ar-JO" sz="4800" b="1" kern="1200" dirty="0">
                <a:effectLst>
                  <a:glow rad="152400">
                    <a:schemeClr val="tx1"/>
                  </a:glow>
                </a:effectLst>
              </a:rPr>
              <a:t>1. الله وحده </a:t>
            </a:r>
            <a:r>
              <a:rPr lang="ar-JO" sz="4800" b="1" kern="1200" dirty="0">
                <a:solidFill>
                  <a:srgbClr val="FFFF00"/>
                </a:solidFill>
                <a:effectLst>
                  <a:glow rad="152400">
                    <a:schemeClr val="tx1"/>
                  </a:glow>
                </a:effectLst>
              </a:rPr>
              <a:t>قدوس</a:t>
            </a:r>
            <a:r>
              <a:rPr lang="ar-JO" sz="4800" b="1" kern="1200" dirty="0">
                <a:effectLst>
                  <a:glow rad="152400">
                    <a:schemeClr val="tx1"/>
                  </a:glow>
                </a:effectLst>
              </a:rPr>
              <a:t> (رؤ 15)</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لماذا يمتلك الله الحق ليدين العالم؟</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0146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1" name="Rectangle 2"/>
          <p:cNvSpPr/>
          <p:nvPr/>
        </p:nvSpPr>
        <p:spPr>
          <a:xfrm>
            <a:off x="0" y="0"/>
            <a:ext cx="9144000" cy="6858000"/>
          </a:xfrm>
          <a:prstGeom prst="rect">
            <a:avLst/>
          </a:prstGeom>
          <a:gradFill>
            <a:gsLst>
              <a:gs pos="35000">
                <a:srgbClr val="000000"/>
              </a:gs>
              <a:gs pos="100000">
                <a:srgbClr val="FF0000"/>
              </a:gs>
            </a:gsLst>
            <a:lin ang="5400000"/>
          </a:gradFill>
          <a:ln>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192" name="Picture 1" descr="Picture 1"/>
          <p:cNvPicPr>
            <a:picLocks noChangeAspect="1"/>
          </p:cNvPicPr>
          <p:nvPr/>
        </p:nvPicPr>
        <p:blipFill>
          <a:blip r:embed="rId3"/>
          <a:stretch>
            <a:fillRect/>
          </a:stretch>
        </p:blipFill>
        <p:spPr>
          <a:xfrm>
            <a:off x="0" y="1531610"/>
            <a:ext cx="9156700" cy="659961"/>
          </a:xfrm>
          <a:prstGeom prst="rect">
            <a:avLst/>
          </a:prstGeom>
          <a:ln w="12700">
            <a:miter lim="400000"/>
          </a:ln>
        </p:spPr>
      </p:pic>
      <p:sp>
        <p:nvSpPr>
          <p:cNvPr id="8193" name="Title 1"/>
          <p:cNvSpPr txBox="1">
            <a:spLocks noGrp="1"/>
          </p:cNvSpPr>
          <p:nvPr>
            <p:ph type="title"/>
          </p:nvPr>
        </p:nvSpPr>
        <p:spPr>
          <a:xfrm>
            <a:off x="78650" y="34025"/>
            <a:ext cx="8349134" cy="817352"/>
          </a:xfrm>
          <a:prstGeom prst="rect">
            <a:avLst/>
          </a:prstGeom>
        </p:spPr>
        <p:txBody>
          <a:bodyPr/>
          <a:lstStyle>
            <a:lvl1pPr algn="l">
              <a:defRPr sz="3600" b="1"/>
            </a:lvl1pPr>
          </a:lstStyle>
          <a:p>
            <a:pPr algn="ctr"/>
            <a:r>
              <a:rPr lang="ar-JO" dirty="0"/>
              <a:t>الجامات السبعة (رؤيا 15- 16)</a:t>
            </a:r>
            <a:endParaRPr dirty="0"/>
          </a:p>
        </p:txBody>
      </p:sp>
      <p:sp>
        <p:nvSpPr>
          <p:cNvPr id="8194"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ea typeface="+mn-ea"/>
                <a:cs typeface="Arial"/>
                <a:sym typeface="Arial"/>
              </a:rPr>
              <a:t>391</a:t>
            </a:r>
            <a:endParaRPr kumimoji="0" sz="24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5" name="Title 1"/>
          <p:cNvSpPr txBox="1"/>
          <p:nvPr/>
        </p:nvSpPr>
        <p:spPr>
          <a:xfrm>
            <a:off x="78650" y="2250495"/>
            <a:ext cx="1183021"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تزلزلت الأرض</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17- 21)</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6" name="Title 1"/>
          <p:cNvSpPr txBox="1"/>
          <p:nvPr/>
        </p:nvSpPr>
        <p:spPr>
          <a:xfrm>
            <a:off x="1396019" y="2250495"/>
            <a:ext cx="121465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جف نهر الفرات. جيوش العالم تتجمع في هرمجدون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12- 16)</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7" name="Title 1"/>
          <p:cNvSpPr txBox="1"/>
          <p:nvPr/>
        </p:nvSpPr>
        <p:spPr>
          <a:xfrm>
            <a:off x="2678875" y="2250495"/>
            <a:ext cx="1178552"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تضرر عرش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مملكة الوحش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6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10- 11)</a:t>
            </a:r>
            <a:endParaRPr kumimoji="0" sz="16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8" name="Title 1"/>
          <p:cNvSpPr txBox="1"/>
          <p:nvPr/>
        </p:nvSpPr>
        <p:spPr>
          <a:xfrm>
            <a:off x="3991774" y="2250495"/>
            <a:ext cx="1112404"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البشر الذين حرقتهم الشمس يجدفون على الله       (16: 8-9).</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199" name="Title 1"/>
          <p:cNvSpPr txBox="1"/>
          <p:nvPr/>
        </p:nvSpPr>
        <p:spPr>
          <a:xfrm>
            <a:off x="5238525" y="2250495"/>
            <a:ext cx="1148510"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تتحول الأنهار</a:t>
            </a:r>
          </a:p>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إلى دم </a:t>
            </a:r>
          </a:p>
          <a:p>
            <a:pPr marL="0" marR="0" lvl="0" indent="0" algn="ctr" defTabSz="914400" rtl="0" eaLnBrk="1" fontAlgn="auto" latinLnBrk="0" hangingPunct="0">
              <a:lnSpc>
                <a:spcPct val="100000"/>
              </a:lnSpc>
              <a:spcBef>
                <a:spcPts val="0"/>
              </a:spcBef>
              <a:spcAft>
                <a:spcPts val="0"/>
              </a:spcAft>
              <a:buClrTx/>
              <a:buSzTx/>
              <a:buFontTx/>
              <a:buNone/>
              <a:tabLst/>
              <a:defRPr sz="1800" b="1">
                <a:solidFill>
                  <a:srgbClr val="8F8F8F">
                    <a:lumOff val="44000"/>
                  </a:srgbClr>
                </a:solidFill>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4- 7)</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0" name="Title 1"/>
          <p:cNvSpPr txBox="1"/>
          <p:nvPr/>
        </p:nvSpPr>
        <p:spPr>
          <a:xfrm>
            <a:off x="7890103" y="2250495"/>
            <a:ext cx="120817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الدمامل تصيب</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الذين يقبلون</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سمة الوحش</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2)</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1" name="Title 1"/>
          <p:cNvSpPr txBox="1"/>
          <p:nvPr/>
        </p:nvSpPr>
        <p:spPr>
          <a:xfrm>
            <a:off x="6521382" y="2250495"/>
            <a:ext cx="123437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يتحول البحر إلى دم وتموت جميع الكائنات البحرية</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(16: 3)</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2" name="Title 1"/>
          <p:cNvSpPr txBox="1"/>
          <p:nvPr/>
        </p:nvSpPr>
        <p:spPr>
          <a:xfrm>
            <a:off x="149268"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السابعة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3" name="Title 1"/>
          <p:cNvSpPr txBox="1"/>
          <p:nvPr/>
        </p:nvSpPr>
        <p:spPr>
          <a:xfrm>
            <a:off x="1396019" y="1179624"/>
            <a:ext cx="121465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السادسة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4" name="Title 1"/>
          <p:cNvSpPr txBox="1"/>
          <p:nvPr/>
        </p:nvSpPr>
        <p:spPr>
          <a:xfrm>
            <a:off x="2745023"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الخامسة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5" name="Title 1"/>
          <p:cNvSpPr txBox="1"/>
          <p:nvPr/>
        </p:nvSpPr>
        <p:spPr>
          <a:xfrm>
            <a:off x="3991774" y="1179624"/>
            <a:ext cx="111240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الرابعة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6" name="Title 1"/>
          <p:cNvSpPr txBox="1"/>
          <p:nvPr/>
        </p:nvSpPr>
        <p:spPr>
          <a:xfrm>
            <a:off x="5238525" y="1179624"/>
            <a:ext cx="1148510"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الثالثة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7" name="Title 1"/>
          <p:cNvSpPr txBox="1"/>
          <p:nvPr/>
        </p:nvSpPr>
        <p:spPr>
          <a:xfrm>
            <a:off x="7890103" y="1179624"/>
            <a:ext cx="120817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الأولى</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
        <p:nvSpPr>
          <p:cNvPr id="8208" name="Title 1"/>
          <p:cNvSpPr txBox="1"/>
          <p:nvPr/>
        </p:nvSpPr>
        <p:spPr>
          <a:xfrm>
            <a:off x="6521382" y="1179624"/>
            <a:ext cx="123437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1800" b="1" i="0" u="none" strike="noStrike" kern="0" cap="none" spc="0" normalizeH="0" baseline="0" noProof="0" dirty="0">
                <a:ln>
                  <a:noFill/>
                </a:ln>
                <a:solidFill>
                  <a:srgbClr val="8F8F8F">
                    <a:lumOff val="44000"/>
                  </a:srgbClr>
                </a:solidFill>
                <a:effectLst/>
                <a:uLnTx/>
                <a:uFillTx/>
                <a:latin typeface="Arial"/>
                <a:ea typeface="+mn-ea"/>
                <a:cs typeface="Arial"/>
                <a:sym typeface="Arial"/>
              </a:rPr>
              <a:t>الثانية</a:t>
            </a:r>
            <a:endParaRPr kumimoji="0" sz="1800" b="1" i="0" u="none" strike="noStrike" kern="0" cap="none" spc="0" normalizeH="0" baseline="0" noProof="0" dirty="0">
              <a:ln>
                <a:noFill/>
              </a:ln>
              <a:solidFill>
                <a:srgbClr val="8F8F8F">
                  <a:lumOff val="44000"/>
                </a:srgbClr>
              </a:solidFill>
              <a:effectLst/>
              <a:uLnTx/>
              <a:uFillTx/>
              <a:latin typeface="Arial"/>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loud Callout 1"/>
          <p:cNvSpPr/>
          <p:nvPr/>
        </p:nvSpPr>
        <p:spPr bwMode="auto">
          <a:xfrm>
            <a:off x="1380924" y="1035635"/>
            <a:ext cx="7077241" cy="4832964"/>
          </a:xfrm>
          <a:prstGeom prst="cloudCallout">
            <a:avLst>
              <a:gd name="adj1" fmla="val -59923"/>
              <a:gd name="adj2" fmla="val 6857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325072" y="1028552"/>
            <a:ext cx="5033619" cy="4253501"/>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br>
              <a:rPr lang="en-US"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هل تعترف </a:t>
            </a:r>
            <a:b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بسلطان المسيح </a:t>
            </a:r>
            <a:b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على هذا العالم </a:t>
            </a:r>
            <a:b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في المستقبل؟</a:t>
            </a:r>
            <a:endParaRPr lang="en-US"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0959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bwMode="auto">
          <a:xfrm>
            <a:off x="1380924" y="1035635"/>
            <a:ext cx="7077241" cy="4832964"/>
          </a:xfrm>
          <a:prstGeom prst="cloudCallout">
            <a:avLst>
              <a:gd name="adj1" fmla="val -59923"/>
              <a:gd name="adj2" fmla="val 6857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325072" y="1028552"/>
            <a:ext cx="5033619" cy="4253501"/>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هل تعترف </a:t>
            </a:r>
            <a:b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بسلطان المسيح </a:t>
            </a:r>
            <a:b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على حياتك الشخصية </a:t>
            </a:r>
            <a:br>
              <a:rPr lang="ar-JO" sz="4000" b="1" kern="1200"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الآن؟</a:t>
            </a:r>
            <a:endParaRPr lang="en-US" sz="4000" b="1" kern="1200" dirty="0">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10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9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6" y="615951"/>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SG"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闪</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、含和雅弗在哪里？</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3169908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长寿的秘诀是“</a:t>
            </a:r>
            <a:r>
              <a:rPr kumimoji="0" lang="zh-CN" altLang="en-SG"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巫术</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049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999447943"/>
      </p:ext>
    </p:extLst>
  </p:cSld>
  <p:clrMapOvr>
    <a:masterClrMapping/>
  </p:clrMapOvr>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5196</TotalTime>
  <Words>4644</Words>
  <Application>Microsoft Macintosh PowerPoint</Application>
  <PresentationFormat>On-screen Show (4:3)</PresentationFormat>
  <Paragraphs>409</Paragraphs>
  <Slides>68</Slides>
  <Notes>44</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68</vt:i4>
      </vt:variant>
    </vt:vector>
  </HeadingPairs>
  <TitlesOfParts>
    <vt:vector size="91" baseType="lpstr">
      <vt:lpstr>ＭＳ Ｐゴシック</vt:lpstr>
      <vt:lpstr>Osaka</vt:lpstr>
      <vt:lpstr>Times</vt:lpstr>
      <vt:lpstr>Arial</vt:lpstr>
      <vt:lpstr>Bwgrki</vt:lpstr>
      <vt:lpstr>Calibri</vt:lpstr>
      <vt:lpstr>Cambria</vt:lpstr>
      <vt:lpstr>Comic Sans MS</vt:lpstr>
      <vt:lpstr>Monotype Sorts</vt:lpstr>
      <vt:lpstr>Times New Roman</vt:lpstr>
      <vt:lpstr>Trebuchet MS</vt:lpstr>
      <vt:lpstr>Verdana</vt:lpstr>
      <vt:lpstr>21_Blank Presentation</vt:lpstr>
      <vt:lpstr>預設簡報設計</vt:lpstr>
      <vt:lpstr>10_Blank Presentation</vt:lpstr>
      <vt:lpstr>Blank Presentation</vt:lpstr>
      <vt:lpstr>Light Fountain</vt:lpstr>
      <vt:lpstr>Crumple</vt:lpstr>
      <vt:lpstr>8_Blank Presentation</vt:lpstr>
      <vt:lpstr>11_Blank Presentation</vt:lpstr>
      <vt:lpstr>1_Default Design</vt:lpstr>
      <vt:lpstr>5_Office Theme</vt:lpstr>
      <vt:lpstr>24_Blank Presentation</vt:lpstr>
      <vt:lpstr>الغضب  النهائي</vt:lpstr>
      <vt:lpstr>بأي حق       يجب على الله    أن يدين؟</vt:lpstr>
      <vt:lpstr>Noah</vt:lpstr>
      <vt:lpstr>Noah</vt:lpstr>
      <vt:lpstr>Noah</vt:lpstr>
      <vt:lpstr>Noah</vt:lpstr>
      <vt:lpstr>Noah</vt:lpstr>
      <vt:lpstr>Noah</vt:lpstr>
      <vt:lpstr>Noah</vt:lpstr>
      <vt:lpstr>自无神论的制片人 达伦 阿罗诺夫斯基 </vt:lpstr>
      <vt:lpstr>瑞 安慰”诺亚"</vt:lpstr>
      <vt:lpstr>هل يمتلك الله الحق  ليدين العالم؟</vt:lpstr>
      <vt:lpstr>محتويات الدينونة</vt:lpstr>
      <vt:lpstr>هل يمتلك الله الحق  ليدين العالم؟</vt:lpstr>
      <vt:lpstr>1. الله وحده قدوس (رؤ 15)</vt:lpstr>
      <vt:lpstr>هل الله قاضي تعسفي؟</vt:lpstr>
      <vt:lpstr>الحقيقة:</vt:lpstr>
      <vt:lpstr>ثم رأيت آية أخرى في السماء، عظيمة وعجيبة: سبعة ملائكة معهم السبع الضربات الأخيرة، لأن بها أكمل غضب الله (15: 1)</vt:lpstr>
      <vt:lpstr>تقديم الجامات (15: 2)</vt:lpstr>
      <vt:lpstr>رؤيا ١٥ : ٣-٤  3 وهم يرتلون ترنيمة موسى عبد الله، وترنيمة الخروف قائلين: عظيمة وعجيبة هي أعمالك أيها الرب الإله القادر على كل شيء! عادلة وحق هي طرقك يا ملك القديسين! 4 من لا يخافك يا رب ويمجد اسمك؟ لأنك وحدك قدوس، لأن جميع الأمم سيأتون ويسجدون أمامك، لأن أحكامك قد أظهرت.</vt:lpstr>
      <vt:lpstr>رؤيا ١٥ : ٥  ثم بعد هذا نظرت وإذا قد انفتح هيكل خيمة الشهادة في السماء</vt:lpstr>
      <vt:lpstr>رؤيا ١٥ : ٦  وخرجت السبعة الملائكة ومعهم السبع الضربات من الهيكل، وهم متسربلون بكتان نقي وبهي، ومتمنطقون عند صدورهم بمناطق من ذهب.</vt:lpstr>
      <vt:lpstr>رؤيا ١٥ : ٧ وواحد من الأربعة الحيوانات أعطى السبعة الملائكة سبعة جامات من ذهب، مملوة من غضب الله الحي إلى أبد الآبدين.</vt:lpstr>
      <vt:lpstr>رؤيا ١٥ : ٨   وامتلأ الهيكل دخاناً من مجد الله ومن قدرته، ولم يكن أحد يقدر أن يدخل الهيكل حتى كملت سبع ضربات السبعة الملائكة.</vt:lpstr>
      <vt:lpstr>1. الله وحده قدوس (رؤ 15)</vt:lpstr>
      <vt:lpstr>الجامات السبعة (رؤيا 15- 16)</vt:lpstr>
      <vt:lpstr>وسمعت صوتاً عظيماً من الهيكل قائلاً للسبعة الملائكة: امضوا واسكبوا جامات غضب الله على الأرض (16: 1)</vt:lpstr>
      <vt:lpstr>المسيح بين المنائر (1: 12- 16)</vt:lpstr>
      <vt:lpstr>... صوت مياهٍ كثيرة (1: 15 ب).</vt:lpstr>
      <vt:lpstr>ثم رأيت ملاكاً آخر قوياً نازلاً من السماء، متسربلاً بسحابة، وعلى رأسه قوس قزح، ووجهه كالشمس، ورجلاه كعمودي نار (10: 1)</vt:lpstr>
      <vt:lpstr>2 ومعه في يده سفر صغير مفتوح، فوضع رجله اليمنى على البحر واليسرى على الأرض، 3 وصرخ بصوت عظيم كما يزمجر الأسد، وبعد ما صرخ تكلمت الرعود السبعة بأصواتها. (10: 2-3)</vt:lpstr>
      <vt:lpstr>تمييز الأبواق والجامات</vt:lpstr>
      <vt:lpstr>بيل، 808، عن الأبواق والجامات</vt:lpstr>
      <vt:lpstr>نفس النوع من الدينونة بنفس الترتيب</vt:lpstr>
      <vt:lpstr>الجامات (رؤيا  ١٥-١٦(</vt:lpstr>
      <vt:lpstr>الجامات رقم 1 و2 (16: 1- 3)</vt:lpstr>
      <vt:lpstr>الجامات (رؤيا  ١٥-١٦(</vt:lpstr>
      <vt:lpstr>الجام الثاني       (16: 3)</vt:lpstr>
      <vt:lpstr>الجامات (رؤيا  ١٥-١٦(</vt:lpstr>
      <vt:lpstr>الجام رقم 3 تحولت كل المياه العذبة إلى دم (16: 4- 7)</vt:lpstr>
      <vt:lpstr>الجام الثالث: مدح عدالة الله (16: 5-7)</vt:lpstr>
      <vt:lpstr>الجام الثالث: مدح عدالة الله (16: 5-7)</vt:lpstr>
      <vt:lpstr>الجامات (رؤيا  ١٥-١٦(</vt:lpstr>
      <vt:lpstr>الجامة رقم 4 تحرق الشمس الناس (16: 8- 9)</vt:lpstr>
      <vt:lpstr>الجامات (رؤيا  ١٥-١٦(</vt:lpstr>
      <vt:lpstr>الجامة رقم 5 الظلمة (16: 10- 11)</vt:lpstr>
      <vt:lpstr>الجامات (رؤيا  ١٥-١٦(</vt:lpstr>
      <vt:lpstr>ماذا يحدث عندما لا يتبع الإستخدام الطبيعي للغة؟</vt:lpstr>
      <vt:lpstr>من هم ملوك الشرق؟</vt:lpstr>
      <vt:lpstr>من هم ملوك الشرق؟</vt:lpstr>
      <vt:lpstr>رؤيا ١٣-١٩</vt:lpstr>
      <vt:lpstr>13 ورأيت من فم التنين، ومن فم الوحش، ومن فم النبي الكذاب، ثلاثة أرواح نجسة شبه ضفادع 14 فإنهم أرواح شياطين صانعة آيات، تخرج على ملوك العالم وكل المسكونة، لتجمعهم لقتال ذلك اليوم العظيم، يوم الله القادر على كل شيء. (16: 13-14)</vt:lpstr>
      <vt:lpstr>الجام السادس: تحذير من المسيح (16: 15)</vt:lpstr>
      <vt:lpstr>معركة هرمجدّون  (16: 16)</vt:lpstr>
      <vt:lpstr>الجامات (رؤيا  ١٥-١٦(</vt:lpstr>
      <vt:lpstr>الجام السابع: الدينونة الأخيرة (16: 17)</vt:lpstr>
      <vt:lpstr>الجام السابع (رؤ 16: 18-19أ)</vt:lpstr>
      <vt:lpstr>الجام السابع</vt:lpstr>
      <vt:lpstr>٧٥ رطل أحجار البرد</vt:lpstr>
      <vt:lpstr>لماذا يمتلك الله الحق   في أن يدين العالم؟</vt:lpstr>
      <vt:lpstr>الفكرة الرئيسية</vt:lpstr>
      <vt:lpstr>1. الله وحده قدوس (رؤ 15)</vt:lpstr>
      <vt:lpstr>الجامات السبعة (رؤيا 15- 16)</vt:lpstr>
      <vt:lpstr> هل تعترف  بسلطان المسيح  على هذا العالم  في المستقبل؟</vt:lpstr>
      <vt:lpstr>هل تعترف  بسلطان المسيح  على حياتك الشخصية  الآن؟</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107</cp:revision>
  <dcterms:created xsi:type="dcterms:W3CDTF">2012-06-24T13:42:45Z</dcterms:created>
  <dcterms:modified xsi:type="dcterms:W3CDTF">2024-08-19T16:17:34Z</dcterms:modified>
</cp:coreProperties>
</file>