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2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29.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1.xml" ContentType="application/vnd.openxmlformats-officedocument.themeOverride+xml"/>
  <Override PartName="/ppt/notesSlides/notesSlide25.xml" ContentType="application/vnd.openxmlformats-officedocument.presentationml.notesSlide+xml"/>
  <Override PartName="/ppt/theme/themeOverride2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4.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8" r:id="rId3"/>
    <p:sldMasterId id="2147483784" r:id="rId4"/>
    <p:sldMasterId id="2147483796" r:id="rId5"/>
    <p:sldMasterId id="2147483808" r:id="rId6"/>
    <p:sldMasterId id="2147483810" r:id="rId7"/>
    <p:sldMasterId id="2147483834" r:id="rId8"/>
    <p:sldMasterId id="2147483860" r:id="rId9"/>
    <p:sldMasterId id="2147483872" r:id="rId10"/>
    <p:sldMasterId id="2147483887" r:id="rId11"/>
    <p:sldMasterId id="2147483904" r:id="rId12"/>
    <p:sldMasterId id="2147483918" r:id="rId13"/>
    <p:sldMasterId id="2147483931" r:id="rId14"/>
    <p:sldMasterId id="2147483943" r:id="rId15"/>
    <p:sldMasterId id="2147483955" r:id="rId16"/>
    <p:sldMasterId id="2147483969" r:id="rId17"/>
    <p:sldMasterId id="2147483981" r:id="rId18"/>
    <p:sldMasterId id="2147483983" r:id="rId19"/>
    <p:sldMasterId id="2147483995" r:id="rId20"/>
    <p:sldMasterId id="2147484007" r:id="rId21"/>
    <p:sldMasterId id="2147484019" r:id="rId22"/>
    <p:sldMasterId id="2147484031" r:id="rId23"/>
    <p:sldMasterId id="2147484043" r:id="rId24"/>
    <p:sldMasterId id="2147484055" r:id="rId25"/>
    <p:sldMasterId id="2147484067" r:id="rId26"/>
    <p:sldMasterId id="2147484079" r:id="rId27"/>
    <p:sldMasterId id="2147484091" r:id="rId28"/>
    <p:sldMasterId id="2147484448" r:id="rId29"/>
    <p:sldMasterId id="2147484461" r:id="rId30"/>
  </p:sldMasterIdLst>
  <p:notesMasterIdLst>
    <p:notesMasterId r:id="rId126"/>
  </p:notesMasterIdLst>
  <p:sldIdLst>
    <p:sldId id="257" r:id="rId31"/>
    <p:sldId id="436" r:id="rId32"/>
    <p:sldId id="439" r:id="rId33"/>
    <p:sldId id="441" r:id="rId34"/>
    <p:sldId id="446" r:id="rId35"/>
    <p:sldId id="443" r:id="rId36"/>
    <p:sldId id="450" r:id="rId37"/>
    <p:sldId id="451" r:id="rId38"/>
    <p:sldId id="452" r:id="rId39"/>
    <p:sldId id="457" r:id="rId40"/>
    <p:sldId id="438" r:id="rId41"/>
    <p:sldId id="454" r:id="rId42"/>
    <p:sldId id="449" r:id="rId43"/>
    <p:sldId id="444" r:id="rId44"/>
    <p:sldId id="464" r:id="rId45"/>
    <p:sldId id="463" r:id="rId46"/>
    <p:sldId id="462" r:id="rId47"/>
    <p:sldId id="489" r:id="rId48"/>
    <p:sldId id="447" r:id="rId49"/>
    <p:sldId id="448" r:id="rId50"/>
    <p:sldId id="509" r:id="rId51"/>
    <p:sldId id="430" r:id="rId52"/>
    <p:sldId id="432" r:id="rId53"/>
    <p:sldId id="5272" r:id="rId54"/>
    <p:sldId id="5273" r:id="rId55"/>
    <p:sldId id="470" r:id="rId56"/>
    <p:sldId id="433" r:id="rId57"/>
    <p:sldId id="4889" r:id="rId58"/>
    <p:sldId id="258" r:id="rId59"/>
    <p:sldId id="485" r:id="rId60"/>
    <p:sldId id="484" r:id="rId61"/>
    <p:sldId id="486" r:id="rId62"/>
    <p:sldId id="5274" r:id="rId63"/>
    <p:sldId id="4896" r:id="rId64"/>
    <p:sldId id="4897" r:id="rId65"/>
    <p:sldId id="4898" r:id="rId66"/>
    <p:sldId id="4899" r:id="rId67"/>
    <p:sldId id="4900" r:id="rId68"/>
    <p:sldId id="4901" r:id="rId69"/>
    <p:sldId id="5275" r:id="rId70"/>
    <p:sldId id="4891" r:id="rId71"/>
    <p:sldId id="488" r:id="rId72"/>
    <p:sldId id="5276" r:id="rId73"/>
    <p:sldId id="466" r:id="rId74"/>
    <p:sldId id="5277" r:id="rId75"/>
    <p:sldId id="4890" r:id="rId76"/>
    <p:sldId id="4892" r:id="rId77"/>
    <p:sldId id="4893" r:id="rId78"/>
    <p:sldId id="547" r:id="rId79"/>
    <p:sldId id="656" r:id="rId80"/>
    <p:sldId id="657" r:id="rId81"/>
    <p:sldId id="658" r:id="rId82"/>
    <p:sldId id="659" r:id="rId83"/>
    <p:sldId id="660" r:id="rId84"/>
    <p:sldId id="480" r:id="rId85"/>
    <p:sldId id="661" r:id="rId86"/>
    <p:sldId id="662" r:id="rId87"/>
    <p:sldId id="663" r:id="rId88"/>
    <p:sldId id="664" r:id="rId89"/>
    <p:sldId id="665" r:id="rId90"/>
    <p:sldId id="666" r:id="rId91"/>
    <p:sldId id="5301" r:id="rId92"/>
    <p:sldId id="5366" r:id="rId93"/>
    <p:sldId id="669" r:id="rId94"/>
    <p:sldId id="456" r:id="rId95"/>
    <p:sldId id="5377" r:id="rId96"/>
    <p:sldId id="471" r:id="rId97"/>
    <p:sldId id="472" r:id="rId98"/>
    <p:sldId id="5302" r:id="rId99"/>
    <p:sldId id="288" r:id="rId100"/>
    <p:sldId id="5367" r:id="rId101"/>
    <p:sldId id="606" r:id="rId102"/>
    <p:sldId id="610" r:id="rId103"/>
    <p:sldId id="5368" r:id="rId104"/>
    <p:sldId id="5369" r:id="rId105"/>
    <p:sldId id="4155" r:id="rId106"/>
    <p:sldId id="5370" r:id="rId107"/>
    <p:sldId id="5371" r:id="rId108"/>
    <p:sldId id="5372" r:id="rId109"/>
    <p:sldId id="475" r:id="rId110"/>
    <p:sldId id="5373" r:id="rId111"/>
    <p:sldId id="5374" r:id="rId112"/>
    <p:sldId id="303" r:id="rId113"/>
    <p:sldId id="5375" r:id="rId114"/>
    <p:sldId id="5376" r:id="rId115"/>
    <p:sldId id="491" r:id="rId116"/>
    <p:sldId id="467" r:id="rId117"/>
    <p:sldId id="5378" r:id="rId118"/>
    <p:sldId id="479" r:id="rId119"/>
    <p:sldId id="481" r:id="rId120"/>
    <p:sldId id="490" r:id="rId121"/>
    <p:sldId id="483" r:id="rId122"/>
    <p:sldId id="426" r:id="rId123"/>
    <p:sldId id="1214" r:id="rId124"/>
    <p:sldId id="1978"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54B"/>
    <a:srgbClr val="F8F6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autoAdjust="0"/>
    <p:restoredTop sz="93969" autoAdjust="0"/>
  </p:normalViewPr>
  <p:slideViewPr>
    <p:cSldViewPr snapToGrid="0" snapToObjects="1">
      <p:cViewPr varScale="1">
        <p:scale>
          <a:sx n="128" d="100"/>
          <a:sy n="128" d="100"/>
        </p:scale>
        <p:origin x="1704" y="176"/>
      </p:cViewPr>
      <p:guideLst>
        <p:guide orient="horz" pos="2160"/>
        <p:guide pos="2880"/>
      </p:guideLst>
    </p:cSldViewPr>
  </p:slideViewPr>
  <p:outlineViewPr>
    <p:cViewPr>
      <p:scale>
        <a:sx n="33" d="100"/>
        <a:sy n="33" d="100"/>
      </p:scale>
      <p:origin x="0" y="1940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theme" Target="theme/theme1.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hesocialleader.com/author/stev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Times New Roman" charset="0"/>
                <a:ea typeface="ＭＳ Ｐゴシック" charset="0"/>
                <a:cs typeface="ＭＳ Ｐゴシック" charset="0"/>
              </a:rPr>
              <a:t>Preached</a:t>
            </a:r>
            <a:r>
              <a:rPr lang="en-US" baseline="0">
                <a:latin typeface="Times New Roman" charset="0"/>
                <a:ea typeface="ＭＳ Ｐゴシック" charset="0"/>
                <a:cs typeface="ＭＳ Ｐゴシック" charset="0"/>
              </a:rPr>
              <a:t> at CIC on 16 March 2014</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https://</a:t>
            </a:r>
            <a:r>
              <a:rPr lang="en-US" dirty="0" err="1">
                <a:latin typeface="Times New Roman" charset="0"/>
                <a:ea typeface="ＭＳ Ｐゴシック" charset="0"/>
                <a:cs typeface="ＭＳ Ｐゴシック" charset="0"/>
              </a:rPr>
              <a:t>customers.reuters.com</a:t>
            </a:r>
            <a:r>
              <a:rPr lang="en-US" dirty="0">
                <a:latin typeface="Times New Roman" charset="0"/>
                <a:ea typeface="ＭＳ Ｐゴシック" charset="0"/>
                <a:cs typeface="ＭＳ Ｐゴシック" charset="0"/>
              </a:rPr>
              <a:t>/d/graphics/USDEBT2.pdf accessed 15 March 2014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25 Oct 2013 article by Rick Manning</a:t>
            </a:r>
            <a:r>
              <a:rPr lang="en-US" baseline="0" dirty="0">
                <a:latin typeface="Times New Roman" charset="0"/>
                <a:ea typeface="ＭＳ Ｐゴシック" charset="0"/>
                <a:cs typeface="ＭＳ Ｐゴシック" charset="0"/>
              </a:rPr>
              <a:t> at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netrightdaily.com</a:t>
            </a:r>
            <a:r>
              <a:rPr lang="en-US" dirty="0">
                <a:latin typeface="Times New Roman" charset="0"/>
                <a:ea typeface="ＭＳ Ｐゴシック" charset="0"/>
                <a:cs typeface="ＭＳ Ｐゴシック" charset="0"/>
              </a:rPr>
              <a:t>/2013/10/time-debt-vigilance/ accessed 15 March 2014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What is the American form of government?</a:t>
            </a:r>
          </a:p>
          <a:p>
            <a:r>
              <a:rPr lang="en-US" dirty="0"/>
              <a:t>July 23, 2010 by </a:t>
            </a:r>
            <a:r>
              <a:rPr lang="en-US" dirty="0">
                <a:hlinkClick r:id="rId3" tooltip="Stephen Palmer"/>
              </a:rPr>
              <a:t>Stephen Palmer</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mr-IN" dirty="0"/>
              <a:t>"</a:t>
            </a:r>
            <a:r>
              <a:rPr lang="en-US" dirty="0"/>
              <a:t>The most common–and grossly incorrect–answer to this question is that we are a democracy. The right–albeit simplistic–answer is that we are a republic. A more sophisticated answer is that we are a constitutional republic.</a:t>
            </a:r>
            <a:r>
              <a:rPr lang="mr-IN" dirty="0"/>
              <a:t>"</a:t>
            </a:r>
            <a:r>
              <a:rPr lang="en-US" dirty="0"/>
              <a:t>  http://</a:t>
            </a:r>
            <a:r>
              <a:rPr lang="en-US" dirty="0" err="1"/>
              <a:t>www.thesocialleader.com</a:t>
            </a:r>
            <a:r>
              <a:rPr lang="en-US" dirty="0"/>
              <a:t>/2010/07/</a:t>
            </a:r>
            <a:r>
              <a:rPr lang="en-US" dirty="0" err="1"/>
              <a:t>american</a:t>
            </a:r>
            <a:r>
              <a:rPr lang="en-US" dirty="0"/>
              <a:t>-form-government/</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Republic</a:t>
            </a:r>
            <a:r>
              <a:rPr lang="en-US" dirty="0"/>
              <a:t> - a representative democracy in which the people</a:t>
            </a:r>
            <a:r>
              <a:rPr lang="mr-IN" dirty="0"/>
              <a:t>'</a:t>
            </a:r>
            <a:r>
              <a:rPr lang="en-US" dirty="0"/>
              <a:t>s elected deputies (representatives), not the people themselves, vote on legislation.</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www.indexmundi.com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government_type.html</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a:r>
              <a:rPr lang="ar-JO" baseline="0" dirty="0">
                <a:latin typeface="Times New Roman" charset="0"/>
                <a:ea typeface="ＭＳ Ｐゴシック" charset="0"/>
                <a:cs typeface="ＭＳ Ｐゴシック" charset="0"/>
              </a:rPr>
              <a:t>التقسيمات الرئيسية الثلاثة في رؤيا ملخصة في 1: 19</a:t>
            </a:r>
            <a:endParaRPr lang="en-US" baseline="0" dirty="0">
              <a:latin typeface="Times New Roman" charset="0"/>
              <a:ea typeface="ＭＳ Ｐゴシック" charset="0"/>
              <a:cs typeface="ＭＳ Ｐゴシック" charset="0"/>
            </a:endParaRPr>
          </a:p>
          <a:p>
            <a:pPr algn="r"/>
            <a:r>
              <a:rPr lang="ar-JO" baseline="0" dirty="0">
                <a:latin typeface="Times New Roman" charset="0"/>
                <a:ea typeface="ＭＳ Ｐゴシック" charset="0"/>
                <a:cs typeface="ＭＳ Ｐゴシック" charset="0"/>
              </a:rPr>
              <a:t>الدورات الرئيسية الثلاث للدينونة موجودة في مربعات زرقاء</a:t>
            </a:r>
          </a:p>
          <a:p>
            <a:pPr algn="r"/>
            <a:r>
              <a:rPr lang="ar-JO" baseline="0" dirty="0">
                <a:latin typeface="Times New Roman" charset="0"/>
                <a:ea typeface="ＭＳ Ｐゴシック" charset="0"/>
                <a:cs typeface="ＭＳ Ｐゴシック" charset="0"/>
              </a:rPr>
              <a:t>الأقسام الأربعة المعترضة تظهر بين قوسين داخل اللفائف . إنها لا تقدم التسلسل الزمني ولكن تضيف معلومات مهمة ليست مرتبطة بدينونة معينة .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2D75A-1640-844D-97EA-61AAE5BBFDD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He claimed to be lord and God.</a:t>
            </a:r>
          </a:p>
          <a:p>
            <a:r>
              <a:rPr lang="en-US" baseline="0" dirty="0">
                <a:latin typeface="Times New Roman" charset="0"/>
                <a:ea typeface="ＭＳ Ｐゴシック" charset="0"/>
                <a:cs typeface="ＭＳ Ｐゴシック" charset="0"/>
              </a:rPr>
              <a:t>__________</a:t>
            </a:r>
          </a:p>
          <a:p>
            <a:r>
              <a:rPr lang="en-US" baseline="0" dirty="0">
                <a:latin typeface="Times New Roman" charset="0"/>
                <a:ea typeface="ＭＳ Ｐゴシック" charset="0"/>
                <a:cs typeface="ＭＳ Ｐゴシック" charset="0"/>
              </a:rPr>
              <a:t>NB-06-Politics3 Roman Emperors-41</a:t>
            </a:r>
          </a:p>
          <a:p>
            <a:r>
              <a:rPr lang="en-US" baseline="0" dirty="0">
                <a:latin typeface="Times New Roman" charset="0"/>
                <a:ea typeface="ＭＳ Ｐゴシック" charset="0"/>
                <a:cs typeface="ＭＳ Ｐゴシック" charset="0"/>
              </a:rPr>
              <a:t>NS-27_Rev1-slide 95</a:t>
            </a:r>
          </a:p>
          <a:p>
            <a:r>
              <a:rPr lang="en-US" baseline="0" dirty="0">
                <a:latin typeface="Times New Roman" charset="0"/>
                <a:ea typeface="ＭＳ Ｐゴシック" charset="0"/>
                <a:cs typeface="ＭＳ Ｐゴシック" charset="0"/>
              </a:rPr>
              <a:t>NS-27-Rev4-6-slide 37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a:t>
            </a:r>
            <a:r>
              <a:rPr lang="ar-S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رؤيا</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153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Satan worship is becoming much more popular in the USA, even though Satan does</a:t>
            </a:r>
            <a:r>
              <a:rPr lang="en-US" baseline="0" dirty="0">
                <a:latin typeface="Arial" panose="020B0604020202020204" pitchFamily="34" charset="0"/>
                <a:cs typeface="Arial" panose="020B0604020202020204" pitchFamily="34" charset="0"/>
              </a:rPr>
              <a:t> not care if people worship him or something or someone else—as long as this is not God!  Every major city in the USA has a Satanic church.  One former Satanic priest, Mike </a:t>
            </a:r>
            <a:r>
              <a:rPr lang="en-US" baseline="0" dirty="0" err="1">
                <a:latin typeface="Arial" panose="020B0604020202020204" pitchFamily="34" charset="0"/>
                <a:cs typeface="Arial" panose="020B0604020202020204" pitchFamily="34" charset="0"/>
              </a:rPr>
              <a:t>Warnke</a:t>
            </a:r>
            <a:r>
              <a:rPr lang="en-US" baseline="0" dirty="0">
                <a:latin typeface="Arial" panose="020B0604020202020204" pitchFamily="34" charset="0"/>
                <a:cs typeface="Arial" panose="020B0604020202020204" pitchFamily="34" charset="0"/>
              </a:rPr>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Not only will there be wonder, but there will also be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worship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904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8871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DBD110-A9DB-D648-8865-E765B553659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BBCA9B-C963-7046-9083-D69D6A00FDC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C845C8-FACA-6948-8947-E7D226451DE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5794" name="Rectangle 2"/>
          <p:cNvSpPr>
            <a:spLocks noGrp="1" noRot="1" noChangeAspect="1" noChangeArrowheads="1"/>
          </p:cNvSpPr>
          <p:nvPr>
            <p:ph type="sldImg"/>
          </p:nvPr>
        </p:nvSpPr>
        <p:spPr>
          <a:solidFill>
            <a:srgbClr val="FFFFFF"/>
          </a:solidFill>
          <a:ln/>
        </p:spPr>
      </p:sp>
      <p:sp>
        <p:nvSpPr>
          <p:cNvPr id="54579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8D5D44-8FD3-B647-B548-D74BD64CD0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EAAF4F-F0F4-8542-92E8-C5D7F19B8E2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494B0-1BFF-2A48-B0E5-9DD4E901512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can</a:t>
            </a:r>
            <a:r>
              <a:rPr lang="mr-IN"/>
              <a:t>'</a:t>
            </a:r>
            <a:r>
              <a:rPr lang="en-US"/>
              <a:t>t </a:t>
            </a:r>
            <a:r>
              <a:rPr lang="en-US" dirty="0"/>
              <a:t>the US Congress be the beast?  Just lay a leopard skin over it!</a:t>
            </a:r>
          </a:p>
        </p:txBody>
      </p:sp>
      <p:sp>
        <p:nvSpPr>
          <p:cNvPr id="4" name="Slide Number Placeholder 3"/>
          <p:cNvSpPr>
            <a:spLocks noGrp="1"/>
          </p:cNvSpPr>
          <p:nvPr>
            <p:ph type="sldNum" sz="quarter" idx="10"/>
          </p:nvPr>
        </p:nvSpPr>
        <p:spPr/>
        <p:txBody>
          <a:bodyPr/>
          <a:lstStyle/>
          <a:p>
            <a:fld id="{4098E5EC-D061-BC46-AA62-5FF63F6BC05F}" type="slidenum">
              <a:rPr lang="en-US" smtClean="0"/>
              <a:t>55</a:t>
            </a:fld>
            <a:endParaRPr lang="en-US"/>
          </a:p>
        </p:txBody>
      </p:sp>
    </p:spTree>
    <p:extLst>
      <p:ext uri="{BB962C8B-B14F-4D97-AF65-F5344CB8AC3E}">
        <p14:creationId xmlns:p14="http://schemas.microsoft.com/office/powerpoint/2010/main" val="984644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3A4855-3715-E54B-B0DE-41F3D893AEA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889A78-C707-2F40-9220-5F41C3E8D8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FD0E8-6451-B442-A347-7FB80565222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a:t>
            </a:r>
            <a:r>
              <a:rPr lang="en-US" i="1" dirty="0">
                <a:latin typeface="Times New Roman" charset="0"/>
                <a:ea typeface="ＭＳ Ｐゴシック" charset="0"/>
                <a:cs typeface="ＭＳ Ｐゴシック" charset="0"/>
              </a:rPr>
              <a:t>waw</a:t>
            </a:r>
            <a:r>
              <a:rPr lang="en-US" i="0" dirty="0">
                <a:latin typeface="Times New Roman" charset="0"/>
                <a:ea typeface="ＭＳ Ｐゴシック" charset="0"/>
                <a:cs typeface="ＭＳ Ｐゴシック" charset="0"/>
              </a:rPr>
              <a:t> in Hebrew looks like a small "l" in English but it transliterates to "w." Triple it to "www" and some think that the World Wide Web is the Antichrist! This is unlikely, though, as both Daniel and Revelation indicate that he is a human. See slide 28 on The Beast Spiritualized.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74949F-7FC2-0343-8CF7-32B827307D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Another method tried in the early 1970s was to add the number 6 to each English letter of the alphabet, starting with "A" having the value of 6 and so on. This gives the letter "K" the value of 66, which is thought to show us on the right track to identifying the 666 person.  The letter "I" then has a value of 54, and so on with KISSINGER summing up to 666. History records, though, that Henry Kissinger, the Jewish US Secretary of State in the early 1970s did not become the world ruler.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E103C9-BD8B-2243-A3ED-B40DFE10074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popular bar code is based on three 6s. But this is not a person!</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http://religion-</a:t>
            </a:r>
            <a:r>
              <a:rPr lang="en-US" dirty="0" err="1">
                <a:latin typeface="Times New Roman" charset="0"/>
                <a:ea typeface="ＭＳ Ｐゴシック" charset="0"/>
                <a:cs typeface="ＭＳ Ｐゴシック" charset="0"/>
              </a:rPr>
              <a:t>cults.com</a:t>
            </a:r>
            <a:r>
              <a:rPr lang="en-US" dirty="0">
                <a:latin typeface="Times New Roman" charset="0"/>
                <a:ea typeface="ＭＳ Ｐゴシック" charset="0"/>
                <a:cs typeface="ＭＳ Ｐゴシック" charset="0"/>
              </a:rPr>
              <a:t>/antichrist/</a:t>
            </a:r>
            <a:r>
              <a:rPr lang="en-US" dirty="0" err="1">
                <a:latin typeface="Times New Roman" charset="0"/>
                <a:ea typeface="ＭＳ Ｐゴシック" charset="0"/>
                <a:cs typeface="ＭＳ Ｐゴシック" charset="0"/>
              </a:rPr>
              <a:t>mark.htm</a:t>
            </a:r>
            <a:r>
              <a:rPr lang="en-US" dirty="0">
                <a:latin typeface="Times New Roman" charset="0"/>
                <a:ea typeface="ＭＳ Ｐゴシック" charset="0"/>
                <a:cs typeface="ＭＳ Ｐゴシック" charset="0"/>
              </a:rPr>
              <a:t> and </a:t>
            </a:r>
            <a:r>
              <a:rPr lang="en-US" b="1" dirty="0">
                <a:solidFill>
                  <a:srgbClr val="0000CC"/>
                </a:solidFill>
                <a:latin typeface="Arial" charset="0"/>
                <a:ea typeface="ＭＳ Ｐゴシック" charset="0"/>
                <a:cs typeface="ＭＳ Ｐゴシック" charset="0"/>
              </a:rPr>
              <a:t>www.soldierofthelord.4t.com/ </a:t>
            </a:r>
            <a:r>
              <a:rPr lang="en-US" b="1" dirty="0" err="1">
                <a:solidFill>
                  <a:srgbClr val="0000CC"/>
                </a:solidFill>
                <a:latin typeface="Arial" charset="0"/>
                <a:ea typeface="ＭＳ Ｐゴシック" charset="0"/>
                <a:cs typeface="ＭＳ Ｐゴシック" charset="0"/>
              </a:rPr>
              <a:t>photo.html</a:t>
            </a:r>
            <a:endParaRPr lang="en-US"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0C49EC-0D9C-384D-8509-8253B6BCFAF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countries like Sweden are initiating a system where a biochip under the skin can have convenient medical and financial data to help people "buy and sell" more easily (Rev 13:16-17).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F74F50-4A3F-644E-941B-0D4C45E197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Even Monster Energy Drink has a triple "waw" for its logo! This brings us to 666 when "waw" has the value of 6 as in the Kissinger slide above.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F74F50-4A3F-644E-941B-0D4C45E197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Waw is the sixth letter of the Hebrew alphabet. Triple it, some say, and you have the Antichrist!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428078-F189-DB46-907E-DC974732D83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65</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0388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70</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READ 14:4-5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63BA7-094F-A14D-8AB1-E33122B1174A}"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While the nations will fear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beast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natural theology</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19BD29-551F-CD4D-8074-5BE0B0401949}"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FA0227-DA75-B94E-8215-00696820A0F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a:p>
            <a:pPr eaLnBrk="1" hangingPunct="1">
              <a:defRPr/>
            </a:pPr>
            <a:r>
              <a:rPr lang="en-US" dirty="0">
                <a:cs typeface="+mn-cs"/>
              </a:rPr>
              <a:t>NS-22-Rev13-19-slide 60</a:t>
            </a:r>
          </a:p>
          <a:p>
            <a:pPr eaLnBrk="1" hangingPunct="1">
              <a:defRPr/>
            </a:pPr>
            <a:endParaRPr lang="en-US" dirty="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All the C’s and the black boxes are animated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63BA7-094F-A14D-8AB1-E33122B1174A}"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63BA7-094F-A14D-8AB1-E33122B1174A}"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this distance may be literal and may designate the area of judgment as around the city of Jerusalem, it is of course impossible for the blood to reach a height where it would touch horses</a:t>
            </a:r>
            <a:r>
              <a:rPr lang="fr-FR" dirty="0"/>
              <a:t>'</a:t>
            </a:r>
            <a:r>
              <a:rPr lang="en-US" dirty="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en-US" baseline="0" dirty="0"/>
              <a:t>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11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a:t>"</a:t>
            </a:r>
            <a:r>
              <a:rPr lang="en-US" dirty="0"/>
              <a:t>While this distance may be literal and may designate the area of judgment as around the city of Jerusalem, it is of course impossible for the blood to reach a height where it would touch horses</a:t>
            </a:r>
            <a:r>
              <a:rPr lang="mr-IN" dirty="0"/>
              <a:t>'</a:t>
            </a:r>
            <a:r>
              <a:rPr lang="en-US" dirty="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mr-IN" dirty="0"/>
              <a:t>"</a:t>
            </a:r>
            <a:r>
              <a:rPr lang="en-US" baseline="0" dirty="0"/>
              <a:t> (Walvoord, BKC).</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86</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Knowing the Lamb</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victory over the puny power of the coming beasts should motivate us to faithful endurance [MI restated].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87</a:t>
            </a:fld>
            <a:endParaRPr lang="en-US"/>
          </a:p>
        </p:txBody>
      </p:sp>
    </p:spTree>
    <p:extLst>
      <p:ext uri="{BB962C8B-B14F-4D97-AF65-F5344CB8AC3E}">
        <p14:creationId xmlns:p14="http://schemas.microsoft.com/office/powerpoint/2010/main" val="784087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05423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8.xml"/><Relationship Id="rId4" Type="http://schemas.openxmlformats.org/officeDocument/2006/relationships/image" Target="../media/image5.png"/></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8.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8.xml"/><Relationship Id="rId4" Type="http://schemas.openxmlformats.org/officeDocument/2006/relationships/image" Target="../media/image5.png"/></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7029572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1271663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1868084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57600286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32841481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11194565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5098395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6530691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856317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480397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4996269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smtClean="0"/>
              <a:pPr>
                <a:defRPr/>
              </a:pPr>
              <a:t>‹#›</a:t>
            </a:fld>
            <a:endParaRPr lang="en-US" dirty="0"/>
          </a:p>
        </p:txBody>
      </p:sp>
    </p:spTree>
    <p:extLst>
      <p:ext uri="{BB962C8B-B14F-4D97-AF65-F5344CB8AC3E}">
        <p14:creationId xmlns:p14="http://schemas.microsoft.com/office/powerpoint/2010/main" val="311767979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29822C-117F-EC4C-A226-3ED541EDA32A}" type="slidenum">
              <a:rPr lang="en-US" smtClean="0"/>
              <a:pPr>
                <a:defRPr/>
              </a:pPr>
              <a:t>‹#›</a:t>
            </a:fld>
            <a:endParaRPr lang="en-US" dirty="0"/>
          </a:p>
        </p:txBody>
      </p:sp>
    </p:spTree>
    <p:extLst>
      <p:ext uri="{BB962C8B-B14F-4D97-AF65-F5344CB8AC3E}">
        <p14:creationId xmlns:p14="http://schemas.microsoft.com/office/powerpoint/2010/main" val="371909280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19EAEF-2DB3-214D-BDA3-4D3D165D004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419616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8BC8B4-7BC6-6749-8D38-E2F7FBBD44F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5921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D16D6-C781-C446-B66A-C6CE354D954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5173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DB865D-CE04-904D-AF69-8AD0EB651E0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959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B1B7CC-2D6D-AA4D-AF4F-162199A9617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334688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48189-E951-534F-8C9A-398B00DACE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7627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0DC5CC-AC0A-7C4C-830D-B35EE146756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20266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87113-FEC7-0942-A2DD-2AEB0D7979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848006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EC9041-BC82-EB4A-A213-5FD24936B5F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26287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0990AE-90BE-084F-B441-35A344B754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07271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F0633-41AC-5046-98BD-7D0F4A2EC1B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123166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792A3D-3BFB-B947-91E5-3286B390EBE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0248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3399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6674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84522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82032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67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84444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4444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28503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48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59187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0787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904758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252804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01438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46051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3890486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7070491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1119405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2558916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954296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85700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3770730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2626699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34587440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95952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1396889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37626880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12296742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39622816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3562930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314847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40839064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5685100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7289068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23903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07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2863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6615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6393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1883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121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6042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9814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2756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148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130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720434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1F8B6-11B4-FA44-BF32-9840E8FB6172}" type="slidenum">
              <a:rPr lang="en-US"/>
              <a:pPr>
                <a:defRPr/>
              </a:pPr>
              <a:t>‹#›</a:t>
            </a:fld>
            <a:endParaRPr lang="en-US"/>
          </a:p>
        </p:txBody>
      </p:sp>
    </p:spTree>
    <p:extLst>
      <p:ext uri="{BB962C8B-B14F-4D97-AF65-F5344CB8AC3E}">
        <p14:creationId xmlns:p14="http://schemas.microsoft.com/office/powerpoint/2010/main" val="37050982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39A90-9BD8-BE4F-9EEB-12E4F4955306}" type="slidenum">
              <a:rPr lang="en-US"/>
              <a:pPr>
                <a:defRPr/>
              </a:pPr>
              <a:t>‹#›</a:t>
            </a:fld>
            <a:endParaRPr lang="en-US"/>
          </a:p>
        </p:txBody>
      </p:sp>
    </p:spTree>
    <p:extLst>
      <p:ext uri="{BB962C8B-B14F-4D97-AF65-F5344CB8AC3E}">
        <p14:creationId xmlns:p14="http://schemas.microsoft.com/office/powerpoint/2010/main" val="27924430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59832-C06A-2B4E-95DD-72B6EB9800FF}" type="slidenum">
              <a:rPr lang="en-US"/>
              <a:pPr>
                <a:defRPr/>
              </a:pPr>
              <a:t>‹#›</a:t>
            </a:fld>
            <a:endParaRPr lang="en-US"/>
          </a:p>
        </p:txBody>
      </p:sp>
    </p:spTree>
    <p:extLst>
      <p:ext uri="{BB962C8B-B14F-4D97-AF65-F5344CB8AC3E}">
        <p14:creationId xmlns:p14="http://schemas.microsoft.com/office/powerpoint/2010/main" val="3890637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BA243-40AC-B144-A6AB-A16884A72F46}" type="slidenum">
              <a:rPr lang="en-US"/>
              <a:pPr>
                <a:defRPr/>
              </a:pPr>
              <a:t>‹#›</a:t>
            </a:fld>
            <a:endParaRPr lang="en-US"/>
          </a:p>
        </p:txBody>
      </p:sp>
    </p:spTree>
    <p:extLst>
      <p:ext uri="{BB962C8B-B14F-4D97-AF65-F5344CB8AC3E}">
        <p14:creationId xmlns:p14="http://schemas.microsoft.com/office/powerpoint/2010/main" val="9229612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E38855-FE57-1B40-BA0F-9E42F3E2FC5E}" type="slidenum">
              <a:rPr lang="en-US"/>
              <a:pPr>
                <a:defRPr/>
              </a:pPr>
              <a:t>‹#›</a:t>
            </a:fld>
            <a:endParaRPr lang="en-US"/>
          </a:p>
        </p:txBody>
      </p:sp>
    </p:spTree>
    <p:extLst>
      <p:ext uri="{BB962C8B-B14F-4D97-AF65-F5344CB8AC3E}">
        <p14:creationId xmlns:p14="http://schemas.microsoft.com/office/powerpoint/2010/main" val="18059110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73FCAE-160B-3B42-8656-ABB37301493A}" type="slidenum">
              <a:rPr lang="en-US"/>
              <a:pPr>
                <a:defRPr/>
              </a:pPr>
              <a:t>‹#›</a:t>
            </a:fld>
            <a:endParaRPr lang="en-US"/>
          </a:p>
        </p:txBody>
      </p:sp>
    </p:spTree>
    <p:extLst>
      <p:ext uri="{BB962C8B-B14F-4D97-AF65-F5344CB8AC3E}">
        <p14:creationId xmlns:p14="http://schemas.microsoft.com/office/powerpoint/2010/main" val="21022984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900555-3F71-2341-9CE9-EAB8B120048F}" type="slidenum">
              <a:rPr lang="en-US"/>
              <a:pPr>
                <a:defRPr/>
              </a:pPr>
              <a:t>‹#›</a:t>
            </a:fld>
            <a:endParaRPr lang="en-US"/>
          </a:p>
        </p:txBody>
      </p:sp>
    </p:spTree>
    <p:extLst>
      <p:ext uri="{BB962C8B-B14F-4D97-AF65-F5344CB8AC3E}">
        <p14:creationId xmlns:p14="http://schemas.microsoft.com/office/powerpoint/2010/main" val="34628059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5E58B-8665-D343-A18A-AF42A0944049}" type="slidenum">
              <a:rPr lang="en-US"/>
              <a:pPr>
                <a:defRPr/>
              </a:pPr>
              <a:t>‹#›</a:t>
            </a:fld>
            <a:endParaRPr lang="en-US"/>
          </a:p>
        </p:txBody>
      </p:sp>
    </p:spTree>
    <p:extLst>
      <p:ext uri="{BB962C8B-B14F-4D97-AF65-F5344CB8AC3E}">
        <p14:creationId xmlns:p14="http://schemas.microsoft.com/office/powerpoint/2010/main" val="272219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05F41-980A-F246-9151-FA6A0B2C226C}" type="slidenum">
              <a:rPr lang="en-US"/>
              <a:pPr>
                <a:defRPr/>
              </a:pPr>
              <a:t>‹#›</a:t>
            </a:fld>
            <a:endParaRPr lang="en-US"/>
          </a:p>
        </p:txBody>
      </p:sp>
    </p:spTree>
    <p:extLst>
      <p:ext uri="{BB962C8B-B14F-4D97-AF65-F5344CB8AC3E}">
        <p14:creationId xmlns:p14="http://schemas.microsoft.com/office/powerpoint/2010/main" val="5973382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662DA-EE67-4F4F-A437-E71EDAC560BD}" type="slidenum">
              <a:rPr lang="en-US"/>
              <a:pPr>
                <a:defRPr/>
              </a:pPr>
              <a:t>‹#›</a:t>
            </a:fld>
            <a:endParaRPr lang="en-US"/>
          </a:p>
        </p:txBody>
      </p:sp>
    </p:spTree>
    <p:extLst>
      <p:ext uri="{BB962C8B-B14F-4D97-AF65-F5344CB8AC3E}">
        <p14:creationId xmlns:p14="http://schemas.microsoft.com/office/powerpoint/2010/main" val="1115085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6493-2E49-7D49-B968-9C3ED9101417}" type="slidenum">
              <a:rPr lang="en-US"/>
              <a:pPr>
                <a:defRPr/>
              </a:pPr>
              <a:t>‹#›</a:t>
            </a:fld>
            <a:endParaRPr lang="en-US"/>
          </a:p>
        </p:txBody>
      </p:sp>
    </p:spTree>
    <p:extLst>
      <p:ext uri="{BB962C8B-B14F-4D97-AF65-F5344CB8AC3E}">
        <p14:creationId xmlns:p14="http://schemas.microsoft.com/office/powerpoint/2010/main" val="302909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E09C4-424D-8742-8EE1-814DCE5A8A69}" type="slidenum">
              <a:rPr lang="en-US"/>
              <a:pPr>
                <a:defRPr/>
              </a:pPr>
              <a:t>‹#›</a:t>
            </a:fld>
            <a:endParaRPr lang="en-US"/>
          </a:p>
        </p:txBody>
      </p:sp>
    </p:spTree>
    <p:extLst>
      <p:ext uri="{BB962C8B-B14F-4D97-AF65-F5344CB8AC3E}">
        <p14:creationId xmlns:p14="http://schemas.microsoft.com/office/powerpoint/2010/main" val="28873897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C6004-6285-E044-B274-714E3E8F0CEA}" type="slidenum">
              <a:rPr lang="en-US"/>
              <a:pPr>
                <a:defRPr/>
              </a:pPr>
              <a:t>‹#›</a:t>
            </a:fld>
            <a:endParaRPr lang="en-US"/>
          </a:p>
        </p:txBody>
      </p:sp>
    </p:spTree>
    <p:extLst>
      <p:ext uri="{BB962C8B-B14F-4D97-AF65-F5344CB8AC3E}">
        <p14:creationId xmlns:p14="http://schemas.microsoft.com/office/powerpoint/2010/main" val="40129579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56110-11FE-1C4A-91A3-5F5AE86AD085}" type="slidenum">
              <a:rPr lang="en-US"/>
              <a:pPr>
                <a:defRPr/>
              </a:pPr>
              <a:t>‹#›</a:t>
            </a:fld>
            <a:endParaRPr lang="en-US"/>
          </a:p>
        </p:txBody>
      </p:sp>
    </p:spTree>
    <p:extLst>
      <p:ext uri="{BB962C8B-B14F-4D97-AF65-F5344CB8AC3E}">
        <p14:creationId xmlns:p14="http://schemas.microsoft.com/office/powerpoint/2010/main" val="2104461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1407F2-0958-F841-8903-36DDC66B3B1B}" type="slidenum">
              <a:rPr lang="en-US"/>
              <a:pPr>
                <a:defRPr/>
              </a:pPr>
              <a:t>‹#›</a:t>
            </a:fld>
            <a:endParaRPr lang="en-US"/>
          </a:p>
        </p:txBody>
      </p:sp>
    </p:spTree>
    <p:extLst>
      <p:ext uri="{BB962C8B-B14F-4D97-AF65-F5344CB8AC3E}">
        <p14:creationId xmlns:p14="http://schemas.microsoft.com/office/powerpoint/2010/main" val="26072029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73352-62AF-6D4D-81DF-7917B47DE0B6}" type="slidenum">
              <a:rPr lang="en-US"/>
              <a:pPr>
                <a:defRPr/>
              </a:pPr>
              <a:t>‹#›</a:t>
            </a:fld>
            <a:endParaRPr lang="en-US"/>
          </a:p>
        </p:txBody>
      </p:sp>
    </p:spTree>
    <p:extLst>
      <p:ext uri="{BB962C8B-B14F-4D97-AF65-F5344CB8AC3E}">
        <p14:creationId xmlns:p14="http://schemas.microsoft.com/office/powerpoint/2010/main" val="20998885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7898EE-B8C5-3F44-868B-1B2C43E3B2A6}" type="slidenum">
              <a:rPr lang="en-US"/>
              <a:pPr>
                <a:defRPr/>
              </a:pPr>
              <a:t>‹#›</a:t>
            </a:fld>
            <a:endParaRPr lang="en-US"/>
          </a:p>
        </p:txBody>
      </p:sp>
    </p:spTree>
    <p:extLst>
      <p:ext uri="{BB962C8B-B14F-4D97-AF65-F5344CB8AC3E}">
        <p14:creationId xmlns:p14="http://schemas.microsoft.com/office/powerpoint/2010/main" val="28147191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5BCD56-5A58-4549-ADFF-8F47977DD449}" type="slidenum">
              <a:rPr lang="en-US"/>
              <a:pPr>
                <a:defRPr/>
              </a:pPr>
              <a:t>‹#›</a:t>
            </a:fld>
            <a:endParaRPr lang="en-US"/>
          </a:p>
        </p:txBody>
      </p:sp>
    </p:spTree>
    <p:extLst>
      <p:ext uri="{BB962C8B-B14F-4D97-AF65-F5344CB8AC3E}">
        <p14:creationId xmlns:p14="http://schemas.microsoft.com/office/powerpoint/2010/main" val="1566663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2E6C64-F5E7-4341-BDAE-05D4AC8A7ACB}" type="slidenum">
              <a:rPr lang="en-US"/>
              <a:pPr>
                <a:defRPr/>
              </a:pPr>
              <a:t>‹#›</a:t>
            </a:fld>
            <a:endParaRPr lang="en-US"/>
          </a:p>
        </p:txBody>
      </p:sp>
    </p:spTree>
    <p:extLst>
      <p:ext uri="{BB962C8B-B14F-4D97-AF65-F5344CB8AC3E}">
        <p14:creationId xmlns:p14="http://schemas.microsoft.com/office/powerpoint/2010/main" val="41620150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580C4-7CCA-6D42-93BC-9F989819D00C}" type="slidenum">
              <a:rPr lang="en-US"/>
              <a:pPr>
                <a:defRPr/>
              </a:pPr>
              <a:t>‹#›</a:t>
            </a:fld>
            <a:endParaRPr lang="en-US"/>
          </a:p>
        </p:txBody>
      </p:sp>
    </p:spTree>
    <p:extLst>
      <p:ext uri="{BB962C8B-B14F-4D97-AF65-F5344CB8AC3E}">
        <p14:creationId xmlns:p14="http://schemas.microsoft.com/office/powerpoint/2010/main" val="39209339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12E4A7-E2FE-D540-ACFB-C19751E1918C}" type="slidenum">
              <a:rPr lang="en-US"/>
              <a:pPr>
                <a:defRPr/>
              </a:pPr>
              <a:t>‹#›</a:t>
            </a:fld>
            <a:endParaRPr lang="en-US"/>
          </a:p>
        </p:txBody>
      </p:sp>
    </p:spTree>
    <p:extLst>
      <p:ext uri="{BB962C8B-B14F-4D97-AF65-F5344CB8AC3E}">
        <p14:creationId xmlns:p14="http://schemas.microsoft.com/office/powerpoint/2010/main" val="4427105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7CA9A6-D4EF-5D41-8F00-0C563858EFBD}" type="slidenum">
              <a:rPr lang="en-US"/>
              <a:pPr>
                <a:defRPr/>
              </a:pPr>
              <a:t>‹#›</a:t>
            </a:fld>
            <a:endParaRPr lang="en-US"/>
          </a:p>
        </p:txBody>
      </p:sp>
    </p:spTree>
    <p:extLst>
      <p:ext uri="{BB962C8B-B14F-4D97-AF65-F5344CB8AC3E}">
        <p14:creationId xmlns:p14="http://schemas.microsoft.com/office/powerpoint/2010/main" val="9876904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858D6D7-AA79-0848-A893-FB2590B0ECBD}" type="slidenum">
              <a:rPr lang="en-US"/>
              <a:pPr>
                <a:defRPr/>
              </a:pPr>
              <a:t>‹#›</a:t>
            </a:fld>
            <a:endParaRPr lang="en-US"/>
          </a:p>
        </p:txBody>
      </p:sp>
    </p:spTree>
    <p:extLst>
      <p:ext uri="{BB962C8B-B14F-4D97-AF65-F5344CB8AC3E}">
        <p14:creationId xmlns:p14="http://schemas.microsoft.com/office/powerpoint/2010/main" val="21453419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FCDB65D-00BA-1D4A-BDAD-FB415FB62C43}" type="slidenum">
              <a:rPr lang="en-US"/>
              <a:pPr>
                <a:defRPr/>
              </a:pPr>
              <a:t>‹#›</a:t>
            </a:fld>
            <a:endParaRPr lang="en-US"/>
          </a:p>
        </p:txBody>
      </p:sp>
    </p:spTree>
    <p:extLst>
      <p:ext uri="{BB962C8B-B14F-4D97-AF65-F5344CB8AC3E}">
        <p14:creationId xmlns:p14="http://schemas.microsoft.com/office/powerpoint/2010/main" val="4140832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6F013A-EFF2-8243-A3E3-28FA6E03ADBF}" type="slidenum">
              <a:rPr lang="en-US"/>
              <a:pPr>
                <a:defRPr/>
              </a:pPr>
              <a:t>‹#›</a:t>
            </a:fld>
            <a:endParaRPr lang="en-US"/>
          </a:p>
        </p:txBody>
      </p:sp>
    </p:spTree>
    <p:extLst>
      <p:ext uri="{BB962C8B-B14F-4D97-AF65-F5344CB8AC3E}">
        <p14:creationId xmlns:p14="http://schemas.microsoft.com/office/powerpoint/2010/main" val="42941637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5E40796-01C0-9744-B0DA-C980260FC8D0}" type="slidenum">
              <a:rPr lang="en-US"/>
              <a:pPr>
                <a:defRPr/>
              </a:pPr>
              <a:t>‹#›</a:t>
            </a:fld>
            <a:endParaRPr lang="en-US"/>
          </a:p>
        </p:txBody>
      </p:sp>
    </p:spTree>
    <p:extLst>
      <p:ext uri="{BB962C8B-B14F-4D97-AF65-F5344CB8AC3E}">
        <p14:creationId xmlns:p14="http://schemas.microsoft.com/office/powerpoint/2010/main" val="6928021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E7F5D4-80FF-FC4B-B6E0-8F40D4E2616C}" type="slidenum">
              <a:rPr lang="en-US"/>
              <a:pPr>
                <a:defRPr/>
              </a:pPr>
              <a:t>‹#›</a:t>
            </a:fld>
            <a:endParaRPr lang="en-US"/>
          </a:p>
        </p:txBody>
      </p:sp>
    </p:spTree>
    <p:extLst>
      <p:ext uri="{BB962C8B-B14F-4D97-AF65-F5344CB8AC3E}">
        <p14:creationId xmlns:p14="http://schemas.microsoft.com/office/powerpoint/2010/main" val="33695704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45984AB-77D7-CD4D-921A-DFC2BD7EB62F}" type="slidenum">
              <a:rPr lang="en-US"/>
              <a:pPr>
                <a:defRPr/>
              </a:pPr>
              <a:t>‹#›</a:t>
            </a:fld>
            <a:endParaRPr lang="en-US"/>
          </a:p>
        </p:txBody>
      </p:sp>
    </p:spTree>
    <p:extLst>
      <p:ext uri="{BB962C8B-B14F-4D97-AF65-F5344CB8AC3E}">
        <p14:creationId xmlns:p14="http://schemas.microsoft.com/office/powerpoint/2010/main" val="38343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BE6D93-5EB6-714C-8CBE-5FB86D2C26BC}" type="slidenum">
              <a:rPr lang="en-US"/>
              <a:pPr>
                <a:defRPr/>
              </a:pPr>
              <a:t>‹#›</a:t>
            </a:fld>
            <a:endParaRPr lang="en-US"/>
          </a:p>
        </p:txBody>
      </p:sp>
    </p:spTree>
    <p:extLst>
      <p:ext uri="{BB962C8B-B14F-4D97-AF65-F5344CB8AC3E}">
        <p14:creationId xmlns:p14="http://schemas.microsoft.com/office/powerpoint/2010/main" val="29755651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2078C3-3C4E-8C49-81DD-148D5679A8DB}" type="slidenum">
              <a:rPr lang="en-US"/>
              <a:pPr>
                <a:defRPr/>
              </a:pPr>
              <a:t>‹#›</a:t>
            </a:fld>
            <a:endParaRPr lang="en-US"/>
          </a:p>
        </p:txBody>
      </p:sp>
    </p:spTree>
    <p:extLst>
      <p:ext uri="{BB962C8B-B14F-4D97-AF65-F5344CB8AC3E}">
        <p14:creationId xmlns:p14="http://schemas.microsoft.com/office/powerpoint/2010/main" val="36898666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1AB836B-37EF-5F49-BC05-A19132D9B2D8}" type="slidenum">
              <a:rPr lang="en-US"/>
              <a:pPr>
                <a:defRPr/>
              </a:pPr>
              <a:t>‹#›</a:t>
            </a:fld>
            <a:endParaRPr lang="en-US"/>
          </a:p>
        </p:txBody>
      </p:sp>
    </p:spTree>
    <p:extLst>
      <p:ext uri="{BB962C8B-B14F-4D97-AF65-F5344CB8AC3E}">
        <p14:creationId xmlns:p14="http://schemas.microsoft.com/office/powerpoint/2010/main" val="27804900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6B006B9-806E-F244-B48F-5D7674E9897F}" type="slidenum">
              <a:rPr lang="en-US"/>
              <a:pPr>
                <a:defRPr/>
              </a:pPr>
              <a:t>‹#›</a:t>
            </a:fld>
            <a:endParaRPr lang="en-US"/>
          </a:p>
        </p:txBody>
      </p:sp>
    </p:spTree>
    <p:extLst>
      <p:ext uri="{BB962C8B-B14F-4D97-AF65-F5344CB8AC3E}">
        <p14:creationId xmlns:p14="http://schemas.microsoft.com/office/powerpoint/2010/main" val="9653051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9E89993-B219-4A4C-99A0-AEE6526B646B}" type="slidenum">
              <a:rPr lang="en-US"/>
              <a:pPr>
                <a:defRPr/>
              </a:pPr>
              <a:t>‹#›</a:t>
            </a:fld>
            <a:endParaRPr lang="en-US"/>
          </a:p>
        </p:txBody>
      </p:sp>
    </p:spTree>
    <p:extLst>
      <p:ext uri="{BB962C8B-B14F-4D97-AF65-F5344CB8AC3E}">
        <p14:creationId xmlns:p14="http://schemas.microsoft.com/office/powerpoint/2010/main" val="12132016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8470750C-1743-FE4B-9EE0-E309A14906F2}" type="slidenum">
              <a:rPr lang="en-US"/>
              <a:pPr>
                <a:defRPr/>
              </a:pPr>
              <a:t>‹#›</a:t>
            </a:fld>
            <a:endParaRPr lang="en-US"/>
          </a:p>
        </p:txBody>
      </p:sp>
    </p:spTree>
    <p:extLst>
      <p:ext uri="{BB962C8B-B14F-4D97-AF65-F5344CB8AC3E}">
        <p14:creationId xmlns:p14="http://schemas.microsoft.com/office/powerpoint/2010/main" val="138668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887FCFF-3679-8343-B670-944B5AEFA783}" type="slidenum">
              <a:rPr lang="en-US"/>
              <a:pPr>
                <a:defRPr/>
              </a:pPr>
              <a:t>‹#›</a:t>
            </a:fld>
            <a:endParaRPr lang="en-US"/>
          </a:p>
        </p:txBody>
      </p:sp>
    </p:spTree>
    <p:extLst>
      <p:ext uri="{BB962C8B-B14F-4D97-AF65-F5344CB8AC3E}">
        <p14:creationId xmlns:p14="http://schemas.microsoft.com/office/powerpoint/2010/main" val="15902399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5401172-3387-134D-B2DF-AE5FAC1EC2E9}" type="slidenum">
              <a:rPr lang="en-US"/>
              <a:pPr>
                <a:defRPr/>
              </a:pPr>
              <a:t>‹#›</a:t>
            </a:fld>
            <a:endParaRPr lang="en-US"/>
          </a:p>
        </p:txBody>
      </p:sp>
    </p:spTree>
    <p:extLst>
      <p:ext uri="{BB962C8B-B14F-4D97-AF65-F5344CB8AC3E}">
        <p14:creationId xmlns:p14="http://schemas.microsoft.com/office/powerpoint/2010/main" val="215464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686D61F-B509-3148-8351-F5F2BD01B917}" type="slidenum">
              <a:rPr lang="en-US"/>
              <a:pPr>
                <a:defRPr/>
              </a:pPr>
              <a:t>‹#›</a:t>
            </a:fld>
            <a:endParaRPr lang="en-US"/>
          </a:p>
        </p:txBody>
      </p:sp>
    </p:spTree>
    <p:extLst>
      <p:ext uri="{BB962C8B-B14F-4D97-AF65-F5344CB8AC3E}">
        <p14:creationId xmlns:p14="http://schemas.microsoft.com/office/powerpoint/2010/main" val="15430282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8D8BA5-4D16-294D-9270-23131CE5841C}" type="slidenum">
              <a:rPr lang="en-US"/>
              <a:pPr>
                <a:defRPr/>
              </a:pPr>
              <a:t>‹#›</a:t>
            </a:fld>
            <a:endParaRPr lang="en-US"/>
          </a:p>
        </p:txBody>
      </p:sp>
    </p:spTree>
    <p:extLst>
      <p:ext uri="{BB962C8B-B14F-4D97-AF65-F5344CB8AC3E}">
        <p14:creationId xmlns:p14="http://schemas.microsoft.com/office/powerpoint/2010/main" val="2075949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A500B43-2567-1747-BE68-44F816B04E1F}" type="slidenum">
              <a:rPr lang="en-US"/>
              <a:pPr>
                <a:defRPr/>
              </a:pPr>
              <a:t>‹#›</a:t>
            </a:fld>
            <a:endParaRPr lang="en-US"/>
          </a:p>
        </p:txBody>
      </p:sp>
    </p:spTree>
    <p:extLst>
      <p:ext uri="{BB962C8B-B14F-4D97-AF65-F5344CB8AC3E}">
        <p14:creationId xmlns:p14="http://schemas.microsoft.com/office/powerpoint/2010/main" val="28175534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854335-8CF0-1C43-AA88-4BC9B8A7A2D2}" type="slidenum">
              <a:rPr lang="en-US"/>
              <a:pPr>
                <a:defRPr/>
              </a:pPr>
              <a:t>‹#›</a:t>
            </a:fld>
            <a:endParaRPr lang="en-US"/>
          </a:p>
        </p:txBody>
      </p:sp>
    </p:spTree>
    <p:extLst>
      <p:ext uri="{BB962C8B-B14F-4D97-AF65-F5344CB8AC3E}">
        <p14:creationId xmlns:p14="http://schemas.microsoft.com/office/powerpoint/2010/main" val="31188197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E2426F-0ADB-8847-A5AC-FCE2877BD46B}" type="slidenum">
              <a:rPr lang="en-US"/>
              <a:pPr>
                <a:defRPr/>
              </a:pPr>
              <a:t>‹#›</a:t>
            </a:fld>
            <a:endParaRPr lang="en-US"/>
          </a:p>
        </p:txBody>
      </p:sp>
    </p:spTree>
    <p:extLst>
      <p:ext uri="{BB962C8B-B14F-4D97-AF65-F5344CB8AC3E}">
        <p14:creationId xmlns:p14="http://schemas.microsoft.com/office/powerpoint/2010/main" val="39312987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4BD66AD-155B-B94E-B56F-C3B30487206C}" type="slidenum">
              <a:rPr lang="en-US"/>
              <a:pPr>
                <a:defRPr/>
              </a:pPr>
              <a:t>‹#›</a:t>
            </a:fld>
            <a:endParaRPr lang="en-US"/>
          </a:p>
        </p:txBody>
      </p:sp>
    </p:spTree>
    <p:extLst>
      <p:ext uri="{BB962C8B-B14F-4D97-AF65-F5344CB8AC3E}">
        <p14:creationId xmlns:p14="http://schemas.microsoft.com/office/powerpoint/2010/main" val="18589967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90F3C93-4880-7745-990F-453F979A94E0}" type="slidenum">
              <a:rPr lang="en-US"/>
              <a:pPr>
                <a:defRPr/>
              </a:pPr>
              <a:t>‹#›</a:t>
            </a:fld>
            <a:endParaRPr lang="en-US"/>
          </a:p>
        </p:txBody>
      </p:sp>
    </p:spTree>
    <p:extLst>
      <p:ext uri="{BB962C8B-B14F-4D97-AF65-F5344CB8AC3E}">
        <p14:creationId xmlns:p14="http://schemas.microsoft.com/office/powerpoint/2010/main" val="40668105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66933C2-1A4B-3745-AEEE-B645D96F35F4}" type="slidenum">
              <a:rPr lang="en-US"/>
              <a:pPr>
                <a:defRPr/>
              </a:pPr>
              <a:t>‹#›</a:t>
            </a:fld>
            <a:endParaRPr lang="en-US"/>
          </a:p>
        </p:txBody>
      </p:sp>
    </p:spTree>
    <p:extLst>
      <p:ext uri="{BB962C8B-B14F-4D97-AF65-F5344CB8AC3E}">
        <p14:creationId xmlns:p14="http://schemas.microsoft.com/office/powerpoint/2010/main" val="5747068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B26DAF11-D890-4D40-B523-150CDA23FAC3}" type="slidenum">
              <a:rPr lang="en-US"/>
              <a:pPr>
                <a:defRPr/>
              </a:pPr>
              <a:t>‹#›</a:t>
            </a:fld>
            <a:endParaRPr lang="en-US"/>
          </a:p>
        </p:txBody>
      </p:sp>
    </p:spTree>
    <p:extLst>
      <p:ext uri="{BB962C8B-B14F-4D97-AF65-F5344CB8AC3E}">
        <p14:creationId xmlns:p14="http://schemas.microsoft.com/office/powerpoint/2010/main" val="31715075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8939D04-D1DA-A64B-94B9-E5BBF8E0685E}" type="slidenum">
              <a:rPr lang="en-US"/>
              <a:pPr>
                <a:defRPr/>
              </a:pPr>
              <a:t>‹#›</a:t>
            </a:fld>
            <a:endParaRPr lang="en-US"/>
          </a:p>
        </p:txBody>
      </p:sp>
    </p:spTree>
    <p:extLst>
      <p:ext uri="{BB962C8B-B14F-4D97-AF65-F5344CB8AC3E}">
        <p14:creationId xmlns:p14="http://schemas.microsoft.com/office/powerpoint/2010/main" val="29872225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0A95C7-1A49-6348-B0D7-3235BC59278B}" type="slidenum">
              <a:rPr lang="en-US"/>
              <a:pPr>
                <a:defRPr/>
              </a:pPr>
              <a:t>‹#›</a:t>
            </a:fld>
            <a:endParaRPr lang="en-US"/>
          </a:p>
        </p:txBody>
      </p:sp>
    </p:spTree>
    <p:extLst>
      <p:ext uri="{BB962C8B-B14F-4D97-AF65-F5344CB8AC3E}">
        <p14:creationId xmlns:p14="http://schemas.microsoft.com/office/powerpoint/2010/main" val="13697757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72AD3F-5E22-F849-8A09-472220834356}" type="slidenum">
              <a:rPr lang="en-US"/>
              <a:pPr>
                <a:defRPr/>
              </a:pPr>
              <a:t>‹#›</a:t>
            </a:fld>
            <a:endParaRPr lang="en-US"/>
          </a:p>
        </p:txBody>
      </p:sp>
    </p:spTree>
    <p:extLst>
      <p:ext uri="{BB962C8B-B14F-4D97-AF65-F5344CB8AC3E}">
        <p14:creationId xmlns:p14="http://schemas.microsoft.com/office/powerpoint/2010/main" val="2393726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87E2505-6F27-B34C-B99D-A3A9B94FAC82}" type="slidenum">
              <a:rPr lang="en-US"/>
              <a:pPr>
                <a:defRPr/>
              </a:pPr>
              <a:t>‹#›</a:t>
            </a:fld>
            <a:endParaRPr lang="en-US"/>
          </a:p>
        </p:txBody>
      </p:sp>
    </p:spTree>
    <p:extLst>
      <p:ext uri="{BB962C8B-B14F-4D97-AF65-F5344CB8AC3E}">
        <p14:creationId xmlns:p14="http://schemas.microsoft.com/office/powerpoint/2010/main" val="615987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6B08BD-E04B-9843-B496-68D538F8FCF6}" type="slidenum">
              <a:rPr lang="en-US"/>
              <a:pPr>
                <a:defRPr/>
              </a:pPr>
              <a:t>‹#›</a:t>
            </a:fld>
            <a:endParaRPr lang="en-US"/>
          </a:p>
        </p:txBody>
      </p:sp>
    </p:spTree>
    <p:extLst>
      <p:ext uri="{BB962C8B-B14F-4D97-AF65-F5344CB8AC3E}">
        <p14:creationId xmlns:p14="http://schemas.microsoft.com/office/powerpoint/2010/main" val="31856029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15E43EA-8434-5D43-AD1B-3C1185EE702B}" type="slidenum">
              <a:rPr lang="en-US"/>
              <a:pPr>
                <a:defRPr/>
              </a:pPr>
              <a:t>‹#›</a:t>
            </a:fld>
            <a:endParaRPr lang="en-US"/>
          </a:p>
        </p:txBody>
      </p:sp>
    </p:spTree>
    <p:extLst>
      <p:ext uri="{BB962C8B-B14F-4D97-AF65-F5344CB8AC3E}">
        <p14:creationId xmlns:p14="http://schemas.microsoft.com/office/powerpoint/2010/main" val="32169693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20D58B0-FEEE-B344-8EC1-CE4D5ACEE49A}" type="slidenum">
              <a:rPr lang="en-US"/>
              <a:pPr>
                <a:defRPr/>
              </a:pPr>
              <a:t>‹#›</a:t>
            </a:fld>
            <a:endParaRPr lang="en-US"/>
          </a:p>
        </p:txBody>
      </p:sp>
    </p:spTree>
    <p:extLst>
      <p:ext uri="{BB962C8B-B14F-4D97-AF65-F5344CB8AC3E}">
        <p14:creationId xmlns:p14="http://schemas.microsoft.com/office/powerpoint/2010/main" val="13795439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7C887F-B5A1-4A4C-A634-E6F2DA125957}" type="slidenum">
              <a:rPr lang="en-US"/>
              <a:pPr>
                <a:defRPr/>
              </a:pPr>
              <a:t>‹#›</a:t>
            </a:fld>
            <a:endParaRPr lang="en-US"/>
          </a:p>
        </p:txBody>
      </p:sp>
    </p:spTree>
    <p:extLst>
      <p:ext uri="{BB962C8B-B14F-4D97-AF65-F5344CB8AC3E}">
        <p14:creationId xmlns:p14="http://schemas.microsoft.com/office/powerpoint/2010/main" val="37977763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FC614F-5125-854C-8BD4-8F765109A904}" type="slidenum">
              <a:rPr lang="en-US"/>
              <a:pPr>
                <a:defRPr/>
              </a:pPr>
              <a:t>‹#›</a:t>
            </a:fld>
            <a:endParaRPr lang="en-US"/>
          </a:p>
        </p:txBody>
      </p:sp>
    </p:spTree>
    <p:extLst>
      <p:ext uri="{BB962C8B-B14F-4D97-AF65-F5344CB8AC3E}">
        <p14:creationId xmlns:p14="http://schemas.microsoft.com/office/powerpoint/2010/main" val="9255053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D51D6A-CFA8-8847-9229-ACDF04DD3883}" type="slidenum">
              <a:rPr lang="en-US"/>
              <a:pPr>
                <a:defRPr/>
              </a:pPr>
              <a:t>‹#›</a:t>
            </a:fld>
            <a:endParaRPr lang="en-US"/>
          </a:p>
        </p:txBody>
      </p:sp>
    </p:spTree>
    <p:extLst>
      <p:ext uri="{BB962C8B-B14F-4D97-AF65-F5344CB8AC3E}">
        <p14:creationId xmlns:p14="http://schemas.microsoft.com/office/powerpoint/2010/main" val="18422746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FB78637-666E-E842-BFEA-3465DA690648}" type="slidenum">
              <a:rPr lang="en-US"/>
              <a:pPr>
                <a:defRPr/>
              </a:pPr>
              <a:t>‹#›</a:t>
            </a:fld>
            <a:endParaRPr lang="en-US"/>
          </a:p>
        </p:txBody>
      </p:sp>
    </p:spTree>
    <p:extLst>
      <p:ext uri="{BB962C8B-B14F-4D97-AF65-F5344CB8AC3E}">
        <p14:creationId xmlns:p14="http://schemas.microsoft.com/office/powerpoint/2010/main" val="41067840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69FE3-670E-6D44-8FC1-68801729809A}" type="slidenum">
              <a:rPr lang="en-US"/>
              <a:pPr>
                <a:defRPr/>
              </a:pPr>
              <a:t>‹#›</a:t>
            </a:fld>
            <a:endParaRPr lang="en-US"/>
          </a:p>
        </p:txBody>
      </p:sp>
    </p:spTree>
    <p:extLst>
      <p:ext uri="{BB962C8B-B14F-4D97-AF65-F5344CB8AC3E}">
        <p14:creationId xmlns:p14="http://schemas.microsoft.com/office/powerpoint/2010/main" val="21654799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DA2AE4F-0181-AE48-8337-732275AF81A2}" type="slidenum">
              <a:rPr lang="en-US"/>
              <a:pPr>
                <a:defRPr/>
              </a:pPr>
              <a:t>‹#›</a:t>
            </a:fld>
            <a:endParaRPr lang="en-US"/>
          </a:p>
        </p:txBody>
      </p:sp>
    </p:spTree>
    <p:extLst>
      <p:ext uri="{BB962C8B-B14F-4D97-AF65-F5344CB8AC3E}">
        <p14:creationId xmlns:p14="http://schemas.microsoft.com/office/powerpoint/2010/main" val="2989290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2FFAEAB-4A13-1943-A55B-2C69CD8D2305}" type="slidenum">
              <a:rPr lang="en-US"/>
              <a:pPr>
                <a:defRPr/>
              </a:pPr>
              <a:t>‹#›</a:t>
            </a:fld>
            <a:endParaRPr lang="en-US"/>
          </a:p>
        </p:txBody>
      </p:sp>
    </p:spTree>
    <p:extLst>
      <p:ext uri="{BB962C8B-B14F-4D97-AF65-F5344CB8AC3E}">
        <p14:creationId xmlns:p14="http://schemas.microsoft.com/office/powerpoint/2010/main" val="42895474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D914AC-D323-8C44-96E5-D89B2D7230A4}" type="slidenum">
              <a:rPr lang="en-US"/>
              <a:pPr>
                <a:defRPr/>
              </a:pPr>
              <a:t>‹#›</a:t>
            </a:fld>
            <a:endParaRPr lang="en-US"/>
          </a:p>
        </p:txBody>
      </p:sp>
    </p:spTree>
    <p:extLst>
      <p:ext uri="{BB962C8B-B14F-4D97-AF65-F5344CB8AC3E}">
        <p14:creationId xmlns:p14="http://schemas.microsoft.com/office/powerpoint/2010/main" val="40811107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FDE742-2732-CE4E-A939-DF5E39C1E5A5}" type="slidenum">
              <a:rPr lang="en-US"/>
              <a:pPr>
                <a:defRPr/>
              </a:pPr>
              <a:t>‹#›</a:t>
            </a:fld>
            <a:endParaRPr lang="en-US"/>
          </a:p>
        </p:txBody>
      </p:sp>
    </p:spTree>
    <p:extLst>
      <p:ext uri="{BB962C8B-B14F-4D97-AF65-F5344CB8AC3E}">
        <p14:creationId xmlns:p14="http://schemas.microsoft.com/office/powerpoint/2010/main" val="34772516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18CC6A-A367-4042-A2F8-A0FF601B9968}" type="slidenum">
              <a:rPr lang="en-US"/>
              <a:pPr>
                <a:defRPr/>
              </a:pPr>
              <a:t>‹#›</a:t>
            </a:fld>
            <a:endParaRPr lang="en-US"/>
          </a:p>
        </p:txBody>
      </p:sp>
    </p:spTree>
    <p:extLst>
      <p:ext uri="{BB962C8B-B14F-4D97-AF65-F5344CB8AC3E}">
        <p14:creationId xmlns:p14="http://schemas.microsoft.com/office/powerpoint/2010/main" val="14302354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6DF4D0A-4805-6849-ACC6-88BFD7C04EBD}" type="slidenum">
              <a:rPr lang="en-US"/>
              <a:pPr>
                <a:defRPr/>
              </a:pPr>
              <a:t>‹#›</a:t>
            </a:fld>
            <a:endParaRPr lang="en-US"/>
          </a:p>
        </p:txBody>
      </p:sp>
    </p:spTree>
    <p:extLst>
      <p:ext uri="{BB962C8B-B14F-4D97-AF65-F5344CB8AC3E}">
        <p14:creationId xmlns:p14="http://schemas.microsoft.com/office/powerpoint/2010/main" val="2064748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6E6E030-A1B6-5040-A23B-C3172D8D3926}" type="slidenum">
              <a:rPr lang="en-US"/>
              <a:pPr>
                <a:defRPr/>
              </a:pPr>
              <a:t>‹#›</a:t>
            </a:fld>
            <a:endParaRPr lang="en-US"/>
          </a:p>
        </p:txBody>
      </p:sp>
    </p:spTree>
    <p:extLst>
      <p:ext uri="{BB962C8B-B14F-4D97-AF65-F5344CB8AC3E}">
        <p14:creationId xmlns:p14="http://schemas.microsoft.com/office/powerpoint/2010/main" val="3966210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FCD18C8-66A9-9542-B61A-D3AD8058D967}" type="slidenum">
              <a:rPr lang="en-US"/>
              <a:pPr>
                <a:defRPr/>
              </a:pPr>
              <a:t>‹#›</a:t>
            </a:fld>
            <a:endParaRPr lang="en-US"/>
          </a:p>
        </p:txBody>
      </p:sp>
    </p:spTree>
    <p:extLst>
      <p:ext uri="{BB962C8B-B14F-4D97-AF65-F5344CB8AC3E}">
        <p14:creationId xmlns:p14="http://schemas.microsoft.com/office/powerpoint/2010/main" val="7686538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A68CB-13C0-7F41-89FC-A01F8D953802}" type="slidenum">
              <a:rPr lang="en-US"/>
              <a:pPr>
                <a:defRPr/>
              </a:pPr>
              <a:t>‹#›</a:t>
            </a:fld>
            <a:endParaRPr lang="en-US"/>
          </a:p>
        </p:txBody>
      </p:sp>
    </p:spTree>
    <p:extLst>
      <p:ext uri="{BB962C8B-B14F-4D97-AF65-F5344CB8AC3E}">
        <p14:creationId xmlns:p14="http://schemas.microsoft.com/office/powerpoint/2010/main" val="12960389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562CA9A5-1A25-5C44-9DC8-C423D75E68F5}" type="slidenum">
              <a:rPr lang="en-US"/>
              <a:pPr>
                <a:defRPr/>
              </a:pPr>
              <a:t>‹#›</a:t>
            </a:fld>
            <a:endParaRPr lang="en-US"/>
          </a:p>
        </p:txBody>
      </p:sp>
    </p:spTree>
    <p:extLst>
      <p:ext uri="{BB962C8B-B14F-4D97-AF65-F5344CB8AC3E}">
        <p14:creationId xmlns:p14="http://schemas.microsoft.com/office/powerpoint/2010/main" val="40807591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E44749E-7953-6142-813B-B8F042BC61D1}" type="slidenum">
              <a:rPr lang="en-US"/>
              <a:pPr>
                <a:defRPr/>
              </a:pPr>
              <a:t>‹#›</a:t>
            </a:fld>
            <a:endParaRPr lang="en-US"/>
          </a:p>
        </p:txBody>
      </p:sp>
    </p:spTree>
    <p:extLst>
      <p:ext uri="{BB962C8B-B14F-4D97-AF65-F5344CB8AC3E}">
        <p14:creationId xmlns:p14="http://schemas.microsoft.com/office/powerpoint/2010/main" val="824997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EFEFFF-6143-A54B-8E59-C536E46D4EC4}" type="slidenum">
              <a:rPr lang="en-US"/>
              <a:pPr>
                <a:defRPr/>
              </a:pPr>
              <a:t>‹#›</a:t>
            </a:fld>
            <a:endParaRPr lang="en-US"/>
          </a:p>
        </p:txBody>
      </p:sp>
    </p:spTree>
    <p:extLst>
      <p:ext uri="{BB962C8B-B14F-4D97-AF65-F5344CB8AC3E}">
        <p14:creationId xmlns:p14="http://schemas.microsoft.com/office/powerpoint/2010/main" val="35858836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B8A27D-CAFE-CC43-836E-66EDE6D0F77F}" type="slidenum">
              <a:rPr lang="en-US"/>
              <a:pPr>
                <a:defRPr/>
              </a:pPr>
              <a:t>‹#›</a:t>
            </a:fld>
            <a:endParaRPr lang="en-US"/>
          </a:p>
        </p:txBody>
      </p:sp>
    </p:spTree>
    <p:extLst>
      <p:ext uri="{BB962C8B-B14F-4D97-AF65-F5344CB8AC3E}">
        <p14:creationId xmlns:p14="http://schemas.microsoft.com/office/powerpoint/2010/main" val="26432974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00D013-64D9-4644-93EA-E911A99CA6E5}" type="slidenum">
              <a:rPr lang="en-US"/>
              <a:pPr>
                <a:defRPr/>
              </a:pPr>
              <a:t>‹#›</a:t>
            </a:fld>
            <a:endParaRPr lang="en-US"/>
          </a:p>
        </p:txBody>
      </p:sp>
    </p:spTree>
    <p:extLst>
      <p:ext uri="{BB962C8B-B14F-4D97-AF65-F5344CB8AC3E}">
        <p14:creationId xmlns:p14="http://schemas.microsoft.com/office/powerpoint/2010/main" val="40589730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6700E4-88E7-864A-9114-06AEC5E6B9F1}" type="slidenum">
              <a:rPr lang="en-US"/>
              <a:pPr>
                <a:defRPr/>
              </a:pPr>
              <a:t>‹#›</a:t>
            </a:fld>
            <a:endParaRPr lang="en-US"/>
          </a:p>
        </p:txBody>
      </p:sp>
    </p:spTree>
    <p:extLst>
      <p:ext uri="{BB962C8B-B14F-4D97-AF65-F5344CB8AC3E}">
        <p14:creationId xmlns:p14="http://schemas.microsoft.com/office/powerpoint/2010/main" val="33807615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DC05B3-AD3F-684C-AA23-8612DC4916F7}" type="slidenum">
              <a:rPr lang="en-US"/>
              <a:pPr>
                <a:defRPr/>
              </a:pPr>
              <a:t>‹#›</a:t>
            </a:fld>
            <a:endParaRPr lang="en-US"/>
          </a:p>
        </p:txBody>
      </p:sp>
    </p:spTree>
    <p:extLst>
      <p:ext uri="{BB962C8B-B14F-4D97-AF65-F5344CB8AC3E}">
        <p14:creationId xmlns:p14="http://schemas.microsoft.com/office/powerpoint/2010/main" val="1033900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C876007-6EF7-1B41-B9DB-0ED793C29FCC}" type="slidenum">
              <a:rPr lang="en-US"/>
              <a:pPr>
                <a:defRPr/>
              </a:pPr>
              <a:t>‹#›</a:t>
            </a:fld>
            <a:endParaRPr lang="en-US"/>
          </a:p>
        </p:txBody>
      </p:sp>
    </p:spTree>
    <p:extLst>
      <p:ext uri="{BB962C8B-B14F-4D97-AF65-F5344CB8AC3E}">
        <p14:creationId xmlns:p14="http://schemas.microsoft.com/office/powerpoint/2010/main" val="39414593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7C7FD2-F0BA-2A42-9BAF-F20A6F763386}" type="slidenum">
              <a:rPr lang="en-US"/>
              <a:pPr>
                <a:defRPr/>
              </a:pPr>
              <a:t>‹#›</a:t>
            </a:fld>
            <a:endParaRPr lang="en-US"/>
          </a:p>
        </p:txBody>
      </p:sp>
    </p:spTree>
    <p:extLst>
      <p:ext uri="{BB962C8B-B14F-4D97-AF65-F5344CB8AC3E}">
        <p14:creationId xmlns:p14="http://schemas.microsoft.com/office/powerpoint/2010/main" val="14645802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03FAA83-8D86-7348-B116-C0057A0A3233}" type="slidenum">
              <a:rPr lang="en-US"/>
              <a:pPr>
                <a:defRPr/>
              </a:pPr>
              <a:t>‹#›</a:t>
            </a:fld>
            <a:endParaRPr lang="en-US"/>
          </a:p>
        </p:txBody>
      </p:sp>
    </p:spTree>
    <p:extLst>
      <p:ext uri="{BB962C8B-B14F-4D97-AF65-F5344CB8AC3E}">
        <p14:creationId xmlns:p14="http://schemas.microsoft.com/office/powerpoint/2010/main" val="4149506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4AA95-429C-244B-AB23-5DC6D1E71990}" type="slidenum">
              <a:rPr lang="en-US"/>
              <a:pPr>
                <a:defRPr/>
              </a:pPr>
              <a:t>‹#›</a:t>
            </a:fld>
            <a:endParaRPr lang="en-US"/>
          </a:p>
        </p:txBody>
      </p:sp>
    </p:spTree>
    <p:extLst>
      <p:ext uri="{BB962C8B-B14F-4D97-AF65-F5344CB8AC3E}">
        <p14:creationId xmlns:p14="http://schemas.microsoft.com/office/powerpoint/2010/main" val="40419742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CE4960-915C-7849-990D-C00FBF42D8E2}" type="slidenum">
              <a:rPr lang="en-US"/>
              <a:pPr>
                <a:defRPr/>
              </a:pPr>
              <a:t>‹#›</a:t>
            </a:fld>
            <a:endParaRPr lang="en-US"/>
          </a:p>
        </p:txBody>
      </p:sp>
    </p:spTree>
    <p:extLst>
      <p:ext uri="{BB962C8B-B14F-4D97-AF65-F5344CB8AC3E}">
        <p14:creationId xmlns:p14="http://schemas.microsoft.com/office/powerpoint/2010/main" val="1393290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0930365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3527E-77FF-3345-B13F-AF4C4C984AFE}" type="slidenum">
              <a:rPr lang="en-US"/>
              <a:pPr>
                <a:defRPr/>
              </a:pPr>
              <a:t>‹#›</a:t>
            </a:fld>
            <a:endParaRPr lang="en-US"/>
          </a:p>
        </p:txBody>
      </p:sp>
    </p:spTree>
    <p:extLst>
      <p:ext uri="{BB962C8B-B14F-4D97-AF65-F5344CB8AC3E}">
        <p14:creationId xmlns:p14="http://schemas.microsoft.com/office/powerpoint/2010/main" val="30567781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4324393-D89D-2946-A8AD-C87ED8C0DB36}" type="slidenum">
              <a:rPr lang="en-US"/>
              <a:pPr>
                <a:defRPr/>
              </a:pPr>
              <a:t>‹#›</a:t>
            </a:fld>
            <a:endParaRPr lang="en-US"/>
          </a:p>
        </p:txBody>
      </p:sp>
    </p:spTree>
    <p:extLst>
      <p:ext uri="{BB962C8B-B14F-4D97-AF65-F5344CB8AC3E}">
        <p14:creationId xmlns:p14="http://schemas.microsoft.com/office/powerpoint/2010/main" val="35664707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D4367E-1E6E-A54A-873C-C7D0B642B969}" type="slidenum">
              <a:rPr lang="en-US"/>
              <a:pPr>
                <a:defRPr/>
              </a:pPr>
              <a:t>‹#›</a:t>
            </a:fld>
            <a:endParaRPr lang="en-US"/>
          </a:p>
        </p:txBody>
      </p:sp>
    </p:spTree>
    <p:extLst>
      <p:ext uri="{BB962C8B-B14F-4D97-AF65-F5344CB8AC3E}">
        <p14:creationId xmlns:p14="http://schemas.microsoft.com/office/powerpoint/2010/main" val="23266333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2032359-E019-C74D-9DCD-ED2887A81EC7}" type="slidenum">
              <a:rPr lang="en-US"/>
              <a:pPr>
                <a:defRPr/>
              </a:pPr>
              <a:t>‹#›</a:t>
            </a:fld>
            <a:endParaRPr lang="en-US"/>
          </a:p>
        </p:txBody>
      </p:sp>
    </p:spTree>
    <p:extLst>
      <p:ext uri="{BB962C8B-B14F-4D97-AF65-F5344CB8AC3E}">
        <p14:creationId xmlns:p14="http://schemas.microsoft.com/office/powerpoint/2010/main" val="42485160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AED5B8-4761-9740-A433-A5802D379444}" type="slidenum">
              <a:rPr lang="en-US"/>
              <a:pPr>
                <a:defRPr/>
              </a:pPr>
              <a:t>‹#›</a:t>
            </a:fld>
            <a:endParaRPr lang="en-US"/>
          </a:p>
        </p:txBody>
      </p:sp>
    </p:spTree>
    <p:extLst>
      <p:ext uri="{BB962C8B-B14F-4D97-AF65-F5344CB8AC3E}">
        <p14:creationId xmlns:p14="http://schemas.microsoft.com/office/powerpoint/2010/main" val="25447330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0F226C-A085-3849-A01E-6722082E5C6F}" type="slidenum">
              <a:rPr lang="en-US"/>
              <a:pPr>
                <a:defRPr/>
              </a:pPr>
              <a:t>‹#›</a:t>
            </a:fld>
            <a:endParaRPr lang="en-US"/>
          </a:p>
        </p:txBody>
      </p:sp>
    </p:spTree>
    <p:extLst>
      <p:ext uri="{BB962C8B-B14F-4D97-AF65-F5344CB8AC3E}">
        <p14:creationId xmlns:p14="http://schemas.microsoft.com/office/powerpoint/2010/main" val="21354494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641D55-B2EC-924E-8870-9981C9ED5130}" type="slidenum">
              <a:rPr lang="en-US"/>
              <a:pPr>
                <a:defRPr/>
              </a:pPr>
              <a:t>‹#›</a:t>
            </a:fld>
            <a:endParaRPr lang="en-US"/>
          </a:p>
        </p:txBody>
      </p:sp>
    </p:spTree>
    <p:extLst>
      <p:ext uri="{BB962C8B-B14F-4D97-AF65-F5344CB8AC3E}">
        <p14:creationId xmlns:p14="http://schemas.microsoft.com/office/powerpoint/2010/main" val="11623642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9391D02-8624-A245-A834-1F4784A96C39}" type="slidenum">
              <a:rPr lang="en-US"/>
              <a:pPr>
                <a:defRPr/>
              </a:pPr>
              <a:t>‹#›</a:t>
            </a:fld>
            <a:endParaRPr lang="en-US"/>
          </a:p>
        </p:txBody>
      </p:sp>
    </p:spTree>
    <p:extLst>
      <p:ext uri="{BB962C8B-B14F-4D97-AF65-F5344CB8AC3E}">
        <p14:creationId xmlns:p14="http://schemas.microsoft.com/office/powerpoint/2010/main" val="4571139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B9BAB86-4981-5845-8E83-81086BD51B4C}" type="slidenum">
              <a:rPr lang="en-US"/>
              <a:pPr>
                <a:defRPr/>
              </a:pPr>
              <a:t>‹#›</a:t>
            </a:fld>
            <a:endParaRPr lang="en-US"/>
          </a:p>
        </p:txBody>
      </p:sp>
    </p:spTree>
    <p:extLst>
      <p:ext uri="{BB962C8B-B14F-4D97-AF65-F5344CB8AC3E}">
        <p14:creationId xmlns:p14="http://schemas.microsoft.com/office/powerpoint/2010/main" val="275954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CF185C8-2FFC-9A49-9BC2-FD13EF86946D}" type="slidenum">
              <a:rPr lang="en-US"/>
              <a:pPr>
                <a:defRPr/>
              </a:pPr>
              <a:t>‹#›</a:t>
            </a:fld>
            <a:endParaRPr lang="en-US"/>
          </a:p>
        </p:txBody>
      </p:sp>
    </p:spTree>
    <p:extLst>
      <p:ext uri="{BB962C8B-B14F-4D97-AF65-F5344CB8AC3E}">
        <p14:creationId xmlns:p14="http://schemas.microsoft.com/office/powerpoint/2010/main" val="3512268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9408910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7619606-A4C7-174A-BF33-794C17F62F8C}" type="slidenum">
              <a:rPr lang="en-US"/>
              <a:pPr>
                <a:defRPr/>
              </a:pPr>
              <a:t>‹#›</a:t>
            </a:fld>
            <a:endParaRPr lang="en-US"/>
          </a:p>
        </p:txBody>
      </p:sp>
    </p:spTree>
    <p:extLst>
      <p:ext uri="{BB962C8B-B14F-4D97-AF65-F5344CB8AC3E}">
        <p14:creationId xmlns:p14="http://schemas.microsoft.com/office/powerpoint/2010/main" val="4931326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0B3CD85-7AEA-824F-8736-3087F4FFA1A3}" type="slidenum">
              <a:rPr lang="en-US"/>
              <a:pPr>
                <a:defRPr/>
              </a:pPr>
              <a:t>‹#›</a:t>
            </a:fld>
            <a:endParaRPr lang="en-US"/>
          </a:p>
        </p:txBody>
      </p:sp>
    </p:spTree>
    <p:extLst>
      <p:ext uri="{BB962C8B-B14F-4D97-AF65-F5344CB8AC3E}">
        <p14:creationId xmlns:p14="http://schemas.microsoft.com/office/powerpoint/2010/main" val="4881135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1AF00C4-15C1-064D-B5D9-270ABC57E5C3}" type="slidenum">
              <a:rPr lang="en-US"/>
              <a:pPr>
                <a:defRPr/>
              </a:pPr>
              <a:t>‹#›</a:t>
            </a:fld>
            <a:endParaRPr lang="en-US"/>
          </a:p>
        </p:txBody>
      </p:sp>
    </p:spTree>
    <p:extLst>
      <p:ext uri="{BB962C8B-B14F-4D97-AF65-F5344CB8AC3E}">
        <p14:creationId xmlns:p14="http://schemas.microsoft.com/office/powerpoint/2010/main" val="41243444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A23F94C-E1E6-6E4E-B9E5-C4C53711B139}" type="slidenum">
              <a:rPr lang="en-US"/>
              <a:pPr>
                <a:defRPr/>
              </a:pPr>
              <a:t>‹#›</a:t>
            </a:fld>
            <a:endParaRPr lang="en-US"/>
          </a:p>
        </p:txBody>
      </p:sp>
    </p:spTree>
    <p:extLst>
      <p:ext uri="{BB962C8B-B14F-4D97-AF65-F5344CB8AC3E}">
        <p14:creationId xmlns:p14="http://schemas.microsoft.com/office/powerpoint/2010/main" val="17092887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88D0BE8-F611-5443-BEDA-1E7194116F6A}" type="slidenum">
              <a:rPr lang="en-US"/>
              <a:pPr>
                <a:defRPr/>
              </a:pPr>
              <a:t>‹#›</a:t>
            </a:fld>
            <a:endParaRPr lang="en-US"/>
          </a:p>
        </p:txBody>
      </p:sp>
    </p:spTree>
    <p:extLst>
      <p:ext uri="{BB962C8B-B14F-4D97-AF65-F5344CB8AC3E}">
        <p14:creationId xmlns:p14="http://schemas.microsoft.com/office/powerpoint/2010/main" val="2996136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9AA95158-20C1-0443-B401-B105629B3390}" type="slidenum">
              <a:rPr lang="en-US"/>
              <a:pPr>
                <a:defRPr/>
              </a:pPr>
              <a:t>‹#›</a:t>
            </a:fld>
            <a:endParaRPr lang="en-US"/>
          </a:p>
        </p:txBody>
      </p:sp>
    </p:spTree>
    <p:extLst>
      <p:ext uri="{BB962C8B-B14F-4D97-AF65-F5344CB8AC3E}">
        <p14:creationId xmlns:p14="http://schemas.microsoft.com/office/powerpoint/2010/main" val="41667145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60F316E-8A1D-E44B-9CB0-6F74BDFA5754}" type="slidenum">
              <a:rPr lang="en-US"/>
              <a:pPr>
                <a:defRPr/>
              </a:pPr>
              <a:t>‹#›</a:t>
            </a:fld>
            <a:endParaRPr lang="en-US"/>
          </a:p>
        </p:txBody>
      </p:sp>
    </p:spTree>
    <p:extLst>
      <p:ext uri="{BB962C8B-B14F-4D97-AF65-F5344CB8AC3E}">
        <p14:creationId xmlns:p14="http://schemas.microsoft.com/office/powerpoint/2010/main" val="41483942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D82BCF1-0449-3F4B-A1C6-9B94B26133EE}" type="slidenum">
              <a:rPr lang="en-US"/>
              <a:pPr>
                <a:defRPr/>
              </a:pPr>
              <a:t>‹#›</a:t>
            </a:fld>
            <a:endParaRPr lang="en-US"/>
          </a:p>
        </p:txBody>
      </p:sp>
    </p:spTree>
    <p:extLst>
      <p:ext uri="{BB962C8B-B14F-4D97-AF65-F5344CB8AC3E}">
        <p14:creationId xmlns:p14="http://schemas.microsoft.com/office/powerpoint/2010/main" val="31407051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FF0DF93-865D-7744-92C0-7749A0648BAD}" type="slidenum">
              <a:rPr lang="en-US"/>
              <a:pPr>
                <a:defRPr/>
              </a:pPr>
              <a:t>‹#›</a:t>
            </a:fld>
            <a:endParaRPr lang="en-US"/>
          </a:p>
        </p:txBody>
      </p:sp>
    </p:spTree>
    <p:extLst>
      <p:ext uri="{BB962C8B-B14F-4D97-AF65-F5344CB8AC3E}">
        <p14:creationId xmlns:p14="http://schemas.microsoft.com/office/powerpoint/2010/main" val="1104951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BDACCAE-C931-3D4E-BFEE-69826D28BA61}" type="slidenum">
              <a:rPr lang="en-US"/>
              <a:pPr>
                <a:defRPr/>
              </a:pPr>
              <a:t>‹#›</a:t>
            </a:fld>
            <a:endParaRPr lang="en-US"/>
          </a:p>
        </p:txBody>
      </p:sp>
    </p:spTree>
    <p:extLst>
      <p:ext uri="{BB962C8B-B14F-4D97-AF65-F5344CB8AC3E}">
        <p14:creationId xmlns:p14="http://schemas.microsoft.com/office/powerpoint/2010/main" val="3848819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5905016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90FA54C-8045-7C4B-BEB2-45A749C5F1FE}" type="slidenum">
              <a:rPr lang="en-US"/>
              <a:pPr>
                <a:defRPr/>
              </a:pPr>
              <a:t>‹#›</a:t>
            </a:fld>
            <a:endParaRPr lang="en-US"/>
          </a:p>
        </p:txBody>
      </p:sp>
    </p:spTree>
    <p:extLst>
      <p:ext uri="{BB962C8B-B14F-4D97-AF65-F5344CB8AC3E}">
        <p14:creationId xmlns:p14="http://schemas.microsoft.com/office/powerpoint/2010/main" val="37210151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200058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1645869"/>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824861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310656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142706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05816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859129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052434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832311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23032604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9110791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4991716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5438412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0677834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8274277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6903312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3778721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88337274"/>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1225606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6372724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9645165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9212680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1951696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87547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29471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3456019"/>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48180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845647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458697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8984546"/>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87000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42620574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39917"/>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1172197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013659"/>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0453825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2565999"/>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2032840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45110558"/>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5336634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9269916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50188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6471753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8869198"/>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071851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684075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503796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6297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010179"/>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2640748"/>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562914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0068147"/>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87069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5517300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059765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497222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1900859"/>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590728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077817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817880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299115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51758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430862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3372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9926376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51513184"/>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45045210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86106591"/>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20009931"/>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404629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54088987"/>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179296178"/>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76664206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1908377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435929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217298292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0494156"/>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482200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568911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4656437"/>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69453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7493670"/>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33284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425555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733475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27196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14847723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476914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2524618"/>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155280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3690095"/>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587910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548028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3310075"/>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78166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440355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845469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3068002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5604535"/>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4157153"/>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171224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104089"/>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560497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3828063"/>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0526675"/>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830732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368972"/>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24797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45639998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6800727"/>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202323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742230229"/>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4380280"/>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46067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3993565"/>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1494726"/>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709999"/>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47698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87933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13046502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61872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840239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828133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315251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823140969"/>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687937163"/>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409072637"/>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604049713"/>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54959095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86280707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1486814845"/>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8663984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338368224"/>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77381618"/>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9117054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495176143"/>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12850347"/>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13250619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3745997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54166387"/>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4842624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384162360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64382826"/>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97600950"/>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34924943"/>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21464225"/>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57647741"/>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5649845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70963420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190663393"/>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6170202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1220816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65907515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60347141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62407106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28728192"/>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8948320"/>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907670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0040361"/>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2527871"/>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9566565"/>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2923378"/>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166744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221758467"/>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1931020"/>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4574476"/>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9748174"/>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612955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489206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29305126"/>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665140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93849162"/>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73421114"/>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308571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0938633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0669191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73659175"/>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3829175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930344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5901339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51355519"/>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9818817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79254030"/>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2112504"/>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333083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157219331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9879122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08038301"/>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63540101"/>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3345675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0256453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21035295"/>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7368405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748208587"/>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53134430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14650918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360790772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47165118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77196166"/>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07144535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544961997"/>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65076960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767061458"/>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41410018"/>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19743518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32633340"/>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6667233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31858952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19690437"/>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72981312"/>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17971980"/>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35993591"/>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2038461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6194174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18351099"/>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54471277"/>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8113260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73294200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2133027420"/>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3993729867"/>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15514005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09300675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0587114"/>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9175612"/>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7699526"/>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638767"/>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2891216"/>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705073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64473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70B354-E257-2741-BA0C-EBDF3186C824}" type="slidenum">
              <a:rPr lang="en-US"/>
              <a:pPr>
                <a:defRPr/>
              </a:pPr>
              <a:t>‹#›</a:t>
            </a:fld>
            <a:endParaRPr lang="en-US"/>
          </a:p>
        </p:txBody>
      </p:sp>
    </p:spTree>
    <p:extLst>
      <p:ext uri="{BB962C8B-B14F-4D97-AF65-F5344CB8AC3E}">
        <p14:creationId xmlns:p14="http://schemas.microsoft.com/office/powerpoint/2010/main" val="384161048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3259633"/>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8876963"/>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92854623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93997668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167411109"/>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569691807"/>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826571509"/>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793488322"/>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426454441"/>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1513466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274432902"/>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853073737"/>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48957717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9435080"/>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887480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371935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992017"/>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6339553"/>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6703872"/>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8292983"/>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81392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62014524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1645549"/>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927090"/>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568425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703858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7503479"/>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83785641"/>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673899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77949437"/>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53963232"/>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2171004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1971717038"/>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98250799"/>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37510130"/>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65638345"/>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64941675"/>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76971944"/>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256278179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4478941"/>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9896911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6067800"/>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8258282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935802"/>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37222276"/>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56814814"/>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101439547"/>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66481428"/>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88300388"/>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6873629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8918417"/>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348641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007369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922020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387227897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276351"/>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25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2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9943316"/>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5404769"/>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96514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4411365"/>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978405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64489525"/>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6098830"/>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1913023"/>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59976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966312350"/>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5865628"/>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468129"/>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23964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4031068"/>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0170439"/>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2052363"/>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8787984"/>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752086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4773228"/>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617377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450540650"/>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7139824"/>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6553772"/>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6498363"/>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069877"/>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218871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27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0196718"/>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3651332"/>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541228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5698891"/>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01349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752656055"/>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5333909"/>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4891991"/>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0883361"/>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6035793"/>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9923201"/>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1364495"/>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844414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920836"/>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172813"/>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32962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3111694715"/>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897477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91861584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6605353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584170867"/>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0081295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600265831"/>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29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88034670"/>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9172044"/>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970905877"/>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67887794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3705827117"/>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52893243"/>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4105087"/>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3498478041"/>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15082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5906363"/>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1669965"/>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0887734"/>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6026739"/>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2028485"/>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1010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1361974138"/>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423611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312892"/>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172848696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2284585"/>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208742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3339270"/>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196852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2133250"/>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2000892"/>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58758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31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773104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9935768"/>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119511"/>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2920336"/>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2577124"/>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3650281"/>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759215860"/>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83933891"/>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42302615"/>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0618893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51074248"/>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32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1673944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728441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96835953"/>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168562944"/>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1042970"/>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8473163"/>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266901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172696"/>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928082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689375"/>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33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884132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4794147"/>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7341381"/>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1338393"/>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251263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9941599"/>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424202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206110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8135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846263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699472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41072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67361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22818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994045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530988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85299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15643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Presentation Title</a:t>
            </a:r>
          </a:p>
        </p:txBody>
      </p:sp>
      <p:sp>
        <p:nvSpPr>
          <p:cNvPr id="23" name="Author and Date"/>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24" name="Body Level One…"/>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324627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452438" y="635000"/>
            <a:ext cx="3667125" cy="2941137"/>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452438" y="3530288"/>
            <a:ext cx="3667125" cy="2691202"/>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4519614" y="635000"/>
            <a:ext cx="4195652" cy="5604945"/>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4471874" y="6523450"/>
            <a:ext cx="195567"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1398987"/>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5921032"/>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4887272"/>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452438" y="476250"/>
            <a:ext cx="3667125" cy="71755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62" name="Body Level One…"/>
          <p:cNvSpPr txBox="1">
            <a:spLocks noGrp="1"/>
          </p:cNvSpPr>
          <p:nvPr>
            <p:ph type="body" sz="half" idx="1" hasCustomPrompt="1"/>
          </p:nvPr>
        </p:nvSpPr>
        <p:spPr>
          <a:xfrm>
            <a:off x="452438" y="2124252"/>
            <a:ext cx="3667125" cy="4128006"/>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5401466"/>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52436" y="2266950"/>
            <a:ext cx="8239127" cy="2324100"/>
          </a:xfrm>
          <a:prstGeom prst="rect">
            <a:avLst/>
          </a:prstGeom>
        </p:spPr>
        <p:txBody>
          <a:bodyPr anchor="ctr"/>
          <a:lstStyle>
            <a:lvl1pPr>
              <a:defRPr sz="4350" b="0" spc="-87">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4471874" y="6523450"/>
            <a:ext cx="195567"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747987"/>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52438" y="476250"/>
            <a:ext cx="8239125"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0445151"/>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52438" y="476250"/>
            <a:ext cx="8239125"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7786668"/>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52438" y="2460422"/>
            <a:ext cx="8239125" cy="1937157"/>
          </a:xfrm>
          <a:prstGeom prst="rect">
            <a:avLst/>
          </a:prstGeom>
        </p:spPr>
        <p:txBody>
          <a:bodyPr anchor="ctr"/>
          <a:lstStyle>
            <a:lvl1pPr marL="0" indent="0" algn="ctr">
              <a:lnSpc>
                <a:spcPct val="80000"/>
              </a:lnSpc>
              <a:spcBef>
                <a:spcPts val="0"/>
              </a:spcBef>
              <a:buSzTx/>
              <a:buNone/>
              <a:defRPr sz="4350" spc="-87">
                <a:latin typeface="Helvetica Neue Medium"/>
                <a:ea typeface="Helvetica Neue Medium"/>
                <a:cs typeface="Helvetica Neue Medium"/>
                <a:sym typeface="Helvetica Neue Medium"/>
              </a:defRPr>
            </a:lvl1pPr>
            <a:lvl2pPr marL="0" indent="171450" algn="ctr">
              <a:lnSpc>
                <a:spcPct val="80000"/>
              </a:lnSpc>
              <a:spcBef>
                <a:spcPts val="0"/>
              </a:spcBef>
              <a:buSzTx/>
              <a:buNone/>
              <a:defRPr sz="4350" spc="-87">
                <a:latin typeface="Helvetica Neue Medium"/>
                <a:ea typeface="Helvetica Neue Medium"/>
                <a:cs typeface="Helvetica Neue Medium"/>
                <a:sym typeface="Helvetica Neue Medium"/>
              </a:defRPr>
            </a:lvl2pPr>
            <a:lvl3pPr marL="0" indent="342900" algn="ctr">
              <a:lnSpc>
                <a:spcPct val="80000"/>
              </a:lnSpc>
              <a:spcBef>
                <a:spcPts val="0"/>
              </a:spcBef>
              <a:buSzTx/>
              <a:buNone/>
              <a:defRPr sz="4350" spc="-87">
                <a:latin typeface="Helvetica Neue Medium"/>
                <a:ea typeface="Helvetica Neue Medium"/>
                <a:cs typeface="Helvetica Neue Medium"/>
                <a:sym typeface="Helvetica Neue Medium"/>
              </a:defRPr>
            </a:lvl3pPr>
            <a:lvl4pPr marL="0" indent="514350" algn="ctr">
              <a:lnSpc>
                <a:spcPct val="80000"/>
              </a:lnSpc>
              <a:spcBef>
                <a:spcPts val="0"/>
              </a:spcBef>
              <a:buSzTx/>
              <a:buNone/>
              <a:defRPr sz="4350" spc="-87">
                <a:latin typeface="Helvetica Neue Medium"/>
                <a:ea typeface="Helvetica Neue Medium"/>
                <a:cs typeface="Helvetica Neue Medium"/>
                <a:sym typeface="Helvetica Neue Medium"/>
              </a:defRPr>
            </a:lvl4pPr>
            <a:lvl5pPr marL="0" indent="685800" algn="ctr">
              <a:lnSpc>
                <a:spcPct val="80000"/>
              </a:lnSpc>
              <a:spcBef>
                <a:spcPts val="0"/>
              </a:spcBef>
              <a:buSzTx/>
              <a:buNone/>
              <a:defRPr sz="4350" spc="-87">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6568728"/>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452438" y="4131090"/>
            <a:ext cx="8239125" cy="467390"/>
          </a:xfrm>
          <a:prstGeom prst="rect">
            <a:avLst/>
          </a:prstGeom>
        </p:spPr>
        <p:txBody>
          <a:bodyPr lIns="45719" tIns="45719" rIns="45719" bIns="45719"/>
          <a:lstStyle>
            <a:lvl1pPr marL="0" indent="0" algn="ctr" defTabSz="309563">
              <a:lnSpc>
                <a:spcPct val="100000"/>
              </a:lnSpc>
              <a:spcBef>
                <a:spcPts val="0"/>
              </a:spcBef>
              <a:buSzTx/>
              <a:buNone/>
              <a:defRPr sz="2063" b="1"/>
            </a:lvl1pPr>
          </a:lstStyle>
          <a:p>
            <a:r>
              <a:t>Fact information</a:t>
            </a:r>
          </a:p>
        </p:txBody>
      </p:sp>
      <p:sp>
        <p:nvSpPr>
          <p:cNvPr id="107" name="Body Level One…"/>
          <p:cNvSpPr txBox="1">
            <a:spLocks noGrp="1"/>
          </p:cNvSpPr>
          <p:nvPr>
            <p:ph type="body" idx="1" hasCustomPrompt="1"/>
          </p:nvPr>
        </p:nvSpPr>
        <p:spPr>
          <a:xfrm>
            <a:off x="452438" y="467629"/>
            <a:ext cx="8239125" cy="3679532"/>
          </a:xfrm>
          <a:prstGeom prst="rect">
            <a:avLst/>
          </a:prstGeom>
        </p:spPr>
        <p:txBody>
          <a:bodyPr anchor="b"/>
          <a:lstStyle>
            <a:lvl1pPr marL="0" indent="0" algn="ctr">
              <a:lnSpc>
                <a:spcPct val="80000"/>
              </a:lnSpc>
              <a:spcBef>
                <a:spcPts val="0"/>
              </a:spcBef>
              <a:buSzTx/>
              <a:buNone/>
              <a:defRPr sz="9375" b="1" spc="-94"/>
            </a:lvl1pPr>
            <a:lvl2pPr marL="0" indent="171450" algn="ctr">
              <a:lnSpc>
                <a:spcPct val="80000"/>
              </a:lnSpc>
              <a:spcBef>
                <a:spcPts val="0"/>
              </a:spcBef>
              <a:buSzTx/>
              <a:buNone/>
              <a:defRPr sz="9375" b="1" spc="-94"/>
            </a:lvl2pPr>
            <a:lvl3pPr marL="0" indent="342900" algn="ctr">
              <a:lnSpc>
                <a:spcPct val="80000"/>
              </a:lnSpc>
              <a:spcBef>
                <a:spcPts val="0"/>
              </a:spcBef>
              <a:buSzTx/>
              <a:buNone/>
              <a:defRPr sz="9375" b="1" spc="-94"/>
            </a:lvl3pPr>
            <a:lvl4pPr marL="0" indent="514350" algn="ctr">
              <a:lnSpc>
                <a:spcPct val="80000"/>
              </a:lnSpc>
              <a:spcBef>
                <a:spcPts val="0"/>
              </a:spcBef>
              <a:buSzTx/>
              <a:buNone/>
              <a:defRPr sz="9375" b="1" spc="-94"/>
            </a:lvl4pPr>
            <a:lvl5pPr marL="0" indent="685800" algn="ctr">
              <a:lnSpc>
                <a:spcPct val="80000"/>
              </a:lnSpc>
              <a:spcBef>
                <a:spcPts val="0"/>
              </a:spcBef>
              <a:buSzTx/>
              <a:buNone/>
              <a:defRPr sz="9375" b="1" spc="-94"/>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9902944"/>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30309" y="5337727"/>
            <a:ext cx="7555970"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Attribution</a:t>
            </a:r>
          </a:p>
        </p:txBody>
      </p:sp>
      <p:sp>
        <p:nvSpPr>
          <p:cNvPr id="116" name="Body Level One…"/>
          <p:cNvSpPr txBox="1">
            <a:spLocks noGrp="1"/>
          </p:cNvSpPr>
          <p:nvPr>
            <p:ph type="body" sz="half" idx="1" hasCustomPrompt="1"/>
          </p:nvPr>
        </p:nvSpPr>
        <p:spPr>
          <a:xfrm>
            <a:off x="657721" y="2469930"/>
            <a:ext cx="7828558" cy="1918140"/>
          </a:xfrm>
          <a:prstGeom prst="rect">
            <a:avLst/>
          </a:prstGeom>
        </p:spPr>
        <p:txBody>
          <a:bodyPr anchor="ctr"/>
          <a:lstStyle>
            <a:lvl1pPr marL="239596" indent="-176213">
              <a:spcBef>
                <a:spcPts val="0"/>
              </a:spcBef>
              <a:buSzTx/>
              <a:buNone/>
              <a:defRPr sz="3188" spc="-64">
                <a:latin typeface="Helvetica Neue Medium"/>
                <a:ea typeface="Helvetica Neue Medium"/>
                <a:cs typeface="Helvetica Neue Medium"/>
                <a:sym typeface="Helvetica Neue Medium"/>
              </a:defRPr>
            </a:lvl1pPr>
            <a:lvl2pPr marL="239596" indent="-4763">
              <a:spcBef>
                <a:spcPts val="0"/>
              </a:spcBef>
              <a:buSzTx/>
              <a:buNone/>
              <a:defRPr sz="3188" spc="-64">
                <a:latin typeface="Helvetica Neue Medium"/>
                <a:ea typeface="Helvetica Neue Medium"/>
                <a:cs typeface="Helvetica Neue Medium"/>
                <a:sym typeface="Helvetica Neue Medium"/>
              </a:defRPr>
            </a:lvl2pPr>
            <a:lvl3pPr marL="239596" indent="166688">
              <a:spcBef>
                <a:spcPts val="0"/>
              </a:spcBef>
              <a:buSzTx/>
              <a:buNone/>
              <a:defRPr sz="3188" spc="-64">
                <a:latin typeface="Helvetica Neue Medium"/>
                <a:ea typeface="Helvetica Neue Medium"/>
                <a:cs typeface="Helvetica Neue Medium"/>
                <a:sym typeface="Helvetica Neue Medium"/>
              </a:defRPr>
            </a:lvl3pPr>
            <a:lvl4pPr marL="239596" indent="338138">
              <a:spcBef>
                <a:spcPts val="0"/>
              </a:spcBef>
              <a:buSzTx/>
              <a:buNone/>
              <a:defRPr sz="3188" spc="-64">
                <a:latin typeface="Helvetica Neue Medium"/>
                <a:ea typeface="Helvetica Neue Medium"/>
                <a:cs typeface="Helvetica Neue Medium"/>
                <a:sym typeface="Helvetica Neue Medium"/>
              </a:defRPr>
            </a:lvl4pPr>
            <a:lvl5pPr marL="239596" indent="509588">
              <a:spcBef>
                <a:spcPts val="0"/>
              </a:spcBef>
              <a:buSzTx/>
              <a:buNone/>
              <a:defRPr sz="3188" spc="-6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21024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5786438" y="3542705"/>
            <a:ext cx="3048000" cy="27051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1100137" y="635000"/>
            <a:ext cx="8512175" cy="56388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5786438" y="635000"/>
            <a:ext cx="3048000" cy="27051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66562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566738" y="-1860550"/>
            <a:ext cx="10691813" cy="951512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966803"/>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2805308"/>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Title &amp; Subtitle copy 1">
    <p:bg>
      <p:bgPr>
        <a:solidFill>
          <a:srgbClr val="FFFFFF"/>
        </a:solidFill>
        <a:effectLst/>
      </p:bgPr>
    </p:bg>
    <p:spTree>
      <p:nvGrpSpPr>
        <p:cNvPr id="1" name=""/>
        <p:cNvGrpSpPr/>
        <p:nvPr/>
      </p:nvGrpSpPr>
      <p:grpSpPr>
        <a:xfrm>
          <a:off x="0" y="0"/>
          <a:ext cx="0" cy="0"/>
          <a:chOff x="0" y="0"/>
          <a:chExt cx="0" cy="0"/>
        </a:xfrm>
      </p:grpSpPr>
      <p:sp>
        <p:nvSpPr>
          <p:cNvPr id="149" name="Rectangle"/>
          <p:cNvSpPr/>
          <p:nvPr/>
        </p:nvSpPr>
        <p:spPr>
          <a:xfrm>
            <a:off x="-347663" y="-177800"/>
            <a:ext cx="9610725" cy="7188200"/>
          </a:xfrm>
          <a:prstGeom prst="rect">
            <a:avLst/>
          </a:prstGeom>
          <a:solidFill>
            <a:srgbClr val="000000"/>
          </a:solidFill>
          <a:ln w="25400">
            <a:solidFill>
              <a:srgbClr val="000000"/>
            </a:solidFill>
            <a:miter lim="400000"/>
          </a:ln>
        </p:spPr>
        <p:txBody>
          <a:bodyPr lIns="19050" tIns="19050" rIns="19050" bIns="19050" anchor="ctr"/>
          <a:lstStyle/>
          <a:p>
            <a:pPr defTabSz="219075">
              <a:defRPr sz="4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 name="Title Text"/>
          <p:cNvSpPr txBox="1">
            <a:spLocks noGrp="1"/>
          </p:cNvSpPr>
          <p:nvPr>
            <p:ph type="title"/>
          </p:nvPr>
        </p:nvSpPr>
        <p:spPr>
          <a:xfrm>
            <a:off x="652463" y="6032500"/>
            <a:ext cx="7839075" cy="635000"/>
          </a:xfrm>
          <a:prstGeom prst="rect">
            <a:avLst/>
          </a:prstGeom>
        </p:spPr>
        <p:txBody>
          <a:bodyPr anchor="b">
            <a:noAutofit/>
          </a:bodyPr>
          <a:lstStyle>
            <a:lvl1pPr algn="ctr" defTabSz="309563">
              <a:lnSpc>
                <a:spcPct val="100000"/>
              </a:lnSpc>
              <a:defRPr sz="4350" b="0" spc="0">
                <a:solidFill>
                  <a:srgbClr val="E7E7E7"/>
                </a:solidFill>
                <a:latin typeface="Copperplate"/>
                <a:ea typeface="Copperplate"/>
                <a:cs typeface="Copperplate"/>
                <a:sym typeface="Copperplate"/>
              </a:defRPr>
            </a:lvl1pPr>
          </a:lstStyle>
          <a:p>
            <a:r>
              <a:t>Title Text</a:t>
            </a:r>
          </a:p>
        </p:txBody>
      </p:sp>
      <p:sp>
        <p:nvSpPr>
          <p:cNvPr id="151" name="Slide Number"/>
          <p:cNvSpPr txBox="1">
            <a:spLocks noGrp="1"/>
          </p:cNvSpPr>
          <p:nvPr>
            <p:ph type="sldNum" sz="quarter" idx="2"/>
          </p:nvPr>
        </p:nvSpPr>
        <p:spPr>
          <a:xfrm>
            <a:off x="4445410" y="6546850"/>
            <a:ext cx="243656" cy="241092"/>
          </a:xfrm>
          <a:prstGeom prst="rect">
            <a:avLst/>
          </a:prstGeom>
        </p:spPr>
        <p:txBody>
          <a:bodyPr anchor="t"/>
          <a:lstStyle>
            <a:lvl1pPr defTabSz="309563">
              <a:defRPr sz="900">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5513457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30373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1893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69156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76353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863585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738793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3224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554409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170435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13417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2019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277409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950532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195099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1508629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265301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409436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9598964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6288834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1782234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908602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2787096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916108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3940693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910270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1953613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68315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10.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3.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5.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4.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3.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5.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5.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6.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8.jpe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7.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0.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1.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1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14.jpe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15.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5.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7.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7.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8.xml.rels><?xml version="1.0" encoding="UTF-8" standalone="yes"?>
<Relationships xmlns="http://schemas.openxmlformats.org/package/2006/relationships"><Relationship Id="rId117" Type="http://schemas.openxmlformats.org/officeDocument/2006/relationships/slideLayout" Target="../slideLayouts/slideLayout387.xml"/><Relationship Id="rId299" Type="http://schemas.openxmlformats.org/officeDocument/2006/relationships/slideLayout" Target="../slideLayouts/slideLayout569.xml"/><Relationship Id="rId21" Type="http://schemas.openxmlformats.org/officeDocument/2006/relationships/slideLayout" Target="../slideLayouts/slideLayout291.xml"/><Relationship Id="rId63" Type="http://schemas.openxmlformats.org/officeDocument/2006/relationships/slideLayout" Target="../slideLayouts/slideLayout333.xml"/><Relationship Id="rId159" Type="http://schemas.openxmlformats.org/officeDocument/2006/relationships/slideLayout" Target="../slideLayouts/slideLayout429.xml"/><Relationship Id="rId324" Type="http://schemas.openxmlformats.org/officeDocument/2006/relationships/slideLayout" Target="../slideLayouts/slideLayout594.xml"/><Relationship Id="rId170" Type="http://schemas.openxmlformats.org/officeDocument/2006/relationships/slideLayout" Target="../slideLayouts/slideLayout440.xml"/><Relationship Id="rId226" Type="http://schemas.openxmlformats.org/officeDocument/2006/relationships/slideLayout" Target="../slideLayouts/slideLayout496.xml"/><Relationship Id="rId268" Type="http://schemas.openxmlformats.org/officeDocument/2006/relationships/slideLayout" Target="../slideLayouts/slideLayout538.xml"/><Relationship Id="rId32" Type="http://schemas.openxmlformats.org/officeDocument/2006/relationships/slideLayout" Target="../slideLayouts/slideLayout302.xml"/><Relationship Id="rId74" Type="http://schemas.openxmlformats.org/officeDocument/2006/relationships/slideLayout" Target="../slideLayouts/slideLayout344.xml"/><Relationship Id="rId128" Type="http://schemas.openxmlformats.org/officeDocument/2006/relationships/slideLayout" Target="../slideLayouts/slideLayout398.xml"/><Relationship Id="rId335" Type="http://schemas.openxmlformats.org/officeDocument/2006/relationships/slideLayout" Target="../slideLayouts/slideLayout605.xml"/><Relationship Id="rId5" Type="http://schemas.openxmlformats.org/officeDocument/2006/relationships/slideLayout" Target="../slideLayouts/slideLayout275.xml"/><Relationship Id="rId181" Type="http://schemas.openxmlformats.org/officeDocument/2006/relationships/slideLayout" Target="../slideLayouts/slideLayout451.xml"/><Relationship Id="rId237" Type="http://schemas.openxmlformats.org/officeDocument/2006/relationships/slideLayout" Target="../slideLayouts/slideLayout507.xml"/><Relationship Id="rId279" Type="http://schemas.openxmlformats.org/officeDocument/2006/relationships/slideLayout" Target="../slideLayouts/slideLayout549.xml"/><Relationship Id="rId43" Type="http://schemas.openxmlformats.org/officeDocument/2006/relationships/slideLayout" Target="../slideLayouts/slideLayout313.xml"/><Relationship Id="rId139" Type="http://schemas.openxmlformats.org/officeDocument/2006/relationships/slideLayout" Target="../slideLayouts/slideLayout409.xml"/><Relationship Id="rId290" Type="http://schemas.openxmlformats.org/officeDocument/2006/relationships/slideLayout" Target="../slideLayouts/slideLayout560.xml"/><Relationship Id="rId304" Type="http://schemas.openxmlformats.org/officeDocument/2006/relationships/slideLayout" Target="../slideLayouts/slideLayout574.xml"/><Relationship Id="rId346" Type="http://schemas.openxmlformats.org/officeDocument/2006/relationships/slideLayout" Target="../slideLayouts/slideLayout616.xml"/><Relationship Id="rId85" Type="http://schemas.openxmlformats.org/officeDocument/2006/relationships/slideLayout" Target="../slideLayouts/slideLayout355.xml"/><Relationship Id="rId150" Type="http://schemas.openxmlformats.org/officeDocument/2006/relationships/slideLayout" Target="../slideLayouts/slideLayout420.xml"/><Relationship Id="rId192" Type="http://schemas.openxmlformats.org/officeDocument/2006/relationships/slideLayout" Target="../slideLayouts/slideLayout462.xml"/><Relationship Id="rId206" Type="http://schemas.openxmlformats.org/officeDocument/2006/relationships/slideLayout" Target="../slideLayouts/slideLayout476.xml"/><Relationship Id="rId248" Type="http://schemas.openxmlformats.org/officeDocument/2006/relationships/slideLayout" Target="../slideLayouts/slideLayout518.xml"/><Relationship Id="rId12" Type="http://schemas.openxmlformats.org/officeDocument/2006/relationships/slideLayout" Target="../slideLayouts/slideLayout282.xml"/><Relationship Id="rId108" Type="http://schemas.openxmlformats.org/officeDocument/2006/relationships/slideLayout" Target="../slideLayouts/slideLayout378.xml"/><Relationship Id="rId315" Type="http://schemas.openxmlformats.org/officeDocument/2006/relationships/slideLayout" Target="../slideLayouts/slideLayout585.xml"/><Relationship Id="rId357" Type="http://schemas.openxmlformats.org/officeDocument/2006/relationships/theme" Target="../theme/theme28.xml"/><Relationship Id="rId54" Type="http://schemas.openxmlformats.org/officeDocument/2006/relationships/slideLayout" Target="../slideLayouts/slideLayout324.xml"/><Relationship Id="rId96" Type="http://schemas.openxmlformats.org/officeDocument/2006/relationships/slideLayout" Target="../slideLayouts/slideLayout366.xml"/><Relationship Id="rId161" Type="http://schemas.openxmlformats.org/officeDocument/2006/relationships/slideLayout" Target="../slideLayouts/slideLayout431.xml"/><Relationship Id="rId217" Type="http://schemas.openxmlformats.org/officeDocument/2006/relationships/slideLayout" Target="../slideLayouts/slideLayout487.xml"/><Relationship Id="rId259" Type="http://schemas.openxmlformats.org/officeDocument/2006/relationships/slideLayout" Target="../slideLayouts/slideLayout529.xml"/><Relationship Id="rId23" Type="http://schemas.openxmlformats.org/officeDocument/2006/relationships/slideLayout" Target="../slideLayouts/slideLayout293.xml"/><Relationship Id="rId119" Type="http://schemas.openxmlformats.org/officeDocument/2006/relationships/slideLayout" Target="../slideLayouts/slideLayout389.xml"/><Relationship Id="rId270" Type="http://schemas.openxmlformats.org/officeDocument/2006/relationships/slideLayout" Target="../slideLayouts/slideLayout540.xml"/><Relationship Id="rId326" Type="http://schemas.openxmlformats.org/officeDocument/2006/relationships/slideLayout" Target="../slideLayouts/slideLayout596.xml"/><Relationship Id="rId65" Type="http://schemas.openxmlformats.org/officeDocument/2006/relationships/slideLayout" Target="../slideLayouts/slideLayout335.xml"/><Relationship Id="rId130" Type="http://schemas.openxmlformats.org/officeDocument/2006/relationships/slideLayout" Target="../slideLayouts/slideLayout400.xml"/><Relationship Id="rId172" Type="http://schemas.openxmlformats.org/officeDocument/2006/relationships/slideLayout" Target="../slideLayouts/slideLayout442.xml"/><Relationship Id="rId228" Type="http://schemas.openxmlformats.org/officeDocument/2006/relationships/slideLayout" Target="../slideLayouts/slideLayout498.xml"/><Relationship Id="rId281" Type="http://schemas.openxmlformats.org/officeDocument/2006/relationships/slideLayout" Target="../slideLayouts/slideLayout551.xml"/><Relationship Id="rId337" Type="http://schemas.openxmlformats.org/officeDocument/2006/relationships/slideLayout" Target="../slideLayouts/slideLayout607.xml"/><Relationship Id="rId34" Type="http://schemas.openxmlformats.org/officeDocument/2006/relationships/slideLayout" Target="../slideLayouts/slideLayout304.xml"/><Relationship Id="rId76" Type="http://schemas.openxmlformats.org/officeDocument/2006/relationships/slideLayout" Target="../slideLayouts/slideLayout346.xml"/><Relationship Id="rId141" Type="http://schemas.openxmlformats.org/officeDocument/2006/relationships/slideLayout" Target="../slideLayouts/slideLayout411.xml"/><Relationship Id="rId7" Type="http://schemas.openxmlformats.org/officeDocument/2006/relationships/slideLayout" Target="../slideLayouts/slideLayout277.xml"/><Relationship Id="rId183" Type="http://schemas.openxmlformats.org/officeDocument/2006/relationships/slideLayout" Target="../slideLayouts/slideLayout453.xml"/><Relationship Id="rId239" Type="http://schemas.openxmlformats.org/officeDocument/2006/relationships/slideLayout" Target="../slideLayouts/slideLayout509.xml"/><Relationship Id="rId250" Type="http://schemas.openxmlformats.org/officeDocument/2006/relationships/slideLayout" Target="../slideLayouts/slideLayout520.xml"/><Relationship Id="rId292" Type="http://schemas.openxmlformats.org/officeDocument/2006/relationships/slideLayout" Target="../slideLayouts/slideLayout562.xml"/><Relationship Id="rId306" Type="http://schemas.openxmlformats.org/officeDocument/2006/relationships/slideLayout" Target="../slideLayouts/slideLayout576.xml"/><Relationship Id="rId45" Type="http://schemas.openxmlformats.org/officeDocument/2006/relationships/slideLayout" Target="../slideLayouts/slideLayout315.xml"/><Relationship Id="rId87" Type="http://schemas.openxmlformats.org/officeDocument/2006/relationships/slideLayout" Target="../slideLayouts/slideLayout357.xml"/><Relationship Id="rId110" Type="http://schemas.openxmlformats.org/officeDocument/2006/relationships/slideLayout" Target="../slideLayouts/slideLayout380.xml"/><Relationship Id="rId348" Type="http://schemas.openxmlformats.org/officeDocument/2006/relationships/slideLayout" Target="../slideLayouts/slideLayout618.xml"/><Relationship Id="rId152" Type="http://schemas.openxmlformats.org/officeDocument/2006/relationships/slideLayout" Target="../slideLayouts/slideLayout422.xml"/><Relationship Id="rId194" Type="http://schemas.openxmlformats.org/officeDocument/2006/relationships/slideLayout" Target="../slideLayouts/slideLayout464.xml"/><Relationship Id="rId208" Type="http://schemas.openxmlformats.org/officeDocument/2006/relationships/slideLayout" Target="../slideLayouts/slideLayout478.xml"/><Relationship Id="rId261" Type="http://schemas.openxmlformats.org/officeDocument/2006/relationships/slideLayout" Target="../slideLayouts/slideLayout531.xml"/><Relationship Id="rId14" Type="http://schemas.openxmlformats.org/officeDocument/2006/relationships/slideLayout" Target="../slideLayouts/slideLayout284.xml"/><Relationship Id="rId56" Type="http://schemas.openxmlformats.org/officeDocument/2006/relationships/slideLayout" Target="../slideLayouts/slideLayout326.xml"/><Relationship Id="rId317" Type="http://schemas.openxmlformats.org/officeDocument/2006/relationships/slideLayout" Target="../slideLayouts/slideLayout587.xml"/><Relationship Id="rId98" Type="http://schemas.openxmlformats.org/officeDocument/2006/relationships/slideLayout" Target="../slideLayouts/slideLayout368.xml"/><Relationship Id="rId121" Type="http://schemas.openxmlformats.org/officeDocument/2006/relationships/slideLayout" Target="../slideLayouts/slideLayout391.xml"/><Relationship Id="rId163" Type="http://schemas.openxmlformats.org/officeDocument/2006/relationships/slideLayout" Target="../slideLayouts/slideLayout433.xml"/><Relationship Id="rId219" Type="http://schemas.openxmlformats.org/officeDocument/2006/relationships/slideLayout" Target="../slideLayouts/slideLayout489.xml"/><Relationship Id="rId230" Type="http://schemas.openxmlformats.org/officeDocument/2006/relationships/slideLayout" Target="../slideLayouts/slideLayout500.xml"/><Relationship Id="rId25" Type="http://schemas.openxmlformats.org/officeDocument/2006/relationships/slideLayout" Target="../slideLayouts/slideLayout295.xml"/><Relationship Id="rId46" Type="http://schemas.openxmlformats.org/officeDocument/2006/relationships/slideLayout" Target="../slideLayouts/slideLayout316.xml"/><Relationship Id="rId67" Type="http://schemas.openxmlformats.org/officeDocument/2006/relationships/slideLayout" Target="../slideLayouts/slideLayout337.xml"/><Relationship Id="rId272" Type="http://schemas.openxmlformats.org/officeDocument/2006/relationships/slideLayout" Target="../slideLayouts/slideLayout542.xml"/><Relationship Id="rId293" Type="http://schemas.openxmlformats.org/officeDocument/2006/relationships/slideLayout" Target="../slideLayouts/slideLayout563.xml"/><Relationship Id="rId307" Type="http://schemas.openxmlformats.org/officeDocument/2006/relationships/slideLayout" Target="../slideLayouts/slideLayout577.xml"/><Relationship Id="rId328" Type="http://schemas.openxmlformats.org/officeDocument/2006/relationships/slideLayout" Target="../slideLayouts/slideLayout598.xml"/><Relationship Id="rId349" Type="http://schemas.openxmlformats.org/officeDocument/2006/relationships/slideLayout" Target="../slideLayouts/slideLayout619.xml"/><Relationship Id="rId88" Type="http://schemas.openxmlformats.org/officeDocument/2006/relationships/slideLayout" Target="../slideLayouts/slideLayout358.xml"/><Relationship Id="rId111" Type="http://schemas.openxmlformats.org/officeDocument/2006/relationships/slideLayout" Target="../slideLayouts/slideLayout381.xml"/><Relationship Id="rId132" Type="http://schemas.openxmlformats.org/officeDocument/2006/relationships/slideLayout" Target="../slideLayouts/slideLayout402.xml"/><Relationship Id="rId153" Type="http://schemas.openxmlformats.org/officeDocument/2006/relationships/slideLayout" Target="../slideLayouts/slideLayout423.xml"/><Relationship Id="rId174" Type="http://schemas.openxmlformats.org/officeDocument/2006/relationships/slideLayout" Target="../slideLayouts/slideLayout444.xml"/><Relationship Id="rId195" Type="http://schemas.openxmlformats.org/officeDocument/2006/relationships/slideLayout" Target="../slideLayouts/slideLayout465.xml"/><Relationship Id="rId209" Type="http://schemas.openxmlformats.org/officeDocument/2006/relationships/slideLayout" Target="../slideLayouts/slideLayout479.xml"/><Relationship Id="rId220" Type="http://schemas.openxmlformats.org/officeDocument/2006/relationships/slideLayout" Target="../slideLayouts/slideLayout490.xml"/><Relationship Id="rId241" Type="http://schemas.openxmlformats.org/officeDocument/2006/relationships/slideLayout" Target="../slideLayouts/slideLayout511.xml"/><Relationship Id="rId15" Type="http://schemas.openxmlformats.org/officeDocument/2006/relationships/slideLayout" Target="../slideLayouts/slideLayout285.xml"/><Relationship Id="rId36" Type="http://schemas.openxmlformats.org/officeDocument/2006/relationships/slideLayout" Target="../slideLayouts/slideLayout306.xml"/><Relationship Id="rId57" Type="http://schemas.openxmlformats.org/officeDocument/2006/relationships/slideLayout" Target="../slideLayouts/slideLayout327.xml"/><Relationship Id="rId262" Type="http://schemas.openxmlformats.org/officeDocument/2006/relationships/slideLayout" Target="../slideLayouts/slideLayout532.xml"/><Relationship Id="rId283" Type="http://schemas.openxmlformats.org/officeDocument/2006/relationships/slideLayout" Target="../slideLayouts/slideLayout553.xml"/><Relationship Id="rId318" Type="http://schemas.openxmlformats.org/officeDocument/2006/relationships/slideLayout" Target="../slideLayouts/slideLayout588.xml"/><Relationship Id="rId339" Type="http://schemas.openxmlformats.org/officeDocument/2006/relationships/slideLayout" Target="../slideLayouts/slideLayout609.xml"/><Relationship Id="rId78" Type="http://schemas.openxmlformats.org/officeDocument/2006/relationships/slideLayout" Target="../slideLayouts/slideLayout348.xml"/><Relationship Id="rId99" Type="http://schemas.openxmlformats.org/officeDocument/2006/relationships/slideLayout" Target="../slideLayouts/slideLayout369.xml"/><Relationship Id="rId101" Type="http://schemas.openxmlformats.org/officeDocument/2006/relationships/slideLayout" Target="../slideLayouts/slideLayout371.xml"/><Relationship Id="rId122" Type="http://schemas.openxmlformats.org/officeDocument/2006/relationships/slideLayout" Target="../slideLayouts/slideLayout392.xml"/><Relationship Id="rId143" Type="http://schemas.openxmlformats.org/officeDocument/2006/relationships/slideLayout" Target="../slideLayouts/slideLayout413.xml"/><Relationship Id="rId164" Type="http://schemas.openxmlformats.org/officeDocument/2006/relationships/slideLayout" Target="../slideLayouts/slideLayout434.xml"/><Relationship Id="rId185" Type="http://schemas.openxmlformats.org/officeDocument/2006/relationships/slideLayout" Target="../slideLayouts/slideLayout455.xml"/><Relationship Id="rId350" Type="http://schemas.openxmlformats.org/officeDocument/2006/relationships/slideLayout" Target="../slideLayouts/slideLayout620.xml"/><Relationship Id="rId9" Type="http://schemas.openxmlformats.org/officeDocument/2006/relationships/slideLayout" Target="../slideLayouts/slideLayout279.xml"/><Relationship Id="rId210" Type="http://schemas.openxmlformats.org/officeDocument/2006/relationships/slideLayout" Target="../slideLayouts/slideLayout480.xml"/><Relationship Id="rId26" Type="http://schemas.openxmlformats.org/officeDocument/2006/relationships/slideLayout" Target="../slideLayouts/slideLayout296.xml"/><Relationship Id="rId231" Type="http://schemas.openxmlformats.org/officeDocument/2006/relationships/slideLayout" Target="../slideLayouts/slideLayout501.xml"/><Relationship Id="rId252" Type="http://schemas.openxmlformats.org/officeDocument/2006/relationships/slideLayout" Target="../slideLayouts/slideLayout522.xml"/><Relationship Id="rId273" Type="http://schemas.openxmlformats.org/officeDocument/2006/relationships/slideLayout" Target="../slideLayouts/slideLayout543.xml"/><Relationship Id="rId294" Type="http://schemas.openxmlformats.org/officeDocument/2006/relationships/slideLayout" Target="../slideLayouts/slideLayout564.xml"/><Relationship Id="rId308" Type="http://schemas.openxmlformats.org/officeDocument/2006/relationships/slideLayout" Target="../slideLayouts/slideLayout578.xml"/><Relationship Id="rId329" Type="http://schemas.openxmlformats.org/officeDocument/2006/relationships/slideLayout" Target="../slideLayouts/slideLayout599.xml"/><Relationship Id="rId47" Type="http://schemas.openxmlformats.org/officeDocument/2006/relationships/slideLayout" Target="../slideLayouts/slideLayout317.xml"/><Relationship Id="rId68" Type="http://schemas.openxmlformats.org/officeDocument/2006/relationships/slideLayout" Target="../slideLayouts/slideLayout338.xml"/><Relationship Id="rId89" Type="http://schemas.openxmlformats.org/officeDocument/2006/relationships/slideLayout" Target="../slideLayouts/slideLayout359.xml"/><Relationship Id="rId112" Type="http://schemas.openxmlformats.org/officeDocument/2006/relationships/slideLayout" Target="../slideLayouts/slideLayout382.xml"/><Relationship Id="rId133" Type="http://schemas.openxmlformats.org/officeDocument/2006/relationships/slideLayout" Target="../slideLayouts/slideLayout403.xml"/><Relationship Id="rId154" Type="http://schemas.openxmlformats.org/officeDocument/2006/relationships/slideLayout" Target="../slideLayouts/slideLayout424.xml"/><Relationship Id="rId175" Type="http://schemas.openxmlformats.org/officeDocument/2006/relationships/slideLayout" Target="../slideLayouts/slideLayout445.xml"/><Relationship Id="rId340" Type="http://schemas.openxmlformats.org/officeDocument/2006/relationships/slideLayout" Target="../slideLayouts/slideLayout610.xml"/><Relationship Id="rId196" Type="http://schemas.openxmlformats.org/officeDocument/2006/relationships/slideLayout" Target="../slideLayouts/slideLayout466.xml"/><Relationship Id="rId200" Type="http://schemas.openxmlformats.org/officeDocument/2006/relationships/slideLayout" Target="../slideLayouts/slideLayout470.xml"/><Relationship Id="rId16" Type="http://schemas.openxmlformats.org/officeDocument/2006/relationships/slideLayout" Target="../slideLayouts/slideLayout286.xml"/><Relationship Id="rId221" Type="http://schemas.openxmlformats.org/officeDocument/2006/relationships/slideLayout" Target="../slideLayouts/slideLayout491.xml"/><Relationship Id="rId242" Type="http://schemas.openxmlformats.org/officeDocument/2006/relationships/slideLayout" Target="../slideLayouts/slideLayout512.xml"/><Relationship Id="rId263" Type="http://schemas.openxmlformats.org/officeDocument/2006/relationships/slideLayout" Target="../slideLayouts/slideLayout533.xml"/><Relationship Id="rId284" Type="http://schemas.openxmlformats.org/officeDocument/2006/relationships/slideLayout" Target="../slideLayouts/slideLayout554.xml"/><Relationship Id="rId319" Type="http://schemas.openxmlformats.org/officeDocument/2006/relationships/slideLayout" Target="../slideLayouts/slideLayout589.xml"/><Relationship Id="rId37" Type="http://schemas.openxmlformats.org/officeDocument/2006/relationships/slideLayout" Target="../slideLayouts/slideLayout307.xml"/><Relationship Id="rId58" Type="http://schemas.openxmlformats.org/officeDocument/2006/relationships/slideLayout" Target="../slideLayouts/slideLayout328.xml"/><Relationship Id="rId79" Type="http://schemas.openxmlformats.org/officeDocument/2006/relationships/slideLayout" Target="../slideLayouts/slideLayout349.xml"/><Relationship Id="rId102" Type="http://schemas.openxmlformats.org/officeDocument/2006/relationships/slideLayout" Target="../slideLayouts/slideLayout372.xml"/><Relationship Id="rId123" Type="http://schemas.openxmlformats.org/officeDocument/2006/relationships/slideLayout" Target="../slideLayouts/slideLayout393.xml"/><Relationship Id="rId144" Type="http://schemas.openxmlformats.org/officeDocument/2006/relationships/slideLayout" Target="../slideLayouts/slideLayout414.xml"/><Relationship Id="rId330" Type="http://schemas.openxmlformats.org/officeDocument/2006/relationships/slideLayout" Target="../slideLayouts/slideLayout600.xml"/><Relationship Id="rId90" Type="http://schemas.openxmlformats.org/officeDocument/2006/relationships/slideLayout" Target="../slideLayouts/slideLayout360.xml"/><Relationship Id="rId165" Type="http://schemas.openxmlformats.org/officeDocument/2006/relationships/slideLayout" Target="../slideLayouts/slideLayout435.xml"/><Relationship Id="rId186" Type="http://schemas.openxmlformats.org/officeDocument/2006/relationships/slideLayout" Target="../slideLayouts/slideLayout456.xml"/><Relationship Id="rId351" Type="http://schemas.openxmlformats.org/officeDocument/2006/relationships/slideLayout" Target="../slideLayouts/slideLayout621.xml"/><Relationship Id="rId211" Type="http://schemas.openxmlformats.org/officeDocument/2006/relationships/slideLayout" Target="../slideLayouts/slideLayout481.xml"/><Relationship Id="rId232" Type="http://schemas.openxmlformats.org/officeDocument/2006/relationships/slideLayout" Target="../slideLayouts/slideLayout502.xml"/><Relationship Id="rId253" Type="http://schemas.openxmlformats.org/officeDocument/2006/relationships/slideLayout" Target="../slideLayouts/slideLayout523.xml"/><Relationship Id="rId274" Type="http://schemas.openxmlformats.org/officeDocument/2006/relationships/slideLayout" Target="../slideLayouts/slideLayout544.xml"/><Relationship Id="rId295" Type="http://schemas.openxmlformats.org/officeDocument/2006/relationships/slideLayout" Target="../slideLayouts/slideLayout565.xml"/><Relationship Id="rId309" Type="http://schemas.openxmlformats.org/officeDocument/2006/relationships/slideLayout" Target="../slideLayouts/slideLayout579.xml"/><Relationship Id="rId27" Type="http://schemas.openxmlformats.org/officeDocument/2006/relationships/slideLayout" Target="../slideLayouts/slideLayout297.xml"/><Relationship Id="rId48" Type="http://schemas.openxmlformats.org/officeDocument/2006/relationships/slideLayout" Target="../slideLayouts/slideLayout318.xml"/><Relationship Id="rId69" Type="http://schemas.openxmlformats.org/officeDocument/2006/relationships/slideLayout" Target="../slideLayouts/slideLayout339.xml"/><Relationship Id="rId113" Type="http://schemas.openxmlformats.org/officeDocument/2006/relationships/slideLayout" Target="../slideLayouts/slideLayout383.xml"/><Relationship Id="rId134" Type="http://schemas.openxmlformats.org/officeDocument/2006/relationships/slideLayout" Target="../slideLayouts/slideLayout404.xml"/><Relationship Id="rId320" Type="http://schemas.openxmlformats.org/officeDocument/2006/relationships/slideLayout" Target="../slideLayouts/slideLayout590.xml"/><Relationship Id="rId80" Type="http://schemas.openxmlformats.org/officeDocument/2006/relationships/slideLayout" Target="../slideLayouts/slideLayout350.xml"/><Relationship Id="rId155" Type="http://schemas.openxmlformats.org/officeDocument/2006/relationships/slideLayout" Target="../slideLayouts/slideLayout425.xml"/><Relationship Id="rId176" Type="http://schemas.openxmlformats.org/officeDocument/2006/relationships/slideLayout" Target="../slideLayouts/slideLayout446.xml"/><Relationship Id="rId197" Type="http://schemas.openxmlformats.org/officeDocument/2006/relationships/slideLayout" Target="../slideLayouts/slideLayout467.xml"/><Relationship Id="rId341" Type="http://schemas.openxmlformats.org/officeDocument/2006/relationships/slideLayout" Target="../slideLayouts/slideLayout611.xml"/><Relationship Id="rId201" Type="http://schemas.openxmlformats.org/officeDocument/2006/relationships/slideLayout" Target="../slideLayouts/slideLayout471.xml"/><Relationship Id="rId222" Type="http://schemas.openxmlformats.org/officeDocument/2006/relationships/slideLayout" Target="../slideLayouts/slideLayout492.xml"/><Relationship Id="rId243" Type="http://schemas.openxmlformats.org/officeDocument/2006/relationships/slideLayout" Target="../slideLayouts/slideLayout513.xml"/><Relationship Id="rId264" Type="http://schemas.openxmlformats.org/officeDocument/2006/relationships/slideLayout" Target="../slideLayouts/slideLayout534.xml"/><Relationship Id="rId285" Type="http://schemas.openxmlformats.org/officeDocument/2006/relationships/slideLayout" Target="../slideLayouts/slideLayout555.xml"/><Relationship Id="rId17" Type="http://schemas.openxmlformats.org/officeDocument/2006/relationships/slideLayout" Target="../slideLayouts/slideLayout287.xml"/><Relationship Id="rId38" Type="http://schemas.openxmlformats.org/officeDocument/2006/relationships/slideLayout" Target="../slideLayouts/slideLayout308.xml"/><Relationship Id="rId59" Type="http://schemas.openxmlformats.org/officeDocument/2006/relationships/slideLayout" Target="../slideLayouts/slideLayout329.xml"/><Relationship Id="rId103" Type="http://schemas.openxmlformats.org/officeDocument/2006/relationships/slideLayout" Target="../slideLayouts/slideLayout373.xml"/><Relationship Id="rId124" Type="http://schemas.openxmlformats.org/officeDocument/2006/relationships/slideLayout" Target="../slideLayouts/slideLayout394.xml"/><Relationship Id="rId310" Type="http://schemas.openxmlformats.org/officeDocument/2006/relationships/slideLayout" Target="../slideLayouts/slideLayout580.xml"/><Relationship Id="rId70" Type="http://schemas.openxmlformats.org/officeDocument/2006/relationships/slideLayout" Target="../slideLayouts/slideLayout340.xml"/><Relationship Id="rId91" Type="http://schemas.openxmlformats.org/officeDocument/2006/relationships/slideLayout" Target="../slideLayouts/slideLayout361.xml"/><Relationship Id="rId145" Type="http://schemas.openxmlformats.org/officeDocument/2006/relationships/slideLayout" Target="../slideLayouts/slideLayout415.xml"/><Relationship Id="rId166" Type="http://schemas.openxmlformats.org/officeDocument/2006/relationships/slideLayout" Target="../slideLayouts/slideLayout436.xml"/><Relationship Id="rId187" Type="http://schemas.openxmlformats.org/officeDocument/2006/relationships/slideLayout" Target="../slideLayouts/slideLayout457.xml"/><Relationship Id="rId331" Type="http://schemas.openxmlformats.org/officeDocument/2006/relationships/slideLayout" Target="../slideLayouts/slideLayout601.xml"/><Relationship Id="rId352" Type="http://schemas.openxmlformats.org/officeDocument/2006/relationships/slideLayout" Target="../slideLayouts/slideLayout622.xml"/><Relationship Id="rId1" Type="http://schemas.openxmlformats.org/officeDocument/2006/relationships/slideLayout" Target="../slideLayouts/slideLayout271.xml"/><Relationship Id="rId212" Type="http://schemas.openxmlformats.org/officeDocument/2006/relationships/slideLayout" Target="../slideLayouts/slideLayout482.xml"/><Relationship Id="rId233" Type="http://schemas.openxmlformats.org/officeDocument/2006/relationships/slideLayout" Target="../slideLayouts/slideLayout503.xml"/><Relationship Id="rId254" Type="http://schemas.openxmlformats.org/officeDocument/2006/relationships/slideLayout" Target="../slideLayouts/slideLayout524.xml"/><Relationship Id="rId28" Type="http://schemas.openxmlformats.org/officeDocument/2006/relationships/slideLayout" Target="../slideLayouts/slideLayout298.xml"/><Relationship Id="rId49" Type="http://schemas.openxmlformats.org/officeDocument/2006/relationships/slideLayout" Target="../slideLayouts/slideLayout319.xml"/><Relationship Id="rId114" Type="http://schemas.openxmlformats.org/officeDocument/2006/relationships/slideLayout" Target="../slideLayouts/slideLayout384.xml"/><Relationship Id="rId275" Type="http://schemas.openxmlformats.org/officeDocument/2006/relationships/slideLayout" Target="../slideLayouts/slideLayout545.xml"/><Relationship Id="rId296" Type="http://schemas.openxmlformats.org/officeDocument/2006/relationships/slideLayout" Target="../slideLayouts/slideLayout566.xml"/><Relationship Id="rId300" Type="http://schemas.openxmlformats.org/officeDocument/2006/relationships/slideLayout" Target="../slideLayouts/slideLayout570.xml"/><Relationship Id="rId60" Type="http://schemas.openxmlformats.org/officeDocument/2006/relationships/slideLayout" Target="../slideLayouts/slideLayout330.xml"/><Relationship Id="rId81" Type="http://schemas.openxmlformats.org/officeDocument/2006/relationships/slideLayout" Target="../slideLayouts/slideLayout351.xml"/><Relationship Id="rId135" Type="http://schemas.openxmlformats.org/officeDocument/2006/relationships/slideLayout" Target="../slideLayouts/slideLayout405.xml"/><Relationship Id="rId156" Type="http://schemas.openxmlformats.org/officeDocument/2006/relationships/slideLayout" Target="../slideLayouts/slideLayout426.xml"/><Relationship Id="rId177" Type="http://schemas.openxmlformats.org/officeDocument/2006/relationships/slideLayout" Target="../slideLayouts/slideLayout447.xml"/><Relationship Id="rId198" Type="http://schemas.openxmlformats.org/officeDocument/2006/relationships/slideLayout" Target="../slideLayouts/slideLayout468.xml"/><Relationship Id="rId321" Type="http://schemas.openxmlformats.org/officeDocument/2006/relationships/slideLayout" Target="../slideLayouts/slideLayout591.xml"/><Relationship Id="rId342" Type="http://schemas.openxmlformats.org/officeDocument/2006/relationships/slideLayout" Target="../slideLayouts/slideLayout612.xml"/><Relationship Id="rId202" Type="http://schemas.openxmlformats.org/officeDocument/2006/relationships/slideLayout" Target="../slideLayouts/slideLayout472.xml"/><Relationship Id="rId223" Type="http://schemas.openxmlformats.org/officeDocument/2006/relationships/slideLayout" Target="../slideLayouts/slideLayout493.xml"/><Relationship Id="rId244" Type="http://schemas.openxmlformats.org/officeDocument/2006/relationships/slideLayout" Target="../slideLayouts/slideLayout514.xml"/><Relationship Id="rId18" Type="http://schemas.openxmlformats.org/officeDocument/2006/relationships/slideLayout" Target="../slideLayouts/slideLayout288.xml"/><Relationship Id="rId39" Type="http://schemas.openxmlformats.org/officeDocument/2006/relationships/slideLayout" Target="../slideLayouts/slideLayout309.xml"/><Relationship Id="rId265" Type="http://schemas.openxmlformats.org/officeDocument/2006/relationships/slideLayout" Target="../slideLayouts/slideLayout535.xml"/><Relationship Id="rId286" Type="http://schemas.openxmlformats.org/officeDocument/2006/relationships/slideLayout" Target="../slideLayouts/slideLayout556.xml"/><Relationship Id="rId50" Type="http://schemas.openxmlformats.org/officeDocument/2006/relationships/slideLayout" Target="../slideLayouts/slideLayout320.xml"/><Relationship Id="rId104" Type="http://schemas.openxmlformats.org/officeDocument/2006/relationships/slideLayout" Target="../slideLayouts/slideLayout374.xml"/><Relationship Id="rId125" Type="http://schemas.openxmlformats.org/officeDocument/2006/relationships/slideLayout" Target="../slideLayouts/slideLayout395.xml"/><Relationship Id="rId146" Type="http://schemas.openxmlformats.org/officeDocument/2006/relationships/slideLayout" Target="../slideLayouts/slideLayout416.xml"/><Relationship Id="rId167" Type="http://schemas.openxmlformats.org/officeDocument/2006/relationships/slideLayout" Target="../slideLayouts/slideLayout437.xml"/><Relationship Id="rId188" Type="http://schemas.openxmlformats.org/officeDocument/2006/relationships/slideLayout" Target="../slideLayouts/slideLayout458.xml"/><Relationship Id="rId311" Type="http://schemas.openxmlformats.org/officeDocument/2006/relationships/slideLayout" Target="../slideLayouts/slideLayout581.xml"/><Relationship Id="rId332" Type="http://schemas.openxmlformats.org/officeDocument/2006/relationships/slideLayout" Target="../slideLayouts/slideLayout602.xml"/><Relationship Id="rId353" Type="http://schemas.openxmlformats.org/officeDocument/2006/relationships/slideLayout" Target="../slideLayouts/slideLayout623.xml"/><Relationship Id="rId71" Type="http://schemas.openxmlformats.org/officeDocument/2006/relationships/slideLayout" Target="../slideLayouts/slideLayout341.xml"/><Relationship Id="rId92" Type="http://schemas.openxmlformats.org/officeDocument/2006/relationships/slideLayout" Target="../slideLayouts/slideLayout362.xml"/><Relationship Id="rId213" Type="http://schemas.openxmlformats.org/officeDocument/2006/relationships/slideLayout" Target="../slideLayouts/slideLayout483.xml"/><Relationship Id="rId234" Type="http://schemas.openxmlformats.org/officeDocument/2006/relationships/slideLayout" Target="../slideLayouts/slideLayout504.xml"/><Relationship Id="rId2" Type="http://schemas.openxmlformats.org/officeDocument/2006/relationships/slideLayout" Target="../slideLayouts/slideLayout272.xml"/><Relationship Id="rId29" Type="http://schemas.openxmlformats.org/officeDocument/2006/relationships/slideLayout" Target="../slideLayouts/slideLayout299.xml"/><Relationship Id="rId255" Type="http://schemas.openxmlformats.org/officeDocument/2006/relationships/slideLayout" Target="../slideLayouts/slideLayout525.xml"/><Relationship Id="rId276" Type="http://schemas.openxmlformats.org/officeDocument/2006/relationships/slideLayout" Target="../slideLayouts/slideLayout546.xml"/><Relationship Id="rId297" Type="http://schemas.openxmlformats.org/officeDocument/2006/relationships/slideLayout" Target="../slideLayouts/slideLayout567.xml"/><Relationship Id="rId40" Type="http://schemas.openxmlformats.org/officeDocument/2006/relationships/slideLayout" Target="../slideLayouts/slideLayout310.xml"/><Relationship Id="rId115" Type="http://schemas.openxmlformats.org/officeDocument/2006/relationships/slideLayout" Target="../slideLayouts/slideLayout385.xml"/><Relationship Id="rId136" Type="http://schemas.openxmlformats.org/officeDocument/2006/relationships/slideLayout" Target="../slideLayouts/slideLayout406.xml"/><Relationship Id="rId157" Type="http://schemas.openxmlformats.org/officeDocument/2006/relationships/slideLayout" Target="../slideLayouts/slideLayout427.xml"/><Relationship Id="rId178" Type="http://schemas.openxmlformats.org/officeDocument/2006/relationships/slideLayout" Target="../slideLayouts/slideLayout448.xml"/><Relationship Id="rId301" Type="http://schemas.openxmlformats.org/officeDocument/2006/relationships/slideLayout" Target="../slideLayouts/slideLayout571.xml"/><Relationship Id="rId322" Type="http://schemas.openxmlformats.org/officeDocument/2006/relationships/slideLayout" Target="../slideLayouts/slideLayout592.xml"/><Relationship Id="rId343" Type="http://schemas.openxmlformats.org/officeDocument/2006/relationships/slideLayout" Target="../slideLayouts/slideLayout613.xml"/><Relationship Id="rId61" Type="http://schemas.openxmlformats.org/officeDocument/2006/relationships/slideLayout" Target="../slideLayouts/slideLayout331.xml"/><Relationship Id="rId82" Type="http://schemas.openxmlformats.org/officeDocument/2006/relationships/slideLayout" Target="../slideLayouts/slideLayout352.xml"/><Relationship Id="rId199" Type="http://schemas.openxmlformats.org/officeDocument/2006/relationships/slideLayout" Target="../slideLayouts/slideLayout469.xml"/><Relationship Id="rId203" Type="http://schemas.openxmlformats.org/officeDocument/2006/relationships/slideLayout" Target="../slideLayouts/slideLayout473.xml"/><Relationship Id="rId19" Type="http://schemas.openxmlformats.org/officeDocument/2006/relationships/slideLayout" Target="../slideLayouts/slideLayout289.xml"/><Relationship Id="rId224" Type="http://schemas.openxmlformats.org/officeDocument/2006/relationships/slideLayout" Target="../slideLayouts/slideLayout494.xml"/><Relationship Id="rId245" Type="http://schemas.openxmlformats.org/officeDocument/2006/relationships/slideLayout" Target="../slideLayouts/slideLayout515.xml"/><Relationship Id="rId266" Type="http://schemas.openxmlformats.org/officeDocument/2006/relationships/slideLayout" Target="../slideLayouts/slideLayout536.xml"/><Relationship Id="rId287" Type="http://schemas.openxmlformats.org/officeDocument/2006/relationships/slideLayout" Target="../slideLayouts/slideLayout557.xml"/><Relationship Id="rId30" Type="http://schemas.openxmlformats.org/officeDocument/2006/relationships/slideLayout" Target="../slideLayouts/slideLayout300.xml"/><Relationship Id="rId105" Type="http://schemas.openxmlformats.org/officeDocument/2006/relationships/slideLayout" Target="../slideLayouts/slideLayout375.xml"/><Relationship Id="rId126" Type="http://schemas.openxmlformats.org/officeDocument/2006/relationships/slideLayout" Target="../slideLayouts/slideLayout396.xml"/><Relationship Id="rId147" Type="http://schemas.openxmlformats.org/officeDocument/2006/relationships/slideLayout" Target="../slideLayouts/slideLayout417.xml"/><Relationship Id="rId168" Type="http://schemas.openxmlformats.org/officeDocument/2006/relationships/slideLayout" Target="../slideLayouts/slideLayout438.xml"/><Relationship Id="rId312" Type="http://schemas.openxmlformats.org/officeDocument/2006/relationships/slideLayout" Target="../slideLayouts/slideLayout582.xml"/><Relationship Id="rId333" Type="http://schemas.openxmlformats.org/officeDocument/2006/relationships/slideLayout" Target="../slideLayouts/slideLayout603.xml"/><Relationship Id="rId354" Type="http://schemas.openxmlformats.org/officeDocument/2006/relationships/slideLayout" Target="../slideLayouts/slideLayout624.xml"/><Relationship Id="rId51" Type="http://schemas.openxmlformats.org/officeDocument/2006/relationships/slideLayout" Target="../slideLayouts/slideLayout321.xml"/><Relationship Id="rId72" Type="http://schemas.openxmlformats.org/officeDocument/2006/relationships/slideLayout" Target="../slideLayouts/slideLayout342.xml"/><Relationship Id="rId93" Type="http://schemas.openxmlformats.org/officeDocument/2006/relationships/slideLayout" Target="../slideLayouts/slideLayout363.xml"/><Relationship Id="rId189" Type="http://schemas.openxmlformats.org/officeDocument/2006/relationships/slideLayout" Target="../slideLayouts/slideLayout459.xml"/><Relationship Id="rId3" Type="http://schemas.openxmlformats.org/officeDocument/2006/relationships/slideLayout" Target="../slideLayouts/slideLayout273.xml"/><Relationship Id="rId214" Type="http://schemas.openxmlformats.org/officeDocument/2006/relationships/slideLayout" Target="../slideLayouts/slideLayout484.xml"/><Relationship Id="rId235" Type="http://schemas.openxmlformats.org/officeDocument/2006/relationships/slideLayout" Target="../slideLayouts/slideLayout505.xml"/><Relationship Id="rId256" Type="http://schemas.openxmlformats.org/officeDocument/2006/relationships/slideLayout" Target="../slideLayouts/slideLayout526.xml"/><Relationship Id="rId277" Type="http://schemas.openxmlformats.org/officeDocument/2006/relationships/slideLayout" Target="../slideLayouts/slideLayout547.xml"/><Relationship Id="rId298" Type="http://schemas.openxmlformats.org/officeDocument/2006/relationships/slideLayout" Target="../slideLayouts/slideLayout568.xml"/><Relationship Id="rId116" Type="http://schemas.openxmlformats.org/officeDocument/2006/relationships/slideLayout" Target="../slideLayouts/slideLayout386.xml"/><Relationship Id="rId137" Type="http://schemas.openxmlformats.org/officeDocument/2006/relationships/slideLayout" Target="../slideLayouts/slideLayout407.xml"/><Relationship Id="rId158" Type="http://schemas.openxmlformats.org/officeDocument/2006/relationships/slideLayout" Target="../slideLayouts/slideLayout428.xml"/><Relationship Id="rId302" Type="http://schemas.openxmlformats.org/officeDocument/2006/relationships/slideLayout" Target="../slideLayouts/slideLayout572.xml"/><Relationship Id="rId323" Type="http://schemas.openxmlformats.org/officeDocument/2006/relationships/slideLayout" Target="../slideLayouts/slideLayout593.xml"/><Relationship Id="rId344" Type="http://schemas.openxmlformats.org/officeDocument/2006/relationships/slideLayout" Target="../slideLayouts/slideLayout614.xml"/><Relationship Id="rId20" Type="http://schemas.openxmlformats.org/officeDocument/2006/relationships/slideLayout" Target="../slideLayouts/slideLayout290.xml"/><Relationship Id="rId41" Type="http://schemas.openxmlformats.org/officeDocument/2006/relationships/slideLayout" Target="../slideLayouts/slideLayout311.xml"/><Relationship Id="rId62" Type="http://schemas.openxmlformats.org/officeDocument/2006/relationships/slideLayout" Target="../slideLayouts/slideLayout332.xml"/><Relationship Id="rId83" Type="http://schemas.openxmlformats.org/officeDocument/2006/relationships/slideLayout" Target="../slideLayouts/slideLayout353.xml"/><Relationship Id="rId179" Type="http://schemas.openxmlformats.org/officeDocument/2006/relationships/slideLayout" Target="../slideLayouts/slideLayout449.xml"/><Relationship Id="rId190" Type="http://schemas.openxmlformats.org/officeDocument/2006/relationships/slideLayout" Target="../slideLayouts/slideLayout460.xml"/><Relationship Id="rId204" Type="http://schemas.openxmlformats.org/officeDocument/2006/relationships/slideLayout" Target="../slideLayouts/slideLayout474.xml"/><Relationship Id="rId225" Type="http://schemas.openxmlformats.org/officeDocument/2006/relationships/slideLayout" Target="../slideLayouts/slideLayout495.xml"/><Relationship Id="rId246" Type="http://schemas.openxmlformats.org/officeDocument/2006/relationships/slideLayout" Target="../slideLayouts/slideLayout516.xml"/><Relationship Id="rId267" Type="http://schemas.openxmlformats.org/officeDocument/2006/relationships/slideLayout" Target="../slideLayouts/slideLayout537.xml"/><Relationship Id="rId288" Type="http://schemas.openxmlformats.org/officeDocument/2006/relationships/slideLayout" Target="../slideLayouts/slideLayout558.xml"/><Relationship Id="rId106" Type="http://schemas.openxmlformats.org/officeDocument/2006/relationships/slideLayout" Target="../slideLayouts/slideLayout376.xml"/><Relationship Id="rId127" Type="http://schemas.openxmlformats.org/officeDocument/2006/relationships/slideLayout" Target="../slideLayouts/slideLayout397.xml"/><Relationship Id="rId313" Type="http://schemas.openxmlformats.org/officeDocument/2006/relationships/slideLayout" Target="../slideLayouts/slideLayout583.xml"/><Relationship Id="rId10" Type="http://schemas.openxmlformats.org/officeDocument/2006/relationships/slideLayout" Target="../slideLayouts/slideLayout280.xml"/><Relationship Id="rId31" Type="http://schemas.openxmlformats.org/officeDocument/2006/relationships/slideLayout" Target="../slideLayouts/slideLayout301.xml"/><Relationship Id="rId52" Type="http://schemas.openxmlformats.org/officeDocument/2006/relationships/slideLayout" Target="../slideLayouts/slideLayout322.xml"/><Relationship Id="rId73" Type="http://schemas.openxmlformats.org/officeDocument/2006/relationships/slideLayout" Target="../slideLayouts/slideLayout343.xml"/><Relationship Id="rId94" Type="http://schemas.openxmlformats.org/officeDocument/2006/relationships/slideLayout" Target="../slideLayouts/slideLayout364.xml"/><Relationship Id="rId148" Type="http://schemas.openxmlformats.org/officeDocument/2006/relationships/slideLayout" Target="../slideLayouts/slideLayout418.xml"/><Relationship Id="rId169" Type="http://schemas.openxmlformats.org/officeDocument/2006/relationships/slideLayout" Target="../slideLayouts/slideLayout439.xml"/><Relationship Id="rId334" Type="http://schemas.openxmlformats.org/officeDocument/2006/relationships/slideLayout" Target="../slideLayouts/slideLayout604.xml"/><Relationship Id="rId355" Type="http://schemas.openxmlformats.org/officeDocument/2006/relationships/slideLayout" Target="../slideLayouts/slideLayout625.xml"/><Relationship Id="rId4" Type="http://schemas.openxmlformats.org/officeDocument/2006/relationships/slideLayout" Target="../slideLayouts/slideLayout274.xml"/><Relationship Id="rId180" Type="http://schemas.openxmlformats.org/officeDocument/2006/relationships/slideLayout" Target="../slideLayouts/slideLayout450.xml"/><Relationship Id="rId215" Type="http://schemas.openxmlformats.org/officeDocument/2006/relationships/slideLayout" Target="../slideLayouts/slideLayout485.xml"/><Relationship Id="rId236" Type="http://schemas.openxmlformats.org/officeDocument/2006/relationships/slideLayout" Target="../slideLayouts/slideLayout506.xml"/><Relationship Id="rId257" Type="http://schemas.openxmlformats.org/officeDocument/2006/relationships/slideLayout" Target="../slideLayouts/slideLayout527.xml"/><Relationship Id="rId278" Type="http://schemas.openxmlformats.org/officeDocument/2006/relationships/slideLayout" Target="../slideLayouts/slideLayout548.xml"/><Relationship Id="rId303" Type="http://schemas.openxmlformats.org/officeDocument/2006/relationships/slideLayout" Target="../slideLayouts/slideLayout573.xml"/><Relationship Id="rId42" Type="http://schemas.openxmlformats.org/officeDocument/2006/relationships/slideLayout" Target="../slideLayouts/slideLayout312.xml"/><Relationship Id="rId84" Type="http://schemas.openxmlformats.org/officeDocument/2006/relationships/slideLayout" Target="../slideLayouts/slideLayout354.xml"/><Relationship Id="rId138" Type="http://schemas.openxmlformats.org/officeDocument/2006/relationships/slideLayout" Target="../slideLayouts/slideLayout408.xml"/><Relationship Id="rId345" Type="http://schemas.openxmlformats.org/officeDocument/2006/relationships/slideLayout" Target="../slideLayouts/slideLayout615.xml"/><Relationship Id="rId191" Type="http://schemas.openxmlformats.org/officeDocument/2006/relationships/slideLayout" Target="../slideLayouts/slideLayout461.xml"/><Relationship Id="rId205" Type="http://schemas.openxmlformats.org/officeDocument/2006/relationships/slideLayout" Target="../slideLayouts/slideLayout475.xml"/><Relationship Id="rId247" Type="http://schemas.openxmlformats.org/officeDocument/2006/relationships/slideLayout" Target="../slideLayouts/slideLayout517.xml"/><Relationship Id="rId107" Type="http://schemas.openxmlformats.org/officeDocument/2006/relationships/slideLayout" Target="../slideLayouts/slideLayout377.xml"/><Relationship Id="rId289" Type="http://schemas.openxmlformats.org/officeDocument/2006/relationships/slideLayout" Target="../slideLayouts/slideLayout559.xml"/><Relationship Id="rId11" Type="http://schemas.openxmlformats.org/officeDocument/2006/relationships/slideLayout" Target="../slideLayouts/slideLayout281.xml"/><Relationship Id="rId53" Type="http://schemas.openxmlformats.org/officeDocument/2006/relationships/slideLayout" Target="../slideLayouts/slideLayout323.xml"/><Relationship Id="rId149" Type="http://schemas.openxmlformats.org/officeDocument/2006/relationships/slideLayout" Target="../slideLayouts/slideLayout419.xml"/><Relationship Id="rId314" Type="http://schemas.openxmlformats.org/officeDocument/2006/relationships/slideLayout" Target="../slideLayouts/slideLayout584.xml"/><Relationship Id="rId356" Type="http://schemas.openxmlformats.org/officeDocument/2006/relationships/slideLayout" Target="../slideLayouts/slideLayout626.xml"/><Relationship Id="rId95" Type="http://schemas.openxmlformats.org/officeDocument/2006/relationships/slideLayout" Target="../slideLayouts/slideLayout365.xml"/><Relationship Id="rId160" Type="http://schemas.openxmlformats.org/officeDocument/2006/relationships/slideLayout" Target="../slideLayouts/slideLayout430.xml"/><Relationship Id="rId216" Type="http://schemas.openxmlformats.org/officeDocument/2006/relationships/slideLayout" Target="../slideLayouts/slideLayout486.xml"/><Relationship Id="rId258" Type="http://schemas.openxmlformats.org/officeDocument/2006/relationships/slideLayout" Target="../slideLayouts/slideLayout528.xml"/><Relationship Id="rId22" Type="http://schemas.openxmlformats.org/officeDocument/2006/relationships/slideLayout" Target="../slideLayouts/slideLayout292.xml"/><Relationship Id="rId64" Type="http://schemas.openxmlformats.org/officeDocument/2006/relationships/slideLayout" Target="../slideLayouts/slideLayout334.xml"/><Relationship Id="rId118" Type="http://schemas.openxmlformats.org/officeDocument/2006/relationships/slideLayout" Target="../slideLayouts/slideLayout388.xml"/><Relationship Id="rId325" Type="http://schemas.openxmlformats.org/officeDocument/2006/relationships/slideLayout" Target="../slideLayouts/slideLayout595.xml"/><Relationship Id="rId171" Type="http://schemas.openxmlformats.org/officeDocument/2006/relationships/slideLayout" Target="../slideLayouts/slideLayout441.xml"/><Relationship Id="rId227" Type="http://schemas.openxmlformats.org/officeDocument/2006/relationships/slideLayout" Target="../slideLayouts/slideLayout497.xml"/><Relationship Id="rId269" Type="http://schemas.openxmlformats.org/officeDocument/2006/relationships/slideLayout" Target="../slideLayouts/slideLayout539.xml"/><Relationship Id="rId33" Type="http://schemas.openxmlformats.org/officeDocument/2006/relationships/slideLayout" Target="../slideLayouts/slideLayout303.xml"/><Relationship Id="rId129" Type="http://schemas.openxmlformats.org/officeDocument/2006/relationships/slideLayout" Target="../slideLayouts/slideLayout399.xml"/><Relationship Id="rId280" Type="http://schemas.openxmlformats.org/officeDocument/2006/relationships/slideLayout" Target="../slideLayouts/slideLayout550.xml"/><Relationship Id="rId336" Type="http://schemas.openxmlformats.org/officeDocument/2006/relationships/slideLayout" Target="../slideLayouts/slideLayout606.xml"/><Relationship Id="rId75" Type="http://schemas.openxmlformats.org/officeDocument/2006/relationships/slideLayout" Target="../slideLayouts/slideLayout345.xml"/><Relationship Id="rId140" Type="http://schemas.openxmlformats.org/officeDocument/2006/relationships/slideLayout" Target="../slideLayouts/slideLayout410.xml"/><Relationship Id="rId182" Type="http://schemas.openxmlformats.org/officeDocument/2006/relationships/slideLayout" Target="../slideLayouts/slideLayout452.xml"/><Relationship Id="rId6" Type="http://schemas.openxmlformats.org/officeDocument/2006/relationships/slideLayout" Target="../slideLayouts/slideLayout276.xml"/><Relationship Id="rId238" Type="http://schemas.openxmlformats.org/officeDocument/2006/relationships/slideLayout" Target="../slideLayouts/slideLayout508.xml"/><Relationship Id="rId291" Type="http://schemas.openxmlformats.org/officeDocument/2006/relationships/slideLayout" Target="../slideLayouts/slideLayout561.xml"/><Relationship Id="rId305" Type="http://schemas.openxmlformats.org/officeDocument/2006/relationships/slideLayout" Target="../slideLayouts/slideLayout575.xml"/><Relationship Id="rId347" Type="http://schemas.openxmlformats.org/officeDocument/2006/relationships/slideLayout" Target="../slideLayouts/slideLayout617.xml"/><Relationship Id="rId44" Type="http://schemas.openxmlformats.org/officeDocument/2006/relationships/slideLayout" Target="../slideLayouts/slideLayout314.xml"/><Relationship Id="rId86" Type="http://schemas.openxmlformats.org/officeDocument/2006/relationships/slideLayout" Target="../slideLayouts/slideLayout356.xml"/><Relationship Id="rId151" Type="http://schemas.openxmlformats.org/officeDocument/2006/relationships/slideLayout" Target="../slideLayouts/slideLayout421.xml"/><Relationship Id="rId193" Type="http://schemas.openxmlformats.org/officeDocument/2006/relationships/slideLayout" Target="../slideLayouts/slideLayout463.xml"/><Relationship Id="rId207" Type="http://schemas.openxmlformats.org/officeDocument/2006/relationships/slideLayout" Target="../slideLayouts/slideLayout477.xml"/><Relationship Id="rId249" Type="http://schemas.openxmlformats.org/officeDocument/2006/relationships/slideLayout" Target="../slideLayouts/slideLayout519.xml"/><Relationship Id="rId13" Type="http://schemas.openxmlformats.org/officeDocument/2006/relationships/slideLayout" Target="../slideLayouts/slideLayout283.xml"/><Relationship Id="rId109" Type="http://schemas.openxmlformats.org/officeDocument/2006/relationships/slideLayout" Target="../slideLayouts/slideLayout379.xml"/><Relationship Id="rId260" Type="http://schemas.openxmlformats.org/officeDocument/2006/relationships/slideLayout" Target="../slideLayouts/slideLayout530.xml"/><Relationship Id="rId316" Type="http://schemas.openxmlformats.org/officeDocument/2006/relationships/slideLayout" Target="../slideLayouts/slideLayout586.xml"/><Relationship Id="rId55" Type="http://schemas.openxmlformats.org/officeDocument/2006/relationships/slideLayout" Target="../slideLayouts/slideLayout325.xml"/><Relationship Id="rId97" Type="http://schemas.openxmlformats.org/officeDocument/2006/relationships/slideLayout" Target="../slideLayouts/slideLayout367.xml"/><Relationship Id="rId120" Type="http://schemas.openxmlformats.org/officeDocument/2006/relationships/slideLayout" Target="../slideLayouts/slideLayout390.xml"/><Relationship Id="rId358" Type="http://schemas.openxmlformats.org/officeDocument/2006/relationships/image" Target="../media/image18.png"/><Relationship Id="rId162" Type="http://schemas.openxmlformats.org/officeDocument/2006/relationships/slideLayout" Target="../slideLayouts/slideLayout432.xml"/><Relationship Id="rId218" Type="http://schemas.openxmlformats.org/officeDocument/2006/relationships/slideLayout" Target="../slideLayouts/slideLayout488.xml"/><Relationship Id="rId271" Type="http://schemas.openxmlformats.org/officeDocument/2006/relationships/slideLayout" Target="../slideLayouts/slideLayout541.xml"/><Relationship Id="rId24" Type="http://schemas.openxmlformats.org/officeDocument/2006/relationships/slideLayout" Target="../slideLayouts/slideLayout294.xml"/><Relationship Id="rId66" Type="http://schemas.openxmlformats.org/officeDocument/2006/relationships/slideLayout" Target="../slideLayouts/slideLayout336.xml"/><Relationship Id="rId131" Type="http://schemas.openxmlformats.org/officeDocument/2006/relationships/slideLayout" Target="../slideLayouts/slideLayout401.xml"/><Relationship Id="rId327" Type="http://schemas.openxmlformats.org/officeDocument/2006/relationships/slideLayout" Target="../slideLayouts/slideLayout597.xml"/><Relationship Id="rId173" Type="http://schemas.openxmlformats.org/officeDocument/2006/relationships/slideLayout" Target="../slideLayouts/slideLayout443.xml"/><Relationship Id="rId229" Type="http://schemas.openxmlformats.org/officeDocument/2006/relationships/slideLayout" Target="../slideLayouts/slideLayout499.xml"/><Relationship Id="rId240" Type="http://schemas.openxmlformats.org/officeDocument/2006/relationships/slideLayout" Target="../slideLayouts/slideLayout510.xml"/><Relationship Id="rId35" Type="http://schemas.openxmlformats.org/officeDocument/2006/relationships/slideLayout" Target="../slideLayouts/slideLayout305.xml"/><Relationship Id="rId77" Type="http://schemas.openxmlformats.org/officeDocument/2006/relationships/slideLayout" Target="../slideLayouts/slideLayout347.xml"/><Relationship Id="rId100" Type="http://schemas.openxmlformats.org/officeDocument/2006/relationships/slideLayout" Target="../slideLayouts/slideLayout370.xml"/><Relationship Id="rId282" Type="http://schemas.openxmlformats.org/officeDocument/2006/relationships/slideLayout" Target="../slideLayouts/slideLayout552.xml"/><Relationship Id="rId338" Type="http://schemas.openxmlformats.org/officeDocument/2006/relationships/slideLayout" Target="../slideLayouts/slideLayout608.xml"/><Relationship Id="rId8" Type="http://schemas.openxmlformats.org/officeDocument/2006/relationships/slideLayout" Target="../slideLayouts/slideLayout278.xml"/><Relationship Id="rId142" Type="http://schemas.openxmlformats.org/officeDocument/2006/relationships/slideLayout" Target="../slideLayouts/slideLayout412.xml"/><Relationship Id="rId184" Type="http://schemas.openxmlformats.org/officeDocument/2006/relationships/slideLayout" Target="../slideLayouts/slideLayout454.xml"/><Relationship Id="rId251" Type="http://schemas.openxmlformats.org/officeDocument/2006/relationships/slideLayout" Target="../slideLayouts/slideLayout52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theme" Target="../theme/theme29.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slideLayout" Target="../slideLayouts/slideLayout651.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slideLayout" Target="../slideLayouts/slideLayout650.xml"/><Relationship Id="rId2" Type="http://schemas.openxmlformats.org/officeDocument/2006/relationships/slideLayout" Target="../slideLayouts/slideLayout640.xml"/><Relationship Id="rId16" Type="http://schemas.openxmlformats.org/officeDocument/2006/relationships/theme" Target="../theme/theme3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slideLayout" Target="../slideLayouts/slideLayout65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slideLayout" Target="../slideLayouts/slideLayout6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0648013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4170003"/>
      </p:ext>
    </p:extLst>
  </p:cSld>
  <p:clrMap bg1="dk2" tx1="lt1" bg2="dk1" tx2="lt2" accent1="accent1" accent2="accent2" accent3="accent3" accent4="accent4" accent5="accent5" accent6="accent6" hlink="hlink" folHlink="folHlink"/>
  <p:sldLayoutIdLst>
    <p:sldLayoutId id="2147483888" r:id="rId1"/>
    <p:sldLayoutId id="2147483889"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259175843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84D8BD30-11AA-8F46-ADCB-9EFF88C54187}"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848640667"/>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90148938"/>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207676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361820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751565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097389511"/>
      </p:ext>
    </p:extLst>
  </p:cSld>
  <p:clrMap bg1="lt1" tx1="dk1" bg2="lt2" tx2="dk2" accent1="accent1" accent2="accent2" accent3="accent3" accent4="accent4" accent5="accent5" accent6="accent6" hlink="hlink" folHlink="folHlink"/>
  <p:sldLayoutIdLst>
    <p:sldLayoutId id="214748398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2CEEB2E-12AC-4A4B-932F-60DBCA00C112}" type="slidenum">
              <a:rPr lang="en-US"/>
              <a:pPr>
                <a:defRPr/>
              </a:pPr>
              <a:t>‹#›</a:t>
            </a:fld>
            <a:endParaRPr lang="en-US"/>
          </a:p>
        </p:txBody>
      </p:sp>
    </p:spTree>
    <p:extLst>
      <p:ext uri="{BB962C8B-B14F-4D97-AF65-F5344CB8AC3E}">
        <p14:creationId xmlns:p14="http://schemas.microsoft.com/office/powerpoint/2010/main" val="337780185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FDE1D24-EC64-5245-B545-4FD44009717F}" type="slidenum">
              <a:rPr lang="en-US"/>
              <a:pPr>
                <a:defRPr/>
              </a:pPr>
              <a:t>‹#›</a:t>
            </a:fld>
            <a:endParaRPr lang="en-US"/>
          </a:p>
        </p:txBody>
      </p:sp>
    </p:spTree>
    <p:extLst>
      <p:ext uri="{BB962C8B-B14F-4D97-AF65-F5344CB8AC3E}">
        <p14:creationId xmlns:p14="http://schemas.microsoft.com/office/powerpoint/2010/main" val="11114107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518FB2AF-CD62-A548-A6F0-EA8F192BFC1E}" type="slidenum">
              <a:rPr lang="en-US"/>
              <a:pPr>
                <a:defRPr/>
              </a:pPr>
              <a:t>‹#›</a:t>
            </a:fld>
            <a:endParaRPr lang="en-US"/>
          </a:p>
        </p:txBody>
      </p:sp>
    </p:spTree>
    <p:extLst>
      <p:ext uri="{BB962C8B-B14F-4D97-AF65-F5344CB8AC3E}">
        <p14:creationId xmlns:p14="http://schemas.microsoft.com/office/powerpoint/2010/main" val="277061583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9C15E6F6-2AC8-B148-858E-6ABF250F6CEF}" type="slidenum">
              <a:rPr lang="en-US"/>
              <a:pPr>
                <a:defRPr/>
              </a:pPr>
              <a:t>‹#›</a:t>
            </a:fld>
            <a:endParaRPr lang="en-US"/>
          </a:p>
        </p:txBody>
      </p:sp>
    </p:spTree>
    <p:extLst>
      <p:ext uri="{BB962C8B-B14F-4D97-AF65-F5344CB8AC3E}">
        <p14:creationId xmlns:p14="http://schemas.microsoft.com/office/powerpoint/2010/main" val="613697562"/>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7326D1BA-7328-2C49-B781-149B2719C0B1}" type="slidenum">
              <a:rPr lang="en-US"/>
              <a:pPr>
                <a:defRPr/>
              </a:pPr>
              <a:t>‹#›</a:t>
            </a:fld>
            <a:endParaRPr lang="en-US"/>
          </a:p>
        </p:txBody>
      </p:sp>
    </p:spTree>
    <p:extLst>
      <p:ext uri="{BB962C8B-B14F-4D97-AF65-F5344CB8AC3E}">
        <p14:creationId xmlns:p14="http://schemas.microsoft.com/office/powerpoint/2010/main" val="307916252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6BDC1D56-9600-DE4D-89C7-4981D98DF353}" type="slidenum">
              <a:rPr lang="en-US"/>
              <a:pPr>
                <a:defRPr/>
              </a:pPr>
              <a:t>‹#›</a:t>
            </a:fld>
            <a:endParaRPr lang="en-US"/>
          </a:p>
        </p:txBody>
      </p:sp>
    </p:spTree>
    <p:extLst>
      <p:ext uri="{BB962C8B-B14F-4D97-AF65-F5344CB8AC3E}">
        <p14:creationId xmlns:p14="http://schemas.microsoft.com/office/powerpoint/2010/main" val="375462566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48C64B4A-D458-5547-B65F-FF6621237012}" type="slidenum">
              <a:rPr lang="en-US"/>
              <a:pPr>
                <a:defRPr/>
              </a:pPr>
              <a:t>‹#›</a:t>
            </a:fld>
            <a:endParaRPr lang="en-US"/>
          </a:p>
        </p:txBody>
      </p:sp>
    </p:spTree>
    <p:extLst>
      <p:ext uri="{BB962C8B-B14F-4D97-AF65-F5344CB8AC3E}">
        <p14:creationId xmlns:p14="http://schemas.microsoft.com/office/powerpoint/2010/main" val="897019333"/>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51718A61-3ADC-BF44-BFB4-F10ACDAE19D5}" type="slidenum">
              <a:rPr lang="en-US"/>
              <a:pPr>
                <a:defRPr/>
              </a:pPr>
              <a:t>‹#›</a:t>
            </a:fld>
            <a:endParaRPr lang="en-US"/>
          </a:p>
        </p:txBody>
      </p:sp>
    </p:spTree>
    <p:extLst>
      <p:ext uri="{BB962C8B-B14F-4D97-AF65-F5344CB8AC3E}">
        <p14:creationId xmlns:p14="http://schemas.microsoft.com/office/powerpoint/2010/main" val="560719876"/>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A9C8BB31-E293-454D-8112-CC985EECDE5C}" type="slidenum">
              <a:rPr lang="en-US"/>
              <a:pPr>
                <a:defRPr/>
              </a:pPr>
              <a:t>‹#›</a:t>
            </a:fld>
            <a:endParaRPr lang="en-US"/>
          </a:p>
        </p:txBody>
      </p:sp>
    </p:spTree>
    <p:extLst>
      <p:ext uri="{BB962C8B-B14F-4D97-AF65-F5344CB8AC3E}">
        <p14:creationId xmlns:p14="http://schemas.microsoft.com/office/powerpoint/2010/main" val="3385781869"/>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rotWithShape="1">
          <a:blip r:embed="rId35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83176695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123"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 id="2147484133" r:id="rId42"/>
    <p:sldLayoutId id="2147484134" r:id="rId43"/>
    <p:sldLayoutId id="2147484135" r:id="rId44"/>
    <p:sldLayoutId id="2147484136" r:id="rId45"/>
    <p:sldLayoutId id="2147484137" r:id="rId46"/>
    <p:sldLayoutId id="2147484138" r:id="rId47"/>
    <p:sldLayoutId id="2147484139" r:id="rId48"/>
    <p:sldLayoutId id="2147484140" r:id="rId49"/>
    <p:sldLayoutId id="2147484141" r:id="rId50"/>
    <p:sldLayoutId id="2147484142" r:id="rId51"/>
    <p:sldLayoutId id="2147484143" r:id="rId52"/>
    <p:sldLayoutId id="2147484144" r:id="rId53"/>
    <p:sldLayoutId id="2147484145" r:id="rId54"/>
    <p:sldLayoutId id="2147484146" r:id="rId55"/>
    <p:sldLayoutId id="2147484147" r:id="rId56"/>
    <p:sldLayoutId id="2147484148" r:id="rId57"/>
    <p:sldLayoutId id="2147484149" r:id="rId58"/>
    <p:sldLayoutId id="2147484150" r:id="rId59"/>
    <p:sldLayoutId id="2147484151" r:id="rId60"/>
    <p:sldLayoutId id="2147484152" r:id="rId61"/>
    <p:sldLayoutId id="2147484153" r:id="rId62"/>
    <p:sldLayoutId id="2147484154" r:id="rId63"/>
    <p:sldLayoutId id="2147484155" r:id="rId64"/>
    <p:sldLayoutId id="2147484156" r:id="rId65"/>
    <p:sldLayoutId id="2147484157" r:id="rId66"/>
    <p:sldLayoutId id="2147484158" r:id="rId67"/>
    <p:sldLayoutId id="2147484159" r:id="rId68"/>
    <p:sldLayoutId id="2147484160" r:id="rId69"/>
    <p:sldLayoutId id="2147484161" r:id="rId70"/>
    <p:sldLayoutId id="2147484162" r:id="rId71"/>
    <p:sldLayoutId id="2147484163" r:id="rId72"/>
    <p:sldLayoutId id="2147484164" r:id="rId73"/>
    <p:sldLayoutId id="2147484165" r:id="rId74"/>
    <p:sldLayoutId id="2147484166" r:id="rId75"/>
    <p:sldLayoutId id="2147484167" r:id="rId76"/>
    <p:sldLayoutId id="2147484168" r:id="rId77"/>
    <p:sldLayoutId id="2147484169" r:id="rId78"/>
    <p:sldLayoutId id="2147484170" r:id="rId79"/>
    <p:sldLayoutId id="2147484171" r:id="rId80"/>
    <p:sldLayoutId id="2147484172" r:id="rId81"/>
    <p:sldLayoutId id="2147484173" r:id="rId82"/>
    <p:sldLayoutId id="2147484174" r:id="rId83"/>
    <p:sldLayoutId id="2147484175" r:id="rId84"/>
    <p:sldLayoutId id="2147484176" r:id="rId85"/>
    <p:sldLayoutId id="2147484177" r:id="rId86"/>
    <p:sldLayoutId id="2147484178" r:id="rId87"/>
    <p:sldLayoutId id="2147484179" r:id="rId88"/>
    <p:sldLayoutId id="2147484180" r:id="rId89"/>
    <p:sldLayoutId id="2147484181" r:id="rId90"/>
    <p:sldLayoutId id="2147484182" r:id="rId91"/>
    <p:sldLayoutId id="2147484183" r:id="rId92"/>
    <p:sldLayoutId id="2147484184" r:id="rId93"/>
    <p:sldLayoutId id="2147484185" r:id="rId94"/>
    <p:sldLayoutId id="2147484186" r:id="rId95"/>
    <p:sldLayoutId id="2147484187" r:id="rId96"/>
    <p:sldLayoutId id="2147484188" r:id="rId97"/>
    <p:sldLayoutId id="2147484189" r:id="rId98"/>
    <p:sldLayoutId id="2147484190" r:id="rId99"/>
    <p:sldLayoutId id="2147484191" r:id="rId100"/>
    <p:sldLayoutId id="2147484192" r:id="rId101"/>
    <p:sldLayoutId id="2147484193" r:id="rId102"/>
    <p:sldLayoutId id="2147484194" r:id="rId103"/>
    <p:sldLayoutId id="2147484195" r:id="rId104"/>
    <p:sldLayoutId id="2147484196" r:id="rId105"/>
    <p:sldLayoutId id="2147484197" r:id="rId106"/>
    <p:sldLayoutId id="2147484198" r:id="rId107"/>
    <p:sldLayoutId id="2147484199" r:id="rId108"/>
    <p:sldLayoutId id="2147484200" r:id="rId109"/>
    <p:sldLayoutId id="2147484201" r:id="rId110"/>
    <p:sldLayoutId id="2147484202" r:id="rId111"/>
    <p:sldLayoutId id="2147484203" r:id="rId112"/>
    <p:sldLayoutId id="2147484204" r:id="rId113"/>
    <p:sldLayoutId id="2147484205" r:id="rId114"/>
    <p:sldLayoutId id="2147484206" r:id="rId115"/>
    <p:sldLayoutId id="2147484207" r:id="rId116"/>
    <p:sldLayoutId id="2147484208" r:id="rId117"/>
    <p:sldLayoutId id="2147484209" r:id="rId118"/>
    <p:sldLayoutId id="2147484210" r:id="rId119"/>
    <p:sldLayoutId id="2147484211" r:id="rId120"/>
    <p:sldLayoutId id="2147484212" r:id="rId121"/>
    <p:sldLayoutId id="2147484213" r:id="rId122"/>
    <p:sldLayoutId id="2147484214" r:id="rId123"/>
    <p:sldLayoutId id="2147484215" r:id="rId124"/>
    <p:sldLayoutId id="2147484216" r:id="rId125"/>
    <p:sldLayoutId id="2147484217" r:id="rId126"/>
    <p:sldLayoutId id="2147484218" r:id="rId127"/>
    <p:sldLayoutId id="2147484219" r:id="rId128"/>
    <p:sldLayoutId id="2147484220" r:id="rId129"/>
    <p:sldLayoutId id="2147484221" r:id="rId130"/>
    <p:sldLayoutId id="2147484222" r:id="rId131"/>
    <p:sldLayoutId id="2147484223" r:id="rId132"/>
    <p:sldLayoutId id="2147484224" r:id="rId133"/>
    <p:sldLayoutId id="2147484225" r:id="rId134"/>
    <p:sldLayoutId id="2147484226" r:id="rId135"/>
    <p:sldLayoutId id="2147484227" r:id="rId136"/>
    <p:sldLayoutId id="2147484228" r:id="rId137"/>
    <p:sldLayoutId id="2147484229" r:id="rId138"/>
    <p:sldLayoutId id="2147484230" r:id="rId139"/>
    <p:sldLayoutId id="2147484231" r:id="rId140"/>
    <p:sldLayoutId id="2147484232" r:id="rId141"/>
    <p:sldLayoutId id="2147484233" r:id="rId142"/>
    <p:sldLayoutId id="2147484234" r:id="rId143"/>
    <p:sldLayoutId id="2147484235" r:id="rId144"/>
    <p:sldLayoutId id="2147484236" r:id="rId145"/>
    <p:sldLayoutId id="2147484237" r:id="rId146"/>
    <p:sldLayoutId id="2147484238" r:id="rId147"/>
    <p:sldLayoutId id="2147484239" r:id="rId148"/>
    <p:sldLayoutId id="2147484240" r:id="rId149"/>
    <p:sldLayoutId id="2147484241" r:id="rId150"/>
    <p:sldLayoutId id="2147484242" r:id="rId151"/>
    <p:sldLayoutId id="2147484243" r:id="rId152"/>
    <p:sldLayoutId id="2147484244" r:id="rId153"/>
    <p:sldLayoutId id="2147484245" r:id="rId154"/>
    <p:sldLayoutId id="2147484246" r:id="rId155"/>
    <p:sldLayoutId id="2147484247" r:id="rId156"/>
    <p:sldLayoutId id="2147484248" r:id="rId157"/>
    <p:sldLayoutId id="2147484249" r:id="rId158"/>
    <p:sldLayoutId id="2147484250" r:id="rId159"/>
    <p:sldLayoutId id="2147484251" r:id="rId160"/>
    <p:sldLayoutId id="2147484252" r:id="rId161"/>
    <p:sldLayoutId id="2147484253" r:id="rId162"/>
    <p:sldLayoutId id="2147484254" r:id="rId163"/>
    <p:sldLayoutId id="2147484255" r:id="rId164"/>
    <p:sldLayoutId id="2147484256" r:id="rId165"/>
    <p:sldLayoutId id="2147484257" r:id="rId166"/>
    <p:sldLayoutId id="2147484258" r:id="rId167"/>
    <p:sldLayoutId id="2147484259" r:id="rId168"/>
    <p:sldLayoutId id="2147484260" r:id="rId169"/>
    <p:sldLayoutId id="2147484261" r:id="rId170"/>
    <p:sldLayoutId id="2147484262" r:id="rId171"/>
    <p:sldLayoutId id="2147484263" r:id="rId172"/>
    <p:sldLayoutId id="2147484264" r:id="rId173"/>
    <p:sldLayoutId id="2147484265" r:id="rId174"/>
    <p:sldLayoutId id="2147484266" r:id="rId175"/>
    <p:sldLayoutId id="2147484267" r:id="rId176"/>
    <p:sldLayoutId id="2147484268" r:id="rId177"/>
    <p:sldLayoutId id="2147484269" r:id="rId178"/>
    <p:sldLayoutId id="2147484270" r:id="rId179"/>
    <p:sldLayoutId id="2147484271" r:id="rId180"/>
    <p:sldLayoutId id="2147484272" r:id="rId181"/>
    <p:sldLayoutId id="2147484273" r:id="rId182"/>
    <p:sldLayoutId id="2147484274" r:id="rId183"/>
    <p:sldLayoutId id="2147484275" r:id="rId184"/>
    <p:sldLayoutId id="2147484276" r:id="rId185"/>
    <p:sldLayoutId id="2147484277" r:id="rId186"/>
    <p:sldLayoutId id="2147484278" r:id="rId187"/>
    <p:sldLayoutId id="2147484279" r:id="rId188"/>
    <p:sldLayoutId id="2147484280" r:id="rId189"/>
    <p:sldLayoutId id="2147484281" r:id="rId190"/>
    <p:sldLayoutId id="2147484282" r:id="rId191"/>
    <p:sldLayoutId id="2147484283" r:id="rId192"/>
    <p:sldLayoutId id="2147484284" r:id="rId193"/>
    <p:sldLayoutId id="2147484285" r:id="rId194"/>
    <p:sldLayoutId id="2147484286" r:id="rId195"/>
    <p:sldLayoutId id="2147484287" r:id="rId196"/>
    <p:sldLayoutId id="2147484288" r:id="rId197"/>
    <p:sldLayoutId id="2147484289" r:id="rId198"/>
    <p:sldLayoutId id="2147484290" r:id="rId199"/>
    <p:sldLayoutId id="2147484291" r:id="rId200"/>
    <p:sldLayoutId id="2147484292" r:id="rId201"/>
    <p:sldLayoutId id="2147484293" r:id="rId202"/>
    <p:sldLayoutId id="2147484294" r:id="rId203"/>
    <p:sldLayoutId id="2147484295" r:id="rId204"/>
    <p:sldLayoutId id="2147484296" r:id="rId205"/>
    <p:sldLayoutId id="2147484297" r:id="rId206"/>
    <p:sldLayoutId id="2147484298" r:id="rId207"/>
    <p:sldLayoutId id="2147484299" r:id="rId208"/>
    <p:sldLayoutId id="2147484300" r:id="rId209"/>
    <p:sldLayoutId id="2147484301" r:id="rId210"/>
    <p:sldLayoutId id="2147484302" r:id="rId211"/>
    <p:sldLayoutId id="2147484303" r:id="rId212"/>
    <p:sldLayoutId id="2147484304" r:id="rId213"/>
    <p:sldLayoutId id="2147484305" r:id="rId214"/>
    <p:sldLayoutId id="2147484306" r:id="rId215"/>
    <p:sldLayoutId id="2147484307" r:id="rId216"/>
    <p:sldLayoutId id="2147484308" r:id="rId217"/>
    <p:sldLayoutId id="2147484309" r:id="rId218"/>
    <p:sldLayoutId id="2147484310" r:id="rId219"/>
    <p:sldLayoutId id="2147484311" r:id="rId220"/>
    <p:sldLayoutId id="2147484312" r:id="rId221"/>
    <p:sldLayoutId id="2147484313" r:id="rId222"/>
    <p:sldLayoutId id="2147484314" r:id="rId223"/>
    <p:sldLayoutId id="2147484315" r:id="rId224"/>
    <p:sldLayoutId id="2147484316" r:id="rId225"/>
    <p:sldLayoutId id="2147484317" r:id="rId226"/>
    <p:sldLayoutId id="2147484318" r:id="rId227"/>
    <p:sldLayoutId id="2147484319" r:id="rId228"/>
    <p:sldLayoutId id="2147484320" r:id="rId229"/>
    <p:sldLayoutId id="2147484321" r:id="rId230"/>
    <p:sldLayoutId id="2147484322" r:id="rId231"/>
    <p:sldLayoutId id="2147484323" r:id="rId232"/>
    <p:sldLayoutId id="2147484324" r:id="rId233"/>
    <p:sldLayoutId id="2147484325" r:id="rId234"/>
    <p:sldLayoutId id="2147484326" r:id="rId235"/>
    <p:sldLayoutId id="2147484327" r:id="rId236"/>
    <p:sldLayoutId id="2147484328" r:id="rId237"/>
    <p:sldLayoutId id="2147484329" r:id="rId238"/>
    <p:sldLayoutId id="2147484330" r:id="rId239"/>
    <p:sldLayoutId id="2147484331" r:id="rId240"/>
    <p:sldLayoutId id="2147484332" r:id="rId241"/>
    <p:sldLayoutId id="2147484333" r:id="rId242"/>
    <p:sldLayoutId id="2147484334" r:id="rId243"/>
    <p:sldLayoutId id="2147484335" r:id="rId244"/>
    <p:sldLayoutId id="2147484336" r:id="rId245"/>
    <p:sldLayoutId id="2147484337" r:id="rId246"/>
    <p:sldLayoutId id="2147484338" r:id="rId247"/>
    <p:sldLayoutId id="2147484339" r:id="rId248"/>
    <p:sldLayoutId id="2147484340" r:id="rId249"/>
    <p:sldLayoutId id="2147484341" r:id="rId250"/>
    <p:sldLayoutId id="2147484342" r:id="rId251"/>
    <p:sldLayoutId id="2147484343" r:id="rId252"/>
    <p:sldLayoutId id="2147484344" r:id="rId253"/>
    <p:sldLayoutId id="2147484345" r:id="rId254"/>
    <p:sldLayoutId id="2147484346" r:id="rId255"/>
    <p:sldLayoutId id="2147484347" r:id="rId256"/>
    <p:sldLayoutId id="2147484348" r:id="rId257"/>
    <p:sldLayoutId id="2147484349" r:id="rId258"/>
    <p:sldLayoutId id="2147484350" r:id="rId259"/>
    <p:sldLayoutId id="2147484351" r:id="rId260"/>
    <p:sldLayoutId id="2147484352" r:id="rId261"/>
    <p:sldLayoutId id="2147484353" r:id="rId262"/>
    <p:sldLayoutId id="2147484354" r:id="rId263"/>
    <p:sldLayoutId id="2147484355" r:id="rId264"/>
    <p:sldLayoutId id="2147484356" r:id="rId265"/>
    <p:sldLayoutId id="2147484357" r:id="rId266"/>
    <p:sldLayoutId id="2147484358" r:id="rId267"/>
    <p:sldLayoutId id="2147484359" r:id="rId268"/>
    <p:sldLayoutId id="2147484360" r:id="rId269"/>
    <p:sldLayoutId id="2147484361" r:id="rId270"/>
    <p:sldLayoutId id="2147484362" r:id="rId271"/>
    <p:sldLayoutId id="2147484363" r:id="rId272"/>
    <p:sldLayoutId id="2147484364" r:id="rId273"/>
    <p:sldLayoutId id="2147484365" r:id="rId274"/>
    <p:sldLayoutId id="2147484366" r:id="rId275"/>
    <p:sldLayoutId id="2147484367" r:id="rId276"/>
    <p:sldLayoutId id="2147484368" r:id="rId277"/>
    <p:sldLayoutId id="2147484369" r:id="rId278"/>
    <p:sldLayoutId id="2147484370" r:id="rId279"/>
    <p:sldLayoutId id="2147484371" r:id="rId280"/>
    <p:sldLayoutId id="2147484372" r:id="rId281"/>
    <p:sldLayoutId id="2147484373" r:id="rId282"/>
    <p:sldLayoutId id="2147484374" r:id="rId283"/>
    <p:sldLayoutId id="2147484375" r:id="rId284"/>
    <p:sldLayoutId id="2147484376" r:id="rId285"/>
    <p:sldLayoutId id="2147484377" r:id="rId286"/>
    <p:sldLayoutId id="2147484378" r:id="rId287"/>
    <p:sldLayoutId id="2147484379" r:id="rId288"/>
    <p:sldLayoutId id="2147484380" r:id="rId289"/>
    <p:sldLayoutId id="2147484381" r:id="rId290"/>
    <p:sldLayoutId id="2147484382" r:id="rId291"/>
    <p:sldLayoutId id="2147484383" r:id="rId292"/>
    <p:sldLayoutId id="2147484384" r:id="rId293"/>
    <p:sldLayoutId id="2147484385" r:id="rId294"/>
    <p:sldLayoutId id="2147484386" r:id="rId295"/>
    <p:sldLayoutId id="2147484387" r:id="rId296"/>
    <p:sldLayoutId id="2147484388" r:id="rId297"/>
    <p:sldLayoutId id="2147484389" r:id="rId298"/>
    <p:sldLayoutId id="2147484390" r:id="rId299"/>
    <p:sldLayoutId id="2147484391" r:id="rId300"/>
    <p:sldLayoutId id="2147484392" r:id="rId301"/>
    <p:sldLayoutId id="2147484393" r:id="rId302"/>
    <p:sldLayoutId id="2147484394" r:id="rId303"/>
    <p:sldLayoutId id="2147484395" r:id="rId304"/>
    <p:sldLayoutId id="2147484396" r:id="rId305"/>
    <p:sldLayoutId id="2147484397" r:id="rId306"/>
    <p:sldLayoutId id="2147484398" r:id="rId307"/>
    <p:sldLayoutId id="2147484399" r:id="rId308"/>
    <p:sldLayoutId id="2147484400" r:id="rId309"/>
    <p:sldLayoutId id="2147484401" r:id="rId310"/>
    <p:sldLayoutId id="2147484402" r:id="rId311"/>
    <p:sldLayoutId id="2147484403" r:id="rId312"/>
    <p:sldLayoutId id="2147484404" r:id="rId313"/>
    <p:sldLayoutId id="2147484405" r:id="rId314"/>
    <p:sldLayoutId id="2147484406" r:id="rId315"/>
    <p:sldLayoutId id="2147484407" r:id="rId316"/>
    <p:sldLayoutId id="2147484408" r:id="rId317"/>
    <p:sldLayoutId id="2147484409" r:id="rId318"/>
    <p:sldLayoutId id="2147484410" r:id="rId319"/>
    <p:sldLayoutId id="2147484411" r:id="rId320"/>
    <p:sldLayoutId id="2147484412" r:id="rId321"/>
    <p:sldLayoutId id="2147484413" r:id="rId322"/>
    <p:sldLayoutId id="2147484414" r:id="rId323"/>
    <p:sldLayoutId id="2147484415" r:id="rId324"/>
    <p:sldLayoutId id="2147484416" r:id="rId325"/>
    <p:sldLayoutId id="2147484417" r:id="rId326"/>
    <p:sldLayoutId id="2147484418" r:id="rId327"/>
    <p:sldLayoutId id="2147484419" r:id="rId328"/>
    <p:sldLayoutId id="2147484420" r:id="rId329"/>
    <p:sldLayoutId id="2147484421" r:id="rId330"/>
    <p:sldLayoutId id="2147484422" r:id="rId331"/>
    <p:sldLayoutId id="2147484423" r:id="rId332"/>
    <p:sldLayoutId id="2147484424" r:id="rId333"/>
    <p:sldLayoutId id="2147484425" r:id="rId334"/>
    <p:sldLayoutId id="2147484426" r:id="rId335"/>
    <p:sldLayoutId id="2147484427" r:id="rId336"/>
    <p:sldLayoutId id="2147484428" r:id="rId337"/>
    <p:sldLayoutId id="2147484429" r:id="rId338"/>
    <p:sldLayoutId id="2147484430" r:id="rId339"/>
    <p:sldLayoutId id="2147484431" r:id="rId340"/>
    <p:sldLayoutId id="2147484432" r:id="rId341"/>
    <p:sldLayoutId id="2147484433" r:id="rId342"/>
    <p:sldLayoutId id="2147484434" r:id="rId343"/>
    <p:sldLayoutId id="2147484435" r:id="rId344"/>
    <p:sldLayoutId id="2147484436" r:id="rId345"/>
    <p:sldLayoutId id="2147484437" r:id="rId346"/>
    <p:sldLayoutId id="2147484438" r:id="rId347"/>
    <p:sldLayoutId id="2147484439" r:id="rId348"/>
    <p:sldLayoutId id="2147484440" r:id="rId349"/>
    <p:sldLayoutId id="2147484441" r:id="rId350"/>
    <p:sldLayoutId id="2147484442" r:id="rId351"/>
    <p:sldLayoutId id="2147484443" r:id="rId352"/>
    <p:sldLayoutId id="2147484444" r:id="rId353"/>
    <p:sldLayoutId id="2147484445" r:id="rId354"/>
    <p:sldLayoutId id="2147484446" r:id="rId355"/>
    <p:sldLayoutId id="2147484447" r:id="rId35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8/18/24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0417989"/>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52948374"/>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52438" y="476250"/>
            <a:ext cx="8239125"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452438" y="2124252"/>
            <a:ext cx="8239125"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471874" y="6521333"/>
            <a:ext cx="195567" cy="206467"/>
          </a:xfrm>
          <a:prstGeom prst="rect">
            <a:avLst/>
          </a:prstGeom>
          <a:ln w="12700">
            <a:miter lim="400000"/>
          </a:ln>
        </p:spPr>
        <p:txBody>
          <a:bodyPr wrap="none" lIns="50800" tIns="50800" rIns="50800" bIns="50800" anchor="b">
            <a:spAutoFit/>
          </a:bodyPr>
          <a:lstStyle>
            <a:lvl1pPr defTabSz="219075">
              <a:defRPr sz="675"/>
            </a:lvl1pPr>
          </a:lstStyle>
          <a:p>
            <a:fld id="{86CB4B4D-7CA3-9044-876B-883B54F8677D}" type="slidenum">
              <a:t>‹#›</a:t>
            </a:fld>
            <a:endParaRPr/>
          </a:p>
        </p:txBody>
      </p:sp>
    </p:spTree>
    <p:extLst>
      <p:ext uri="{BB962C8B-B14F-4D97-AF65-F5344CB8AC3E}">
        <p14:creationId xmlns:p14="http://schemas.microsoft.com/office/powerpoint/2010/main" val="232408140"/>
      </p:ext>
    </p:extLst>
  </p:cSld>
  <p:clrMap bg1="dk1" tx1="lt1" bg2="dk2"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Lst>
  <p:transition spd="med"/>
  <p:txStyles>
    <p:titleStyle>
      <a:lvl1pPr marL="0" marR="0" indent="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9pPr>
    </p:titleStyle>
    <p:bodyStyle>
      <a:lvl1pPr marL="228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1pPr>
      <a:lvl2pPr marL="457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2pPr>
      <a:lvl3pPr marL="685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3pPr>
      <a:lvl4pPr marL="914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4pPr>
      <a:lvl5pPr marL="11430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5pPr>
      <a:lvl6pPr marL="1371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6pPr>
      <a:lvl7pPr marL="1600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7pPr>
      <a:lvl8pPr marL="1828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8pPr>
      <a:lvl9pPr marL="2057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2EE22D4-813F-0442-B394-E720C91D7D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3910655"/>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7514BE88-76CF-A94E-9A2A-455D975BB37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602055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defTabSz="914400" fontAlgn="base">
              <a:spcBef>
                <a:spcPct val="0"/>
              </a:spcBef>
              <a:spcAft>
                <a:spcPct val="0"/>
              </a:spcAft>
              <a:defRPr/>
            </a:pPr>
            <a:fld id="{2C74EB42-DD1D-E04E-B4B5-65659E645CC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73497732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defTabSz="914400" fontAlgn="base">
              <a:spcBef>
                <a:spcPct val="0"/>
              </a:spcBef>
              <a:spcAft>
                <a:spcPct val="0"/>
              </a:spcAft>
              <a:defRPr/>
            </a:pPr>
            <a:fld id="{1D9842B4-65AA-C448-A8EE-7D995AD1C24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98645488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911205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3.xml"/><Relationship Id="rId1" Type="http://schemas.openxmlformats.org/officeDocument/2006/relationships/themeOverride" Target="../theme/themeOverride9.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3.xml"/><Relationship Id="rId1" Type="http://schemas.openxmlformats.org/officeDocument/2006/relationships/themeOverride" Target="../theme/themeOverride1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3.xml"/><Relationship Id="rId1" Type="http://schemas.openxmlformats.org/officeDocument/2006/relationships/themeOverride" Target="../theme/themeOverride1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3.xml"/><Relationship Id="rId1" Type="http://schemas.openxmlformats.org/officeDocument/2006/relationships/themeOverride" Target="../theme/themeOverride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3.xml"/><Relationship Id="rId1" Type="http://schemas.openxmlformats.org/officeDocument/2006/relationships/themeOverride" Target="../theme/themeOverride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3.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3.xml"/><Relationship Id="rId1" Type="http://schemas.openxmlformats.org/officeDocument/2006/relationships/themeOverride" Target="../theme/themeOverride1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3.xml"/><Relationship Id="rId1" Type="http://schemas.openxmlformats.org/officeDocument/2006/relationships/themeOverride" Target="../theme/themeOverride1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3.xml"/><Relationship Id="rId1" Type="http://schemas.openxmlformats.org/officeDocument/2006/relationships/themeOverride" Target="../theme/themeOverride1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3.xml"/><Relationship Id="rId1" Type="http://schemas.openxmlformats.org/officeDocument/2006/relationships/themeOverride" Target="../theme/themeOverride1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3.xml"/><Relationship Id="rId1" Type="http://schemas.openxmlformats.org/officeDocument/2006/relationships/themeOverride" Target="../theme/themeOverride19.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3.xml"/><Relationship Id="rId1" Type="http://schemas.openxmlformats.org/officeDocument/2006/relationships/themeOverride" Target="../theme/themeOverride20.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1.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3.xml"/><Relationship Id="rId1" Type="http://schemas.openxmlformats.org/officeDocument/2006/relationships/themeOverride" Target="../theme/themeOverride21.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3.xml"/><Relationship Id="rId1" Type="http://schemas.openxmlformats.org/officeDocument/2006/relationships/themeOverride" Target="../theme/themeOverride2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3.xml"/><Relationship Id="rId1" Type="http://schemas.openxmlformats.org/officeDocument/2006/relationships/themeOverride" Target="../theme/themeOverride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1.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hemeOverride" Target="../theme/themeOverride3.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8.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0.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3.xml"/><Relationship Id="rId1" Type="http://schemas.openxmlformats.org/officeDocument/2006/relationships/themeOverride" Target="../theme/themeOverride4.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189.xml"/><Relationship Id="rId4" Type="http://schemas.openxmlformats.org/officeDocument/2006/relationships/image" Target="../media/image73.emf"/></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89.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00.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2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3.xml"/><Relationship Id="rId1" Type="http://schemas.openxmlformats.org/officeDocument/2006/relationships/themeOverride" Target="../theme/themeOverride5.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5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32.xml"/><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66.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3.xml"/><Relationship Id="rId1" Type="http://schemas.openxmlformats.org/officeDocument/2006/relationships/themeOverride" Target="../theme/themeOverride23.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42.xml"/><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28.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8.xml"/></Relationships>
</file>

<file path=ppt/slides/_rels/slide74.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653.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42.xml"/><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3.xml"/><Relationship Id="rId1" Type="http://schemas.openxmlformats.org/officeDocument/2006/relationships/themeOverride" Target="../theme/themeOverride7.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5.xml"/><Relationship Id="rId4" Type="http://schemas.openxmlformats.org/officeDocument/2006/relationships/image" Target="../media/image117.jpeg"/></Relationships>
</file>

<file path=ppt/slides/_rels/slide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1.xml"/><Relationship Id="rId1" Type="http://schemas.openxmlformats.org/officeDocument/2006/relationships/slideLayout" Target="../slideLayouts/slideLayout65.xml"/><Relationship Id="rId4" Type="http://schemas.openxmlformats.org/officeDocument/2006/relationships/image" Target="../media/image122.jpe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3.xml"/><Relationship Id="rId1" Type="http://schemas.openxmlformats.org/officeDocument/2006/relationships/themeOverride" Target="../theme/themeOverride8.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3.xml"/><Relationship Id="rId1" Type="http://schemas.openxmlformats.org/officeDocument/2006/relationships/themeOverride" Target="../theme/themeOverride24.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0700" y="664141"/>
            <a:ext cx="5410200" cy="5390526"/>
          </a:xfrm>
          <a:prstGeom prst="rect">
            <a:avLst/>
          </a:prstGeom>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ar-JO"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الشيطان</a:t>
            </a:r>
            <a:endParaRPr lang="en-US"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ar-JO" sz="3200" b="1"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رؤ 13-14</a:t>
            </a:r>
            <a:endParaRPr lang="en-US" sz="3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extLst>
      <p:ext uri="{BB962C8B-B14F-4D97-AF65-F5344CB8AC3E}">
        <p14:creationId xmlns:p14="http://schemas.microsoft.com/office/powerpoint/2010/main" val="382044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USDEBT2.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156805" y="-1169889"/>
            <a:ext cx="6845684" cy="9687506"/>
          </a:xfrm>
          <a:prstGeom prst="rect">
            <a:avLst/>
          </a:prstGeom>
        </p:spPr>
      </p:pic>
      <p:sp>
        <p:nvSpPr>
          <p:cNvPr id="881666" name="Rectangle 2"/>
          <p:cNvSpPr>
            <a:spLocks noGrp="1" noChangeArrowheads="1"/>
          </p:cNvSpPr>
          <p:nvPr>
            <p:ph type="ctrTitle"/>
          </p:nvPr>
        </p:nvSpPr>
        <p:spPr>
          <a:xfrm>
            <a:off x="0" y="0"/>
            <a:ext cx="9144000" cy="800100"/>
          </a:xfrm>
          <a:solidFill>
            <a:srgbClr val="FF0000"/>
          </a:solid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الدَين الأمريكي الخاص باللون الأخضر (1952-2009)</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932456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970282"/>
            <a:ext cx="9144000" cy="800100"/>
          </a:xfrm>
          <a:solidFill>
            <a:srgbClr val="FF0000"/>
          </a:solidFill>
          <a:ln>
            <a:noFill/>
          </a:ln>
          <a:effectLst/>
        </p:spPr>
        <p:txBody>
          <a:bodyPr vert="horz" wrap="square" lIns="91440" tIns="45720" rIns="91440" bIns="45720" numCol="1" anchor="ctr" anchorCtr="0" compatLnSpc="1">
            <a:prstTxWarp prst="textNoShape">
              <a:avLst/>
            </a:prstTxWarp>
          </a:bodyPr>
          <a:lstStyle/>
          <a:p>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US Gross National Debt</a:t>
            </a:r>
          </a:p>
        </p:txBody>
      </p:sp>
      <p:pic>
        <p:nvPicPr>
          <p:cNvPr id="3" name="Picture 2"/>
          <p:cNvPicPr>
            <a:picLocks noChangeAspect="1"/>
          </p:cNvPicPr>
          <p:nvPr/>
        </p:nvPicPr>
        <p:blipFill>
          <a:blip r:embed="rId4"/>
          <a:stretch>
            <a:fillRect/>
          </a:stretch>
        </p:blipFill>
        <p:spPr>
          <a:xfrm>
            <a:off x="39076" y="-52954"/>
            <a:ext cx="7659077" cy="6904900"/>
          </a:xfrm>
          <a:prstGeom prst="rect">
            <a:avLst/>
          </a:prstGeom>
        </p:spPr>
      </p:pic>
      <p:sp>
        <p:nvSpPr>
          <p:cNvPr id="5" name="Rectangle 2"/>
          <p:cNvSpPr txBox="1">
            <a:spLocks noChangeArrowheads="1"/>
          </p:cNvSpPr>
          <p:nvPr/>
        </p:nvSpPr>
        <p:spPr bwMode="auto">
          <a:xfrm>
            <a:off x="3849077" y="1491571"/>
            <a:ext cx="1817078" cy="1458747"/>
          </a:xfrm>
          <a:prstGeom prst="rect">
            <a:avLst/>
          </a:prstGeom>
          <a:solidFill>
            <a:srgbClr val="FF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2008</a:t>
            </a:r>
            <a:br>
              <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10 تريليون دولار</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326922" y="-71496"/>
            <a:ext cx="1817078" cy="1458747"/>
          </a:xfrm>
          <a:prstGeom prst="rect">
            <a:avLst/>
          </a:prstGeom>
          <a:solidFill>
            <a:srgbClr val="FF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2013</a:t>
            </a:r>
            <a:br>
              <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17 تريليون دولار</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Freeform 3"/>
          <p:cNvSpPr/>
          <p:nvPr/>
        </p:nvSpPr>
        <p:spPr>
          <a:xfrm>
            <a:off x="1581406" y="1113381"/>
            <a:ext cx="5678684" cy="3259923"/>
          </a:xfrm>
          <a:custGeom>
            <a:avLst/>
            <a:gdLst>
              <a:gd name="connsiteX0" fmla="*/ 0 w 5678684"/>
              <a:gd name="connsiteY0" fmla="*/ 3259923 h 3259923"/>
              <a:gd name="connsiteX1" fmla="*/ 155744 w 5678684"/>
              <a:gd name="connsiteY1" fmla="*/ 3247942 h 3259923"/>
              <a:gd name="connsiteX2" fmla="*/ 179705 w 5678684"/>
              <a:gd name="connsiteY2" fmla="*/ 3223978 h 3259923"/>
              <a:gd name="connsiteX3" fmla="*/ 215646 w 5678684"/>
              <a:gd name="connsiteY3" fmla="*/ 3211997 h 3259923"/>
              <a:gd name="connsiteX4" fmla="*/ 287528 w 5678684"/>
              <a:gd name="connsiteY4" fmla="*/ 3164070 h 3259923"/>
              <a:gd name="connsiteX5" fmla="*/ 323469 w 5678684"/>
              <a:gd name="connsiteY5" fmla="*/ 3140107 h 3259923"/>
              <a:gd name="connsiteX6" fmla="*/ 527135 w 5678684"/>
              <a:gd name="connsiteY6" fmla="*/ 3128125 h 3259923"/>
              <a:gd name="connsiteX7" fmla="*/ 658919 w 5678684"/>
              <a:gd name="connsiteY7" fmla="*/ 3104162 h 3259923"/>
              <a:gd name="connsiteX8" fmla="*/ 730801 w 5678684"/>
              <a:gd name="connsiteY8" fmla="*/ 3080198 h 3259923"/>
              <a:gd name="connsiteX9" fmla="*/ 814663 w 5678684"/>
              <a:gd name="connsiteY9" fmla="*/ 3044253 h 3259923"/>
              <a:gd name="connsiteX10" fmla="*/ 922487 w 5678684"/>
              <a:gd name="connsiteY10" fmla="*/ 3020290 h 3259923"/>
              <a:gd name="connsiteX11" fmla="*/ 1042290 w 5678684"/>
              <a:gd name="connsiteY11" fmla="*/ 3008308 h 3259923"/>
              <a:gd name="connsiteX12" fmla="*/ 1485563 w 5678684"/>
              <a:gd name="connsiteY12" fmla="*/ 2984345 h 3259923"/>
              <a:gd name="connsiteX13" fmla="*/ 1581406 w 5678684"/>
              <a:gd name="connsiteY13" fmla="*/ 2960382 h 3259923"/>
              <a:gd name="connsiteX14" fmla="*/ 1713189 w 5678684"/>
              <a:gd name="connsiteY14" fmla="*/ 2948400 h 3259923"/>
              <a:gd name="connsiteX15" fmla="*/ 2096561 w 5678684"/>
              <a:gd name="connsiteY15" fmla="*/ 2936419 h 3259923"/>
              <a:gd name="connsiteX16" fmla="*/ 2132502 w 5678684"/>
              <a:gd name="connsiteY16" fmla="*/ 2924437 h 3259923"/>
              <a:gd name="connsiteX17" fmla="*/ 2324187 w 5678684"/>
              <a:gd name="connsiteY17" fmla="*/ 2900474 h 3259923"/>
              <a:gd name="connsiteX18" fmla="*/ 2432010 w 5678684"/>
              <a:gd name="connsiteY18" fmla="*/ 2864529 h 3259923"/>
              <a:gd name="connsiteX19" fmla="*/ 2467951 w 5678684"/>
              <a:gd name="connsiteY19" fmla="*/ 2852547 h 3259923"/>
              <a:gd name="connsiteX20" fmla="*/ 2527853 w 5678684"/>
              <a:gd name="connsiteY20" fmla="*/ 2816602 h 3259923"/>
              <a:gd name="connsiteX21" fmla="*/ 2563794 w 5678684"/>
              <a:gd name="connsiteY21" fmla="*/ 2792639 h 3259923"/>
              <a:gd name="connsiteX22" fmla="*/ 2731519 w 5678684"/>
              <a:gd name="connsiteY22" fmla="*/ 2756694 h 3259923"/>
              <a:gd name="connsiteX23" fmla="*/ 2767460 w 5678684"/>
              <a:gd name="connsiteY23" fmla="*/ 2744712 h 3259923"/>
              <a:gd name="connsiteX24" fmla="*/ 2839342 w 5678684"/>
              <a:gd name="connsiteY24" fmla="*/ 2696785 h 3259923"/>
              <a:gd name="connsiteX25" fmla="*/ 2947165 w 5678684"/>
              <a:gd name="connsiteY25" fmla="*/ 2600932 h 3259923"/>
              <a:gd name="connsiteX26" fmla="*/ 2995087 w 5678684"/>
              <a:gd name="connsiteY26" fmla="*/ 2576969 h 3259923"/>
              <a:gd name="connsiteX27" fmla="*/ 3031028 w 5678684"/>
              <a:gd name="connsiteY27" fmla="*/ 2553006 h 3259923"/>
              <a:gd name="connsiteX28" fmla="*/ 3102910 w 5678684"/>
              <a:gd name="connsiteY28" fmla="*/ 2529042 h 3259923"/>
              <a:gd name="connsiteX29" fmla="*/ 3138851 w 5678684"/>
              <a:gd name="connsiteY29" fmla="*/ 2517061 h 3259923"/>
              <a:gd name="connsiteX30" fmla="*/ 3246674 w 5678684"/>
              <a:gd name="connsiteY30" fmla="*/ 2493097 h 3259923"/>
              <a:gd name="connsiteX31" fmla="*/ 3342517 w 5678684"/>
              <a:gd name="connsiteY31" fmla="*/ 2433189 h 3259923"/>
              <a:gd name="connsiteX32" fmla="*/ 3378458 w 5678684"/>
              <a:gd name="connsiteY32" fmla="*/ 2421207 h 3259923"/>
              <a:gd name="connsiteX33" fmla="*/ 3414399 w 5678684"/>
              <a:gd name="connsiteY33" fmla="*/ 2397244 h 3259923"/>
              <a:gd name="connsiteX34" fmla="*/ 3474301 w 5678684"/>
              <a:gd name="connsiteY34" fmla="*/ 2349317 h 3259923"/>
              <a:gd name="connsiteX35" fmla="*/ 3510242 w 5678684"/>
              <a:gd name="connsiteY35" fmla="*/ 2325354 h 3259923"/>
              <a:gd name="connsiteX36" fmla="*/ 3582124 w 5678684"/>
              <a:gd name="connsiteY36" fmla="*/ 2301391 h 3259923"/>
              <a:gd name="connsiteX37" fmla="*/ 3677966 w 5678684"/>
              <a:gd name="connsiteY37" fmla="*/ 2277427 h 3259923"/>
              <a:gd name="connsiteX38" fmla="*/ 3737868 w 5678684"/>
              <a:gd name="connsiteY38" fmla="*/ 2241483 h 3259923"/>
              <a:gd name="connsiteX39" fmla="*/ 3821731 w 5678684"/>
              <a:gd name="connsiteY39" fmla="*/ 2217519 h 3259923"/>
              <a:gd name="connsiteX40" fmla="*/ 3917573 w 5678684"/>
              <a:gd name="connsiteY40" fmla="*/ 2145629 h 3259923"/>
              <a:gd name="connsiteX41" fmla="*/ 3953514 w 5678684"/>
              <a:gd name="connsiteY41" fmla="*/ 2121666 h 3259923"/>
              <a:gd name="connsiteX42" fmla="*/ 3977475 w 5678684"/>
              <a:gd name="connsiteY42" fmla="*/ 2085721 h 3259923"/>
              <a:gd name="connsiteX43" fmla="*/ 4013416 w 5678684"/>
              <a:gd name="connsiteY43" fmla="*/ 2073739 h 3259923"/>
              <a:gd name="connsiteX44" fmla="*/ 4109259 w 5678684"/>
              <a:gd name="connsiteY44" fmla="*/ 2001849 h 3259923"/>
              <a:gd name="connsiteX45" fmla="*/ 4169161 w 5678684"/>
              <a:gd name="connsiteY45" fmla="*/ 1917978 h 3259923"/>
              <a:gd name="connsiteX46" fmla="*/ 4241043 w 5678684"/>
              <a:gd name="connsiteY46" fmla="*/ 1870051 h 3259923"/>
              <a:gd name="connsiteX47" fmla="*/ 4324905 w 5678684"/>
              <a:gd name="connsiteY47" fmla="*/ 1774198 h 3259923"/>
              <a:gd name="connsiteX48" fmla="*/ 4348866 w 5678684"/>
              <a:gd name="connsiteY48" fmla="*/ 1738253 h 3259923"/>
              <a:gd name="connsiteX49" fmla="*/ 4372827 w 5678684"/>
              <a:gd name="connsiteY49" fmla="*/ 1666363 h 3259923"/>
              <a:gd name="connsiteX50" fmla="*/ 4396787 w 5678684"/>
              <a:gd name="connsiteY50" fmla="*/ 1630418 h 3259923"/>
              <a:gd name="connsiteX51" fmla="*/ 4408768 w 5678684"/>
              <a:gd name="connsiteY51" fmla="*/ 1594473 h 3259923"/>
              <a:gd name="connsiteX52" fmla="*/ 4456689 w 5678684"/>
              <a:gd name="connsiteY52" fmla="*/ 1522583 h 3259923"/>
              <a:gd name="connsiteX53" fmla="*/ 4480650 w 5678684"/>
              <a:gd name="connsiteY53" fmla="*/ 1402767 h 3259923"/>
              <a:gd name="connsiteX54" fmla="*/ 4528571 w 5678684"/>
              <a:gd name="connsiteY54" fmla="*/ 1270968 h 3259923"/>
              <a:gd name="connsiteX55" fmla="*/ 4564512 w 5678684"/>
              <a:gd name="connsiteY55" fmla="*/ 1258987 h 3259923"/>
              <a:gd name="connsiteX56" fmla="*/ 4600453 w 5678684"/>
              <a:gd name="connsiteY56" fmla="*/ 1199078 h 3259923"/>
              <a:gd name="connsiteX57" fmla="*/ 4612434 w 5678684"/>
              <a:gd name="connsiteY57" fmla="*/ 1151152 h 3259923"/>
              <a:gd name="connsiteX58" fmla="*/ 4648375 w 5678684"/>
              <a:gd name="connsiteY58" fmla="*/ 1139170 h 3259923"/>
              <a:gd name="connsiteX59" fmla="*/ 4720257 w 5678684"/>
              <a:gd name="connsiteY59" fmla="*/ 1091244 h 3259923"/>
              <a:gd name="connsiteX60" fmla="*/ 4744217 w 5678684"/>
              <a:gd name="connsiteY60" fmla="*/ 1067280 h 3259923"/>
              <a:gd name="connsiteX61" fmla="*/ 4816099 w 5678684"/>
              <a:gd name="connsiteY61" fmla="*/ 1007372 h 3259923"/>
              <a:gd name="connsiteX62" fmla="*/ 4852040 w 5678684"/>
              <a:gd name="connsiteY62" fmla="*/ 959445 h 3259923"/>
              <a:gd name="connsiteX63" fmla="*/ 4935903 w 5678684"/>
              <a:gd name="connsiteY63" fmla="*/ 923500 h 3259923"/>
              <a:gd name="connsiteX64" fmla="*/ 5043726 w 5678684"/>
              <a:gd name="connsiteY64" fmla="*/ 803684 h 3259923"/>
              <a:gd name="connsiteX65" fmla="*/ 5055706 w 5678684"/>
              <a:gd name="connsiteY65" fmla="*/ 767739 h 3259923"/>
              <a:gd name="connsiteX66" fmla="*/ 5079667 w 5678684"/>
              <a:gd name="connsiteY66" fmla="*/ 731794 h 3259923"/>
              <a:gd name="connsiteX67" fmla="*/ 5091647 w 5678684"/>
              <a:gd name="connsiteY67" fmla="*/ 683867 h 3259923"/>
              <a:gd name="connsiteX68" fmla="*/ 5163529 w 5678684"/>
              <a:gd name="connsiteY68" fmla="*/ 611977 h 3259923"/>
              <a:gd name="connsiteX69" fmla="*/ 5187490 w 5678684"/>
              <a:gd name="connsiteY69" fmla="*/ 576032 h 3259923"/>
              <a:gd name="connsiteX70" fmla="*/ 5211451 w 5678684"/>
              <a:gd name="connsiteY70" fmla="*/ 492161 h 3259923"/>
              <a:gd name="connsiteX71" fmla="*/ 5247392 w 5678684"/>
              <a:gd name="connsiteY71" fmla="*/ 468198 h 3259923"/>
              <a:gd name="connsiteX72" fmla="*/ 5271353 w 5678684"/>
              <a:gd name="connsiteY72" fmla="*/ 420271 h 3259923"/>
              <a:gd name="connsiteX73" fmla="*/ 5307294 w 5678684"/>
              <a:gd name="connsiteY73" fmla="*/ 384326 h 3259923"/>
              <a:gd name="connsiteX74" fmla="*/ 5343235 w 5678684"/>
              <a:gd name="connsiteY74" fmla="*/ 300454 h 3259923"/>
              <a:gd name="connsiteX75" fmla="*/ 5379176 w 5678684"/>
              <a:gd name="connsiteY75" fmla="*/ 288473 h 3259923"/>
              <a:gd name="connsiteX76" fmla="*/ 5403136 w 5678684"/>
              <a:gd name="connsiteY76" fmla="*/ 264509 h 3259923"/>
              <a:gd name="connsiteX77" fmla="*/ 5415117 w 5678684"/>
              <a:gd name="connsiteY77" fmla="*/ 228564 h 3259923"/>
              <a:gd name="connsiteX78" fmla="*/ 5451058 w 5678684"/>
              <a:gd name="connsiteY78" fmla="*/ 204601 h 3259923"/>
              <a:gd name="connsiteX79" fmla="*/ 5486999 w 5678684"/>
              <a:gd name="connsiteY79" fmla="*/ 156674 h 3259923"/>
              <a:gd name="connsiteX80" fmla="*/ 5534920 w 5678684"/>
              <a:gd name="connsiteY80" fmla="*/ 120730 h 3259923"/>
              <a:gd name="connsiteX81" fmla="*/ 5546901 w 5678684"/>
              <a:gd name="connsiteY81" fmla="*/ 84785 h 3259923"/>
              <a:gd name="connsiteX82" fmla="*/ 5618783 w 5678684"/>
              <a:gd name="connsiteY82" fmla="*/ 36858 h 3259923"/>
              <a:gd name="connsiteX83" fmla="*/ 5678684 w 5678684"/>
              <a:gd name="connsiteY83" fmla="*/ 913 h 325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678684" h="3259923">
                <a:moveTo>
                  <a:pt x="0" y="3259923"/>
                </a:moveTo>
                <a:cubicBezTo>
                  <a:pt x="51915" y="3255929"/>
                  <a:pt x="104687" y="3258154"/>
                  <a:pt x="155744" y="3247942"/>
                </a:cubicBezTo>
                <a:cubicBezTo>
                  <a:pt x="166821" y="3245726"/>
                  <a:pt x="170019" y="3229790"/>
                  <a:pt x="179705" y="3223978"/>
                </a:cubicBezTo>
                <a:cubicBezTo>
                  <a:pt x="190534" y="3217480"/>
                  <a:pt x="203666" y="3215991"/>
                  <a:pt x="215646" y="3211997"/>
                </a:cubicBezTo>
                <a:cubicBezTo>
                  <a:pt x="283778" y="3143858"/>
                  <a:pt x="218176" y="3198750"/>
                  <a:pt x="287528" y="3164070"/>
                </a:cubicBezTo>
                <a:cubicBezTo>
                  <a:pt x="300407" y="3157630"/>
                  <a:pt x="309229" y="3142243"/>
                  <a:pt x="323469" y="3140107"/>
                </a:cubicBezTo>
                <a:cubicBezTo>
                  <a:pt x="390722" y="3130018"/>
                  <a:pt x="459246" y="3132119"/>
                  <a:pt x="527135" y="3128125"/>
                </a:cubicBezTo>
                <a:cubicBezTo>
                  <a:pt x="586188" y="3119688"/>
                  <a:pt x="607574" y="3119567"/>
                  <a:pt x="658919" y="3104162"/>
                </a:cubicBezTo>
                <a:cubicBezTo>
                  <a:pt x="683111" y="3096904"/>
                  <a:pt x="708211" y="3091494"/>
                  <a:pt x="730801" y="3080198"/>
                </a:cubicBezTo>
                <a:cubicBezTo>
                  <a:pt x="773392" y="3058900"/>
                  <a:pt x="773535" y="3056005"/>
                  <a:pt x="814663" y="3044253"/>
                </a:cubicBezTo>
                <a:cubicBezTo>
                  <a:pt x="839567" y="3037137"/>
                  <a:pt x="899336" y="3023377"/>
                  <a:pt x="922487" y="3020290"/>
                </a:cubicBezTo>
                <a:cubicBezTo>
                  <a:pt x="962268" y="3014985"/>
                  <a:pt x="1002356" y="3012302"/>
                  <a:pt x="1042290" y="3008308"/>
                </a:cubicBezTo>
                <a:cubicBezTo>
                  <a:pt x="1210123" y="2952360"/>
                  <a:pt x="1033042" y="3007554"/>
                  <a:pt x="1485563" y="2984345"/>
                </a:cubicBezTo>
                <a:cubicBezTo>
                  <a:pt x="1625773" y="2977154"/>
                  <a:pt x="1484022" y="2974295"/>
                  <a:pt x="1581406" y="2960382"/>
                </a:cubicBezTo>
                <a:cubicBezTo>
                  <a:pt x="1625071" y="2954143"/>
                  <a:pt x="1669128" y="2950450"/>
                  <a:pt x="1713189" y="2948400"/>
                </a:cubicBezTo>
                <a:cubicBezTo>
                  <a:pt x="1840904" y="2942459"/>
                  <a:pt x="1968770" y="2940413"/>
                  <a:pt x="2096561" y="2936419"/>
                </a:cubicBezTo>
                <a:cubicBezTo>
                  <a:pt x="2108541" y="2932425"/>
                  <a:pt x="2120251" y="2927500"/>
                  <a:pt x="2132502" y="2924437"/>
                </a:cubicBezTo>
                <a:cubicBezTo>
                  <a:pt x="2203238" y="2906750"/>
                  <a:pt x="2242346" y="2907914"/>
                  <a:pt x="2324187" y="2900474"/>
                </a:cubicBezTo>
                <a:lnTo>
                  <a:pt x="2432010" y="2864529"/>
                </a:lnTo>
                <a:cubicBezTo>
                  <a:pt x="2443990" y="2860535"/>
                  <a:pt x="2457122" y="2859045"/>
                  <a:pt x="2467951" y="2852547"/>
                </a:cubicBezTo>
                <a:cubicBezTo>
                  <a:pt x="2487918" y="2840565"/>
                  <a:pt x="2508107" y="2828945"/>
                  <a:pt x="2527853" y="2816602"/>
                </a:cubicBezTo>
                <a:cubicBezTo>
                  <a:pt x="2540063" y="2808970"/>
                  <a:pt x="2550636" y="2798488"/>
                  <a:pt x="2563794" y="2792639"/>
                </a:cubicBezTo>
                <a:cubicBezTo>
                  <a:pt x="2630597" y="2762945"/>
                  <a:pt x="2656024" y="2766131"/>
                  <a:pt x="2731519" y="2756694"/>
                </a:cubicBezTo>
                <a:cubicBezTo>
                  <a:pt x="2743499" y="2752700"/>
                  <a:pt x="2756953" y="2751718"/>
                  <a:pt x="2767460" y="2744712"/>
                </a:cubicBezTo>
                <a:cubicBezTo>
                  <a:pt x="2857200" y="2684878"/>
                  <a:pt x="2753884" y="2725275"/>
                  <a:pt x="2839342" y="2696785"/>
                </a:cubicBezTo>
                <a:cubicBezTo>
                  <a:pt x="2887862" y="2648259"/>
                  <a:pt x="2897281" y="2629439"/>
                  <a:pt x="2947165" y="2600932"/>
                </a:cubicBezTo>
                <a:cubicBezTo>
                  <a:pt x="2962671" y="2592070"/>
                  <a:pt x="2979581" y="2585831"/>
                  <a:pt x="2995087" y="2576969"/>
                </a:cubicBezTo>
                <a:cubicBezTo>
                  <a:pt x="3007589" y="2569825"/>
                  <a:pt x="3017870" y="2558855"/>
                  <a:pt x="3031028" y="2553006"/>
                </a:cubicBezTo>
                <a:cubicBezTo>
                  <a:pt x="3054108" y="2542747"/>
                  <a:pt x="3078949" y="2537030"/>
                  <a:pt x="3102910" y="2529042"/>
                </a:cubicBezTo>
                <a:cubicBezTo>
                  <a:pt x="3114890" y="2525048"/>
                  <a:pt x="3126468" y="2519538"/>
                  <a:pt x="3138851" y="2517061"/>
                </a:cubicBezTo>
                <a:cubicBezTo>
                  <a:pt x="3155119" y="2513807"/>
                  <a:pt x="3227336" y="2500350"/>
                  <a:pt x="3246674" y="2493097"/>
                </a:cubicBezTo>
                <a:cubicBezTo>
                  <a:pt x="3321175" y="2465156"/>
                  <a:pt x="3270558" y="2474313"/>
                  <a:pt x="3342517" y="2433189"/>
                </a:cubicBezTo>
                <a:cubicBezTo>
                  <a:pt x="3353481" y="2426923"/>
                  <a:pt x="3367163" y="2426855"/>
                  <a:pt x="3378458" y="2421207"/>
                </a:cubicBezTo>
                <a:cubicBezTo>
                  <a:pt x="3391337" y="2414767"/>
                  <a:pt x="3402419" y="2405232"/>
                  <a:pt x="3414399" y="2397244"/>
                </a:cubicBezTo>
                <a:cubicBezTo>
                  <a:pt x="3454789" y="2336651"/>
                  <a:pt x="3416432" y="2378254"/>
                  <a:pt x="3474301" y="2349317"/>
                </a:cubicBezTo>
                <a:cubicBezTo>
                  <a:pt x="3487180" y="2342877"/>
                  <a:pt x="3497084" y="2331202"/>
                  <a:pt x="3510242" y="2325354"/>
                </a:cubicBezTo>
                <a:cubicBezTo>
                  <a:pt x="3533322" y="2315095"/>
                  <a:pt x="3558163" y="2309379"/>
                  <a:pt x="3582124" y="2301391"/>
                </a:cubicBezTo>
                <a:cubicBezTo>
                  <a:pt x="3637386" y="2282968"/>
                  <a:pt x="3605676" y="2291887"/>
                  <a:pt x="3677966" y="2277427"/>
                </a:cubicBezTo>
                <a:cubicBezTo>
                  <a:pt x="3697933" y="2265446"/>
                  <a:pt x="3716589" y="2250941"/>
                  <a:pt x="3737868" y="2241483"/>
                </a:cubicBezTo>
                <a:cubicBezTo>
                  <a:pt x="3768890" y="2227694"/>
                  <a:pt x="3792528" y="2233745"/>
                  <a:pt x="3821731" y="2217519"/>
                </a:cubicBezTo>
                <a:cubicBezTo>
                  <a:pt x="3958534" y="2141510"/>
                  <a:pt x="3851473" y="2198516"/>
                  <a:pt x="3917573" y="2145629"/>
                </a:cubicBezTo>
                <a:cubicBezTo>
                  <a:pt x="3928816" y="2136633"/>
                  <a:pt x="3941534" y="2129654"/>
                  <a:pt x="3953514" y="2121666"/>
                </a:cubicBezTo>
                <a:cubicBezTo>
                  <a:pt x="3961501" y="2109684"/>
                  <a:pt x="3966231" y="2094717"/>
                  <a:pt x="3977475" y="2085721"/>
                </a:cubicBezTo>
                <a:cubicBezTo>
                  <a:pt x="3987336" y="2077831"/>
                  <a:pt x="4002377" y="2079872"/>
                  <a:pt x="4013416" y="2073739"/>
                </a:cubicBezTo>
                <a:cubicBezTo>
                  <a:pt x="4074378" y="2039867"/>
                  <a:pt x="4072906" y="2038207"/>
                  <a:pt x="4109259" y="2001849"/>
                </a:cubicBezTo>
                <a:cubicBezTo>
                  <a:pt x="4125493" y="1953139"/>
                  <a:pt x="4117477" y="1959330"/>
                  <a:pt x="4169161" y="1917978"/>
                </a:cubicBezTo>
                <a:cubicBezTo>
                  <a:pt x="4191648" y="1899987"/>
                  <a:pt x="4241043" y="1870051"/>
                  <a:pt x="4241043" y="1870051"/>
                </a:cubicBezTo>
                <a:cubicBezTo>
                  <a:pt x="4296950" y="1786180"/>
                  <a:pt x="4265002" y="1814137"/>
                  <a:pt x="4324905" y="1774198"/>
                </a:cubicBezTo>
                <a:cubicBezTo>
                  <a:pt x="4332892" y="1762216"/>
                  <a:pt x="4343018" y="1751412"/>
                  <a:pt x="4348866" y="1738253"/>
                </a:cubicBezTo>
                <a:cubicBezTo>
                  <a:pt x="4359124" y="1715170"/>
                  <a:pt x="4358817" y="1687381"/>
                  <a:pt x="4372827" y="1666363"/>
                </a:cubicBezTo>
                <a:cubicBezTo>
                  <a:pt x="4380814" y="1654381"/>
                  <a:pt x="4390348" y="1643298"/>
                  <a:pt x="4396787" y="1630418"/>
                </a:cubicBezTo>
                <a:cubicBezTo>
                  <a:pt x="4402435" y="1619121"/>
                  <a:pt x="4402635" y="1605514"/>
                  <a:pt x="4408768" y="1594473"/>
                </a:cubicBezTo>
                <a:cubicBezTo>
                  <a:pt x="4422753" y="1569297"/>
                  <a:pt x="4456689" y="1522583"/>
                  <a:pt x="4456689" y="1522583"/>
                </a:cubicBezTo>
                <a:cubicBezTo>
                  <a:pt x="4483754" y="1441377"/>
                  <a:pt x="4453118" y="1540440"/>
                  <a:pt x="4480650" y="1402767"/>
                </a:cubicBezTo>
                <a:cubicBezTo>
                  <a:pt x="4485470" y="1378666"/>
                  <a:pt x="4496238" y="1296837"/>
                  <a:pt x="4528571" y="1270968"/>
                </a:cubicBezTo>
                <a:cubicBezTo>
                  <a:pt x="4538432" y="1263079"/>
                  <a:pt x="4552532" y="1262981"/>
                  <a:pt x="4564512" y="1258987"/>
                </a:cubicBezTo>
                <a:cubicBezTo>
                  <a:pt x="4594622" y="1228873"/>
                  <a:pt x="4588011" y="1242630"/>
                  <a:pt x="4600453" y="1199078"/>
                </a:cubicBezTo>
                <a:cubicBezTo>
                  <a:pt x="4604976" y="1183245"/>
                  <a:pt x="4602148" y="1164011"/>
                  <a:pt x="4612434" y="1151152"/>
                </a:cubicBezTo>
                <a:cubicBezTo>
                  <a:pt x="4620323" y="1141290"/>
                  <a:pt x="4637336" y="1145303"/>
                  <a:pt x="4648375" y="1139170"/>
                </a:cubicBezTo>
                <a:cubicBezTo>
                  <a:pt x="4673548" y="1125183"/>
                  <a:pt x="4699895" y="1111609"/>
                  <a:pt x="4720257" y="1091244"/>
                </a:cubicBezTo>
                <a:cubicBezTo>
                  <a:pt x="4728244" y="1083256"/>
                  <a:pt x="4735397" y="1074337"/>
                  <a:pt x="4744217" y="1067280"/>
                </a:cubicBezTo>
                <a:cubicBezTo>
                  <a:pt x="4794638" y="1026938"/>
                  <a:pt x="4769527" y="1061713"/>
                  <a:pt x="4816099" y="1007372"/>
                </a:cubicBezTo>
                <a:cubicBezTo>
                  <a:pt x="4829094" y="992210"/>
                  <a:pt x="4835682" y="970897"/>
                  <a:pt x="4852040" y="959445"/>
                </a:cubicBezTo>
                <a:cubicBezTo>
                  <a:pt x="4876955" y="942002"/>
                  <a:pt x="4907949" y="935482"/>
                  <a:pt x="4935903" y="923500"/>
                </a:cubicBezTo>
                <a:cubicBezTo>
                  <a:pt x="5029947" y="829446"/>
                  <a:pt x="4997836" y="872525"/>
                  <a:pt x="5043726" y="803684"/>
                </a:cubicBezTo>
                <a:cubicBezTo>
                  <a:pt x="5047719" y="791702"/>
                  <a:pt x="5050058" y="779036"/>
                  <a:pt x="5055706" y="767739"/>
                </a:cubicBezTo>
                <a:cubicBezTo>
                  <a:pt x="5062145" y="754859"/>
                  <a:pt x="5073995" y="745030"/>
                  <a:pt x="5079667" y="731794"/>
                </a:cubicBezTo>
                <a:cubicBezTo>
                  <a:pt x="5086153" y="716658"/>
                  <a:pt x="5082204" y="697358"/>
                  <a:pt x="5091647" y="683867"/>
                </a:cubicBezTo>
                <a:cubicBezTo>
                  <a:pt x="5111079" y="656104"/>
                  <a:pt x="5144733" y="640174"/>
                  <a:pt x="5163529" y="611977"/>
                </a:cubicBezTo>
                <a:lnTo>
                  <a:pt x="5187490" y="576032"/>
                </a:lnTo>
                <a:cubicBezTo>
                  <a:pt x="5188272" y="572904"/>
                  <a:pt x="5205203" y="499972"/>
                  <a:pt x="5211451" y="492161"/>
                </a:cubicBezTo>
                <a:cubicBezTo>
                  <a:pt x="5220445" y="480917"/>
                  <a:pt x="5235412" y="476186"/>
                  <a:pt x="5247392" y="468198"/>
                </a:cubicBezTo>
                <a:cubicBezTo>
                  <a:pt x="5255379" y="452222"/>
                  <a:pt x="5260972" y="434806"/>
                  <a:pt x="5271353" y="420271"/>
                </a:cubicBezTo>
                <a:cubicBezTo>
                  <a:pt x="5281201" y="406483"/>
                  <a:pt x="5297896" y="398425"/>
                  <a:pt x="5307294" y="384326"/>
                </a:cubicBezTo>
                <a:cubicBezTo>
                  <a:pt x="5335933" y="341362"/>
                  <a:pt x="5298054" y="345640"/>
                  <a:pt x="5343235" y="300454"/>
                </a:cubicBezTo>
                <a:cubicBezTo>
                  <a:pt x="5352164" y="291524"/>
                  <a:pt x="5367196" y="292467"/>
                  <a:pt x="5379176" y="288473"/>
                </a:cubicBezTo>
                <a:cubicBezTo>
                  <a:pt x="5387163" y="280485"/>
                  <a:pt x="5397325" y="274195"/>
                  <a:pt x="5403136" y="264509"/>
                </a:cubicBezTo>
                <a:cubicBezTo>
                  <a:pt x="5409633" y="253679"/>
                  <a:pt x="5407228" y="238427"/>
                  <a:pt x="5415117" y="228564"/>
                </a:cubicBezTo>
                <a:cubicBezTo>
                  <a:pt x="5424111" y="217320"/>
                  <a:pt x="5439078" y="212589"/>
                  <a:pt x="5451058" y="204601"/>
                </a:cubicBezTo>
                <a:cubicBezTo>
                  <a:pt x="5463038" y="188625"/>
                  <a:pt x="5472880" y="170795"/>
                  <a:pt x="5486999" y="156674"/>
                </a:cubicBezTo>
                <a:cubicBezTo>
                  <a:pt x="5501118" y="142554"/>
                  <a:pt x="5522138" y="136070"/>
                  <a:pt x="5534920" y="120730"/>
                </a:cubicBezTo>
                <a:cubicBezTo>
                  <a:pt x="5543005" y="111027"/>
                  <a:pt x="5540404" y="95615"/>
                  <a:pt x="5546901" y="84785"/>
                </a:cubicBezTo>
                <a:cubicBezTo>
                  <a:pt x="5562583" y="58645"/>
                  <a:pt x="5593812" y="49345"/>
                  <a:pt x="5618783" y="36858"/>
                </a:cubicBezTo>
                <a:cubicBezTo>
                  <a:pt x="5649388" y="-9056"/>
                  <a:pt x="5628343" y="913"/>
                  <a:pt x="5678684" y="913"/>
                </a:cubicBezTo>
              </a:path>
            </a:pathLst>
          </a:custGeom>
          <a:ln w="76200" cmpd="sng">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7" name="TextBox 6"/>
          <p:cNvSpPr txBox="1"/>
          <p:nvPr/>
        </p:nvSpPr>
        <p:spPr>
          <a:xfrm rot="16200000">
            <a:off x="7006361" y="5742621"/>
            <a:ext cx="641121" cy="338554"/>
          </a:xfrm>
          <a:prstGeom prst="rect">
            <a:avLst/>
          </a:prstGeom>
          <a:noFill/>
        </p:spPr>
        <p:txBody>
          <a:bodyPr wrap="none" rtlCol="0">
            <a:spAutoFit/>
          </a:bodyPr>
          <a:lstStyle/>
          <a:p>
            <a:r>
              <a:rPr lang="en-US" sz="1600" dirty="0">
                <a:latin typeface="Arial"/>
                <a:cs typeface="Arial"/>
              </a:rPr>
              <a:t>2013</a:t>
            </a:r>
          </a:p>
        </p:txBody>
      </p:sp>
    </p:spTree>
    <p:extLst>
      <p:ext uri="{BB962C8B-B14F-4D97-AF65-F5344CB8AC3E}">
        <p14:creationId xmlns:p14="http://schemas.microsoft.com/office/powerpoint/2010/main" val="290171222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81000"/>
            <a:ext cx="9144000" cy="6092190"/>
          </a:xfrm>
          <a:prstGeom prst="rect">
            <a:avLst/>
          </a:prstGeom>
        </p:spPr>
      </p:pic>
      <p:sp>
        <p:nvSpPr>
          <p:cNvPr id="881666" name="Rectangle 2"/>
          <p:cNvSpPr>
            <a:spLocks noGrp="1" noChangeArrowheads="1"/>
          </p:cNvSpPr>
          <p:nvPr>
            <p:ph type="ctrTitle"/>
          </p:nvPr>
        </p:nvSpPr>
        <p:spPr>
          <a:xfrm>
            <a:off x="120316" y="0"/>
            <a:ext cx="3963222" cy="6858000"/>
          </a:xfrm>
          <a:noFill/>
          <a:ln>
            <a:noFill/>
          </a:ln>
          <a:effectLst/>
        </p:spPr>
        <p:txBody>
          <a:bodyPr vert="horz" wrap="square" lIns="91440" tIns="45720" rIns="91440" bIns="45720" numCol="1" anchor="ctr" anchorCtr="0" compatLnSpc="1">
            <a:prstTxWarp prst="textNoShape">
              <a:avLst/>
            </a:prstTxWarp>
          </a:bodyPr>
          <a:lstStyle/>
          <a:p>
            <a:r>
              <a:rPr lang="ar-JO"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نسبة كل مواطن أمريكي من الدين المحلي في 2024 هو 102810 دولار</a:t>
            </a:r>
            <a:endParaRPr lang="en-US"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254412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Text</a:t>
            </a:r>
          </a:p>
        </p:txBody>
      </p:sp>
      <p:pic>
        <p:nvPicPr>
          <p:cNvPr id="2" name="Picture 1"/>
          <p:cNvPicPr>
            <a:picLocks noChangeAspect="1"/>
          </p:cNvPicPr>
          <p:nvPr/>
        </p:nvPicPr>
        <p:blipFill>
          <a:blip r:embed="rId4"/>
          <a:stretch>
            <a:fillRect/>
          </a:stretch>
        </p:blipFill>
        <p:spPr>
          <a:xfrm>
            <a:off x="0" y="279400"/>
            <a:ext cx="9144000" cy="6286500"/>
          </a:xfrm>
          <a:prstGeom prst="rect">
            <a:avLst/>
          </a:prstGeom>
        </p:spPr>
      </p:pic>
    </p:spTree>
    <p:extLst>
      <p:ext uri="{BB962C8B-B14F-4D97-AF65-F5344CB8AC3E}">
        <p14:creationId xmlns:p14="http://schemas.microsoft.com/office/powerpoint/2010/main" val="389630931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6" y="0"/>
            <a:ext cx="9023684" cy="1602154"/>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هل أمريكا ديمقراطية؟</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759062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0"/>
            <a:ext cx="9144000" cy="5128149"/>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تأتي كلمة </a:t>
            </a:r>
            <a:r>
              <a:rPr lang="ar-JO" sz="32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الديمقراطية</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من كلمتين يونانيتين: ديموس تعني الشعب    ، وكراتيا تعني الحكم، وبالتالي فإن الديمقراطية تعني </a:t>
            </a:r>
            <a:r>
              <a:rPr lang="ar-JO" sz="32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حكم الشعب</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قد يبدو حكم الأغلبية فكرة جيدة، لكنه في الأساس يُترجم على أنه يعني حكم </a:t>
            </a:r>
            <a:r>
              <a:rPr lang="ar-JO" sz="32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الغوغاء</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a:t>
            </a:r>
            <a:endParaRPr lang="en-US" sz="32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 y="4786923"/>
            <a:ext cx="9144000" cy="19153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2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د. هارتنل (أستاذ تاريخ)</a:t>
            </a:r>
            <a:endParaRPr lang="en-US" sz="2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a:p>
            <a:r>
              <a:rPr lang="en-US" sz="2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http://</a:t>
            </a:r>
            <a:r>
              <a:rPr lang="en-US" sz="2800" b="1" i="0" dirty="0" err="1">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www.nuttyhistory.com</a:t>
            </a:r>
            <a:r>
              <a:rPr lang="en-US" sz="2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a:t>
            </a:r>
            <a:r>
              <a:rPr lang="en-US" sz="2800" b="1" i="0" dirty="0" err="1">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american-gov.html</a:t>
            </a:r>
            <a:endParaRPr lang="en-US" sz="2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117985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44828" y="730881"/>
            <a:ext cx="8647138" cy="5391745"/>
          </a:xfrm>
          <a:prstGeom prst="rect">
            <a:avLst/>
          </a:prstGeom>
        </p:spPr>
      </p:pic>
      <p:sp>
        <p:nvSpPr>
          <p:cNvPr id="881666" name="Rectangle 2"/>
          <p:cNvSpPr>
            <a:spLocks noGrp="1" noChangeArrowheads="1"/>
          </p:cNvSpPr>
          <p:nvPr>
            <p:ph type="ctrTitle"/>
          </p:nvPr>
        </p:nvSpPr>
        <p:spPr>
          <a:xfrm>
            <a:off x="4553042" y="167743"/>
            <a:ext cx="4563999" cy="6858000"/>
          </a:xfrm>
          <a:solidFill>
            <a:srgbClr val="000000"/>
          </a:solid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إن الديمقراطية ليست أكثر من حكم الغوغاء، حيث يمكن لواحد وخمسين بالمائة من الناس أن يسلبوا حقوق التسعة والأربعين الآخرين.</a:t>
            </a:r>
            <a:br>
              <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br>
              <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توماس جيفرسون</a:t>
            </a:r>
            <a:r>
              <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994600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81666" name="Rectangle 2"/>
          <p:cNvSpPr>
            <a:spLocks noGrp="1" noChangeArrowheads="1"/>
          </p:cNvSpPr>
          <p:nvPr>
            <p:ph type="ctrTitle"/>
          </p:nvPr>
        </p:nvSpPr>
        <p:spPr>
          <a:xfrm>
            <a:off x="120316" y="-1"/>
            <a:ext cx="2874771" cy="6997287"/>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أتعهد بالولاء لعلم الولايات المتحدة الأمريكية، و</a:t>
            </a:r>
            <a:r>
              <a:rPr lang="ar-JO" sz="32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للجمهورية</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التي تمثلها، أمة واحدة في ظل الله...</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548985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111655"/>
            <a:ext cx="8880645" cy="698501"/>
          </a:xfrm>
          <a:noFill/>
          <a:ln>
            <a:noFill/>
          </a:ln>
          <a:effectLst/>
        </p:spPr>
        <p:txBody>
          <a:bodyPr vert="horz" wrap="square" lIns="91440" tIns="45720" rIns="91440" bIns="45720" numCol="1" anchor="ctr" anchorCtr="0" compatLnSpc="1">
            <a:prstTxWarp prst="textNoShape">
              <a:avLst/>
            </a:prstTxWarp>
          </a:bodyPr>
          <a:lstStyle/>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الدستور = الجمهورية</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82600" y="991597"/>
            <a:ext cx="8178800" cy="5461000"/>
          </a:xfrm>
          <a:prstGeom prst="rect">
            <a:avLst/>
          </a:prstGeom>
        </p:spPr>
      </p:pic>
    </p:spTree>
    <p:extLst>
      <p:ext uri="{BB962C8B-B14F-4D97-AF65-F5344CB8AC3E}">
        <p14:creationId xmlns:p14="http://schemas.microsoft.com/office/powerpoint/2010/main" val="225483701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49425" y="918832"/>
            <a:ext cx="5472483" cy="5472483"/>
          </a:xfrm>
          <a:prstGeom prst="rect">
            <a:avLst/>
          </a:prstGeom>
        </p:spPr>
      </p:pic>
      <p:sp>
        <p:nvSpPr>
          <p:cNvPr id="881666" name="Rectangle 2"/>
          <p:cNvSpPr>
            <a:spLocks noGrp="1" noChangeArrowheads="1"/>
          </p:cNvSpPr>
          <p:nvPr>
            <p:ph type="ctrTitle"/>
          </p:nvPr>
        </p:nvSpPr>
        <p:spPr>
          <a:xfrm>
            <a:off x="120316" y="-643320"/>
            <a:ext cx="9023684" cy="511360"/>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تعريف الديمقراطية</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07138" y="2972783"/>
            <a:ext cx="6237875" cy="2818755"/>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6000" i="0" dirty="0">
                <a:solidFill>
                  <a:srgbClr val="000000"/>
                </a:solidFill>
                <a:latin typeface="Arial" panose="020B0604020202020204" pitchFamily="34" charset="0"/>
                <a:ea typeface="ＭＳ Ｐゴシック" charset="0"/>
                <a:cs typeface="Arial" panose="020B0604020202020204" pitchFamily="34" charset="0"/>
              </a:rPr>
              <a:t>الحرية في انتخاب الديكتاتوريين</a:t>
            </a:r>
            <a:endParaRPr lang="en-US" sz="6000" i="0"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772493"/>
            <a:ext cx="9023684" cy="1468439"/>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i="0" dirty="0">
                <a:solidFill>
                  <a:srgbClr val="000000"/>
                </a:solidFill>
                <a:effectLst/>
                <a:latin typeface="Arial" panose="020B0604020202020204" pitchFamily="34" charset="0"/>
                <a:ea typeface="ＭＳ Ｐゴシック" charset="0"/>
                <a:cs typeface="Arial" panose="020B0604020202020204" pitchFamily="34" charset="0"/>
              </a:rPr>
              <a:t>(</a:t>
            </a:r>
            <a:r>
              <a:rPr lang="ar-JO" sz="5400" i="0" dirty="0">
                <a:solidFill>
                  <a:srgbClr val="000000"/>
                </a:solidFill>
                <a:latin typeface="Arial" panose="020B0604020202020204" pitchFamily="34" charset="0"/>
                <a:ea typeface="ＭＳ Ｐゴシック" charset="0"/>
                <a:cs typeface="Arial" panose="020B0604020202020204" pitchFamily="34" charset="0"/>
              </a:rPr>
              <a:t>اسم</a:t>
            </a:r>
            <a:r>
              <a:rPr lang="en-US" sz="5400" i="0" dirty="0">
                <a:solidFill>
                  <a:srgbClr val="000000"/>
                </a:solidFill>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0" y="440609"/>
            <a:ext cx="9144000" cy="189016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8800" i="0" dirty="0">
                <a:solidFill>
                  <a:srgbClr val="000000"/>
                </a:solidFill>
                <a:effectLst/>
                <a:latin typeface="Arial" panose="020B0604020202020204" pitchFamily="34" charset="0"/>
                <a:ea typeface="ＭＳ Ｐゴシック" charset="0"/>
                <a:cs typeface="Arial" panose="020B0604020202020204" pitchFamily="34" charset="0"/>
              </a:rPr>
              <a:t>الديمقراطية</a:t>
            </a:r>
            <a:endParaRPr lang="en-US" sz="8800" i="0"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9240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643324"/>
            <a:ext cx="9139230" cy="6214676"/>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نابليون</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163615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918307" y="232127"/>
            <a:ext cx="7522307" cy="6593256"/>
          </a:xfrm>
          <a:prstGeom prst="rect">
            <a:avLst/>
          </a:prstGeom>
        </p:spPr>
      </p:pic>
      <p:sp>
        <p:nvSpPr>
          <p:cNvPr id="881666" name="Rectangle 2"/>
          <p:cNvSpPr>
            <a:spLocks noGrp="1" noChangeArrowheads="1"/>
          </p:cNvSpPr>
          <p:nvPr>
            <p:ph type="ctrTitle"/>
          </p:nvPr>
        </p:nvSpPr>
        <p:spPr>
          <a:xfrm>
            <a:off x="120316" y="431296"/>
            <a:ext cx="9023684" cy="511360"/>
          </a:xfrm>
          <a:noFill/>
          <a:ln>
            <a:noFill/>
          </a:ln>
          <a:effectLst/>
        </p:spPr>
        <p:txBody>
          <a:bodyPr vert="horz" wrap="square" lIns="91440" tIns="45720" rIns="91440" bIns="45720" numCol="1" anchor="ctr" anchorCtr="0" compatLnSpc="1">
            <a:prstTxWarp prst="textNoShape">
              <a:avLst/>
            </a:prstTxWarp>
          </a:bodyPr>
          <a:lstStyle/>
          <a:p>
            <a:pPr algn="l" defTabSz="457200"/>
            <a:r>
              <a:rPr lang="ar-JO" sz="5400" b="1" i="0" kern="1200" dirty="0">
                <a:solidFill>
                  <a:srgbClr val="FFFFFF"/>
                </a:solidFill>
                <a:effectLst>
                  <a:glow rad="254000">
                    <a:schemeClr val="bg2"/>
                  </a:glow>
                </a:effectLst>
                <a:latin typeface="Arial" panose="020B0604020202020204" pitchFamily="34" charset="0"/>
                <a:ea typeface="ＭＳ Ｐゴシック" charset="0"/>
                <a:cs typeface="Arial" panose="020B0604020202020204" pitchFamily="34" charset="0"/>
              </a:rPr>
              <a:t>الديكتاتوريون</a:t>
            </a:r>
            <a:endParaRPr lang="en-US" sz="5400" b="1" i="0" kern="1200" dirty="0">
              <a:solidFill>
                <a:srgbClr val="FFFFFF"/>
              </a:solidFill>
              <a:effectLst>
                <a:glow rad="254000">
                  <a:schemeClr val="bg2"/>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0316" y="4021757"/>
            <a:ext cx="9023684" cy="23053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glow>
                </a:effectLst>
                <a:latin typeface="Arial" panose="020B0604020202020204" pitchFamily="34" charset="0"/>
                <a:ea typeface="ＭＳ Ｐゴシック" charset="0"/>
                <a:cs typeface="Arial" panose="020B0604020202020204" pitchFamily="34" charset="0"/>
              </a:rPr>
              <a:t>إن صعود الديمقراطيات هو خطوة أساسية نحو حكومة عالمية واحدة</a:t>
            </a:r>
            <a:endParaRPr lang="en-US" sz="5400" b="1" i="0" dirty="0">
              <a:solidFill>
                <a:srgbClr val="FFFFFF"/>
              </a:solidFill>
              <a:effectLst>
                <a:glow rad="254000">
                  <a:schemeClr val="bg2"/>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8263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Rapture</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 </a:t>
            </a:r>
            <a:r>
              <a:rPr lang="ar-JO" sz="4800" dirty="0">
                <a:solidFill>
                  <a:schemeClr val="bg1"/>
                </a:solidFill>
                <a:latin typeface="Comic Sans MS" charset="0"/>
              </a:rPr>
              <a:t>الجدول الزمني لسفر الرؤيا </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قد رأيت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1</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كائن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ب</a:t>
            </a:r>
            <a:endPar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2-3</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عتيد أن يحدث بعد هذا</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ج</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4- 22</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المسيح</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 1- 19: 10</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المجيء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الحكم الألفي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الحالة الابدية</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الأول</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26578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0316" y="1996247"/>
            <a:ext cx="4420822" cy="4133469"/>
          </a:xfrm>
          <a:prstGeom prst="rect">
            <a:avLst/>
          </a:prstGeom>
        </p:spPr>
      </p:pic>
      <p:sp>
        <p:nvSpPr>
          <p:cNvPr id="881666" name="Rectangle 2"/>
          <p:cNvSpPr>
            <a:spLocks noGrp="1" noChangeArrowheads="1"/>
          </p:cNvSpPr>
          <p:nvPr>
            <p:ph type="ctrTitle"/>
          </p:nvPr>
        </p:nvSpPr>
        <p:spPr>
          <a:xfrm>
            <a:off x="120316" y="0"/>
            <a:ext cx="8315963" cy="1313583"/>
          </a:xfrm>
          <a:noFill/>
          <a:ln>
            <a:noFill/>
          </a:ln>
          <a:effectLst/>
        </p:spPr>
        <p:txBody>
          <a:bodyPr vert="horz" wrap="square" lIns="91440" tIns="45720" rIns="91440" bIns="45720" numCol="1" anchor="ctr" anchorCtr="0" compatLnSpc="1">
            <a:prstTxWarp prst="textNoShape">
              <a:avLst/>
            </a:prstTxWarp>
          </a:body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رؤيا 12</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505150" y="1313583"/>
            <a:ext cx="3302000" cy="5130800"/>
          </a:xfrm>
          <a:prstGeom prst="rect">
            <a:avLst/>
          </a:prstGeom>
        </p:spPr>
      </p:pic>
      <p:sp>
        <p:nvSpPr>
          <p:cNvPr id="6" name="Rectangle 2"/>
          <p:cNvSpPr txBox="1">
            <a:spLocks noChangeArrowheads="1"/>
          </p:cNvSpPr>
          <p:nvPr/>
        </p:nvSpPr>
        <p:spPr bwMode="auto">
          <a:xfrm>
            <a:off x="-34967" y="4028323"/>
            <a:ext cx="4576105" cy="1313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الشيطان</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193202" y="4028323"/>
            <a:ext cx="3626399" cy="1313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إسرائيل</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Lightning Bolt 3"/>
          <p:cNvSpPr/>
          <p:nvPr/>
        </p:nvSpPr>
        <p:spPr bwMode="auto">
          <a:xfrm rot="20083769">
            <a:off x="3138851" y="3582515"/>
            <a:ext cx="2336167" cy="2022987"/>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88588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11" y="-11983"/>
            <a:ext cx="9195564" cy="7024651"/>
          </a:xfrm>
          <a:prstGeom prst="rect">
            <a:avLst/>
          </a:prstGeom>
        </p:spPr>
      </p:pic>
      <p:sp>
        <p:nvSpPr>
          <p:cNvPr id="6145" name="Rectangle 1"/>
          <p:cNvSpPr>
            <a:spLocks noGrp="1" noChangeArrowheads="1"/>
          </p:cNvSpPr>
          <p:nvPr>
            <p:ph type="title"/>
          </p:nvPr>
        </p:nvSpPr>
        <p:spPr>
          <a:xfrm>
            <a:off x="457200" y="274638"/>
            <a:ext cx="8229600" cy="1143000"/>
          </a:xfrm>
        </p:spPr>
        <p:txBody>
          <a:bodyPr/>
          <a:lstStyle/>
          <a:p>
            <a:pPr algn="ct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الأقواس العظيمة</a:t>
            </a:r>
            <a:endParaRPr lang="en-US" sz="5400" dirty="0">
              <a:latin typeface="Arial" panose="020B0604020202020204" pitchFamily="34" charset="0"/>
              <a:cs typeface="Arial" panose="020B0604020202020204" pitchFamily="34" charset="0"/>
              <a:sym typeface="Trebuchet MS" charset="0"/>
            </a:endParaRPr>
          </a:p>
        </p:txBody>
      </p:sp>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endParaRPr lang="en-US" sz="60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5" name="Title 1"/>
          <p:cNvSpPr txBox="1">
            <a:spLocks/>
          </p:cNvSpPr>
          <p:nvPr/>
        </p:nvSpPr>
        <p:spPr bwMode="auto">
          <a:xfrm>
            <a:off x="525058" y="4807215"/>
            <a:ext cx="2927340"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10-11</a:t>
            </a:r>
            <a: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الشاهدين</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349860" y="4807215"/>
            <a:ext cx="2341744"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الشيطان</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13-14</a:t>
            </a:r>
            <a:b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الأتباع</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rgbClr val="000000"/>
                  </a:glow>
                  <a:outerShdw blurRad="38100" dist="38100" dir="2700000" algn="tl">
                    <a:srgbClr val="000000">
                      <a:alpha val="43137"/>
                    </a:srgbClr>
                  </a:outerShdw>
                </a:effectLst>
                <a:latin typeface="Tahoma"/>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rgbClr val="000000"/>
                  </a:glow>
                  <a:outerShdw blurRad="38100" dist="38100" dir="2700000" algn="tl">
                    <a:srgbClr val="000000">
                      <a:alpha val="43137"/>
                    </a:srgbClr>
                  </a:outerShdw>
                </a:effectLst>
                <a:latin typeface="Tahoma"/>
              </a:rPr>
              <a:t>)</a:t>
            </a:r>
          </a:p>
        </p:txBody>
      </p:sp>
    </p:spTree>
    <p:extLst>
      <p:ext uri="{BB962C8B-B14F-4D97-AF65-F5344CB8AC3E}">
        <p14:creationId xmlns:p14="http://schemas.microsoft.com/office/powerpoint/2010/main" val="35375179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dirty="0">
                <a:solidFill>
                  <a:srgbClr val="FFFF00"/>
                </a:solidFill>
                <a:effectLst>
                  <a:outerShdw blurRad="38100" dist="38100" dir="2700000" algn="tl">
                    <a:srgbClr val="000000"/>
                  </a:outerShdw>
                </a:effectLst>
                <a:ea typeface="ＭＳ Ｐゴシック" charset="0"/>
                <a:cs typeface="Arial" panose="020B0604020202020204" pitchFamily="34" charset="0"/>
              </a:rPr>
              <a:t>متى كتب يوحنا الرؤيا؟</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320، 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كان الإمبراطور الروماني آنذاك؟</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المسيح 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كاليجولا 37-41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كلوديوس 41-54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 54-68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69-79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دوميتيان 81-96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692629"/>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تيطس 79-81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بدعم من: إيريناوس فيكتورينوس من بيتاو كليمان من الإسكندرية يوسابيوس</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يضع معظم علماء ما قبل الماضي السفر هنا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039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rtl="1" eaLnBrk="1" hangingPunct="1">
              <a:defRPr/>
            </a:pPr>
            <a:r>
              <a:rPr lang="ar-EG" dirty="0">
                <a:ea typeface="ＭＳ Ｐゴシック" charset="0"/>
                <a:cs typeface="Arial" panose="020B0604020202020204" pitchFamily="34" charset="0"/>
              </a:rPr>
              <a:t>دوميتيان (81-96 م)</a:t>
            </a:r>
            <a:endParaRPr lang="en-US" sz="3600" dirty="0">
              <a:ea typeface="ＭＳ Ｐゴシック" charset="0"/>
              <a:cs typeface="Arial" panose="020B0604020202020204" pitchFamily="34"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العثور على تمثال نصفي لدوميتيان في معبده الضخم في أفسس - بما يتفق مع ادعائه بالشرف الإلهي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سفر الرؤيا (95 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9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4384804" y="3234611"/>
            <a:ext cx="4746745" cy="3560059"/>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26" y="3717562"/>
            <a:ext cx="3358757" cy="3140438"/>
          </a:xfrm>
          <a:prstGeom prst="rect">
            <a:avLst/>
          </a:prstGeom>
        </p:spPr>
      </p:pic>
      <p:sp>
        <p:nvSpPr>
          <p:cNvPr id="6" name="Rectangle 2"/>
          <p:cNvSpPr txBox="1">
            <a:spLocks noChangeArrowheads="1"/>
          </p:cNvSpPr>
          <p:nvPr/>
        </p:nvSpPr>
        <p:spPr bwMode="auto">
          <a:xfrm>
            <a:off x="568407" y="4343900"/>
            <a:ext cx="3336053" cy="9980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الشيطان</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807749" y="4343900"/>
            <a:ext cx="2643702" cy="9980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المسيح</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Lightning Bolt 3"/>
          <p:cNvSpPr/>
          <p:nvPr/>
        </p:nvSpPr>
        <p:spPr bwMode="auto">
          <a:xfrm rot="20083769">
            <a:off x="3666989" y="4180391"/>
            <a:ext cx="1703103" cy="1536981"/>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881666" name="Rectangle 2"/>
          <p:cNvSpPr>
            <a:spLocks noGrp="1" noChangeArrowheads="1"/>
          </p:cNvSpPr>
          <p:nvPr>
            <p:ph type="ctrTitle"/>
          </p:nvPr>
        </p:nvSpPr>
        <p:spPr>
          <a:xfrm>
            <a:off x="120316" y="-1"/>
            <a:ext cx="9023684" cy="3426753"/>
          </a:xfrm>
          <a:noFill/>
          <a:ln>
            <a:noFill/>
          </a:ln>
          <a:effectLst/>
        </p:spPr>
        <p:txBody>
          <a:bodyPr vert="horz" wrap="square" lIns="91440" tIns="45720" rIns="91440" bIns="45720" numCol="1" anchor="t" anchorCtr="0" compatLnSpc="1">
            <a:prstTxWarp prst="textNoShape">
              <a:avLst/>
            </a:prstTxWarp>
          </a:body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كيف يجب أن نعيش </a:t>
            </a:r>
            <a:r>
              <a:rPr lang="ar-JO" sz="54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الآن</a:t>
            </a:r>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عندما نعرف أن الشيطان سيحكم العالم كله خلال الضيقة؟ </a:t>
            </a:r>
            <a:r>
              <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a:t>
            </a:r>
          </a:p>
        </p:txBody>
      </p:sp>
      <p:sp>
        <p:nvSpPr>
          <p:cNvPr id="8" name="Rectangle 2"/>
          <p:cNvSpPr txBox="1">
            <a:spLocks noChangeArrowheads="1"/>
          </p:cNvSpPr>
          <p:nvPr/>
        </p:nvSpPr>
        <p:spPr bwMode="auto">
          <a:xfrm>
            <a:off x="88063" y="5745753"/>
            <a:ext cx="4296741" cy="9980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رؤ 13</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427094" y="5745753"/>
            <a:ext cx="3405013" cy="9980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رؤ 14</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6775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13267" y="0"/>
            <a:ext cx="12196481" cy="6858000"/>
          </a:xfrm>
          <a:prstGeom prst="rect">
            <a:avLst/>
          </a:prstGeom>
        </p:spPr>
      </p:pic>
      <p:sp>
        <p:nvSpPr>
          <p:cNvPr id="881666" name="Rectangle 2"/>
          <p:cNvSpPr>
            <a:spLocks noGrp="1" noChangeArrowheads="1"/>
          </p:cNvSpPr>
          <p:nvPr>
            <p:ph type="ctrTitle"/>
          </p:nvPr>
        </p:nvSpPr>
        <p:spPr>
          <a:xfrm>
            <a:off x="120316" y="0"/>
            <a:ext cx="9023684" cy="2184400"/>
          </a:xfrm>
          <a:solidFill>
            <a:schemeClr val="bg2"/>
          </a:solidFill>
          <a:ln>
            <a:noFill/>
          </a:ln>
          <a:effectLst/>
        </p:spPr>
        <p:txBody>
          <a:bodyPr vert="horz" wrap="square" lIns="91440" tIns="45720" rIns="91440" bIns="45720" numCol="1" anchor="ctr" anchorCtr="0" compatLnSpc="1">
            <a:prstTxWarp prst="textNoShape">
              <a:avLst/>
            </a:prstTxWarp>
          </a:bodyPr>
          <a:lstStyle/>
          <a:p>
            <a:r>
              <a:rPr lang="ar-JO" sz="8000" b="1" i="0" dirty="0">
                <a:solidFill>
                  <a:srgbClr val="FFFFFF"/>
                </a:solidFill>
                <a:effectLst>
                  <a:glow rad="254000">
                    <a:schemeClr val="bg2">
                      <a:alpha val="75000"/>
                    </a:schemeClr>
                  </a:glow>
                </a:effectLst>
                <a:latin typeface="Times"/>
                <a:ea typeface="ＭＳ Ｐゴシック" charset="0"/>
                <a:cs typeface="Times"/>
              </a:rPr>
              <a:t>أتباع هتلر</a:t>
            </a:r>
            <a:endParaRPr lang="en-US" sz="8000" b="1" i="0" dirty="0">
              <a:solidFill>
                <a:srgbClr val="FFFFFF"/>
              </a:solidFill>
              <a:effectLst>
                <a:glow rad="254000">
                  <a:schemeClr val="bg2">
                    <a:alpha val="75000"/>
                  </a:schemeClr>
                </a:glow>
              </a:effectLst>
              <a:latin typeface="Times"/>
              <a:ea typeface="ＭＳ Ｐゴシック" charset="0"/>
              <a:cs typeface="Times"/>
            </a:endParaRPr>
          </a:p>
        </p:txBody>
      </p:sp>
    </p:spTree>
    <p:extLst>
      <p:ext uri="{BB962C8B-B14F-4D97-AF65-F5344CB8AC3E}">
        <p14:creationId xmlns:p14="http://schemas.microsoft.com/office/powerpoint/2010/main" val="205843910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399" y="-7809"/>
            <a:ext cx="7550727" cy="2332471"/>
          </a:xfrm>
          <a:ln>
            <a:miter lim="800000"/>
            <a:headEnd/>
            <a:tailEnd/>
          </a:ln>
          <a:effectLst>
            <a:outerShdw blurRad="63500" dist="35921" dir="2700000" algn="ctr" rotWithShape="0">
              <a:schemeClr val="tx2">
                <a:alpha val="74997"/>
              </a:schemeClr>
            </a:outerShdw>
          </a:effectLst>
        </p:spPr>
        <p:txBody>
          <a:bodyPr/>
          <a:lstStyle/>
          <a:p>
            <a:pPr rtl="1">
              <a:defRPr/>
            </a:pP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1. سوف يحكم الشيطان العالم من خلال </a:t>
            </a:r>
            <a:r>
              <a:rPr lang="ar-JO" sz="4400" b="1" kern="1200" dirty="0">
                <a:solidFill>
                  <a:srgbClr val="FFFF00"/>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تابعيه</a:t>
            </a: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 الأساسيين (رؤ 13) </a:t>
            </a:r>
            <a:endParaRPr lang="en-US"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262391" cy="707886"/>
          </a:xfrm>
          <a:noFill/>
          <a:ln>
            <a:noFill/>
          </a:ln>
        </p:spPr>
        <p:txBody>
          <a:bodyPr vert="horz" wrap="square" lIns="91440" tIns="45720" rIns="91440" bIns="45720" numCol="1" anchor="ctr" anchorCtr="0" compatLnSpc="1">
            <a:prstTxWarp prst="textNoShape">
              <a:avLst/>
            </a:prstTxWarp>
            <a:spAutoFit/>
          </a:bodyPr>
          <a:lstStyle/>
          <a:p>
            <a:r>
              <a:rPr lang="ar-JO" sz="4000" b="1" kern="1200" dirty="0">
                <a:solidFill>
                  <a:srgbClr val="FFFFFF"/>
                </a:solidFill>
                <a:effectLst>
                  <a:glow rad="292100">
                    <a:srgbClr val="000000">
                      <a:alpha val="75000"/>
                    </a:srgbClr>
                  </a:glow>
                </a:effectLst>
                <a:ea typeface="ＭＳ Ｐゴシック" charset="0"/>
              </a:rPr>
              <a:t>الوحش</a:t>
            </a:r>
            <a:endParaRPr lang="en-US" sz="40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0" y="4767747"/>
            <a:ext cx="9144000" cy="156966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ar-JO" sz="3200" b="1" dirty="0">
                <a:solidFill>
                  <a:srgbClr val="FFFFFF"/>
                </a:solidFill>
                <a:effectLst>
                  <a:glow rad="292100">
                    <a:srgbClr val="000000">
                      <a:alpha val="75000"/>
                    </a:srgbClr>
                  </a:glow>
                </a:effectLst>
                <a:latin typeface="Arial"/>
                <a:ea typeface="ＭＳ Ｐゴシック" charset="0"/>
                <a:cs typeface="Arial"/>
              </a:rPr>
              <a:t>ثم وقفت على رمل البحر، فرأيت </a:t>
            </a:r>
            <a:r>
              <a:rPr lang="ar-JO" sz="3200" b="1" dirty="0">
                <a:solidFill>
                  <a:srgbClr val="FFFF00"/>
                </a:solidFill>
                <a:effectLst>
                  <a:glow rad="292100">
                    <a:srgbClr val="000000">
                      <a:alpha val="75000"/>
                    </a:srgbClr>
                  </a:glow>
                </a:effectLst>
                <a:latin typeface="Arial"/>
                <a:ea typeface="ＭＳ Ｐゴシック" charset="0"/>
                <a:cs typeface="Arial"/>
              </a:rPr>
              <a:t>وحشاً</a:t>
            </a:r>
            <a:r>
              <a:rPr lang="ar-JO" sz="3200" b="1" dirty="0">
                <a:solidFill>
                  <a:srgbClr val="FFFFFF"/>
                </a:solidFill>
                <a:effectLst>
                  <a:glow rad="292100">
                    <a:srgbClr val="000000">
                      <a:alpha val="75000"/>
                    </a:srgbClr>
                  </a:glow>
                </a:effectLst>
                <a:latin typeface="Arial"/>
                <a:ea typeface="ＭＳ Ｐゴシック" charset="0"/>
                <a:cs typeface="Arial"/>
              </a:rPr>
              <a:t> طالعاً من البحر له </a:t>
            </a:r>
            <a:r>
              <a:rPr lang="ar-JO" sz="3200" b="1" dirty="0">
                <a:solidFill>
                  <a:srgbClr val="FFFF00"/>
                </a:solidFill>
                <a:effectLst>
                  <a:glow rad="292100">
                    <a:srgbClr val="000000">
                      <a:alpha val="75000"/>
                    </a:srgbClr>
                  </a:glow>
                </a:effectLst>
                <a:latin typeface="Arial"/>
                <a:ea typeface="ＭＳ Ｐゴシック" charset="0"/>
                <a:cs typeface="Arial"/>
              </a:rPr>
              <a:t>سبعة رؤوس </a:t>
            </a:r>
            <a:r>
              <a:rPr lang="ar-JO" sz="3200" b="1" dirty="0">
                <a:solidFill>
                  <a:srgbClr val="FFFFFF"/>
                </a:solidFill>
                <a:effectLst>
                  <a:glow rad="292100">
                    <a:srgbClr val="000000">
                      <a:alpha val="75000"/>
                    </a:srgbClr>
                  </a:glow>
                </a:effectLst>
                <a:latin typeface="Arial"/>
                <a:ea typeface="ＭＳ Ｐゴシック" charset="0"/>
                <a:cs typeface="Arial"/>
              </a:rPr>
              <a:t>و</a:t>
            </a:r>
            <a:r>
              <a:rPr lang="ar-JO" sz="3200" b="1" dirty="0">
                <a:solidFill>
                  <a:srgbClr val="FFFF00"/>
                </a:solidFill>
                <a:effectLst>
                  <a:glow rad="292100">
                    <a:srgbClr val="000000">
                      <a:alpha val="75000"/>
                    </a:srgbClr>
                  </a:glow>
                </a:effectLst>
                <a:latin typeface="Arial"/>
                <a:ea typeface="ＭＳ Ｐゴシック" charset="0"/>
                <a:cs typeface="Arial"/>
              </a:rPr>
              <a:t>عشرة قرون</a:t>
            </a:r>
            <a:r>
              <a:rPr lang="ar-JO" sz="3200" b="1" dirty="0">
                <a:solidFill>
                  <a:srgbClr val="FFFFFF"/>
                </a:solidFill>
                <a:effectLst>
                  <a:glow rad="292100">
                    <a:srgbClr val="000000">
                      <a:alpha val="75000"/>
                    </a:srgbClr>
                  </a:glow>
                </a:effectLst>
                <a:latin typeface="Arial"/>
                <a:ea typeface="ＭＳ Ｐゴシック" charset="0"/>
                <a:cs typeface="Arial"/>
              </a:rPr>
              <a:t>، وعلى قرونه عشرة تيجان، وعلى رؤوسه اسم تجديف (13: 1)</a:t>
            </a:r>
            <a:endParaRPr lang="en-US" sz="32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Tree>
    <p:extLst>
      <p:ext uri="{BB962C8B-B14F-4D97-AF65-F5344CB8AC3E}">
        <p14:creationId xmlns:p14="http://schemas.microsoft.com/office/powerpoint/2010/main" val="3390506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42900" y="0"/>
            <a:ext cx="8435340" cy="6858000"/>
          </a:xfrm>
          <a:prstGeom prst="rect">
            <a:avLst/>
          </a:prstGeom>
        </p:spPr>
      </p:pic>
      <p:sp>
        <p:nvSpPr>
          <p:cNvPr id="881666" name="Rectangle 2"/>
          <p:cNvSpPr>
            <a:spLocks noGrp="1" noChangeArrowheads="1"/>
          </p:cNvSpPr>
          <p:nvPr>
            <p:ph type="ctrTitle"/>
          </p:nvPr>
        </p:nvSpPr>
        <p:spPr>
          <a:xfrm>
            <a:off x="120316" y="0"/>
            <a:ext cx="3772327" cy="1830999"/>
          </a:xfrm>
          <a:noFill/>
          <a:ln>
            <a:noFill/>
          </a:ln>
          <a:effectLst/>
        </p:spPr>
        <p:txBody>
          <a:bodyPr vert="horz" wrap="square" lIns="91440" tIns="45720" rIns="91440" bIns="45720" numCol="1" anchor="ctr" anchorCtr="0" compatLnSpc="1">
            <a:prstTxWarp prst="textNoShape">
              <a:avLst/>
            </a:prstTxWarp>
          </a:bodyPr>
          <a:lstStyle/>
          <a:p>
            <a:r>
              <a:rPr lang="ar-JO"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موسوليني</a:t>
            </a:r>
            <a:endParaRPr lang="en-US"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238712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262391" cy="707886"/>
          </a:xfrm>
          <a:noFill/>
          <a:ln>
            <a:noFill/>
          </a:ln>
        </p:spPr>
        <p:txBody>
          <a:bodyPr vert="horz" wrap="square" lIns="91440" tIns="45720" rIns="91440" bIns="45720" numCol="1" anchor="ctr" anchorCtr="0" compatLnSpc="1">
            <a:prstTxWarp prst="textNoShape">
              <a:avLst/>
            </a:prstTxWarp>
            <a:spAutoFit/>
          </a:bodyPr>
          <a:lstStyle/>
          <a:p>
            <a:r>
              <a:rPr lang="ar-JO" sz="4000" b="1" kern="1200" dirty="0">
                <a:solidFill>
                  <a:srgbClr val="FFFFFF"/>
                </a:solidFill>
                <a:effectLst>
                  <a:glow rad="292100">
                    <a:srgbClr val="000000">
                      <a:alpha val="75000"/>
                    </a:srgbClr>
                  </a:glow>
                </a:effectLst>
                <a:ea typeface="ＭＳ Ｐゴシック" charset="0"/>
              </a:rPr>
              <a:t>الوحش</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
        <p:nvSpPr>
          <p:cNvPr id="9" name="Rectangle 2"/>
          <p:cNvSpPr txBox="1">
            <a:spLocks noChangeArrowheads="1"/>
          </p:cNvSpPr>
          <p:nvPr/>
        </p:nvSpPr>
        <p:spPr bwMode="auto">
          <a:xfrm rot="20675287">
            <a:off x="366443" y="633560"/>
            <a:ext cx="47293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kern="1200" dirty="0">
                <a:solidFill>
                  <a:srgbClr val="FFFFFF"/>
                </a:solidFill>
                <a:effectLst>
                  <a:glow rad="292100">
                    <a:srgbClr val="000000">
                      <a:alpha val="99000"/>
                    </a:srgbClr>
                  </a:glow>
                </a:effectLst>
                <a:ea typeface="ＭＳ Ｐゴシック" charset="0"/>
              </a:rPr>
              <a:t>لماذا الوحش؟</a:t>
            </a:r>
            <a:endParaRPr lang="en-US" sz="4800" b="1" kern="1200" dirty="0">
              <a:solidFill>
                <a:srgbClr val="FFFFFF"/>
              </a:solidFill>
              <a:effectLst>
                <a:glow rad="292100">
                  <a:srgbClr val="000000">
                    <a:alpha val="99000"/>
                  </a:srgbClr>
                </a:glow>
              </a:effectLst>
              <a:ea typeface="ＭＳ Ｐゴシック" charset="0"/>
            </a:endParaRPr>
          </a:p>
        </p:txBody>
      </p:sp>
      <p:sp>
        <p:nvSpPr>
          <p:cNvPr id="2" name="Rectangle 2"/>
          <p:cNvSpPr>
            <a:spLocks noChangeArrowheads="1"/>
          </p:cNvSpPr>
          <p:nvPr/>
        </p:nvSpPr>
        <p:spPr bwMode="auto">
          <a:xfrm>
            <a:off x="0" y="2846744"/>
            <a:ext cx="9144000" cy="3046988"/>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ar-JO" sz="3200" b="1" dirty="0">
                <a:solidFill>
                  <a:srgbClr val="FFFFFF"/>
                </a:solidFill>
                <a:effectLst>
                  <a:glow rad="292100">
                    <a:srgbClr val="000000">
                      <a:alpha val="99000"/>
                    </a:srgbClr>
                  </a:glow>
                </a:effectLst>
                <a:latin typeface="Arial"/>
                <a:ea typeface="ＭＳ Ｐゴシック" charset="0"/>
                <a:cs typeface="Arial"/>
              </a:rPr>
              <a:t>يتيح الوصف الرمزي للوحش لنا أن نتعلم شيئاً عن أصله وشخصيته، فالله لا يراه كإنسان مخلوق على الصورة الإلهية، بل </a:t>
            </a:r>
            <a:r>
              <a:rPr lang="ar-JO" sz="3200" b="1" dirty="0">
                <a:solidFill>
                  <a:srgbClr val="FFFF00"/>
                </a:solidFill>
                <a:effectLst>
                  <a:glow rad="292100">
                    <a:srgbClr val="000000">
                      <a:alpha val="99000"/>
                    </a:srgbClr>
                  </a:glow>
                </a:effectLst>
                <a:latin typeface="Arial"/>
                <a:ea typeface="ＭＳ Ｐゴシック" charset="0"/>
                <a:cs typeface="Arial"/>
              </a:rPr>
              <a:t>كحيوان بري خاضع لسيطرة الشيطان</a:t>
            </a:r>
            <a:r>
              <a:rPr lang="ar-JO" sz="3200" b="1" dirty="0">
                <a:solidFill>
                  <a:srgbClr val="FFFFFF"/>
                </a:solidFill>
                <a:effectLst>
                  <a:glow rad="292100">
                    <a:srgbClr val="000000">
                      <a:alpha val="99000"/>
                    </a:srgbClr>
                  </a:glow>
                </a:effectLst>
                <a:latin typeface="Arial"/>
                <a:ea typeface="ＭＳ Ｐゴシック" charset="0"/>
                <a:cs typeface="Arial"/>
              </a:rPr>
              <a:t>. إنه إنسان (رؤ ١٣: ١٨)؛ ولكنه يتقوى من الجحيم، لأنه يخرج من الهاوية (رؤ ١١: ٧؛ ١٧: ٨)؛ فكما أن يسوع المسيح هو الله في الجسد، كذلك الوحش سيكون </a:t>
            </a:r>
            <a:r>
              <a:rPr lang="ar-JO" sz="3200" b="1" dirty="0">
                <a:solidFill>
                  <a:srgbClr val="FFFF00"/>
                </a:solidFill>
                <a:effectLst>
                  <a:glow rad="292100">
                    <a:srgbClr val="000000">
                      <a:alpha val="99000"/>
                    </a:srgbClr>
                  </a:glow>
                </a:effectLst>
                <a:latin typeface="Arial"/>
                <a:ea typeface="ＭＳ Ｐゴシック" charset="0"/>
                <a:cs typeface="Arial"/>
              </a:rPr>
              <a:t>الشيطان في جسد إنساني </a:t>
            </a:r>
            <a:r>
              <a:rPr lang="ar-JO" sz="3200" b="1" dirty="0">
                <a:solidFill>
                  <a:srgbClr val="FFFFFF"/>
                </a:solidFill>
                <a:effectLst>
                  <a:glow rad="292100">
                    <a:srgbClr val="000000">
                      <a:alpha val="99000"/>
                    </a:srgbClr>
                  </a:glow>
                </a:effectLst>
                <a:latin typeface="Arial"/>
                <a:ea typeface="ＭＳ Ｐゴシック" charset="0"/>
                <a:cs typeface="Arial"/>
              </a:rPr>
              <a:t>(راجع يو ١٣: ٢، ٢٧) (ويرزبي).</a:t>
            </a:r>
            <a:endParaRPr lang="en-US" sz="3200" b="1" dirty="0">
              <a:solidFill>
                <a:srgbClr val="FFFFFF"/>
              </a:solidFill>
              <a:effectLst>
                <a:glow rad="292100">
                  <a:srgbClr val="000000">
                    <a:alpha val="99000"/>
                  </a:srgbClr>
                </a:glow>
              </a:effectLst>
              <a:latin typeface="Arial"/>
              <a:ea typeface="ＭＳ Ｐゴシック" charset="0"/>
              <a:cs typeface="Arial"/>
            </a:endParaRPr>
          </a:p>
        </p:txBody>
      </p:sp>
    </p:spTree>
    <p:extLst>
      <p:ext uri="{BB962C8B-B14F-4D97-AF65-F5344CB8AC3E}">
        <p14:creationId xmlns:p14="http://schemas.microsoft.com/office/powerpoint/2010/main" val="25515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262391" cy="707886"/>
          </a:xfrm>
          <a:noFill/>
          <a:ln>
            <a:noFill/>
          </a:ln>
        </p:spPr>
        <p:txBody>
          <a:bodyPr vert="horz" wrap="square" lIns="91440" tIns="45720" rIns="91440" bIns="45720" numCol="1" anchor="ctr" anchorCtr="0" compatLnSpc="1">
            <a:prstTxWarp prst="textNoShape">
              <a:avLst/>
            </a:prstTxWarp>
            <a:spAutoFit/>
          </a:bodyPr>
          <a:lstStyle/>
          <a:p>
            <a:r>
              <a:rPr lang="ar-JO" sz="4000" b="1" kern="1200" dirty="0">
                <a:solidFill>
                  <a:srgbClr val="FFFFFF"/>
                </a:solidFill>
                <a:effectLst>
                  <a:glow rad="292100">
                    <a:srgbClr val="000000">
                      <a:alpha val="75000"/>
                    </a:srgbClr>
                  </a:glow>
                </a:effectLst>
                <a:ea typeface="ＭＳ Ｐゴシック" charset="0"/>
              </a:rPr>
              <a:t>الوحش</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
        <p:nvSpPr>
          <p:cNvPr id="9" name="Rectangle 2"/>
          <p:cNvSpPr txBox="1">
            <a:spLocks noChangeArrowheads="1"/>
          </p:cNvSpPr>
          <p:nvPr/>
        </p:nvSpPr>
        <p:spPr bwMode="auto">
          <a:xfrm rot="20675287">
            <a:off x="348918" y="1445836"/>
            <a:ext cx="47293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JO" sz="4800" b="1" kern="1200" dirty="0">
                <a:solidFill>
                  <a:srgbClr val="FFFFFF"/>
                </a:solidFill>
                <a:effectLst>
                  <a:glow rad="292100">
                    <a:srgbClr val="000000">
                      <a:alpha val="75000"/>
                    </a:srgbClr>
                  </a:glow>
                </a:effectLst>
                <a:ea typeface="ＭＳ Ｐゴシック" charset="0"/>
              </a:rPr>
              <a:t>لماذا يصعد من البحر؟</a:t>
            </a:r>
            <a:endParaRPr lang="en-US" sz="48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3570" y="4485115"/>
            <a:ext cx="9144000" cy="156966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rtl="1" eaLnBrk="0" fontAlgn="base" hangingPunct="0">
              <a:spcBef>
                <a:spcPct val="0"/>
              </a:spcBef>
              <a:spcAft>
                <a:spcPct val="0"/>
              </a:spcAft>
            </a:pPr>
            <a:r>
              <a:rPr lang="ar-JO" sz="3200" b="1" dirty="0">
                <a:solidFill>
                  <a:srgbClr val="FFFFFF"/>
                </a:solidFill>
                <a:effectLst>
                  <a:glow rad="292100">
                    <a:srgbClr val="000000">
                      <a:alpha val="75000"/>
                    </a:srgbClr>
                  </a:glow>
                </a:effectLst>
                <a:latin typeface="Arial"/>
                <a:ea typeface="ＭＳ Ｐゴシック" charset="0"/>
                <a:cs typeface="Arial"/>
              </a:rPr>
              <a:t>حقيقة أن الوحش يخرج من البحر تشير إلى </a:t>
            </a:r>
            <a:r>
              <a:rPr lang="ar-JO" sz="3200" b="1" dirty="0">
                <a:solidFill>
                  <a:srgbClr val="FFFF00"/>
                </a:solidFill>
                <a:effectLst>
                  <a:glow rad="292100">
                    <a:srgbClr val="000000">
                      <a:alpha val="75000"/>
                    </a:srgbClr>
                  </a:glow>
                </a:effectLst>
                <a:latin typeface="Arial"/>
                <a:ea typeface="ＭＳ Ｐゴシック" charset="0"/>
                <a:cs typeface="Arial"/>
              </a:rPr>
              <a:t>أنه أممي</a:t>
            </a:r>
            <a:r>
              <a:rPr lang="ar-JO" sz="3200" b="1" dirty="0">
                <a:solidFill>
                  <a:srgbClr val="FFFFFF"/>
                </a:solidFill>
                <a:effectLst>
                  <a:glow rad="292100">
                    <a:srgbClr val="000000">
                      <a:alpha val="75000"/>
                    </a:srgbClr>
                  </a:glow>
                </a:effectLst>
                <a:latin typeface="Arial"/>
                <a:ea typeface="ＭＳ Ｐゴシック" charset="0"/>
                <a:cs typeface="Arial"/>
              </a:rPr>
              <a:t>، لأن بحر البشرية متضمن كمصدر له (راجع رؤ ١٧: ١٥)             (والفورد،</a:t>
            </a:r>
            <a:r>
              <a:rPr lang="en-US" sz="3200" b="1" dirty="0">
                <a:solidFill>
                  <a:srgbClr val="FFFFFF"/>
                </a:solidFill>
                <a:effectLst>
                  <a:glow rad="292100">
                    <a:srgbClr val="000000">
                      <a:alpha val="75000"/>
                    </a:srgbClr>
                  </a:glow>
                </a:effectLst>
                <a:latin typeface="Arial"/>
                <a:ea typeface="ＭＳ Ｐゴシック" charset="0"/>
                <a:cs typeface="Arial"/>
              </a:rPr>
              <a:t> </a:t>
            </a:r>
            <a:r>
              <a:rPr lang="ar-JO" sz="3200" b="1" dirty="0">
                <a:solidFill>
                  <a:srgbClr val="FFFFFF"/>
                </a:solidFill>
                <a:effectLst>
                  <a:glow rad="292100">
                    <a:srgbClr val="000000">
                      <a:alpha val="75000"/>
                    </a:srgbClr>
                  </a:glow>
                </a:effectLst>
                <a:latin typeface="Arial"/>
                <a:ea typeface="ＭＳ Ｐゴシック" charset="0"/>
                <a:cs typeface="Arial"/>
              </a:rPr>
              <a:t> ب ك س)</a:t>
            </a:r>
            <a:endParaRPr lang="en-US" sz="3200" b="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2669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262391" cy="707886"/>
          </a:xfrm>
          <a:noFill/>
          <a:ln>
            <a:noFill/>
          </a:ln>
        </p:spPr>
        <p:txBody>
          <a:bodyPr vert="horz" wrap="square" lIns="91440" tIns="45720" rIns="91440" bIns="45720" numCol="1" anchor="ctr" anchorCtr="0" compatLnSpc="1">
            <a:prstTxWarp prst="textNoShape">
              <a:avLst/>
            </a:prstTxWarp>
            <a:spAutoFit/>
          </a:bodyPr>
          <a:lstStyle/>
          <a:p>
            <a:r>
              <a:rPr lang="ar-JO" sz="4000" b="1" kern="1200" dirty="0">
                <a:solidFill>
                  <a:srgbClr val="FFFFFF"/>
                </a:solidFill>
                <a:effectLst>
                  <a:glow rad="292100">
                    <a:srgbClr val="000000">
                      <a:alpha val="75000"/>
                    </a:srgbClr>
                  </a:glow>
                </a:effectLst>
                <a:ea typeface="ＭＳ Ｐゴシック" charset="0"/>
              </a:rPr>
              <a:t>الوحش</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09912"/>
            <a:ext cx="9144000" cy="4248087"/>
          </a:xfrm>
          <a:prstGeom prst="rect">
            <a:avLst/>
          </a:prstGeom>
        </p:spPr>
      </p:pic>
      <p:sp>
        <p:nvSpPr>
          <p:cNvPr id="10" name="Rectangle 2"/>
          <p:cNvSpPr>
            <a:spLocks noChangeArrowheads="1"/>
          </p:cNvSpPr>
          <p:nvPr/>
        </p:nvSpPr>
        <p:spPr bwMode="auto">
          <a:xfrm>
            <a:off x="0" y="5280004"/>
            <a:ext cx="9144000" cy="1077218"/>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ar-JO" sz="3200" b="1" dirty="0">
                <a:solidFill>
                  <a:srgbClr val="FFFFFF"/>
                </a:solidFill>
                <a:effectLst>
                  <a:glow rad="292100">
                    <a:srgbClr val="000000"/>
                  </a:glow>
                </a:effectLst>
                <a:latin typeface="Arial"/>
                <a:ea typeface="ＭＳ Ｐゴシック" charset="0"/>
                <a:cs typeface="Arial"/>
              </a:rPr>
              <a:t>المياه التي رأيت حيث الزانية جالسة، هي شعوب وجموع وأمم وألسنة (رؤ 17: 15)</a:t>
            </a:r>
            <a:endParaRPr lang="en-US" sz="3200" b="1" dirty="0">
              <a:solidFill>
                <a:srgbClr val="FFFFFF"/>
              </a:solidFill>
              <a:effectLst>
                <a:glow rad="292100">
                  <a:srgbClr val="000000"/>
                </a:glow>
              </a:effectLst>
              <a:latin typeface="Arial"/>
              <a:ea typeface="ＭＳ Ｐゴシック" charset="0"/>
              <a:cs typeface="Arial"/>
            </a:endParaRPr>
          </a:p>
        </p:txBody>
      </p:sp>
      <p:sp>
        <p:nvSpPr>
          <p:cNvPr id="9" name="Rectangle 2"/>
          <p:cNvSpPr txBox="1">
            <a:spLocks noChangeArrowheads="1"/>
          </p:cNvSpPr>
          <p:nvPr/>
        </p:nvSpPr>
        <p:spPr bwMode="auto">
          <a:xfrm rot="20675287">
            <a:off x="354012" y="1438263"/>
            <a:ext cx="54206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effectLst>
                  <a:glow rad="292100">
                    <a:srgbClr val="000000"/>
                  </a:glow>
                </a:effectLst>
                <a:ea typeface="ＭＳ Ｐゴシック" charset="0"/>
              </a:rPr>
              <a:t>إ</a:t>
            </a:r>
            <a:r>
              <a:rPr lang="ar-JO" sz="4800" b="1" kern="1200" dirty="0">
                <a:solidFill>
                  <a:srgbClr val="FFFFFF"/>
                </a:solidFill>
                <a:effectLst>
                  <a:glow rad="292100">
                    <a:srgbClr val="000000"/>
                  </a:glow>
                </a:effectLst>
                <a:ea typeface="ＭＳ Ｐゴシック" charset="0"/>
              </a:rPr>
              <a:t>لى ماذا                  يرمز البحر؟</a:t>
            </a:r>
            <a:endParaRPr lang="en-US" sz="4800" b="1" kern="1200" dirty="0">
              <a:solidFill>
                <a:srgbClr val="FFFFFF"/>
              </a:solidFill>
              <a:effectLst>
                <a:glow rad="292100">
                  <a:srgbClr val="000000"/>
                </a:glow>
              </a:effectLst>
              <a:ea typeface="ＭＳ Ｐゴシック" charset="0"/>
            </a:endParaRPr>
          </a:p>
        </p:txBody>
      </p:sp>
    </p:spTree>
    <p:extLst>
      <p:ext uri="{BB962C8B-B14F-4D97-AF65-F5344CB8AC3E}">
        <p14:creationId xmlns:p14="http://schemas.microsoft.com/office/powerpoint/2010/main" val="3826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linds(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r>
              <a:rPr lang="ar-SA" sz="4000" b="1" kern="1200" dirty="0">
                <a:solidFill>
                  <a:srgbClr val="FFFFFF"/>
                </a:solidFill>
                <a:effectLst>
                  <a:glow rad="292100">
                    <a:srgbClr val="000000">
                      <a:alpha val="75000"/>
                    </a:srgbClr>
                  </a:glow>
                </a:effectLst>
                <a:ea typeface="ＭＳ Ｐゴシック" charset="0"/>
              </a:rPr>
              <a:t>ال</a:t>
            </a:r>
            <a:r>
              <a:rPr lang="ar-JO" sz="4000" b="1" kern="1200" dirty="0">
                <a:solidFill>
                  <a:srgbClr val="FFFFFF"/>
                </a:solidFill>
                <a:effectLst>
                  <a:glow rad="292100">
                    <a:srgbClr val="000000">
                      <a:alpha val="75000"/>
                    </a:srgbClr>
                  </a:glow>
                </a:effectLst>
                <a:ea typeface="ＭＳ Ｐゴシック" charset="0"/>
              </a:rPr>
              <a:t>وح</a:t>
            </a:r>
            <a:r>
              <a:rPr lang="ar-SA" sz="4000" b="1" kern="1200" dirty="0">
                <a:solidFill>
                  <a:srgbClr val="FFFFFF"/>
                </a:solidFill>
                <a:effectLst>
                  <a:glow rad="292100">
                    <a:srgbClr val="000000">
                      <a:alpha val="75000"/>
                    </a:srgbClr>
                  </a:glow>
                </a:effectLst>
                <a:ea typeface="ＭＳ Ｐゴシック" charset="0"/>
              </a:rPr>
              <a:t>ش</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56" y="-1"/>
            <a:ext cx="5415544" cy="4157679"/>
          </a:xfrm>
          <a:prstGeom prst="rect">
            <a:avLst/>
          </a:prstGeom>
        </p:spPr>
      </p:pic>
      <p:sp>
        <p:nvSpPr>
          <p:cNvPr id="8" name="Rectangle 2">
            <a:extLst>
              <a:ext uri="{FF2B5EF4-FFF2-40B4-BE49-F238E27FC236}">
                <a16:creationId xmlns:a16="http://schemas.microsoft.com/office/drawing/2014/main" id="{7189E89E-B270-B442-B9B4-FA68550E8D5C}"/>
              </a:ext>
            </a:extLst>
          </p:cNvPr>
          <p:cNvSpPr>
            <a:spLocks noChangeArrowheads="1"/>
          </p:cNvSpPr>
          <p:nvPr/>
        </p:nvSpPr>
        <p:spPr bwMode="auto">
          <a:xfrm>
            <a:off x="0" y="4294158"/>
            <a:ext cx="9144000"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رؤيا ١٣ </a:t>
            </a:r>
          </a:p>
          <a:p>
            <a:pPr lvl="0" algn="ctr" defTabSz="914400" eaLnBrk="0" fontAlgn="base" hangingPunct="0">
              <a:spcBef>
                <a:spcPct val="0"/>
              </a:spcBef>
              <a:spcAft>
                <a:spcPct val="0"/>
              </a:spcAft>
              <a:defRPr/>
            </a:pPr>
            <a:r>
              <a:rPr lang="ar-SA" altLang="ja-JP" sz="3200" b="1" dirty="0">
                <a:solidFill>
                  <a:srgbClr val="FFFFFF"/>
                </a:solidFill>
                <a:effectLst>
                  <a:glow rad="292100">
                    <a:srgbClr val="000000">
                      <a:alpha val="75000"/>
                    </a:srgbClr>
                  </a:glow>
                </a:effectLst>
                <a:latin typeface="Arial"/>
                <a:ea typeface="ＭＳ Ｐゴシック" charset="0"/>
                <a:cs typeface="Arial"/>
              </a:rPr>
              <a:t>1 ثم وقفت على رمل البحر، فرأيت وحشا</a:t>
            </a:r>
            <a:r>
              <a:rPr lang="ar-JO" altLang="ja-JP" sz="3200" b="1" dirty="0">
                <a:solidFill>
                  <a:srgbClr val="FFFFFF"/>
                </a:solidFill>
                <a:effectLst>
                  <a:glow rad="292100">
                    <a:srgbClr val="000000">
                      <a:alpha val="75000"/>
                    </a:srgbClr>
                  </a:glow>
                </a:effectLst>
                <a:latin typeface="Arial"/>
                <a:ea typeface="ＭＳ Ｐゴシック" charset="0"/>
                <a:cs typeface="Arial"/>
              </a:rPr>
              <a:t>ً</a:t>
            </a:r>
            <a:r>
              <a:rPr lang="ar-SA" altLang="ja-JP" sz="3200" b="1" dirty="0">
                <a:solidFill>
                  <a:srgbClr val="FFFFFF"/>
                </a:solidFill>
                <a:effectLst>
                  <a:glow rad="292100">
                    <a:srgbClr val="000000">
                      <a:alpha val="75000"/>
                    </a:srgbClr>
                  </a:glow>
                </a:effectLst>
                <a:latin typeface="Arial"/>
                <a:ea typeface="ＭＳ Ｐゴシック" charset="0"/>
                <a:cs typeface="Arial"/>
              </a:rPr>
              <a:t> طالعا</a:t>
            </a:r>
            <a:r>
              <a:rPr lang="ar-JO" altLang="ja-JP" sz="3200" b="1" dirty="0">
                <a:solidFill>
                  <a:srgbClr val="FFFFFF"/>
                </a:solidFill>
                <a:effectLst>
                  <a:glow rad="292100">
                    <a:srgbClr val="000000">
                      <a:alpha val="75000"/>
                    </a:srgbClr>
                  </a:glow>
                </a:effectLst>
                <a:latin typeface="Arial"/>
                <a:ea typeface="ＭＳ Ｐゴシック" charset="0"/>
                <a:cs typeface="Arial"/>
              </a:rPr>
              <a:t>ً</a:t>
            </a:r>
            <a:r>
              <a:rPr lang="ar-SA" altLang="ja-JP" sz="3200" b="1" dirty="0">
                <a:solidFill>
                  <a:srgbClr val="FFFFFF"/>
                </a:solidFill>
                <a:effectLst>
                  <a:glow rad="292100">
                    <a:srgbClr val="000000">
                      <a:alpha val="75000"/>
                    </a:srgbClr>
                  </a:glow>
                </a:effectLst>
                <a:latin typeface="Arial"/>
                <a:ea typeface="ＭＳ Ｐゴシック" charset="0"/>
                <a:cs typeface="Arial"/>
              </a:rPr>
              <a:t> من البحر له سبعة رؤوس وعشرة قرون، وعلى قرونه عشرة تيجان، وعلى رؤوسه اسم تجديف</a:t>
            </a:r>
            <a:r>
              <a:rPr lang="ar-JO" altLang="ja-JP" sz="3200" b="1" dirty="0">
                <a:solidFill>
                  <a:srgbClr val="FFFFFF"/>
                </a:solidFill>
                <a:effectLst>
                  <a:glow rad="292100">
                    <a:srgbClr val="000000">
                      <a:alpha val="75000"/>
                    </a:srgbClr>
                  </a:glow>
                </a:effectLst>
                <a:latin typeface="Arial"/>
                <a:ea typeface="ＭＳ Ｐゴシック" charset="0"/>
                <a:cs typeface="Arial"/>
              </a:rPr>
              <a:t> 2 </a:t>
            </a:r>
            <a:r>
              <a:rPr lang="ar-SA" altLang="ja-JP" sz="3200" b="1" dirty="0">
                <a:solidFill>
                  <a:srgbClr val="FFFFFF"/>
                </a:solidFill>
                <a:effectLst>
                  <a:glow rad="292100">
                    <a:srgbClr val="000000">
                      <a:alpha val="75000"/>
                    </a:srgbClr>
                  </a:glow>
                </a:effectLst>
                <a:latin typeface="Arial"/>
                <a:ea typeface="ＭＳ Ｐゴシック" charset="0"/>
                <a:cs typeface="Arial"/>
              </a:rPr>
              <a:t>والوحش الذي رأيته كان شبه نمر، وقوائمه كقوائم دب، وفمه كفم أسد</a:t>
            </a:r>
            <a:r>
              <a:rPr lang="ar-JO" altLang="ja-JP" sz="3200" b="1" dirty="0">
                <a:solidFill>
                  <a:srgbClr val="FFFFFF"/>
                </a:solidFill>
                <a:effectLst>
                  <a:glow rad="292100">
                    <a:srgbClr val="000000">
                      <a:alpha val="75000"/>
                    </a:srgbClr>
                  </a:glow>
                </a:effectLst>
                <a:latin typeface="Arial"/>
                <a:ea typeface="ＭＳ Ｐゴシック" charset="0"/>
                <a:cs typeface="Arial"/>
              </a:rPr>
              <a:t>،</a:t>
            </a:r>
            <a:r>
              <a:rPr lang="ar-SA" altLang="ja-JP" sz="3200" b="1" dirty="0">
                <a:solidFill>
                  <a:srgbClr val="FFFFFF"/>
                </a:solidFill>
                <a:effectLst>
                  <a:glow rad="292100">
                    <a:srgbClr val="000000">
                      <a:alpha val="75000"/>
                    </a:srgbClr>
                  </a:glow>
                </a:effectLst>
                <a:latin typeface="Arial"/>
                <a:ea typeface="ＭＳ Ｐゴシック" charset="0"/>
                <a:cs typeface="Arial"/>
              </a:rPr>
              <a:t> وأعطاه التنين قدرته وعرشه وسلطانا</a:t>
            </a:r>
            <a:r>
              <a:rPr lang="ar-JO" altLang="ja-JP" sz="3200" b="1" dirty="0">
                <a:solidFill>
                  <a:srgbClr val="FFFFFF"/>
                </a:solidFill>
                <a:effectLst>
                  <a:glow rad="292100">
                    <a:srgbClr val="000000">
                      <a:alpha val="75000"/>
                    </a:srgbClr>
                  </a:glow>
                </a:effectLst>
                <a:latin typeface="Arial"/>
                <a:ea typeface="ＭＳ Ｐゴシック" charset="0"/>
                <a:cs typeface="Arial"/>
              </a:rPr>
              <a:t>ً</a:t>
            </a:r>
            <a:r>
              <a:rPr lang="ar-SA" altLang="ja-JP" sz="3200" b="1" dirty="0">
                <a:solidFill>
                  <a:srgbClr val="FFFFFF"/>
                </a:solidFill>
                <a:effectLst>
                  <a:glow rad="292100">
                    <a:srgbClr val="000000">
                      <a:alpha val="75000"/>
                    </a:srgbClr>
                  </a:glow>
                </a:effectLst>
                <a:latin typeface="Arial"/>
                <a:ea typeface="ＭＳ Ｐゴシック" charset="0"/>
                <a:cs typeface="Arial"/>
              </a:rPr>
              <a:t> عظيما</a:t>
            </a:r>
            <a:r>
              <a:rPr lang="ar-JO" altLang="ja-JP" sz="3200" b="1" dirty="0">
                <a:solidFill>
                  <a:srgbClr val="FFFFFF"/>
                </a:solidFill>
                <a:effectLst>
                  <a:glow rad="292100">
                    <a:srgbClr val="000000">
                      <a:alpha val="75000"/>
                    </a:srgbClr>
                  </a:glow>
                </a:effectLst>
                <a:latin typeface="Arial"/>
                <a:ea typeface="ＭＳ Ｐゴシック" charset="0"/>
                <a:cs typeface="Arial"/>
              </a:rPr>
              <a:t>ً</a:t>
            </a:r>
            <a:r>
              <a:rPr lang="ar-SA" altLang="ja-JP" sz="3200" b="1" dirty="0">
                <a:solidFill>
                  <a:srgbClr val="FFFFFF"/>
                </a:solidFill>
                <a:effectLst>
                  <a:glow rad="292100">
                    <a:srgbClr val="000000">
                      <a:alpha val="75000"/>
                    </a:srgbClr>
                  </a:glow>
                </a:effectLst>
                <a:latin typeface="Arial"/>
                <a:ea typeface="ＭＳ Ｐゴシック" charset="0"/>
                <a:cs typeface="Arial"/>
              </a:rPr>
              <a:t>.</a:t>
            </a:r>
            <a:endParaRPr kumimoji="0" lang="ar-SA" altLang="ja-JP" sz="32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2342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66102"/>
            <a:ext cx="7772400" cy="914400"/>
          </a:xfrm>
        </p:spPr>
        <p:txBody>
          <a:bodyPr/>
          <a:lstStyle/>
          <a:p>
            <a:pPr>
              <a:defRPr/>
            </a:pPr>
            <a:r>
              <a:rPr lang="ar-JO" sz="6000" b="1" dirty="0">
                <a:solidFill>
                  <a:srgbClr val="FFFFFF"/>
                </a:solidFill>
                <a:effectLst>
                  <a:glow rad="228600">
                    <a:schemeClr val="tx1"/>
                  </a:glow>
                </a:effectLst>
                <a:latin typeface="Arial" charset="0"/>
                <a:ea typeface="ＭＳ Ｐゴシック" charset="0"/>
                <a:cs typeface="Arial" charset="0"/>
              </a:rPr>
              <a:t>ال</a:t>
            </a:r>
            <a:r>
              <a:rPr lang="ar-SA" sz="6000" b="1" dirty="0">
                <a:solidFill>
                  <a:srgbClr val="FFFFFF"/>
                </a:solidFill>
                <a:effectLst>
                  <a:glow rad="228600">
                    <a:schemeClr val="tx1"/>
                  </a:glow>
                </a:effectLst>
                <a:latin typeface="Arial" charset="0"/>
                <a:ea typeface="ＭＳ Ｐゴシック" charset="0"/>
                <a:cs typeface="Arial" charset="0"/>
              </a:rPr>
              <a:t>أمم في دانيال ٧</a:t>
            </a:r>
            <a:endParaRPr lang="en-US" sz="6000" b="1" dirty="0">
              <a:solidFill>
                <a:srgbClr val="FFFFFF"/>
              </a:solidFill>
              <a:effectLst>
                <a:glow rad="228600">
                  <a:schemeClr val="tx1"/>
                </a:glow>
              </a:effectLst>
              <a:latin typeface="Arial" charset="0"/>
              <a:ea typeface="ＭＳ Ｐゴシック" charset="0"/>
              <a:cs typeface="Arial"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بابل</a:t>
            </a:r>
            <a:endParaRPr kumimoji="0" lang="en-US"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مادي -فارس</a:t>
            </a:r>
            <a:endParaRPr kumimoji="0" lang="en-US"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اليونان</a:t>
            </a:r>
            <a:endParaRPr kumimoji="0" lang="en-US"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روما</a:t>
            </a:r>
            <a:endParaRPr kumimoji="0" lang="en-US" sz="4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1"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619786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الوحش١: الأسد المجنح (بابل)</a:t>
            </a:r>
            <a:endParaRPr lang="en-US" sz="4000" dirty="0"/>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777803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 ٢: الدب (مادي وفارس)</a:t>
            </a:r>
            <a:endParaRPr lang="en-US" sz="4000" dirty="0"/>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602371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ar-SA" sz="4000"/>
              <a:t>الوحش٣: النمر (اليونان)</a:t>
            </a:r>
            <a:endParaRPr lang="en-US" sz="4000"/>
          </a:p>
        </p:txBody>
      </p:sp>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639691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ar-SA" sz="4000"/>
              <a:t>الوحش٤: حيوان مرعب (روما)</a:t>
            </a:r>
            <a:endParaRPr lang="en-US" sz="4000"/>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دانيال٧:٧</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568631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ar-SA" sz="4000">
                <a:effectLst>
                  <a:glow rad="317500">
                    <a:schemeClr val="tx2">
                      <a:alpha val="75000"/>
                    </a:schemeClr>
                  </a:glow>
                  <a:outerShdw blurRad="38100" dist="38100" dir="2700000" algn="tl">
                    <a:srgbClr val="000000">
                      <a:alpha val="43137"/>
                    </a:srgbClr>
                  </a:outerShdw>
                </a:effectLst>
              </a:rPr>
              <a:t>وحش بقرن صغير (ضد المسيح)</a:t>
            </a:r>
            <a:endParaRPr lang="en-US" sz="400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 ٨</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045372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46" y="263928"/>
            <a:ext cx="9147846" cy="6594072"/>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ar-JO" sz="60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هتلر</a:t>
            </a:r>
            <a:endParaRPr lang="en-US" sz="60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7446678"/>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346031"/>
            <a:ext cx="5290062" cy="6247864"/>
          </a:xfrm>
          <a:noFill/>
          <a:ln>
            <a:noFill/>
          </a:ln>
        </p:spPr>
        <p:txBody>
          <a:bodyPr wrap="square">
            <a:spAutoFit/>
          </a:bodyPr>
          <a:lstStyle/>
          <a:p>
            <a:r>
              <a:rPr lang="ar-SA" sz="4000" b="1" kern="1200" dirty="0">
                <a:solidFill>
                  <a:srgbClr val="FFFFFF"/>
                </a:solidFill>
                <a:effectLst>
                  <a:glow rad="292100">
                    <a:srgbClr val="000000">
                      <a:alpha val="75000"/>
                    </a:srgbClr>
                  </a:glow>
                </a:effectLst>
                <a:ea typeface="ＭＳ Ｐゴシック" charset="0"/>
              </a:rPr>
              <a:t>رؤيا ١٣ : ٣-٤</a:t>
            </a:r>
            <a:br>
              <a:rPr lang="ar-SA" sz="4000" b="1" kern="1200" dirty="0">
                <a:solidFill>
                  <a:srgbClr val="FFFFFF"/>
                </a:solidFill>
                <a:effectLst>
                  <a:glow rad="292100">
                    <a:srgbClr val="000000">
                      <a:alpha val="75000"/>
                    </a:srgbClr>
                  </a:glow>
                </a:effectLst>
                <a:ea typeface="ＭＳ Ｐゴシック" charset="0"/>
              </a:rPr>
            </a:br>
            <a:r>
              <a:rPr lang="ar-SA" sz="4000" b="1" kern="1200" dirty="0">
                <a:solidFill>
                  <a:srgbClr val="FFFFFF"/>
                </a:solidFill>
                <a:effectLst>
                  <a:glow rad="292100">
                    <a:srgbClr val="000000">
                      <a:alpha val="75000"/>
                    </a:srgbClr>
                  </a:glow>
                </a:effectLst>
                <a:ea typeface="ＭＳ Ｐゴシック" charset="0"/>
              </a:rPr>
              <a:t>3 ورأيت واحدا</a:t>
            </a:r>
            <a:r>
              <a:rPr lang="ar-JO" sz="4000" b="1" kern="1200" dirty="0">
                <a:solidFill>
                  <a:srgbClr val="FFFFFF"/>
                </a:solidFill>
                <a:effectLst>
                  <a:glow rad="292100">
                    <a:srgbClr val="000000">
                      <a:alpha val="75000"/>
                    </a:srgbClr>
                  </a:glow>
                </a:effectLst>
                <a:ea typeface="ＭＳ Ｐゴシック" charset="0"/>
              </a:rPr>
              <a:t>ً</a:t>
            </a:r>
            <a:r>
              <a:rPr lang="ar-SA" sz="4000" b="1" kern="1200" dirty="0">
                <a:solidFill>
                  <a:srgbClr val="FFFFFF"/>
                </a:solidFill>
                <a:effectLst>
                  <a:glow rad="292100">
                    <a:srgbClr val="000000">
                      <a:alpha val="75000"/>
                    </a:srgbClr>
                  </a:glow>
                </a:effectLst>
                <a:ea typeface="ＭＳ Ｐゴシック" charset="0"/>
              </a:rPr>
              <a:t> من رؤوسه كأنه مذبوح للموت، وجرحه المميت قد شفي</a:t>
            </a:r>
            <a:r>
              <a:rPr lang="ar-JO" sz="4000" b="1" kern="1200" dirty="0">
                <a:solidFill>
                  <a:srgbClr val="FFFFFF"/>
                </a:solidFill>
                <a:effectLst>
                  <a:glow rad="292100">
                    <a:srgbClr val="000000">
                      <a:alpha val="75000"/>
                    </a:srgbClr>
                  </a:glow>
                </a:effectLst>
                <a:ea typeface="ＭＳ Ｐゴシック" charset="0"/>
              </a:rPr>
              <a:t>،</a:t>
            </a:r>
            <a:r>
              <a:rPr lang="ar-SA" sz="4000" b="1" kern="1200" dirty="0">
                <a:solidFill>
                  <a:srgbClr val="FFFFFF"/>
                </a:solidFill>
                <a:effectLst>
                  <a:glow rad="292100">
                    <a:srgbClr val="000000">
                      <a:alpha val="75000"/>
                    </a:srgbClr>
                  </a:glow>
                </a:effectLst>
                <a:ea typeface="ＭＳ Ｐゴシック" charset="0"/>
              </a:rPr>
              <a:t> وتعجبت كل الأرض وراء الوحش</a:t>
            </a:r>
            <a:r>
              <a:rPr lang="ar-JO" sz="4000" b="1" kern="1200" dirty="0">
                <a:solidFill>
                  <a:srgbClr val="FFFFFF"/>
                </a:solidFill>
                <a:effectLst>
                  <a:glow rad="292100">
                    <a:srgbClr val="000000">
                      <a:alpha val="75000"/>
                    </a:srgbClr>
                  </a:glow>
                </a:effectLst>
                <a:ea typeface="ＭＳ Ｐゴシック" charset="0"/>
              </a:rPr>
              <a:t>           4 </a:t>
            </a:r>
            <a:r>
              <a:rPr lang="ar-SA" sz="4000" b="1" kern="1200" dirty="0">
                <a:solidFill>
                  <a:srgbClr val="FFFFFF"/>
                </a:solidFill>
                <a:effectLst>
                  <a:glow rad="292100">
                    <a:srgbClr val="000000">
                      <a:alpha val="75000"/>
                    </a:srgbClr>
                  </a:glow>
                </a:effectLst>
                <a:ea typeface="ＭＳ Ｐゴシック" charset="0"/>
              </a:rPr>
              <a:t>وسجدوا للتنين الذي أعطى السلطان للوحش، وسجدوا للوحش قائلين: من هو مثل الوحش؟ من يستطيع أن يحاربه؟</a:t>
            </a:r>
          </a:p>
        </p:txBody>
      </p:sp>
    </p:spTree>
    <p:extLst>
      <p:ext uri="{BB962C8B-B14F-4D97-AF65-F5344CB8AC3E}">
        <p14:creationId xmlns:p14="http://schemas.microsoft.com/office/powerpoint/2010/main" val="377481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noFill/>
          <a:ln>
            <a:noFill/>
          </a:ln>
        </p:spPr>
        <p:txBody>
          <a:bodyPr anchor="ctr">
            <a:spAutoFit/>
          </a:bodyPr>
          <a:lstStyle/>
          <a:p>
            <a:r>
              <a:rPr lang="ar-JO" sz="4000" b="1" kern="1200" dirty="0">
                <a:solidFill>
                  <a:srgbClr val="FFFFFF"/>
                </a:solidFill>
                <a:effectLst>
                  <a:glow rad="292100">
                    <a:srgbClr val="000000">
                      <a:alpha val="75000"/>
                    </a:srgbClr>
                  </a:glow>
                </a:effectLst>
                <a:ea typeface="ＭＳ Ｐゴシック" charset="0"/>
              </a:rPr>
              <a:t>سيعبد العالم الوحش</a:t>
            </a:r>
            <a:endParaRPr lang="en-US" sz="4000" b="1" kern="1200" dirty="0">
              <a:solidFill>
                <a:srgbClr val="FFFFFF"/>
              </a:solidFill>
              <a:effectLst>
                <a:glow rad="292100">
                  <a:srgbClr val="000000">
                    <a:alpha val="75000"/>
                  </a:srgbClr>
                </a:glow>
              </a:effectLst>
              <a:ea typeface="ＭＳ Ｐゴシック" charset="0"/>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290061" y="4904262"/>
            <a:ext cx="3841487" cy="1938992"/>
          </a:xfrm>
          <a:noFill/>
          <a:ln>
            <a:noFill/>
          </a:ln>
        </p:spPr>
        <p:txBody>
          <a:bodyPr wrap="square">
            <a:spAutoFit/>
          </a:bodyPr>
          <a:lstStyle/>
          <a:p>
            <a:r>
              <a:rPr lang="ar-JO" sz="4000" b="1" kern="1200" dirty="0">
                <a:solidFill>
                  <a:srgbClr val="FFFFFF"/>
                </a:solidFill>
                <a:effectLst>
                  <a:glow rad="292100">
                    <a:srgbClr val="000000">
                      <a:alpha val="75000"/>
                    </a:srgbClr>
                  </a:glow>
                </a:effectLst>
                <a:ea typeface="ＭＳ Ｐゴシック" charset="0"/>
              </a:rPr>
              <a:t>تجاديف</a:t>
            </a:r>
            <a:br>
              <a:rPr lang="ar-JO" sz="4000" b="1" kern="1200" dirty="0">
                <a:solidFill>
                  <a:srgbClr val="FFFFFF"/>
                </a:solidFill>
                <a:effectLst>
                  <a:glow rad="292100">
                    <a:srgbClr val="000000">
                      <a:alpha val="75000"/>
                    </a:srgbClr>
                  </a:glow>
                </a:effectLst>
                <a:ea typeface="ＭＳ Ｐゴシック" charset="0"/>
              </a:rPr>
            </a:br>
            <a:r>
              <a:rPr lang="ar-JO" sz="4000" b="1" kern="1200" dirty="0">
                <a:solidFill>
                  <a:srgbClr val="FFFFFF"/>
                </a:solidFill>
                <a:effectLst>
                  <a:glow rad="292100">
                    <a:srgbClr val="000000">
                      <a:alpha val="75000"/>
                    </a:srgbClr>
                  </a:glow>
                </a:effectLst>
                <a:ea typeface="ＭＳ Ｐゴシック" charset="0"/>
              </a:rPr>
              <a:t>الوحش</a:t>
            </a:r>
            <a:br>
              <a:rPr lang="ar-JO" sz="4000" b="1" kern="1200" dirty="0">
                <a:solidFill>
                  <a:srgbClr val="FFFFFF"/>
                </a:solidFill>
                <a:effectLst>
                  <a:glow rad="292100">
                    <a:srgbClr val="000000">
                      <a:alpha val="75000"/>
                    </a:srgbClr>
                  </a:glow>
                </a:effectLst>
                <a:ea typeface="ＭＳ Ｐゴシック" charset="0"/>
              </a:rPr>
            </a:br>
            <a:r>
              <a:rPr lang="en-US" sz="4000" b="1" kern="1200" dirty="0">
                <a:solidFill>
                  <a:srgbClr val="FFFFFF"/>
                </a:solidFill>
                <a:effectLst>
                  <a:glow rad="292100">
                    <a:srgbClr val="000000">
                      <a:alpha val="75000"/>
                    </a:srgbClr>
                  </a:glow>
                </a:effectLst>
                <a:ea typeface="ＭＳ Ｐゴシック" charset="0"/>
              </a:rPr>
              <a:t>(</a:t>
            </a:r>
            <a:r>
              <a:rPr lang="ar-JO" sz="4000" b="1" kern="1200" dirty="0">
                <a:solidFill>
                  <a:srgbClr val="FFFFFF"/>
                </a:solidFill>
                <a:effectLst>
                  <a:glow rad="292100">
                    <a:srgbClr val="000000">
                      <a:alpha val="75000"/>
                    </a:srgbClr>
                  </a:glow>
                </a:effectLst>
                <a:ea typeface="ＭＳ Ｐゴシック" charset="0"/>
              </a:rPr>
              <a:t>13: 5-7</a:t>
            </a:r>
            <a:r>
              <a:rPr lang="en-US" sz="4000" b="1" kern="1200" dirty="0">
                <a:solidFill>
                  <a:srgbClr val="FFFFFF"/>
                </a:solidFill>
                <a:effectLst>
                  <a:glow rad="292100">
                    <a:srgbClr val="000000">
                      <a:alpha val="75000"/>
                    </a:srgbClr>
                  </a:glow>
                </a:effectLst>
                <a:ea typeface="ＭＳ Ｐゴシック" charset="0"/>
              </a:rPr>
              <a:t>)</a:t>
            </a:r>
          </a:p>
        </p:txBody>
      </p:sp>
      <p:sp>
        <p:nvSpPr>
          <p:cNvPr id="6"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7" name="Title 1"/>
          <p:cNvSpPr txBox="1">
            <a:spLocks/>
          </p:cNvSpPr>
          <p:nvPr/>
        </p:nvSpPr>
        <p:spPr bwMode="auto">
          <a:xfrm>
            <a:off x="-1" y="1845905"/>
            <a:ext cx="5484307"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FFFFFF"/>
                </a:solidFill>
                <a:effectLst>
                  <a:glow rad="292100">
                    <a:srgbClr val="000000">
                      <a:alpha val="75000"/>
                    </a:srgbClr>
                  </a:glow>
                </a:effectLst>
                <a:ea typeface="ＭＳ Ｐゴシック" charset="0"/>
              </a:rPr>
              <a:t>5 وأعطي فماً يتكلم بعظائم وتجاديف، وأعطي سلطاناً أن يفعل اثنين وأربعين شهراً 6 ففتح فمه بالتجديف على الله، ليجدف على اسمه، وعلى مسكنه، وعلى الساكنين في السماء.</a:t>
            </a:r>
          </a:p>
          <a:p>
            <a:r>
              <a:rPr lang="ar-JO" sz="2800" b="1" dirty="0">
                <a:solidFill>
                  <a:srgbClr val="FFFFFF"/>
                </a:solidFill>
                <a:effectLst>
                  <a:glow rad="292100">
                    <a:srgbClr val="000000">
                      <a:alpha val="75000"/>
                    </a:srgbClr>
                  </a:glow>
                </a:effectLst>
                <a:ea typeface="ＭＳ Ｐゴシック" charset="0"/>
              </a:rPr>
              <a:t>7 وأعطي أن يصنع حرباً مع القديسين ويغلبهم، وأعطي سلطاناً على كل قبيلة ولسان وأمة.</a:t>
            </a:r>
            <a:endParaRPr lang="en-US" sz="2800" b="1" kern="1200" dirty="0">
              <a:solidFill>
                <a:srgbClr val="FFFFFF"/>
              </a:solidFill>
              <a:effectLst>
                <a:glow rad="292100">
                  <a:srgbClr val="000000">
                    <a:alpha val="75000"/>
                  </a:srgbClr>
                </a:glow>
              </a:effectLst>
              <a:ea typeface="ＭＳ Ｐゴシック" charset="0"/>
            </a:endParaRPr>
          </a:p>
        </p:txBody>
      </p:sp>
    </p:spTree>
    <p:extLst>
      <p:ext uri="{BB962C8B-B14F-4D97-AF65-F5344CB8AC3E}">
        <p14:creationId xmlns:p14="http://schemas.microsoft.com/office/powerpoint/2010/main" val="40210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8000"/>
            <a:ext cx="7620000" cy="5080000"/>
          </a:xfrm>
          <a:prstGeom prst="rect">
            <a:avLst/>
          </a:prstGeom>
        </p:spPr>
      </p:pic>
      <p:sp>
        <p:nvSpPr>
          <p:cNvPr id="957445" name="Rectangle 6"/>
          <p:cNvSpPr>
            <a:spLocks noGrp="1" noChangeArrowheads="1"/>
          </p:cNvSpPr>
          <p:nvPr>
            <p:ph type="title" idx="4294967295"/>
          </p:nvPr>
        </p:nvSpPr>
        <p:spPr>
          <a:xfrm>
            <a:off x="12451" y="196503"/>
            <a:ext cx="8557003" cy="1384995"/>
          </a:xfrm>
          <a:noFill/>
          <a:ln>
            <a:noFill/>
          </a:ln>
        </p:spPr>
        <p:txBody>
          <a:bodyPr vert="horz" wrap="square" lIns="91440" tIns="45720" rIns="91440" bIns="45720" numCol="1" anchor="ctr" anchorCtr="0" compatLnSpc="1">
            <a:prstTxWarp prst="textNoShape">
              <a:avLst/>
            </a:prstTxWarp>
            <a:spAutoFit/>
          </a:bodyPr>
          <a:lstStyle/>
          <a:p>
            <a:pPr rtl="1"/>
            <a:r>
              <a:rPr lang="ar-SA" sz="2800" b="1" kern="1200"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رؤيا ١٣ : ٨</a:t>
            </a:r>
            <a:br>
              <a:rPr lang="ar-SA" sz="2800" b="1" kern="1200"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br>
            <a:r>
              <a:rPr lang="ar-SA" sz="2800" b="1" kern="1200"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فسيسجد له جميع الساكنين على الأرض، الذين ليست أسماؤهم مكتوبة منذ تأسيس العالم في سفر حياة الخروف الذي ذبح.</a:t>
            </a:r>
          </a:p>
        </p:txBody>
      </p:sp>
      <p:sp>
        <p:nvSpPr>
          <p:cNvPr id="7"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5403740"/>
      </p:ext>
    </p:extLst>
  </p:cSld>
  <p:clrMapOvr>
    <a:masterClrMapping/>
  </p:clrMapOvr>
  <p:transition spd="slow">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ar-SA" b="1" dirty="0">
                <a:solidFill>
                  <a:schemeClr val="bg1"/>
                </a:solidFill>
                <a:latin typeface="Arial" panose="020B0604020202020204" pitchFamily="34" charset="0"/>
                <a:ea typeface="ＭＳ Ｐゴシック" charset="0"/>
                <a:cs typeface="Arial" panose="020B0604020202020204" pitchFamily="34" charset="0"/>
              </a:rPr>
              <a:t>رؤيا ١٣ : ٩-١٠</a:t>
            </a:r>
            <a:br>
              <a:rPr lang="ar-SA" b="1" dirty="0">
                <a:solidFill>
                  <a:schemeClr val="bg1"/>
                </a:solidFill>
                <a:latin typeface="Arial" panose="020B0604020202020204" pitchFamily="34" charset="0"/>
                <a:ea typeface="ＭＳ Ｐゴシック" charset="0"/>
                <a:cs typeface="Arial" panose="020B0604020202020204" pitchFamily="34" charset="0"/>
              </a:rPr>
            </a:br>
            <a:r>
              <a:rPr lang="ar-SA" b="1" dirty="0">
                <a:solidFill>
                  <a:schemeClr val="bg1"/>
                </a:solidFill>
                <a:latin typeface="Arial" panose="020B0604020202020204" pitchFamily="34" charset="0"/>
                <a:ea typeface="ＭＳ Ｐゴシック" charset="0"/>
                <a:cs typeface="Arial" panose="020B0604020202020204" pitchFamily="34" charset="0"/>
              </a:rPr>
              <a:t>9 من له أذن فليسمع</a:t>
            </a:r>
            <a:br>
              <a:rPr lang="ar-SA" b="1" dirty="0">
                <a:solidFill>
                  <a:schemeClr val="bg1"/>
                </a:solidFill>
                <a:latin typeface="Arial" panose="020B0604020202020204" pitchFamily="34" charset="0"/>
                <a:ea typeface="ＭＳ Ｐゴシック" charset="0"/>
                <a:cs typeface="Arial" panose="020B0604020202020204" pitchFamily="34" charset="0"/>
              </a:rPr>
            </a:br>
            <a:r>
              <a:rPr lang="ar-SA" b="1" dirty="0">
                <a:solidFill>
                  <a:schemeClr val="bg1"/>
                </a:solidFill>
                <a:latin typeface="Arial" panose="020B0604020202020204" pitchFamily="34" charset="0"/>
                <a:ea typeface="ＭＳ Ｐゴシック" charset="0"/>
                <a:cs typeface="Arial" panose="020B0604020202020204" pitchFamily="34" charset="0"/>
              </a:rPr>
              <a:t>10 إن كان أحد يجمع سبيا</a:t>
            </a:r>
            <a:r>
              <a:rPr lang="ar-JO" b="1" dirty="0">
                <a:solidFill>
                  <a:schemeClr val="bg1"/>
                </a:solidFill>
                <a:latin typeface="Arial" panose="020B0604020202020204" pitchFamily="34" charset="0"/>
                <a:ea typeface="ＭＳ Ｐゴシック" charset="0"/>
                <a:cs typeface="Arial" panose="020B0604020202020204" pitchFamily="34" charset="0"/>
              </a:rPr>
              <a:t>ً</a:t>
            </a:r>
            <a:r>
              <a:rPr lang="ar-SA" b="1" dirty="0">
                <a:solidFill>
                  <a:schemeClr val="bg1"/>
                </a:solidFill>
                <a:latin typeface="Arial" panose="020B0604020202020204" pitchFamily="34" charset="0"/>
                <a:ea typeface="ＭＳ Ｐゴシック" charset="0"/>
                <a:cs typeface="Arial" panose="020B0604020202020204" pitchFamily="34" charset="0"/>
              </a:rPr>
              <a:t>، فإلى السبي يذهب. وإن كان أحد يقتل بالسيف، فينبغي أن يقتل بالسيف</a:t>
            </a:r>
            <a:r>
              <a:rPr lang="ar-JO" b="1" dirty="0">
                <a:solidFill>
                  <a:schemeClr val="bg1"/>
                </a:solidFill>
                <a:latin typeface="Arial" panose="020B0604020202020204" pitchFamily="34" charset="0"/>
                <a:ea typeface="ＭＳ Ｐゴシック" charset="0"/>
                <a:cs typeface="Arial" panose="020B0604020202020204" pitchFamily="34" charset="0"/>
              </a:rPr>
              <a:t>،</a:t>
            </a:r>
            <a:r>
              <a:rPr lang="ar-SA" b="1" dirty="0">
                <a:solidFill>
                  <a:schemeClr val="bg1"/>
                </a:solidFill>
                <a:latin typeface="Arial" panose="020B0604020202020204" pitchFamily="34" charset="0"/>
                <a:ea typeface="ＭＳ Ｐゴシック" charset="0"/>
                <a:cs typeface="Arial" panose="020B0604020202020204" pitchFamily="34" charset="0"/>
              </a:rPr>
              <a:t> هنا صبر القديسين وإيمانهم.</a:t>
            </a:r>
          </a:p>
        </p:txBody>
      </p:sp>
      <p:sp>
        <p:nvSpPr>
          <p:cNvPr id="7"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0801442"/>
      </p:ext>
    </p:extLst>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399" y="-7809"/>
            <a:ext cx="5486401" cy="2332471"/>
          </a:xfrm>
          <a:ln>
            <a:miter lim="800000"/>
            <a:headEnd/>
            <a:tailEnd/>
          </a:ln>
          <a:effectLst>
            <a:outerShdw blurRad="63500" dist="35921" dir="2700000" algn="ctr" rotWithShape="0">
              <a:schemeClr val="tx2">
                <a:alpha val="74997"/>
              </a:schemeClr>
            </a:outerShdw>
          </a:effectLst>
        </p:spPr>
        <p:txBody>
          <a:bodyPr/>
          <a:lstStyle/>
          <a:p>
            <a:pPr rtl="1">
              <a:defRPr/>
            </a:pPr>
            <a:r>
              <a:rPr lang="ar-JO" sz="40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سوف يمجد وحش الأرض    ضد المسيح</a:t>
            </a:r>
            <a:endParaRPr lang="en-US"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4152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b="1" kern="1200" dirty="0">
                <a:solidFill>
                  <a:srgbClr val="FFFFFF"/>
                </a:solidFill>
                <a:effectLst>
                  <a:glow rad="292100">
                    <a:srgbClr val="000000">
                      <a:alpha val="75000"/>
                    </a:srgbClr>
                  </a:glow>
                </a:effectLst>
                <a:ea typeface="ＭＳ Ｐゴシック" charset="0"/>
              </a:rPr>
              <a:t>الثالوث الشيطاني</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الشيطان</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الإبن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ضد المسيح</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النبي الكذاب</a:t>
            </a:r>
            <a:endParaRPr kumimoji="0" lang="en-US" sz="40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316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71487" y="448270"/>
            <a:ext cx="874395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lgn="ctr" defTabSz="914400" eaLnBrk="0" fontAlgn="base" hangingPunct="0">
              <a:spcBef>
                <a:spcPct val="0"/>
              </a:spcBef>
              <a:spcAft>
                <a:spcPct val="0"/>
              </a:spcAft>
              <a:defRPr/>
            </a:pPr>
            <a:r>
              <a:rPr lang="ar-SA" sz="28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16 ويجعل الجميع: الصغار والكبار، والأغنياء والفقراء، والأحرار والعبيد، تصنع لهم سمة على يدهم اليمنى أو على جبهتهم</a:t>
            </a:r>
            <a:r>
              <a:rPr lang="ar-JO" sz="28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 17 </a:t>
            </a:r>
            <a:r>
              <a:rPr lang="ar-SA" sz="28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وأن لا يقدر أحد أن يشتري أو يبيع، إلا من له السمة أو اسم الوحش أو عدد اسمه.</a:t>
            </a:r>
            <a:endParaRPr kumimoji="0" lang="ar-SA" sz="2800" b="1" i="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60483" name="Text Box 5"/>
          <p:cNvSpPr txBox="1">
            <a:spLocks noChangeArrowheads="1"/>
          </p:cNvSpPr>
          <p:nvPr/>
        </p:nvSpPr>
        <p:spPr bwMode="auto">
          <a:xfrm>
            <a:off x="5096527" y="2819400"/>
            <a:ext cx="31406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١٣ : ١٦-١٧</a:t>
            </a:r>
          </a:p>
        </p:txBody>
      </p:sp>
      <p:sp>
        <p:nvSpPr>
          <p:cNvPr id="660484" name="Rectangle 6"/>
          <p:cNvSpPr>
            <a:spLocks noGrp="1" noChangeArrowheads="1"/>
          </p:cNvSpPr>
          <p:nvPr>
            <p:ph type="title" idx="4294967295"/>
          </p:nvPr>
        </p:nvSpPr>
        <p:spPr>
          <a:xfrm>
            <a:off x="6000750" y="4932363"/>
            <a:ext cx="3124200" cy="1905000"/>
          </a:xfrm>
        </p:spPr>
        <p:txBody>
          <a:bodyPr/>
          <a:lstStyle/>
          <a:p>
            <a:pPr>
              <a:defRPr/>
            </a:pPr>
            <a:r>
              <a:rPr lang="ar-JO" sz="4000" dirty="0">
                <a:solidFill>
                  <a:schemeClr val="bg1"/>
                </a:solidFill>
                <a:effectLst>
                  <a:glow rad="292100">
                    <a:schemeClr val="tx2">
                      <a:alpha val="95856"/>
                    </a:schemeClr>
                  </a:glow>
                </a:effectLst>
                <a:latin typeface="Arial" panose="020B0604020202020204" pitchFamily="34" charset="0"/>
                <a:ea typeface="ＭＳ Ｐゴシック" charset="0"/>
                <a:cs typeface="Arial" panose="020B0604020202020204" pitchFamily="34" charset="0"/>
              </a:rPr>
              <a:t>سمة على      يدهم اليمنى</a:t>
            </a:r>
            <a:endParaRPr lang="en-US" dirty="0">
              <a:solidFill>
                <a:schemeClr val="bg1"/>
              </a:solidFill>
              <a:effectLst>
                <a:glow rad="292100">
                  <a:schemeClr val="tx2">
                    <a:alpha val="95856"/>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ويجعل الجميع الصغار والكبار والأغنياء والفقراء والأحرار والعبيد تصنع لهم سمة على يدهم اليمنى أو على جبهتهم  أن لا يقدر أحد أن يشتري أو يبيع إلا من له السمة أو اسم الوحش أو عدد اسمه</a:t>
            </a:r>
            <a:endParaRPr kumimoji="0" lang="pt-BR"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13: 16-17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السمة في </a:t>
            </a:r>
            <a:br>
              <a:rPr lang="ar-JO" sz="4000" dirty="0">
                <a:solidFill>
                  <a:schemeClr val="bg1"/>
                </a:solidFill>
                <a:latin typeface="Arial" panose="020B0604020202020204" pitchFamily="34" charset="0"/>
                <a:ea typeface="ＭＳ Ｐゴシック" charset="0"/>
                <a:cs typeface="Arial" panose="020B0604020202020204" pitchFamily="34" charset="0"/>
              </a:rPr>
            </a:br>
            <a:r>
              <a:rPr lang="ar-JO" sz="4000" dirty="0">
                <a:solidFill>
                  <a:schemeClr val="bg1"/>
                </a:solidFill>
                <a:latin typeface="Arial" panose="020B0604020202020204" pitchFamily="34" charset="0"/>
                <a:ea typeface="ＭＳ Ｐゴシック" charset="0"/>
                <a:cs typeface="Arial" panose="020B0604020202020204" pitchFamily="34" charset="0"/>
              </a:rPr>
              <a:t>اليد اليمنى</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2141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3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06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5" name="Rectangle 2"/>
          <p:cNvSpPr>
            <a:spLocks noGrp="1" noChangeArrowheads="1"/>
          </p:cNvSpPr>
          <p:nvPr>
            <p:ph type="title" idx="4294967295"/>
          </p:nvPr>
        </p:nvSpPr>
        <p:spPr>
          <a:xfrm>
            <a:off x="685800" y="76200"/>
            <a:ext cx="7772400" cy="838200"/>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من هو ضد المسيح؟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517" y="1415550"/>
            <a:ext cx="9183325" cy="5168900"/>
          </a:xfrm>
          <a:prstGeom prst="rect">
            <a:avLst/>
          </a:prstGeom>
        </p:spPr>
      </p:pic>
      <p:sp>
        <p:nvSpPr>
          <p:cNvPr id="881666" name="Rectangle 2"/>
          <p:cNvSpPr>
            <a:spLocks noGrp="1" noChangeArrowheads="1"/>
          </p:cNvSpPr>
          <p:nvPr>
            <p:ph type="ctrTitle"/>
          </p:nvPr>
        </p:nvSpPr>
        <p:spPr>
          <a:xfrm>
            <a:off x="120316" y="0"/>
            <a:ext cx="9072526" cy="1415550"/>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هل تعتقد أن العالم يقود إلى </a:t>
            </a:r>
            <a:b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المزيد من </a:t>
            </a:r>
            <a:r>
              <a:rPr lang="ar-JO"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الديمقراطيات</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أو المزيد من </a:t>
            </a:r>
            <a:r>
              <a:rPr lang="ar-JO"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الديكتاتوريين</a:t>
            </a: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2599584"/>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542722"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542723" name="Text Box 4"/>
          <p:cNvSpPr txBox="1">
            <a:spLocks noChangeArrowheads="1"/>
          </p:cNvSpPr>
          <p:nvPr/>
        </p:nvSpPr>
        <p:spPr bwMode="auto">
          <a:xfrm>
            <a:off x="666750" y="573088"/>
            <a:ext cx="2593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الكذب     والتزييف</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2724" name="Rectangle 5"/>
          <p:cNvSpPr>
            <a:spLocks noGrp="1" noChangeArrowheads="1"/>
          </p:cNvSpPr>
          <p:nvPr>
            <p:ph type="title" idx="4294967295"/>
          </p:nvPr>
        </p:nvSpPr>
        <p:spPr>
          <a:xfrm>
            <a:off x="17463" y="5257800"/>
            <a:ext cx="9163050" cy="1600200"/>
          </a:xfrm>
          <a:solidFill>
            <a:srgbClr val="FFFFFF"/>
          </a:solidFill>
        </p:spPr>
        <p:txBody>
          <a:bodyPr/>
          <a:lstStyle/>
          <a:p>
            <a:r>
              <a:rPr lang="ar-JO" b="1" dirty="0">
                <a:latin typeface="Arial" charset="0"/>
                <a:ea typeface="ＭＳ Ｐゴシック" charset="0"/>
                <a:cs typeface="Arial" charset="0"/>
              </a:rPr>
              <a:t>توضح الشرائح التالية كيف يقوم</a:t>
            </a:r>
            <a:br>
              <a:rPr lang="ar-JO" b="1" dirty="0">
                <a:latin typeface="Arial" charset="0"/>
                <a:ea typeface="ＭＳ Ｐゴシック" charset="0"/>
                <a:cs typeface="Arial" charset="0"/>
              </a:rPr>
            </a:br>
            <a:r>
              <a:rPr lang="ar-JO" b="1" dirty="0">
                <a:latin typeface="Arial" charset="0"/>
                <a:ea typeface="ＭＳ Ｐゴシック" charset="0"/>
                <a:cs typeface="Arial" charset="0"/>
              </a:rPr>
              <a:t>البعض بروحنة الوحش...</a:t>
            </a:r>
            <a:endParaRPr lang="en-US" b="1" dirty="0">
              <a:latin typeface="Arial" charset="0"/>
              <a:ea typeface="ＭＳ Ｐゴシック" charset="0"/>
              <a:cs typeface="Arial" charset="0"/>
            </a:endParaRPr>
          </a:p>
        </p:txBody>
      </p:sp>
      <p:sp>
        <p:nvSpPr>
          <p:cNvPr id="542725"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9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tisse ITC" charset="0"/>
                <a:ea typeface="ＭＳ Ｐゴシック" charset="0"/>
              </a:rPr>
              <a:t>666</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442265-45D3-0E4A-92F1-12615B34B72C}"/>
              </a:ext>
            </a:extLst>
          </p:cNvPr>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ＭＳ Ｐゴシック" charset="0"/>
              <a:cs typeface="ＭＳ Ｐゴシック" charset="0"/>
            </a:endParaRPr>
          </a:p>
        </p:txBody>
      </p:sp>
      <p:sp>
        <p:nvSpPr>
          <p:cNvPr id="544770" name="Rectangle 4"/>
          <p:cNvSpPr>
            <a:spLocks noGrp="1" noChangeArrowheads="1"/>
          </p:cNvSpPr>
          <p:nvPr>
            <p:ph type="title" idx="4294967295"/>
          </p:nvPr>
        </p:nvSpPr>
        <p:spPr>
          <a:xfrm>
            <a:off x="685800" y="533400"/>
            <a:ext cx="3505200" cy="923330"/>
          </a:xfrm>
        </p:spPr>
        <p:txBody>
          <a:bodyPr anchor="t">
            <a:spAutoFit/>
          </a:bodyPr>
          <a:lstStyle/>
          <a:p>
            <a:pPr>
              <a:spcBef>
                <a:spcPct val="50000"/>
              </a:spcBef>
            </a:pPr>
            <a:r>
              <a:rPr lang="ar-JO" sz="5400" b="1" dirty="0">
                <a:solidFill>
                  <a:srgbClr val="FF0000"/>
                </a:solidFill>
                <a:latin typeface="Arial" panose="020B0604020202020204" pitchFamily="34" charset="0"/>
                <a:ea typeface="ＭＳ Ｐゴシック" charset="0"/>
                <a:cs typeface="Arial" panose="020B0604020202020204" pitchFamily="34" charset="0"/>
              </a:rPr>
              <a:t>التنين</a:t>
            </a:r>
            <a:endParaRPr lang="en-US" sz="5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Text Box 2"/>
          <p:cNvSpPr txBox="1">
            <a:spLocks noChangeArrowheads="1"/>
          </p:cNvSpPr>
          <p:nvPr/>
        </p:nvSpPr>
        <p:spPr bwMode="auto">
          <a:xfrm>
            <a:off x="179388" y="4076700"/>
            <a:ext cx="7543800" cy="1754326"/>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الشيطان: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العدو اللدود لله الذي يكره كل حق وكل صلاح وكل مخلوقات الله، الذي لو استطاع لجعل من نفسه إلهاً</a:t>
            </a:r>
          </a:p>
        </p:txBody>
      </p:sp>
      <p:graphicFrame>
        <p:nvGraphicFramePr>
          <p:cNvPr id="544772"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54477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4477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086D3-9519-7A16-8EA9-BA680A659C63}"/>
              </a:ext>
            </a:extLst>
          </p:cNvPr>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ＭＳ Ｐゴシック" charset="0"/>
              <a:cs typeface="ＭＳ Ｐゴシック" charset="0"/>
            </a:endParaRPr>
          </a:p>
        </p:txBody>
      </p:sp>
      <p:sp>
        <p:nvSpPr>
          <p:cNvPr id="546818" name="Rectangle 1028"/>
          <p:cNvSpPr>
            <a:spLocks noGrp="1" noChangeArrowheads="1"/>
          </p:cNvSpPr>
          <p:nvPr>
            <p:ph type="title" idx="4294967295"/>
          </p:nvPr>
        </p:nvSpPr>
        <p:spPr>
          <a:xfrm>
            <a:off x="250825" y="3897313"/>
            <a:ext cx="4964113" cy="2123658"/>
          </a:xfrm>
        </p:spPr>
        <p:txBody>
          <a:bodyPr anchor="t">
            <a:spAutoFit/>
          </a:bodyPr>
          <a:lstStyle/>
          <a:p>
            <a:pPr>
              <a:spcBef>
                <a:spcPct val="50000"/>
              </a:spcBef>
            </a:pPr>
            <a:r>
              <a:rPr lang="ar-JO" sz="6600" dirty="0">
                <a:solidFill>
                  <a:srgbClr val="FF0000"/>
                </a:solidFill>
                <a:latin typeface="Arial" panose="020B0604020202020204" pitchFamily="34" charset="0"/>
                <a:ea typeface="Calibri" panose="020F0502020204030204" pitchFamily="34" charset="0"/>
                <a:cs typeface="Arial" panose="020B0604020202020204" pitchFamily="34" charset="0"/>
              </a:rPr>
              <a:t>الوحش</a:t>
            </a:r>
            <a:br>
              <a:rPr lang="ar-JO" sz="6600" dirty="0">
                <a:solidFill>
                  <a:srgbClr val="FF0000"/>
                </a:solidFill>
                <a:latin typeface="Arial" panose="020B0604020202020204" pitchFamily="34" charset="0"/>
                <a:ea typeface="Calibri" panose="020F0502020204030204" pitchFamily="34" charset="0"/>
                <a:cs typeface="Arial" panose="020B0604020202020204" pitchFamily="34" charset="0"/>
              </a:rPr>
            </a:br>
            <a:r>
              <a:rPr lang="ar-JO" sz="6600" dirty="0">
                <a:solidFill>
                  <a:srgbClr val="FF0000"/>
                </a:solidFill>
                <a:latin typeface="Arial" panose="020B0604020202020204" pitchFamily="34" charset="0"/>
                <a:ea typeface="Calibri" panose="020F0502020204030204" pitchFamily="34" charset="0"/>
                <a:cs typeface="Arial" panose="020B0604020202020204" pitchFamily="34" charset="0"/>
              </a:rPr>
              <a:t>مروحناً</a:t>
            </a:r>
            <a:endParaRPr lang="en-US" sz="66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546819"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2862322"/>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الوحش: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الأنظمة السياسية في العالم والذين يطالبون ويحققون العبادة والطاعة من الجميع ما عدا أولئك الذين ينتمون إلى الحمل، والنتيجة هي أخذ العالم إلى قوة الشيطان.</a:t>
            </a:r>
          </a:p>
        </p:txBody>
      </p:sp>
      <p:sp>
        <p:nvSpPr>
          <p:cNvPr id="54682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96F89-00C0-5E79-FE41-858A49F2764E}"/>
              </a:ext>
            </a:extLst>
          </p:cNvPr>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ＭＳ Ｐゴシック" charset="0"/>
              <a:cs typeface="ＭＳ Ｐゴシック" charset="0"/>
            </a:endParaRPr>
          </a:p>
        </p:txBody>
      </p:sp>
      <p:sp>
        <p:nvSpPr>
          <p:cNvPr id="548866" name="Rectangle 5"/>
          <p:cNvSpPr>
            <a:spLocks noGrp="1" noChangeArrowheads="1"/>
          </p:cNvSpPr>
          <p:nvPr>
            <p:ph type="title" idx="4294967295"/>
          </p:nvPr>
        </p:nvSpPr>
        <p:spPr>
          <a:xfrm>
            <a:off x="5364163" y="4225925"/>
            <a:ext cx="3455987" cy="1938992"/>
          </a:xfrm>
        </p:spPr>
        <p:txBody>
          <a:bodyPr anchor="t">
            <a:spAutoFit/>
          </a:bodyPr>
          <a:lstStyle/>
          <a:p>
            <a:pPr algn="r" rtl="1">
              <a:spcBef>
                <a:spcPct val="50000"/>
              </a:spcBef>
            </a:pPr>
            <a:r>
              <a:rPr lang="ar-JO" sz="4000" b="1" dirty="0">
                <a:solidFill>
                  <a:schemeClr val="tx1"/>
                </a:solidFill>
                <a:latin typeface="Arial" panose="020B0604020202020204" pitchFamily="34" charset="0"/>
                <a:ea typeface="ＭＳ Ｐゴシック" charset="0"/>
                <a:cs typeface="Arial" panose="020B0604020202020204" pitchFamily="34" charset="0"/>
              </a:rPr>
              <a:t>النبي</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الكذاب</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مروحناً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48867"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8"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8869" name="Text Box 2"/>
          <p:cNvSpPr txBox="1">
            <a:spLocks noChangeArrowheads="1"/>
          </p:cNvSpPr>
          <p:nvPr/>
        </p:nvSpPr>
        <p:spPr bwMode="auto">
          <a:xfrm>
            <a:off x="107950" y="981075"/>
            <a:ext cx="5040313" cy="409342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النبي الكذاب:</a:t>
            </a:r>
            <a:endParaRPr kumimoji="0" lang="ar-SA"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كل أيديولوجية أو دين و/أو تكنولوجيا تقود البشرية إلى الضلال من خلال مبادئ أو معجزات أو أعمال معقولية للغاية (لكنها مغلوطة) هدفه أن يجعل البشرية تعبد الوحش. </a:t>
            </a:r>
          </a:p>
        </p:txBody>
      </p:sp>
      <p:sp>
        <p:nvSpPr>
          <p:cNvPr id="548870"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550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فإنه عدد إنسان وعدده:</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ستمئة وستة وستون</a:t>
            </a:r>
            <a:br>
              <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(رؤيا 13: 18)</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5091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8096"/>
            <a:ext cx="9144000" cy="6089904"/>
          </a:xfrm>
          <a:prstGeom prst="rect">
            <a:avLst/>
          </a:prstGeom>
        </p:spPr>
      </p:pic>
      <p:sp>
        <p:nvSpPr>
          <p:cNvPr id="2" name="Title 1"/>
          <p:cNvSpPr>
            <a:spLocks noGrp="1"/>
          </p:cNvSpPr>
          <p:nvPr>
            <p:ph type="title"/>
          </p:nvPr>
        </p:nvSpPr>
        <p:spPr>
          <a:xfrm>
            <a:off x="0" y="60210"/>
            <a:ext cx="9144000" cy="707886"/>
          </a:xfrm>
          <a:noFill/>
          <a:ln>
            <a:noFill/>
          </a:ln>
        </p:spPr>
        <p:txBody>
          <a:bodyPr wrap="square">
            <a:spAutoFit/>
          </a:bodyPr>
          <a:lstStyle/>
          <a:p>
            <a:r>
              <a:rPr lang="ar-JO" sz="4000" b="1" kern="1200" dirty="0">
                <a:solidFill>
                  <a:srgbClr val="FFFFFF"/>
                </a:solidFill>
                <a:effectLst>
                  <a:glow rad="292100">
                    <a:srgbClr val="000000">
                      <a:alpha val="75000"/>
                    </a:srgbClr>
                  </a:glow>
                </a:effectLst>
                <a:ea typeface="ＭＳ Ｐゴシック" charset="0"/>
              </a:rPr>
              <a:t>لماذا يعتبر الوحش شخصاً؟</a:t>
            </a:r>
            <a:endParaRPr lang="en-US" sz="4000" b="1" kern="1200" dirty="0">
              <a:solidFill>
                <a:srgbClr val="FFFFFF"/>
              </a:solidFill>
              <a:effectLst>
                <a:glow rad="292100">
                  <a:srgbClr val="000000">
                    <a:alpha val="75000"/>
                  </a:srgbClr>
                </a:glow>
              </a:effectLst>
              <a:ea typeface="ＭＳ Ｐゴシック" charset="0"/>
            </a:endParaRPr>
          </a:p>
        </p:txBody>
      </p:sp>
      <p:sp>
        <p:nvSpPr>
          <p:cNvPr id="9" name="Title 1"/>
          <p:cNvSpPr txBox="1">
            <a:spLocks/>
          </p:cNvSpPr>
          <p:nvPr/>
        </p:nvSpPr>
        <p:spPr bwMode="auto">
          <a:xfrm>
            <a:off x="139551" y="2871529"/>
            <a:ext cx="900445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العدد هو عدد إنسان (13: 18)</a:t>
            </a:r>
            <a:endParaRPr lang="en-US" sz="4000" b="1" kern="1200" dirty="0">
              <a:solidFill>
                <a:srgbClr val="FFFFFF"/>
              </a:solidFill>
              <a:effectLst>
                <a:glow rad="292100">
                  <a:srgbClr val="000000">
                    <a:alpha val="75000"/>
                  </a:srgbClr>
                </a:glow>
              </a:effectLst>
              <a:ea typeface="ＭＳ Ｐゴシック" charset="0"/>
            </a:endParaRPr>
          </a:p>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يُدعى هو (13: 6)</a:t>
            </a:r>
            <a:endParaRPr lang="en-US" sz="4000" b="1" kern="1200" dirty="0">
              <a:solidFill>
                <a:srgbClr val="FFFFFF"/>
              </a:solidFill>
              <a:effectLst>
                <a:glow rad="292100">
                  <a:srgbClr val="000000">
                    <a:alpha val="75000"/>
                  </a:srgbClr>
                </a:glow>
              </a:effectLst>
              <a:ea typeface="ＭＳ Ｐゴシック" charset="0"/>
            </a:endParaRPr>
          </a:p>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يموت ويقوم ثانية (13: 3)</a:t>
            </a:r>
            <a:endParaRPr lang="en-US" sz="4000" b="1" dirty="0">
              <a:solidFill>
                <a:srgbClr val="FFFFFF"/>
              </a:solidFill>
              <a:effectLst>
                <a:glow rad="292100">
                  <a:srgbClr val="000000">
                    <a:alpha val="75000"/>
                  </a:srgbClr>
                </a:glow>
              </a:effectLst>
              <a:ea typeface="ＭＳ Ｐゴシック" charset="0"/>
            </a:endParaRPr>
          </a:p>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تتم عبادته (13: 4، 8)</a:t>
            </a:r>
            <a:endParaRPr lang="en-US" sz="4000" b="1" kern="1200" dirty="0">
              <a:solidFill>
                <a:srgbClr val="FFFFFF"/>
              </a:solidFill>
              <a:effectLst>
                <a:glow rad="292100">
                  <a:srgbClr val="000000">
                    <a:alpha val="75000"/>
                  </a:srgbClr>
                </a:glow>
              </a:effectLst>
              <a:ea typeface="ＭＳ Ｐゴシック" charset="0"/>
            </a:endParaRPr>
          </a:p>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إنسان الخطية (2 تس 2: 2)</a:t>
            </a:r>
            <a:endParaRPr lang="en-US" sz="4000" b="1" dirty="0">
              <a:solidFill>
                <a:srgbClr val="FFFFFF"/>
              </a:solidFill>
              <a:effectLst>
                <a:glow rad="292100">
                  <a:srgbClr val="000000">
                    <a:alpha val="75000"/>
                  </a:srgbClr>
                </a:glow>
              </a:effectLst>
              <a:ea typeface="ＭＳ Ｐゴシック" charset="0"/>
            </a:endParaRPr>
          </a:p>
          <a:p>
            <a:pPr marL="293688" indent="-293688" algn="r" rtl="1">
              <a:buFont typeface="Arial"/>
              <a:buChar char="•"/>
            </a:pPr>
            <a:r>
              <a:rPr lang="ar-JO" sz="4000" b="1" dirty="0">
                <a:solidFill>
                  <a:srgbClr val="FFFFFF"/>
                </a:solidFill>
                <a:effectLst>
                  <a:glow rad="292100">
                    <a:srgbClr val="000000">
                      <a:alpha val="75000"/>
                    </a:srgbClr>
                  </a:glow>
                </a:effectLst>
                <a:ea typeface="ＭＳ Ｐゴシック" charset="0"/>
              </a:rPr>
              <a:t>يتم طرحه في بحيرة النار (19: 20)</a:t>
            </a:r>
            <a:endParaRPr lang="en-US" sz="4000" b="1" kern="1200" dirty="0">
              <a:solidFill>
                <a:srgbClr val="FFFFFF"/>
              </a:solidFill>
              <a:effectLst>
                <a:glow rad="292100">
                  <a:srgbClr val="000000">
                    <a:alpha val="75000"/>
                  </a:srgbClr>
                </a:glow>
              </a:effectLst>
              <a:ea typeface="ＭＳ Ｐゴシック" charset="0"/>
            </a:endParaRPr>
          </a:p>
        </p:txBody>
      </p:sp>
    </p:spTree>
    <p:extLst>
      <p:ext uri="{BB962C8B-B14F-4D97-AF65-F5344CB8AC3E}">
        <p14:creationId xmlns:p14="http://schemas.microsoft.com/office/powerpoint/2010/main" val="54370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Rectangle 3"/>
          <p:cNvSpPr>
            <a:spLocks noGrp="1" noChangeArrowheads="1"/>
          </p:cNvSpPr>
          <p:nvPr>
            <p:ph type="title" idx="4294967295"/>
          </p:nvPr>
        </p:nvSpPr>
        <p:spPr>
          <a:xfrm>
            <a:off x="685800" y="228600"/>
            <a:ext cx="7772400" cy="838200"/>
          </a:xfrm>
        </p:spPr>
        <p:txBody>
          <a:bodyPr/>
          <a:lstStyle/>
          <a:p>
            <a:pPr algn="ctr" eaLnBrk="1" hangingPunct="1"/>
            <a:r>
              <a:rPr kumimoji="0" lang="ar-JO" sz="2800" b="1" dirty="0">
                <a:latin typeface="Arial" panose="020B0604020202020204" pitchFamily="34" charset="0"/>
                <a:ea typeface="ＭＳ Ｐゴシック" charset="0"/>
                <a:cs typeface="Arial" panose="020B0604020202020204" pitchFamily="34" charset="0"/>
              </a:rPr>
              <a:t> </a:t>
            </a:r>
            <a:r>
              <a:rPr kumimoji="0" lang="ar-JO" sz="2400" b="1" dirty="0">
                <a:latin typeface="Arial" panose="020B0604020202020204" pitchFamily="34" charset="0"/>
                <a:ea typeface="ＭＳ Ｐゴシック" charset="0"/>
                <a:cs typeface="Arial" panose="020B0604020202020204" pitchFamily="34" charset="0"/>
              </a:rPr>
              <a:t>باليونانية هي استبدال الأرقام بأحرف الأبجدية العبرية </a:t>
            </a:r>
            <a:r>
              <a:rPr kumimoji="0" lang="en-US" sz="2400" b="1" dirty="0">
                <a:latin typeface="Arial" panose="020B0604020202020204" pitchFamily="34" charset="0"/>
                <a:ea typeface="ＭＳ Ｐゴシック" charset="0"/>
                <a:cs typeface="Arial" panose="020B0604020202020204" pitchFamily="34" charset="0"/>
              </a:rPr>
              <a:t>Gematria</a:t>
            </a:r>
            <a:br>
              <a:rPr kumimoji="0" lang="en-US" sz="2800" dirty="0">
                <a:latin typeface="Arial" panose="020B0604020202020204" pitchFamily="34" charset="0"/>
                <a:ea typeface="ＭＳ Ｐゴシック" charset="0"/>
                <a:cs typeface="Arial" panose="020B0604020202020204" pitchFamily="34" charset="0"/>
              </a:rPr>
            </a:br>
            <a:endParaRPr kumimoji="0" lang="en-US" sz="2400" b="1" dirty="0">
              <a:latin typeface="Arial" panose="020B0604020202020204" pitchFamily="34" charset="0"/>
              <a:ea typeface="ＭＳ Ｐゴシック" charset="0"/>
              <a:cs typeface="Arial" panose="020B0604020202020204" pitchFamily="34" charset="0"/>
            </a:endParaRPr>
          </a:p>
        </p:txBody>
      </p:sp>
      <p:sp>
        <p:nvSpPr>
          <p:cNvPr id="552963" name="Text Box 4"/>
          <p:cNvSpPr txBox="1">
            <a:spLocks noChangeArrowheads="1"/>
          </p:cNvSpPr>
          <p:nvPr/>
        </p:nvSpPr>
        <p:spPr bwMode="auto">
          <a:xfrm>
            <a:off x="900113" y="912813"/>
            <a:ext cx="753586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استخدمت العبرية، واليونانية، واللاتينية الحروف كأرقام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52964"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http://religion-cults.com/antichrist/666.htm</a:t>
            </a:r>
          </a:p>
        </p:txBody>
      </p:sp>
      <p:sp>
        <p:nvSpPr>
          <p:cNvPr id="552965"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defRPr/>
            </a:pPr>
            <a:r>
              <a:rPr lang="ar-JO" sz="6000" b="1" dirty="0">
                <a:effectLst>
                  <a:glow rad="241300">
                    <a:srgbClr val="FFFFFF">
                      <a:alpha val="75000"/>
                    </a:srgbClr>
                  </a:glow>
                </a:effectLst>
                <a:latin typeface="Arial" panose="020B0604020202020204" pitchFamily="34" charset="0"/>
                <a:ea typeface="Calibri" panose="020F0502020204030204" pitchFamily="34" charset="0"/>
                <a:cs typeface="Arial" panose="020B0604020202020204" pitchFamily="34" charset="0"/>
              </a:rPr>
              <a:t>نيرون =</a:t>
            </a:r>
            <a:br>
              <a:rPr lang="ar-JO" sz="6000" b="1" dirty="0">
                <a:effectLst>
                  <a:glow rad="241300">
                    <a:srgbClr val="FFFFFF">
                      <a:alpha val="75000"/>
                    </a:srgbClr>
                  </a:glow>
                </a:effectLst>
                <a:latin typeface="Arial" panose="020B0604020202020204" pitchFamily="34" charset="0"/>
                <a:ea typeface="Calibri" panose="020F0502020204030204" pitchFamily="34" charset="0"/>
                <a:cs typeface="Arial" panose="020B0604020202020204" pitchFamily="34" charset="0"/>
              </a:rPr>
            </a:br>
            <a:r>
              <a:rPr lang="ar-JO" sz="6000" b="1" dirty="0">
                <a:effectLst>
                  <a:glow rad="241300">
                    <a:srgbClr val="FFFFFF">
                      <a:alpha val="75000"/>
                    </a:srgbClr>
                  </a:glow>
                </a:effectLst>
                <a:latin typeface="Arial" panose="020B0604020202020204" pitchFamily="34" charset="0"/>
                <a:ea typeface="Calibri" panose="020F0502020204030204" pitchFamily="34" charset="0"/>
                <a:cs typeface="Arial" panose="020B0604020202020204" pitchFamily="34" charset="0"/>
              </a:rPr>
              <a:t>666؟</a:t>
            </a:r>
            <a:endParaRPr lang="en-US" sz="6000" b="1" dirty="0">
              <a:effectLst>
                <a:glow rad="241300">
                  <a:srgbClr val="FFFFFF">
                    <a:alpha val="75000"/>
                  </a:srgbClr>
                </a:glow>
              </a:effectLst>
              <a:latin typeface="Arial" panose="020B0604020202020204" pitchFamily="34" charset="0"/>
              <a:ea typeface="Calibri" panose="020F0502020204030204" pitchFamily="34" charset="0"/>
              <a:cs typeface="Arial" panose="020B0604020202020204" pitchFamily="34" charset="0"/>
            </a:endParaRPr>
          </a:p>
        </p:txBody>
      </p:sp>
      <p:pic>
        <p:nvPicPr>
          <p:cNvPr id="555010"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2729346" y="6400800"/>
            <a:ext cx="640776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241300">
                    <a:srgbClr val="FFFFFF">
                      <a:alpha val="75000"/>
                    </a:srgbClr>
                  </a:glow>
                </a:effectLst>
                <a:uLnTx/>
                <a:uFillTx/>
                <a:latin typeface="Arial" panose="020B0604020202020204" pitchFamily="34" charset="0"/>
                <a:ea typeface="ＭＳ Ｐゴシック" charset="0"/>
                <a:cs typeface="Arial" panose="020B0604020202020204" pitchFamily="34" charset="0"/>
              </a:rPr>
              <a:t>http://religion-</a:t>
            </a:r>
            <a:r>
              <a:rPr kumimoji="0" lang="en-US" sz="2400" b="1" i="0" u="none" strike="noStrike" kern="1200" cap="none" spc="0" normalizeH="0" baseline="0" noProof="0" dirty="0" err="1">
                <a:ln>
                  <a:noFill/>
                </a:ln>
                <a:solidFill>
                  <a:srgbClr val="000000"/>
                </a:solidFill>
                <a:effectLst>
                  <a:glow rad="241300">
                    <a:srgbClr val="FFFFFF">
                      <a:alpha val="75000"/>
                    </a:srgbClr>
                  </a:glow>
                </a:effectLst>
                <a:uLnTx/>
                <a:uFillTx/>
                <a:latin typeface="Arial" panose="020B0604020202020204" pitchFamily="34" charset="0"/>
                <a:ea typeface="ＭＳ Ｐゴシック" charset="0"/>
                <a:cs typeface="Arial" panose="020B0604020202020204" pitchFamily="34" charset="0"/>
              </a:rPr>
              <a:t>cults.com</a:t>
            </a:r>
            <a:r>
              <a:rPr kumimoji="0" lang="en-US" sz="2400" b="1" i="0" u="none" strike="noStrike" kern="1200" cap="none" spc="0" normalizeH="0" baseline="0" noProof="0" dirty="0">
                <a:ln>
                  <a:noFill/>
                </a:ln>
                <a:solidFill>
                  <a:srgbClr val="000000"/>
                </a:solidFill>
                <a:effectLst>
                  <a:glow rad="241300">
                    <a:srgbClr val="FFFFFF">
                      <a:alpha val="75000"/>
                    </a:srgbClr>
                  </a:glow>
                </a:effectLst>
                <a:uLnTx/>
                <a:uFillTx/>
                <a:latin typeface="Arial" panose="020B0604020202020204" pitchFamily="34" charset="0"/>
                <a:ea typeface="ＭＳ Ｐゴシック" charset="0"/>
                <a:cs typeface="Arial" panose="020B0604020202020204" pitchFamily="34" charset="0"/>
              </a:rPr>
              <a:t>/antichrist/666.htm</a:t>
            </a:r>
          </a:p>
        </p:txBody>
      </p:sp>
      <p:sp>
        <p:nvSpPr>
          <p:cNvPr id="555012"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الإنجليزية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اليونانية</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العبرية</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القيمة </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أليف</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1</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بيث</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2</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جيمل</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دالث</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4</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هي</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5</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فاف</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6</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زاين</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7</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حيت</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8</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57110"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ar-JO" sz="2400" dirty="0">
                <a:solidFill>
                  <a:schemeClr val="bg1"/>
                </a:solidFill>
                <a:latin typeface="Arial" panose="020B0604020202020204" pitchFamily="34" charset="0"/>
                <a:ea typeface="ＭＳ Ｐゴシック" charset="0"/>
                <a:cs typeface="Arial" panose="020B0604020202020204" pitchFamily="34" charset="0"/>
              </a:rPr>
              <a:t>استخدام الأرقام بأحرف الأبجدية العبرية</a:t>
            </a:r>
            <a:r>
              <a:rPr kumimoji="0" lang="en-US" dirty="0">
                <a:solidFill>
                  <a:schemeClr val="bg1"/>
                </a:solidFill>
                <a:latin typeface="Helvetica" charset="0"/>
                <a:ea typeface="ＭＳ Ｐゴシック" charset="0"/>
                <a:cs typeface="ＭＳ Ｐゴシック" charset="0"/>
              </a:rPr>
              <a:t> </a:t>
            </a:r>
            <a:r>
              <a:rPr kumimoji="0" lang="en-US" sz="2000" dirty="0">
                <a:solidFill>
                  <a:schemeClr val="bg1"/>
                </a:solidFill>
                <a:latin typeface="Helvetica" charset="0"/>
                <a:ea typeface="ＭＳ Ｐゴシック" charset="0"/>
                <a:cs typeface="ＭＳ Ｐゴシック" charset="0"/>
              </a:rPr>
              <a:t>Gematria</a:t>
            </a:r>
          </a:p>
        </p:txBody>
      </p:sp>
      <p:sp>
        <p:nvSpPr>
          <p:cNvPr id="774212" name="WordArt 68"/>
          <p:cNvSpPr>
            <a:spLocks noChangeArrowheads="1" noChangeShapeType="1" noTextEdit="1"/>
          </p:cNvSpPr>
          <p:nvPr/>
        </p:nvSpPr>
        <p:spPr bwMode="auto">
          <a:xfrm>
            <a:off x="6493565" y="4005263"/>
            <a:ext cx="2350398" cy="238125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3600" b="0" i="0" u="none" strike="noStrike" kern="10" cap="none" spc="100" normalizeH="0" baseline="0" noProof="0" dirty="0">
                <a:ln w="9525">
                  <a:solidFill>
                    <a:srgbClr val="CC99FF"/>
                  </a:solidFill>
                  <a:round/>
                  <a:headEnd/>
                  <a:tailEnd type="none" w="lg" len="lg"/>
                </a:ln>
                <a:solidFill>
                  <a:srgbClr val="FFFFFF"/>
                </a:solidFill>
                <a:effectLst>
                  <a:outerShdw blurRad="63500" dist="53882" dir="2700000" algn="ctr" rotWithShape="0">
                    <a:srgbClr val="000000"/>
                  </a:outerShdw>
                </a:effectLst>
                <a:uLnTx/>
                <a:uFillTx/>
                <a:latin typeface="Impact"/>
                <a:ea typeface="Impact"/>
                <a:cs typeface="Impact"/>
              </a:rPr>
              <a:t>www = 666</a:t>
            </a:r>
            <a:endParaRPr kumimoji="0" lang="en-US" sz="3600" b="0" i="0" u="none" strike="noStrike" kern="10" cap="none" spc="100" normalizeH="0" baseline="0" noProof="0" dirty="0">
              <a:ln w="9525">
                <a:solidFill>
                  <a:srgbClr val="CC99FF"/>
                </a:solidFill>
                <a:round/>
                <a:headEnd/>
                <a:tailEnd type="none" w="lg" len="lg"/>
              </a:ln>
              <a:solidFill>
                <a:srgbClr val="FFFFFF"/>
              </a:solidFill>
              <a:effectLst>
                <a:outerShdw blurRad="63500" dist="53882" dir="2700000" algn="ctr" rotWithShape="0">
                  <a:srgbClr val="000000"/>
                </a:outerShdw>
              </a:effectLst>
              <a:uLnTx/>
              <a:uFillTx/>
              <a:latin typeface="Impact"/>
              <a:ea typeface="Impact"/>
              <a:cs typeface="Impact"/>
            </a:endParaRPr>
          </a:p>
        </p:txBody>
      </p:sp>
      <p:sp>
        <p:nvSpPr>
          <p:cNvPr id="557112"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F1E4"/>
                </a:solidFill>
                <a:effectLst/>
                <a:uLnTx/>
                <a:uFillTx/>
                <a:latin typeface="Arial" charset="0"/>
                <a:ea typeface="ＭＳ Ｐゴシック" charset="0"/>
                <a:cs typeface="Arial" charset="0"/>
              </a:rPr>
              <a:t>http://religion-cults.com/antichrist/666.htm</a:t>
            </a:r>
          </a:p>
        </p:txBody>
      </p:sp>
      <p:sp>
        <p:nvSpPr>
          <p:cNvPr id="55711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ctr" eaLnBrk="1" hangingPunct="1">
              <a:defRPr/>
            </a:pPr>
            <a:r>
              <a:rPr lang="ar-JO" sz="4000" b="1" i="0" dirty="0">
                <a:latin typeface="Arial" panose="020B0604020202020204" pitchFamily="34" charset="0"/>
                <a:cs typeface="Arial" panose="020B0604020202020204" pitchFamily="34" charset="0"/>
              </a:rPr>
              <a:t>باللغة الإنجليزية</a:t>
            </a:r>
            <a:r>
              <a:rPr lang="en-US" sz="4000" b="1" i="0" dirty="0">
                <a:latin typeface="Arial" panose="020B0604020202020204" pitchFamily="34" charset="0"/>
                <a:cs typeface="Arial" panose="020B0604020202020204" pitchFamily="34" charset="0"/>
              </a:rPr>
              <a:t>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ar-JO" b="1" i="0" dirty="0">
                <a:latin typeface="Arial" panose="020B0604020202020204" pitchFamily="34" charset="0"/>
                <a:cs typeface="Arial" panose="020B0604020202020204" pitchFamily="34" charset="0"/>
              </a:rPr>
              <a:t>كيسنجر</a:t>
            </a:r>
            <a:r>
              <a:rPr lang="en-US" b="1" i="0" dirty="0">
                <a:latin typeface="Arial" panose="020B0604020202020204" pitchFamily="34" charset="0"/>
                <a:cs typeface="Arial" panose="020B0604020202020204" pitchFamily="34" charset="0"/>
              </a:rPr>
              <a:t> = </a:t>
            </a:r>
            <a:r>
              <a:rPr lang="ar-JO" b="1" i="0" dirty="0">
                <a:latin typeface="Arial" panose="020B0604020202020204" pitchFamily="34" charset="0"/>
                <a:cs typeface="Arial" panose="020B0604020202020204" pitchFamily="34" charset="0"/>
              </a:rPr>
              <a:t>ضد المسيح!</a:t>
            </a:r>
            <a:endParaRPr lang="en-US" b="1" i="0" dirty="0">
              <a:latin typeface="Arial" panose="020B0604020202020204" pitchFamily="34" charset="0"/>
              <a:cs typeface="Arial" panose="020B0604020202020204" pitchFamily="34" charset="0"/>
            </a:endParaRP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6</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12</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18</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24</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30</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36</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42</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48</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54</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60</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66</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72</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78</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84</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90</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96</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102</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108</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114</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120</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126</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132</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138</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a:ea typeface="ＭＳ Ｐゴシック" pitchFamily="21" charset="-128"/>
                          <a:cs typeface="Arial"/>
                        </a:rPr>
                        <a:t>144</a:t>
                      </a:r>
                      <a:endParaRPr kumimoji="0" lang="en-US" sz="3200" b="1" i="0" u="none" strike="noStrike" cap="none" normalizeH="0" baseline="0" dirty="0">
                        <a:ln>
                          <a:noFill/>
                        </a:ln>
                        <a:solidFill>
                          <a:schemeClr val="tx2"/>
                        </a:solidFill>
                        <a:effectLst/>
                        <a:latin typeface="Arial"/>
                        <a:ea typeface="ＭＳ Ｐゴシック" pitchFamily="21" charset="-128"/>
                        <a:cs typeface="Arial"/>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66</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54</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114</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54</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84</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42</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30</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sng" strike="noStrike" cap="none" normalizeH="0" baseline="0" dirty="0">
                          <a:ln>
                            <a:noFill/>
                          </a:ln>
                          <a:solidFill>
                            <a:schemeClr val="bg1"/>
                          </a:solidFill>
                          <a:effectLst/>
                          <a:latin typeface="Arial"/>
                          <a:ea typeface="ＭＳ Ｐゴシック" pitchFamily="21" charset="-128"/>
                          <a:cs typeface="Arial"/>
                        </a:rPr>
                        <a:t>108</a:t>
                      </a:r>
                      <a:endParaRPr kumimoji="0" lang="en-US" sz="3200" b="1" i="0" u="sng"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a:ea typeface="ＭＳ Ｐゴシック" pitchFamily="21" charset="-128"/>
                          <a:cs typeface="Arial"/>
                        </a:rPr>
                        <a:t>666</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5922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Text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53665"/>
            <a:ext cx="9202250" cy="5342334"/>
          </a:xfrm>
          <a:prstGeom prst="rect">
            <a:avLst/>
          </a:prstGeom>
        </p:spPr>
      </p:pic>
    </p:spTree>
    <p:extLst>
      <p:ext uri="{BB962C8B-B14F-4D97-AF65-F5344CB8AC3E}">
        <p14:creationId xmlns:p14="http://schemas.microsoft.com/office/powerpoint/2010/main" val="63469391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ar-JO" i="0" dirty="0">
                <a:solidFill>
                  <a:srgbClr val="FF9A9A"/>
                </a:solidFill>
                <a:latin typeface="Arial" panose="020B0604020202020204" pitchFamily="34" charset="0"/>
                <a:ea typeface="ＭＳ Ｐゴシック" charset="0"/>
                <a:cs typeface="Arial" panose="020B0604020202020204" pitchFamily="34" charset="0"/>
              </a:rPr>
              <a:t>رمز المنتج العالمي</a:t>
            </a:r>
            <a:endParaRPr lang="en-US" sz="4000" i="0" dirty="0">
              <a:latin typeface="Arial" panose="020B0604020202020204" pitchFamily="34" charset="0"/>
              <a:ea typeface="ＭＳ Ｐゴシック" charset="0"/>
              <a:cs typeface="Arial" panose="020B0604020202020204" pitchFamily="34" charset="0"/>
            </a:endParaRPr>
          </a:p>
        </p:txBody>
      </p:sp>
      <p:pic>
        <p:nvPicPr>
          <p:cNvPr id="5611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561155"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CCCCFF"/>
                </a:solidFill>
                <a:effectLst/>
                <a:uLnTx/>
                <a:uFillTx/>
                <a:latin typeface="Arial" charset="0"/>
                <a:ea typeface="ＭＳ Ｐゴシック"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لكن هل سيكون لليهود في الآية التالية (رؤيا 14: 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رمز غير مرئي أيضاً؟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561157"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563204" name="Text Box 7"/>
          <p:cNvSpPr txBox="1">
            <a:spLocks noChangeArrowheads="1"/>
          </p:cNvSpPr>
          <p:nvPr/>
        </p:nvSpPr>
        <p:spPr bwMode="auto">
          <a:xfrm>
            <a:off x="4518025" y="6400800"/>
            <a:ext cx="4661574"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CCCFF"/>
                </a:solidFill>
                <a:effectLst/>
                <a:uLnTx/>
                <a:uFillTx/>
                <a:latin typeface="Arial" charset="0"/>
                <a:ea typeface="ＭＳ Ｐゴシック"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ar-JO" sz="4000" b="1" i="0" dirty="0">
                <a:latin typeface="Arial" panose="020B0604020202020204" pitchFamily="34" charset="0"/>
                <a:cs typeface="Arial" panose="020B0604020202020204" pitchFamily="34" charset="0"/>
              </a:rPr>
              <a:t>شريحة علامة الوحش</a:t>
            </a:r>
            <a:endParaRPr lang="en-US" sz="4000" b="1" i="0" dirty="0">
              <a:latin typeface="Arial" panose="020B0604020202020204" pitchFamily="34" charset="0"/>
              <a:cs typeface="Arial" panose="020B0604020202020204" pitchFamily="34" charset="0"/>
            </a:endParaRP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56320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27281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1" charset="0"/>
              <a:ea typeface="ＭＳ Ｐゴシック" charset="0"/>
              <a:cs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القيمة العددية للحروف العبرية</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21" charset="-128"/>
                <a:cs typeface="Arial" panose="020B0604020202020204" pitchFamily="34" charset="0"/>
              </a:rPr>
              <a:t>مشروب الطاقة الوحش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21" charset="-128"/>
              <a:cs typeface="Arial" panose="020B0604020202020204" pitchFamily="34"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666</a:t>
            </a:r>
          </a:p>
        </p:txBody>
      </p:sp>
    </p:spTree>
    <p:extLst>
      <p:ext uri="{BB962C8B-B14F-4D97-AF65-F5344CB8AC3E}">
        <p14:creationId xmlns:p14="http://schemas.microsoft.com/office/powerpoint/2010/main" val="19874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46" name="Rectangle 2"/>
          <p:cNvSpPr>
            <a:spLocks noGrp="1" noChangeArrowheads="1"/>
          </p:cNvSpPr>
          <p:nvPr>
            <p:ph type="title" idx="4294967295"/>
          </p:nvPr>
        </p:nvSpPr>
        <p:spPr>
          <a:xfrm>
            <a:off x="1259632" y="473075"/>
            <a:ext cx="7427168"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السماء هي الحد الأقصى</a:t>
            </a:r>
            <a:endParaRPr lang="en-US" b="1" dirty="0">
              <a:latin typeface="Arial" panose="020B0604020202020204" pitchFamily="34" charset="0"/>
              <a:ea typeface="ＭＳ Ｐゴシック" charset="0"/>
              <a:cs typeface="Arial" panose="020B0604020202020204" pitchFamily="34" charset="0"/>
            </a:endParaRPr>
          </a:p>
        </p:txBody>
      </p:sp>
      <p:sp>
        <p:nvSpPr>
          <p:cNvPr id="569347" name="Text Box 3"/>
          <p:cNvSpPr txBox="1">
            <a:spLocks noChangeArrowheads="1"/>
          </p:cNvSpPr>
          <p:nvPr/>
        </p:nvSpPr>
        <p:spPr bwMode="auto">
          <a:xfrm>
            <a:off x="595313" y="2440453"/>
            <a:ext cx="7939087" cy="354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الحسابات التي تستخدم أنظمة مختلفة تجعل مجموع كل واحد من التالي = 666:</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كيسنجر، فان دير برويك، لوستيجر، دويتشلاند، هملر، نيويورك، الولايات المتحدة الأمريكية، سانت كلوز، كينيدي، آل غور... الكتاب المقدس، رقم أس أس، السحر، الشهوانية، الحي، ابن الخطية، علامة الوحش، الشر، الرصاصة... الإنترنت، بيل غيتس الثالث، الكمبيوتر، المحطة الطرفية، الثنائي، ويندوز 98، التليتيكست، الحساب</a:t>
            </a:r>
          </a:p>
        </p:txBody>
      </p:sp>
      <p:sp>
        <p:nvSpPr>
          <p:cNvPr id="56934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175842"/>
            <a:ext cx="9144001" cy="7099070"/>
          </a:xfrm>
          <a:prstGeom prst="rect">
            <a:avLst/>
          </a:prstGeom>
        </p:spPr>
      </p:pic>
      <p:sp>
        <p:nvSpPr>
          <p:cNvPr id="983042" name="Rectangle 2"/>
          <p:cNvSpPr>
            <a:spLocks noGrp="1" noChangeArrowheads="1"/>
          </p:cNvSpPr>
          <p:nvPr>
            <p:ph type="title" idx="4294967295"/>
          </p:nvPr>
        </p:nvSpPr>
        <p:spPr>
          <a:xfrm>
            <a:off x="-48451" y="-175842"/>
            <a:ext cx="9261721" cy="1451550"/>
          </a:xfrm>
          <a:solidFill>
            <a:schemeClr val="bg1"/>
          </a:solidFill>
        </p:spPr>
        <p:txBody>
          <a:bodyPr anchor="ctr"/>
          <a:lstStyle/>
          <a:p>
            <a:pPr algn="ctr" eaLnBrk="1" hangingPunct="1"/>
            <a:r>
              <a:rPr lang="ar-JO" sz="2800" b="1" dirty="0">
                <a:solidFill>
                  <a:schemeClr val="tx1"/>
                </a:solidFill>
                <a:latin typeface="Arial" charset="0"/>
                <a:ea typeface="ＭＳ Ｐゴシック" charset="0"/>
                <a:cs typeface="Arial" charset="0"/>
              </a:rPr>
              <a:t>الوقت المستغرق لتراكم 6.666 تريليون دولار من الديون </a:t>
            </a:r>
            <a:br>
              <a:rPr lang="ar-JO" sz="2800" b="1" dirty="0">
                <a:solidFill>
                  <a:schemeClr val="tx1"/>
                </a:solidFill>
                <a:latin typeface="Arial" charset="0"/>
                <a:ea typeface="ＭＳ Ｐゴシック" charset="0"/>
                <a:cs typeface="Arial" charset="0"/>
              </a:rPr>
            </a:br>
            <a:r>
              <a:rPr lang="ar-JO" sz="2800" b="1" dirty="0">
                <a:solidFill>
                  <a:schemeClr val="tx1"/>
                </a:solidFill>
                <a:latin typeface="Arial" charset="0"/>
                <a:ea typeface="ＭＳ Ｐゴシック" charset="0"/>
                <a:cs typeface="Arial" charset="0"/>
              </a:rPr>
              <a:t>تراكمت ديون الولايات المتحدة بقيمة 6.666 تريليون دولار من تموز 1776 إلى تموز 2003 ومن كانون ثاني 2009 إلى كانون ثاني 2014</a:t>
            </a:r>
            <a:endParaRPr lang="en-US" sz="3200" b="1" dirty="0">
              <a:solidFill>
                <a:schemeClr val="tx1"/>
              </a:solidFill>
              <a:latin typeface="Arial" charset="0"/>
              <a:ea typeface="ＭＳ Ｐゴシック" charset="0"/>
              <a:cs typeface="Arial" charset="0"/>
            </a:endParaRPr>
          </a:p>
        </p:txBody>
      </p:sp>
      <p:sp>
        <p:nvSpPr>
          <p:cNvPr id="10" name="Rectangle 2"/>
          <p:cNvSpPr txBox="1">
            <a:spLocks noChangeArrowheads="1"/>
          </p:cNvSpPr>
          <p:nvPr/>
        </p:nvSpPr>
        <p:spPr bwMode="auto">
          <a:xfrm>
            <a:off x="4333665" y="5029152"/>
            <a:ext cx="4810335"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4800" b="1" dirty="0">
                <a:solidFill>
                  <a:srgbClr val="FF0000"/>
                </a:solidFill>
                <a:latin typeface="Arial" charset="0"/>
                <a:ea typeface="ＭＳ Ｐゴシック" charset="0"/>
                <a:cs typeface="Arial" charset="0"/>
              </a:rPr>
              <a:t>6.666 تريليون دولار</a:t>
            </a:r>
          </a:p>
        </p:txBody>
      </p:sp>
      <p:sp>
        <p:nvSpPr>
          <p:cNvPr id="5" name="Rectangle 2"/>
          <p:cNvSpPr txBox="1">
            <a:spLocks noChangeArrowheads="1"/>
          </p:cNvSpPr>
          <p:nvPr/>
        </p:nvSpPr>
        <p:spPr bwMode="auto">
          <a:xfrm>
            <a:off x="1077847" y="1400396"/>
            <a:ext cx="5239826"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4800" b="1" dirty="0">
                <a:solidFill>
                  <a:srgbClr val="FF0000"/>
                </a:solidFill>
                <a:latin typeface="Arial" charset="0"/>
                <a:ea typeface="ＭＳ Ｐゴシック" charset="0"/>
                <a:cs typeface="Arial" charset="0"/>
              </a:rPr>
              <a:t>6.666 تريليون دولار</a:t>
            </a:r>
            <a:endParaRPr lang="en-US" sz="4800" b="1" dirty="0">
              <a:solidFill>
                <a:srgbClr val="FF0000"/>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66E7260-15D9-58AB-7AF8-1EC91F3B8506}"/>
              </a:ext>
            </a:extLst>
          </p:cNvPr>
          <p:cNvSpPr txBox="1">
            <a:spLocks noChangeArrowheads="1"/>
          </p:cNvSpPr>
          <p:nvPr/>
        </p:nvSpPr>
        <p:spPr bwMode="auto">
          <a:xfrm>
            <a:off x="11046" y="1373730"/>
            <a:ext cx="1461614" cy="44121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2000" b="1" kern="0" dirty="0">
                <a:solidFill>
                  <a:schemeClr val="bg1"/>
                </a:solidFill>
                <a:latin typeface="Arial" charset="0"/>
                <a:ea typeface="ＭＳ Ｐゴシック" charset="0"/>
                <a:cs typeface="Arial" charset="0"/>
              </a:rPr>
              <a:t>السنوات</a:t>
            </a:r>
            <a:endParaRPr lang="en-US" sz="2000" b="1" kern="0" dirty="0">
              <a:solidFill>
                <a:schemeClr val="bg1"/>
              </a:solidFill>
              <a:latin typeface="Arial" charset="0"/>
              <a:ea typeface="ＭＳ Ｐゴシック" charset="0"/>
              <a:cs typeface="Arial" charset="0"/>
            </a:endParaRPr>
          </a:p>
        </p:txBody>
      </p:sp>
      <p:sp>
        <p:nvSpPr>
          <p:cNvPr id="3" name="Rectangle 2">
            <a:extLst>
              <a:ext uri="{FF2B5EF4-FFF2-40B4-BE49-F238E27FC236}">
                <a16:creationId xmlns:a16="http://schemas.microsoft.com/office/drawing/2014/main" id="{121DB604-5FC3-CA9B-905B-3CD43F6380DD}"/>
              </a:ext>
            </a:extLst>
          </p:cNvPr>
          <p:cNvSpPr txBox="1">
            <a:spLocks noChangeArrowheads="1"/>
          </p:cNvSpPr>
          <p:nvPr/>
        </p:nvSpPr>
        <p:spPr bwMode="auto">
          <a:xfrm>
            <a:off x="2232705" y="6125839"/>
            <a:ext cx="1591149" cy="44121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2000" b="1" kern="0" dirty="0">
                <a:solidFill>
                  <a:schemeClr val="bg1"/>
                </a:solidFill>
                <a:latin typeface="Arial" charset="0"/>
                <a:ea typeface="ＭＳ Ｐゴシック" charset="0"/>
                <a:cs typeface="Arial" charset="0"/>
              </a:rPr>
              <a:t>1776-2003</a:t>
            </a:r>
            <a:endParaRPr lang="en-US" sz="2000" b="1" kern="0" dirty="0">
              <a:solidFill>
                <a:schemeClr val="bg1"/>
              </a:solidFill>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ECB2E65F-61F8-2018-0014-921CA68CE9E6}"/>
              </a:ext>
            </a:extLst>
          </p:cNvPr>
          <p:cNvSpPr txBox="1">
            <a:spLocks noChangeArrowheads="1"/>
          </p:cNvSpPr>
          <p:nvPr/>
        </p:nvSpPr>
        <p:spPr bwMode="auto">
          <a:xfrm>
            <a:off x="5543942" y="6167403"/>
            <a:ext cx="2782640" cy="44121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2000" b="1" kern="0" dirty="0">
                <a:solidFill>
                  <a:schemeClr val="bg1"/>
                </a:solidFill>
                <a:latin typeface="Arial" charset="0"/>
                <a:ea typeface="ＭＳ Ｐゴシック" charset="0"/>
                <a:cs typeface="Arial" charset="0"/>
              </a:rPr>
              <a:t>رئاسة أوباما</a:t>
            </a:r>
            <a:endParaRPr lang="en-US" sz="2000" b="1" kern="0" dirty="0">
              <a:solidFill>
                <a:schemeClr val="bg1"/>
              </a:solidFill>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3DA8D7C-437D-4CE6-D0E5-C07EC6921A16}"/>
              </a:ext>
            </a:extLst>
          </p:cNvPr>
          <p:cNvSpPr txBox="1">
            <a:spLocks noChangeArrowheads="1"/>
          </p:cNvSpPr>
          <p:nvPr/>
        </p:nvSpPr>
        <p:spPr bwMode="auto">
          <a:xfrm>
            <a:off x="5765614" y="5613221"/>
            <a:ext cx="1591149" cy="44121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2000" b="1" kern="0" dirty="0">
                <a:solidFill>
                  <a:schemeClr val="bg1"/>
                </a:solidFill>
                <a:latin typeface="Arial" charset="0"/>
                <a:ea typeface="ＭＳ Ｐゴシック" charset="0"/>
                <a:cs typeface="Arial" charset="0"/>
              </a:rPr>
              <a:t>5 سنوات</a:t>
            </a:r>
            <a:endParaRPr lang="en-US" sz="2000" b="1" kern="0" dirty="0">
              <a:solidFill>
                <a:schemeClr val="bg1"/>
              </a:solidFill>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18C42539-7267-02AB-0694-BED869B9DEFA}"/>
              </a:ext>
            </a:extLst>
          </p:cNvPr>
          <p:cNvSpPr txBox="1">
            <a:spLocks noChangeArrowheads="1"/>
          </p:cNvSpPr>
          <p:nvPr/>
        </p:nvSpPr>
        <p:spPr bwMode="auto">
          <a:xfrm>
            <a:off x="2204993" y="1980202"/>
            <a:ext cx="1591149" cy="31965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ar-JO" sz="2000" b="1" kern="0" dirty="0">
                <a:solidFill>
                  <a:schemeClr val="bg1"/>
                </a:solidFill>
                <a:latin typeface="Arial" charset="0"/>
                <a:ea typeface="ＭＳ Ｐゴシック" charset="0"/>
                <a:cs typeface="Arial" charset="0"/>
              </a:rPr>
              <a:t>227 سنة</a:t>
            </a:r>
            <a:endParaRPr lang="en-US" sz="2000" b="1" kern="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71745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399" y="-7809"/>
            <a:ext cx="7550727" cy="2332471"/>
          </a:xfrm>
          <a:ln>
            <a:miter lim="800000"/>
            <a:headEnd/>
            <a:tailEnd/>
          </a:ln>
          <a:effectLst>
            <a:outerShdw blurRad="63500" dist="35921" dir="2700000" algn="ctr" rotWithShape="0">
              <a:schemeClr val="tx2">
                <a:alpha val="74997"/>
              </a:schemeClr>
            </a:outerShdw>
          </a:effectLst>
        </p:spPr>
        <p:txBody>
          <a:bodyPr/>
          <a:lstStyle/>
          <a:p>
            <a:pPr rtl="1">
              <a:defRPr/>
            </a:pP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1. سوف يحكم الشيطان العالم من خلال </a:t>
            </a:r>
            <a:r>
              <a:rPr lang="ar-JO" sz="4400" b="1" kern="1200" dirty="0">
                <a:solidFill>
                  <a:srgbClr val="FFFF00"/>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تابعيه</a:t>
            </a: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 الأساسيين (رؤ 13) </a:t>
            </a:r>
            <a:endParaRPr lang="en-US"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4277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1904696"/>
            <a:ext cx="9023684" cy="3371531"/>
          </a:xfrm>
          <a:noFill/>
          <a:ln>
            <a:noFill/>
          </a:ln>
          <a:effectLst/>
        </p:spPr>
        <p:txBody>
          <a:bodyPr vert="horz" wrap="square" lIns="91440" tIns="45720" rIns="91440" bIns="45720" numCol="1" anchor="ctr" anchorCtr="0" compatLnSpc="1">
            <a:prstTxWarp prst="textNoShape">
              <a:avLst/>
            </a:prstTxWarp>
          </a:body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هل سينجو أي شخص في الضيقة؟</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25955"/>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52" y="12452"/>
            <a:ext cx="9127397" cy="6845548"/>
          </a:xfrm>
          <a:prstGeom prst="rect">
            <a:avLst/>
          </a:prstGeom>
        </p:spPr>
      </p:pic>
      <p:sp>
        <p:nvSpPr>
          <p:cNvPr id="881666" name="Rectangle 2"/>
          <p:cNvSpPr>
            <a:spLocks noGrp="1" noChangeArrowheads="1"/>
          </p:cNvSpPr>
          <p:nvPr>
            <p:ph type="ctrTitle"/>
          </p:nvPr>
        </p:nvSpPr>
        <p:spPr>
          <a:xfrm>
            <a:off x="53480" y="0"/>
            <a:ext cx="4725294" cy="6858000"/>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2. سوف يهزم المسيح الشيطان من خلال 144000 يهودي وستة </a:t>
            </a:r>
            <a:r>
              <a:rPr lang="ar-JO" sz="48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ملائكة</a:t>
            </a:r>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آخرين (رؤ 14)</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8724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48" name="Picture 3" descr="Picture 3"/>
          <p:cNvPicPr>
            <a:picLocks noChangeAspect="1"/>
          </p:cNvPicPr>
          <p:nvPr/>
        </p:nvPicPr>
        <p:blipFill>
          <a:blip r:embed="rId2"/>
          <a:stretch>
            <a:fillRect/>
          </a:stretch>
        </p:blipFill>
        <p:spPr>
          <a:xfrm>
            <a:off x="0" y="0"/>
            <a:ext cx="9144000" cy="6934200"/>
          </a:xfrm>
          <a:prstGeom prst="rect">
            <a:avLst/>
          </a:prstGeom>
          <a:ln w="12700">
            <a:miter lim="400000"/>
          </a:ln>
        </p:spPr>
      </p:pic>
      <p:sp>
        <p:nvSpPr>
          <p:cNvPr id="8149" name="Rectangle 2"/>
          <p:cNvSpPr txBox="1">
            <a:spLocks noGrp="1"/>
          </p:cNvSpPr>
          <p:nvPr>
            <p:ph type="title"/>
          </p:nvPr>
        </p:nvSpPr>
        <p:spPr>
          <a:xfrm>
            <a:off x="0" y="0"/>
            <a:ext cx="6477000" cy="914400"/>
          </a:xfrm>
          <a:prstGeom prst="rect">
            <a:avLst/>
          </a:prstGeom>
          <a:effectLst>
            <a:outerShdw blurRad="63500" dist="35921" dir="2700000" rotWithShape="0">
              <a:srgbClr val="000000">
                <a:alpha val="74998"/>
              </a:srgbClr>
            </a:outerShdw>
          </a:effectLst>
        </p:spPr>
        <p:txBody>
          <a:bodyPr/>
          <a:lstStyle>
            <a:lvl1pPr>
              <a:defRPr sz="3600" b="1">
                <a:solidFill>
                  <a:schemeClr val="accent3">
                    <a:lumOff val="44000"/>
                  </a:schemeClr>
                </a:solidFill>
              </a:defRPr>
            </a:lvl1pPr>
          </a:lstStyle>
          <a:p>
            <a:r>
              <a:rPr lang="ar-JO" dirty="0">
                <a:latin typeface="Arial" panose="020B0604020202020204" pitchFamily="34" charset="0"/>
                <a:cs typeface="Arial" panose="020B0604020202020204" pitchFamily="34" charset="0"/>
              </a:rPr>
              <a:t>144000 مختوم (14: 1- 8)</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46923" y="-1"/>
            <a:ext cx="6897077" cy="6897077"/>
          </a:xfrm>
          <a:prstGeom prst="rect">
            <a:avLst/>
          </a:prstGeom>
        </p:spPr>
      </p:pic>
      <p:sp>
        <p:nvSpPr>
          <p:cNvPr id="881666" name="Rectangle 2"/>
          <p:cNvSpPr>
            <a:spLocks noGrp="1" noChangeArrowheads="1"/>
          </p:cNvSpPr>
          <p:nvPr>
            <p:ph type="ctrTitle"/>
          </p:nvPr>
        </p:nvSpPr>
        <p:spPr>
          <a:xfrm>
            <a:off x="0" y="-1"/>
            <a:ext cx="2246923" cy="6858000"/>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فقاعة الإسكان الأمريكية</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3299236"/>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a:lnSpc>
                <a:spcPct val="95000"/>
              </a:lnSpc>
              <a:defRPr/>
            </a:pPr>
            <a:r>
              <a:rPr lang="ar-SA" sz="4800" b="1" dirty="0">
                <a:solidFill>
                  <a:srgbClr val="FFFFFF"/>
                </a:solidFill>
                <a:effectLst>
                  <a:glow rad="254000">
                    <a:srgbClr val="000000">
                      <a:alpha val="75000"/>
                    </a:srgbClr>
                  </a:glow>
                </a:effectLst>
                <a:latin typeface="Arial" charset="0"/>
                <a:ea typeface="ＭＳ Ｐゴシック" charset="0"/>
                <a:cs typeface="Arial" charset="0"/>
              </a:rPr>
              <a:t>رؤيا ١٤ : ٦-٧</a:t>
            </a:r>
          </a:p>
        </p:txBody>
      </p:sp>
      <p:sp>
        <p:nvSpPr>
          <p:cNvPr id="2080772" name="Text Box 4"/>
          <p:cNvSpPr txBox="1">
            <a:spLocks noChangeArrowheads="1"/>
          </p:cNvSpPr>
          <p:nvPr/>
        </p:nvSpPr>
        <p:spPr bwMode="auto">
          <a:xfrm>
            <a:off x="914399" y="1363163"/>
            <a:ext cx="7636933" cy="16712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lvl="0" algn="r" defTabSz="914400" fontAlgn="base">
              <a:lnSpc>
                <a:spcPct val="95000"/>
              </a:lnSpc>
              <a:spcBef>
                <a:spcPct val="0"/>
              </a:spcBef>
              <a:spcAft>
                <a:spcPct val="0"/>
              </a:spcAft>
              <a:defRPr/>
            </a:pPr>
            <a:r>
              <a:rPr lang="ar-SA" sz="3600" b="1" dirty="0">
                <a:solidFill>
                  <a:srgbClr val="FFFFFF"/>
                </a:solidFill>
                <a:effectLst>
                  <a:glow rad="254000">
                    <a:srgbClr val="000000">
                      <a:alpha val="75000"/>
                    </a:srgbClr>
                  </a:glow>
                </a:effectLst>
                <a:latin typeface="Arial" charset="0"/>
                <a:ea typeface="ＭＳ Ｐゴシック" charset="0"/>
                <a:cs typeface="Arial" charset="0"/>
              </a:rPr>
              <a:t>6 ثم رأيت ملاكا</a:t>
            </a:r>
            <a:r>
              <a:rPr lang="ar-JO" sz="3600" b="1" dirty="0">
                <a:solidFill>
                  <a:srgbClr val="FFFFFF"/>
                </a:solidFill>
                <a:effectLst>
                  <a:glow rad="254000">
                    <a:srgbClr val="000000">
                      <a:alpha val="75000"/>
                    </a:srgbClr>
                  </a:glow>
                </a:effectLst>
                <a:latin typeface="Arial" charset="0"/>
                <a:ea typeface="ＭＳ Ｐゴシック" charset="0"/>
                <a:cs typeface="Arial" charset="0"/>
              </a:rPr>
              <a:t>ً</a:t>
            </a:r>
            <a:r>
              <a:rPr lang="ar-SA" sz="3600" b="1" dirty="0">
                <a:solidFill>
                  <a:srgbClr val="FFFFFF"/>
                </a:solidFill>
                <a:effectLst>
                  <a:glow rad="254000">
                    <a:srgbClr val="000000">
                      <a:alpha val="75000"/>
                    </a:srgbClr>
                  </a:glow>
                </a:effectLst>
                <a:latin typeface="Arial" charset="0"/>
                <a:ea typeface="ＭＳ Ｐゴシック" charset="0"/>
                <a:cs typeface="Arial" charset="0"/>
              </a:rPr>
              <a:t> آخر طائرا</a:t>
            </a:r>
            <a:r>
              <a:rPr lang="ar-JO" sz="3600" b="1" dirty="0">
                <a:solidFill>
                  <a:srgbClr val="FFFFFF"/>
                </a:solidFill>
                <a:effectLst>
                  <a:glow rad="254000">
                    <a:srgbClr val="000000">
                      <a:alpha val="75000"/>
                    </a:srgbClr>
                  </a:glow>
                </a:effectLst>
                <a:latin typeface="Arial" charset="0"/>
                <a:ea typeface="ＭＳ Ｐゴシック" charset="0"/>
                <a:cs typeface="Arial" charset="0"/>
              </a:rPr>
              <a:t>ً</a:t>
            </a:r>
            <a:r>
              <a:rPr lang="ar-SA" sz="3600" b="1" dirty="0">
                <a:solidFill>
                  <a:srgbClr val="FFFFFF"/>
                </a:solidFill>
                <a:effectLst>
                  <a:glow rad="254000">
                    <a:srgbClr val="000000">
                      <a:alpha val="75000"/>
                    </a:srgbClr>
                  </a:glow>
                </a:effectLst>
                <a:latin typeface="Arial" charset="0"/>
                <a:ea typeface="ＭＳ Ｐゴシック" charset="0"/>
                <a:cs typeface="Arial" charset="0"/>
              </a:rPr>
              <a:t> في وسط السماء معه بشارة أبدية، ليبشر الساكنين على الأرض وكل أمة وقبيلة ولسان وشعب،</a:t>
            </a:r>
          </a:p>
        </p:txBody>
      </p:sp>
      <p:sp>
        <p:nvSpPr>
          <p:cNvPr id="6" name="Text Box 19"/>
          <p:cNvSpPr txBox="1">
            <a:spLocks noChangeArrowheads="1"/>
          </p:cNvSpPr>
          <p:nvPr/>
        </p:nvSpPr>
        <p:spPr bwMode="auto">
          <a:xfrm>
            <a:off x="8436279" y="12452"/>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4"/>
          <p:cNvSpPr txBox="1">
            <a:spLocks noChangeArrowheads="1"/>
          </p:cNvSpPr>
          <p:nvPr/>
        </p:nvSpPr>
        <p:spPr bwMode="auto">
          <a:xfrm>
            <a:off x="914399" y="3782215"/>
            <a:ext cx="7636933" cy="16712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lvl="0" algn="r" defTabSz="914400" fontAlgn="base">
              <a:lnSpc>
                <a:spcPct val="95000"/>
              </a:lnSpc>
              <a:spcBef>
                <a:spcPct val="0"/>
              </a:spcBef>
              <a:spcAft>
                <a:spcPct val="0"/>
              </a:spcAft>
              <a:defRPr/>
            </a:pPr>
            <a:r>
              <a:rPr lang="ar-SA" sz="3600" b="1" dirty="0">
                <a:solidFill>
                  <a:srgbClr val="FFFFFF"/>
                </a:solidFill>
                <a:effectLst>
                  <a:glow rad="254000">
                    <a:srgbClr val="000000">
                      <a:alpha val="75000"/>
                    </a:srgbClr>
                  </a:glow>
                </a:effectLst>
                <a:latin typeface="Arial" charset="0"/>
                <a:ea typeface="ＭＳ Ｐゴシック" charset="0"/>
                <a:cs typeface="Arial" charset="0"/>
              </a:rPr>
              <a:t>7 قائلا</a:t>
            </a:r>
            <a:r>
              <a:rPr lang="ar-JO" sz="3600" b="1" dirty="0">
                <a:solidFill>
                  <a:srgbClr val="FFFFFF"/>
                </a:solidFill>
                <a:effectLst>
                  <a:glow rad="254000">
                    <a:srgbClr val="000000">
                      <a:alpha val="75000"/>
                    </a:srgbClr>
                  </a:glow>
                </a:effectLst>
                <a:latin typeface="Arial" charset="0"/>
                <a:ea typeface="ＭＳ Ｐゴシック" charset="0"/>
                <a:cs typeface="Arial" charset="0"/>
              </a:rPr>
              <a:t>ً</a:t>
            </a:r>
            <a:r>
              <a:rPr lang="ar-SA" sz="3600" b="1" dirty="0">
                <a:solidFill>
                  <a:srgbClr val="FFFFFF"/>
                </a:solidFill>
                <a:effectLst>
                  <a:glow rad="254000">
                    <a:srgbClr val="000000">
                      <a:alpha val="75000"/>
                    </a:srgbClr>
                  </a:glow>
                </a:effectLst>
                <a:latin typeface="Arial" charset="0"/>
                <a:ea typeface="ＭＳ Ｐゴシック" charset="0"/>
                <a:cs typeface="Arial" charset="0"/>
              </a:rPr>
              <a:t> بصوت عظيم: خافوا الله وأعطوه مجدا</a:t>
            </a:r>
            <a:r>
              <a:rPr lang="ar-JO" sz="3600" b="1" dirty="0">
                <a:solidFill>
                  <a:srgbClr val="FFFFFF"/>
                </a:solidFill>
                <a:effectLst>
                  <a:glow rad="254000">
                    <a:srgbClr val="000000">
                      <a:alpha val="75000"/>
                    </a:srgbClr>
                  </a:glow>
                </a:effectLst>
                <a:latin typeface="Arial" charset="0"/>
                <a:ea typeface="ＭＳ Ｐゴシック" charset="0"/>
                <a:cs typeface="Arial" charset="0"/>
              </a:rPr>
              <a:t>ً</a:t>
            </a:r>
            <a:r>
              <a:rPr lang="ar-SA" sz="3600" b="1" dirty="0">
                <a:solidFill>
                  <a:srgbClr val="FFFFFF"/>
                </a:solidFill>
                <a:effectLst>
                  <a:glow rad="254000">
                    <a:srgbClr val="000000">
                      <a:alpha val="75000"/>
                    </a:srgbClr>
                  </a:glow>
                </a:effectLst>
                <a:latin typeface="Arial" charset="0"/>
                <a:ea typeface="ＭＳ Ｐゴシック" charset="0"/>
                <a:cs typeface="Arial" charset="0"/>
              </a:rPr>
              <a:t>، لأنه قد جاءت ساعة دينونته، واسجدوا لصانع السماء والأرض والبحر وينابيع المياه.</a:t>
            </a:r>
          </a:p>
        </p:txBody>
      </p:sp>
    </p:spTree>
    <p:extLst>
      <p:ext uri="{BB962C8B-B14F-4D97-AF65-F5344CB8AC3E}">
        <p14:creationId xmlns:p14="http://schemas.microsoft.com/office/powerpoint/2010/main" val="2422259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333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5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ar-JO" dirty="0">
                <a:latin typeface="Arial" charset="0"/>
              </a:rPr>
              <a:t>يسوع      هو      الأكثر     أهلية    ليدين    وينقذ    خليقته</a:t>
            </a:r>
            <a:endParaRPr lang="en-US" dirty="0">
              <a:latin typeface="Arial" charset="0"/>
            </a:endParaRP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2033858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a:latin typeface="Arial" panose="020B0604020202020204" pitchFamily="34" charset="0"/>
                <a:cs typeface="Arial" panose="020B0604020202020204" pitchFamily="34" charset="0"/>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3402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التطور</a:t>
            </a:r>
            <a:endPar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6149" name="Text Box 5"/>
          <p:cNvSpPr txBox="1">
            <a:spLocks noChangeArrowheads="1"/>
          </p:cNvSpPr>
          <p:nvPr/>
        </p:nvSpPr>
        <p:spPr bwMode="auto">
          <a:xfrm>
            <a:off x="6815138" y="2438400"/>
            <a:ext cx="1828800" cy="830997"/>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0" name="Text Box 6"/>
          <p:cNvSpPr txBox="1">
            <a:spLocks noChangeArrowheads="1"/>
          </p:cNvSpPr>
          <p:nvPr/>
        </p:nvSpPr>
        <p:spPr bwMode="auto">
          <a:xfrm>
            <a:off x="0" y="2848100"/>
            <a:ext cx="8763000" cy="437043"/>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SA"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إراقة الدماء</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 </a:t>
            </a:r>
            <a:r>
              <a:rPr kumimoji="0" lang="ar-SA"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الألم</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 </a:t>
            </a:r>
            <a:r>
              <a:rPr kumimoji="0" lang="ar-SA"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المرض</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6153" name="Text Box 9"/>
          <p:cNvSpPr txBox="1">
            <a:spLocks noChangeArrowheads="1"/>
          </p:cNvSpPr>
          <p:nvPr/>
        </p:nvSpPr>
        <p:spPr bwMode="auto">
          <a:xfrm>
            <a:off x="185738" y="3516313"/>
            <a:ext cx="4800600" cy="63402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6154" name="Text Box 10"/>
          <p:cNvSpPr txBox="1">
            <a:spLocks noChangeArrowheads="1"/>
          </p:cNvSpPr>
          <p:nvPr/>
        </p:nvSpPr>
        <p:spPr bwMode="auto">
          <a:xfrm rot="1968474">
            <a:off x="3924300" y="5141268"/>
            <a:ext cx="1828800" cy="46166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الإنسان</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5" name="Text Box 11"/>
          <p:cNvSpPr txBox="1">
            <a:spLocks noChangeArrowheads="1"/>
          </p:cNvSpPr>
          <p:nvPr/>
        </p:nvSpPr>
        <p:spPr bwMode="auto">
          <a:xfrm rot="-859022">
            <a:off x="2074863" y="1896954"/>
            <a:ext cx="2354262" cy="6463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a:t>
            </a:r>
            <a:endParaRPr kumimoji="0" lang="en-US" sz="4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156" name="Text Box 12"/>
          <p:cNvSpPr txBox="1">
            <a:spLocks noChangeArrowheads="1"/>
          </p:cNvSpPr>
          <p:nvPr/>
        </p:nvSpPr>
        <p:spPr bwMode="auto">
          <a:xfrm rot="-897523">
            <a:off x="3516313" y="1313467"/>
            <a:ext cx="3962400" cy="5909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89194"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200" cap="none" spc="0" normalizeH="0" baseline="0" noProof="0" dirty="0">
                <a:ln>
                  <a:noFill/>
                </a:ln>
                <a:solidFill>
                  <a:srgbClr val="000000"/>
                </a:solidFill>
                <a:effectLst/>
                <a:uLnTx/>
                <a:uFillTx/>
                <a:latin typeface="Arial Black" charset="0"/>
                <a:ea typeface="ＭＳ Ｐゴシック" charset="0"/>
                <a:cs typeface="+mn-cs"/>
              </a:rPr>
              <a:t>الموت</a:t>
            </a:r>
            <a:endParaRPr kumimoji="0" lang="en-US" sz="1800" b="0" i="0" u="none" strike="noStrike" kern="1200" cap="none" spc="0" normalizeH="0" baseline="0" noProof="0" dirty="0">
              <a:ln>
                <a:noFill/>
              </a:ln>
              <a:solidFill>
                <a:srgbClr val="000000"/>
              </a:solidFill>
              <a:effectLst/>
              <a:uLnTx/>
              <a:uFillTx/>
              <a:latin typeface="Arial Black" charset="0"/>
              <a:ea typeface="ＭＳ Ｐゴシック" charset="0"/>
              <a:cs typeface="+mn-cs"/>
            </a:endParaRPr>
          </a:p>
        </p:txBody>
      </p:sp>
      <p:sp>
        <p:nvSpPr>
          <p:cNvPr id="12"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390</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069148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p:cNvSpPr/>
          <p:nvPr/>
        </p:nvSpPr>
        <p:spPr>
          <a:xfrm>
            <a:off x="5653232" y="-216947"/>
            <a:ext cx="3645551" cy="7774909"/>
          </a:xfrm>
          <a:prstGeom prst="rect">
            <a:avLst/>
          </a:prstGeom>
          <a:solidFill>
            <a:srgbClr val="FFFFFF"/>
          </a:solidFill>
          <a:ln w="12700">
            <a:miter lim="400000"/>
          </a:ln>
        </p:spPr>
        <p:txBody>
          <a:bodyPr lIns="19050" tIns="19050" rIns="19050" bIns="19050" anchor="ctr"/>
          <a:lstStyle/>
          <a:p>
            <a:pPr marL="0" marR="0" lvl="0" indent="0" algn="ctr" defTabSz="219075" rtl="0" eaLnBrk="1" fontAlgn="auto" latinLnBrk="0" hangingPunct="0">
              <a:lnSpc>
                <a:spcPct val="100000"/>
              </a:lnSpc>
              <a:spcBef>
                <a:spcPts val="0"/>
              </a:spcBef>
              <a:spcAft>
                <a:spcPts val="0"/>
              </a:spcAft>
              <a:buClrTx/>
              <a:buSzTx/>
              <a:buFontTx/>
              <a:buNone/>
              <a:tabLst/>
              <a:defRPr sz="4000">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Gill Sans"/>
            </a:endParaRPr>
          </a:p>
        </p:txBody>
      </p:sp>
      <p:pic>
        <p:nvPicPr>
          <p:cNvPr id="165" name="image18.png" descr="image18.png"/>
          <p:cNvPicPr>
            <a:picLocks noChangeAspect="1"/>
          </p:cNvPicPr>
          <p:nvPr/>
        </p:nvPicPr>
        <p:blipFill>
          <a:blip r:embed="rId3"/>
          <a:stretch>
            <a:fillRect/>
          </a:stretch>
        </p:blipFill>
        <p:spPr>
          <a:xfrm>
            <a:off x="1333948" y="614400"/>
            <a:ext cx="5798979" cy="6271355"/>
          </a:xfrm>
          <a:prstGeom prst="rect">
            <a:avLst/>
          </a:prstGeom>
          <a:ln w="12700">
            <a:miter lim="400000"/>
          </a:ln>
        </p:spPr>
      </p:pic>
      <p:pic>
        <p:nvPicPr>
          <p:cNvPr id="167" name="image18.png" descr="image18.png"/>
          <p:cNvPicPr>
            <a:picLocks/>
          </p:cNvPicPr>
          <p:nvPr/>
        </p:nvPicPr>
        <p:blipFill>
          <a:blip r:embed="rId3"/>
          <a:stretch>
            <a:fillRect/>
          </a:stretch>
        </p:blipFill>
        <p:spPr>
          <a:xfrm>
            <a:off x="1190163" y="683029"/>
            <a:ext cx="5885834" cy="6160131"/>
          </a:xfrm>
          <a:prstGeom prst="rect">
            <a:avLst/>
          </a:prstGeom>
          <a:ln w="12700">
            <a:miter lim="400000"/>
          </a:ln>
        </p:spPr>
      </p:pic>
      <p:sp>
        <p:nvSpPr>
          <p:cNvPr id="168" name="سبعة أزمنة تحكي تاريخ البشرية"/>
          <p:cNvSpPr txBox="1"/>
          <p:nvPr/>
        </p:nvSpPr>
        <p:spPr>
          <a:xfrm>
            <a:off x="2836807" y="2446416"/>
            <a:ext cx="5274589" cy="2083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8" tIns="25718" rIns="25718" bIns="25718">
            <a:spAutoFit/>
          </a:bodyPr>
          <a:lstStyle>
            <a:lvl1pPr defTabSz="914400" rtl="1">
              <a:defRPr sz="10600" b="1">
                <a:solidFill>
                  <a:srgbClr val="FF9900"/>
                </a:solidFill>
                <a:effectLst>
                  <a:outerShdw blurRad="12700" dist="38100" dir="2700000" rotWithShape="0">
                    <a:srgbClr val="DDDDDD"/>
                  </a:outerShdw>
                </a:effectLst>
                <a:latin typeface="Times New Roman"/>
                <a:ea typeface="Times New Roman"/>
                <a:cs typeface="Times New Roman"/>
                <a:sym typeface="Times New Roman"/>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6600" b="1" i="0" u="none" strike="noStrike" kern="0" cap="none" spc="0" normalizeH="0" baseline="0" noProof="0" dirty="0" err="1">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سبعة</a:t>
            </a:r>
            <a:r>
              <a:rPr kumimoji="0" sz="6600" b="1" i="0" u="none" strike="noStrike" kern="0" cap="none" spc="0" normalizeH="0" baseline="0" noProof="0" dirty="0">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 </a:t>
            </a:r>
            <a:r>
              <a:rPr kumimoji="0" sz="6600" b="1" i="0" u="none" strike="noStrike" kern="0" cap="none" spc="0" normalizeH="0" baseline="0" noProof="0" dirty="0" err="1">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أزمنة</a:t>
            </a:r>
            <a:r>
              <a:rPr kumimoji="0" sz="6600" b="1" i="0" u="none" strike="noStrike" kern="0" cap="none" spc="0" normalizeH="0" baseline="0" noProof="0" dirty="0">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 </a:t>
            </a:r>
            <a:r>
              <a:rPr kumimoji="0" sz="6600" b="1" i="0" u="none" strike="noStrike" kern="0" cap="none" spc="0" normalizeH="0" baseline="0" noProof="0" dirty="0" err="1">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تحكي</a:t>
            </a:r>
            <a:r>
              <a:rPr kumimoji="0" sz="6600" b="1" i="0" u="none" strike="noStrike" kern="0" cap="none" spc="0" normalizeH="0" baseline="0" noProof="0" dirty="0">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 </a:t>
            </a:r>
            <a:r>
              <a:rPr kumimoji="0" sz="6600" b="1" i="0" u="none" strike="noStrike" kern="0" cap="none" spc="0" normalizeH="0" baseline="0" noProof="0" dirty="0" err="1">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تاريخ</a:t>
            </a:r>
            <a:r>
              <a:rPr kumimoji="0" sz="6600" b="1" i="0" u="none" strike="noStrike" kern="0" cap="none" spc="0" normalizeH="0" baseline="0" noProof="0" dirty="0">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 </a:t>
            </a:r>
            <a:r>
              <a:rPr kumimoji="0" sz="6600" b="1" i="0" u="none" strike="noStrike" kern="0" cap="none" spc="0" normalizeH="0" baseline="0" noProof="0" dirty="0" err="1">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rPr>
              <a:t>البشرية</a:t>
            </a:r>
            <a:endParaRPr kumimoji="0" sz="6600" b="1" i="0" u="none" strike="noStrike" kern="0" cap="none" spc="0" normalizeH="0" baseline="0" noProof="0" dirty="0">
              <a:ln>
                <a:noFill/>
              </a:ln>
              <a:solidFill>
                <a:srgbClr val="FF9900"/>
              </a:solidFill>
              <a:effectLst>
                <a:outerShdw blurRad="12700" dist="38100" dir="2700000" rotWithShape="0">
                  <a:srgbClr val="DDDDDD"/>
                </a:outerShdw>
              </a:effectLst>
              <a:uLnTx/>
              <a:uFillTx/>
              <a:latin typeface="Arial" panose="020B0604020202020204" pitchFamily="34" charset="0"/>
              <a:cs typeface="Arial" panose="020B0604020202020204" pitchFamily="34" charset="0"/>
              <a:sym typeface="Times New Roman"/>
            </a:endParaRPr>
          </a:p>
        </p:txBody>
      </p:sp>
      <p:grpSp>
        <p:nvGrpSpPr>
          <p:cNvPr id="171" name="Group"/>
          <p:cNvGrpSpPr/>
          <p:nvPr/>
        </p:nvGrpSpPr>
        <p:grpSpPr>
          <a:xfrm>
            <a:off x="-1208801" y="2652320"/>
            <a:ext cx="4184691" cy="1586700"/>
            <a:chOff x="0" y="0"/>
            <a:chExt cx="8316082" cy="3238500"/>
          </a:xfrm>
        </p:grpSpPr>
        <p:pic>
          <p:nvPicPr>
            <p:cNvPr id="169" name="Group" descr="Group"/>
            <p:cNvPicPr>
              <a:picLocks/>
            </p:cNvPicPr>
            <p:nvPr/>
          </p:nvPicPr>
          <p:blipFill>
            <a:blip r:embed="rId4"/>
            <a:stretch>
              <a:fillRect/>
            </a:stretch>
          </p:blipFill>
          <p:spPr>
            <a:xfrm>
              <a:off x="4963281" y="0"/>
              <a:ext cx="3352801" cy="3238500"/>
            </a:xfrm>
            <a:prstGeom prst="rect">
              <a:avLst/>
            </a:prstGeom>
            <a:ln w="12700" cap="flat">
              <a:noFill/>
              <a:miter lim="400000"/>
            </a:ln>
            <a:effectLst/>
          </p:spPr>
        </p:pic>
        <p:sp>
          <p:nvSpPr>
            <p:cNvPr id="170" name="التشويش"/>
            <p:cNvSpPr txBox="1"/>
            <p:nvPr/>
          </p:nvSpPr>
          <p:spPr>
            <a:xfrm>
              <a:off x="0" y="848578"/>
              <a:ext cx="4715626" cy="1256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r" defTabSz="914400" rtl="1">
                <a:defRPr sz="10000" b="1">
                  <a:latin typeface="Times New Roman"/>
                  <a:ea typeface="Times New Roman"/>
                  <a:cs typeface="Times New Roman"/>
                  <a:sym typeface="Times New Roman"/>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التشويش</a:t>
              </a:r>
            </a:p>
          </p:txBody>
        </p:sp>
      </p:grpSp>
      <p:grpSp>
        <p:nvGrpSpPr>
          <p:cNvPr id="174" name="Group"/>
          <p:cNvGrpSpPr/>
          <p:nvPr/>
        </p:nvGrpSpPr>
        <p:grpSpPr>
          <a:xfrm>
            <a:off x="933027" y="846884"/>
            <a:ext cx="3042915" cy="1879151"/>
            <a:chOff x="719998" y="0"/>
            <a:chExt cx="6047070" cy="3835400"/>
          </a:xfrm>
        </p:grpSpPr>
        <p:pic>
          <p:nvPicPr>
            <p:cNvPr id="172" name="Group" descr="Group"/>
            <p:cNvPicPr>
              <a:picLocks/>
            </p:cNvPicPr>
            <p:nvPr/>
          </p:nvPicPr>
          <p:blipFill>
            <a:blip r:embed="rId5"/>
            <a:stretch>
              <a:fillRect/>
            </a:stretch>
          </p:blipFill>
          <p:spPr>
            <a:xfrm>
              <a:off x="2931667" y="0"/>
              <a:ext cx="3835401" cy="3835400"/>
            </a:xfrm>
            <a:prstGeom prst="rect">
              <a:avLst/>
            </a:prstGeom>
            <a:ln w="12700" cap="flat">
              <a:noFill/>
              <a:miter lim="400000"/>
            </a:ln>
            <a:effectLst/>
          </p:spPr>
        </p:pic>
        <p:sp>
          <p:nvSpPr>
            <p:cNvPr id="173" name="الكارثة"/>
            <p:cNvSpPr txBox="1"/>
            <p:nvPr/>
          </p:nvSpPr>
          <p:spPr>
            <a:xfrm>
              <a:off x="719998" y="493208"/>
              <a:ext cx="2143900" cy="1256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r" defTabSz="914400" rtl="1">
                <a:defRPr sz="10000" b="1">
                  <a:latin typeface="Times New Roman"/>
                  <a:ea typeface="Times New Roman"/>
                  <a:cs typeface="Times New Roman"/>
                  <a:sym typeface="Times New Roman"/>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الكارثة</a:t>
              </a:r>
            </a:p>
          </p:txBody>
        </p:sp>
      </p:grpSp>
      <p:grpSp>
        <p:nvGrpSpPr>
          <p:cNvPr id="177" name="Group"/>
          <p:cNvGrpSpPr/>
          <p:nvPr/>
        </p:nvGrpSpPr>
        <p:grpSpPr>
          <a:xfrm>
            <a:off x="2648365" y="309338"/>
            <a:ext cx="3129141" cy="1692257"/>
            <a:chOff x="782747" y="125896"/>
            <a:chExt cx="6218424" cy="3453942"/>
          </a:xfrm>
        </p:grpSpPr>
        <p:pic>
          <p:nvPicPr>
            <p:cNvPr id="175" name="Group" descr="Group"/>
            <p:cNvPicPr>
              <a:picLocks/>
            </p:cNvPicPr>
            <p:nvPr/>
          </p:nvPicPr>
          <p:blipFill>
            <a:blip r:embed="rId6"/>
            <a:stretch>
              <a:fillRect/>
            </a:stretch>
          </p:blipFill>
          <p:spPr>
            <a:xfrm>
              <a:off x="3661070" y="354037"/>
              <a:ext cx="3340101" cy="3225801"/>
            </a:xfrm>
            <a:prstGeom prst="rect">
              <a:avLst/>
            </a:prstGeom>
            <a:ln w="12700" cap="flat">
              <a:noFill/>
              <a:miter lim="400000"/>
            </a:ln>
            <a:effectLst/>
          </p:spPr>
        </p:pic>
        <p:sp>
          <p:nvSpPr>
            <p:cNvPr id="176" name="الفـسـاد"/>
            <p:cNvSpPr txBox="1"/>
            <p:nvPr/>
          </p:nvSpPr>
          <p:spPr>
            <a:xfrm>
              <a:off x="782747" y="125896"/>
              <a:ext cx="2325478" cy="1256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r" defTabSz="914400" rtl="1">
                <a:defRPr sz="10000" b="1">
                  <a:effectLst>
                    <a:outerShdw blurRad="12700" dist="25400" dir="2700000" rotWithShape="0">
                      <a:srgbClr val="808080"/>
                    </a:outerShdw>
                  </a:effectLst>
                  <a:latin typeface="Times New Roman"/>
                  <a:ea typeface="Times New Roman"/>
                  <a:cs typeface="Times New Roman"/>
                  <a:sym typeface="Times New Roman"/>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a:ln>
                    <a:noFill/>
                  </a:ln>
                  <a:solidFill>
                    <a:srgbClr val="FFFFFF"/>
                  </a:solidFill>
                  <a:effectLst>
                    <a:outerShdw blurRad="12700" dist="25400" dir="2700000" rotWithShape="0">
                      <a:srgbClr val="808080"/>
                    </a:outerShdw>
                  </a:effectLst>
                  <a:uLnTx/>
                  <a:uFillTx/>
                  <a:latin typeface="Arial" panose="020B0604020202020204" pitchFamily="34" charset="0"/>
                  <a:cs typeface="Arial" panose="020B0604020202020204" pitchFamily="34" charset="0"/>
                  <a:sym typeface="Times New Roman"/>
                </a:rPr>
                <a:t>الفـسـاد</a:t>
              </a:r>
            </a:p>
          </p:txBody>
        </p:sp>
      </p:grpSp>
      <p:grpSp>
        <p:nvGrpSpPr>
          <p:cNvPr id="180" name="Group"/>
          <p:cNvGrpSpPr/>
          <p:nvPr/>
        </p:nvGrpSpPr>
        <p:grpSpPr>
          <a:xfrm>
            <a:off x="584380" y="4058911"/>
            <a:ext cx="3093632" cy="1779595"/>
            <a:chOff x="760372" y="0"/>
            <a:chExt cx="6147859" cy="3632200"/>
          </a:xfrm>
        </p:grpSpPr>
        <p:pic>
          <p:nvPicPr>
            <p:cNvPr id="178" name="Group" descr="Group"/>
            <p:cNvPicPr>
              <a:picLocks/>
            </p:cNvPicPr>
            <p:nvPr/>
          </p:nvPicPr>
          <p:blipFill>
            <a:blip r:embed="rId7"/>
            <a:stretch>
              <a:fillRect/>
            </a:stretch>
          </p:blipFill>
          <p:spPr>
            <a:xfrm>
              <a:off x="3606230" y="0"/>
              <a:ext cx="3302001" cy="3632200"/>
            </a:xfrm>
            <a:prstGeom prst="rect">
              <a:avLst/>
            </a:prstGeom>
            <a:ln w="12700" cap="flat">
              <a:noFill/>
              <a:miter lim="400000"/>
            </a:ln>
            <a:effectLst/>
          </p:spPr>
        </p:pic>
        <p:sp>
          <p:nvSpPr>
            <p:cNvPr id="179" name="المسيح"/>
            <p:cNvSpPr txBox="1"/>
            <p:nvPr/>
          </p:nvSpPr>
          <p:spPr>
            <a:xfrm>
              <a:off x="760372" y="2341419"/>
              <a:ext cx="2280881" cy="1256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r" defTabSz="914400" rtl="1">
                <a:defRPr sz="10000" b="1">
                  <a:latin typeface="Times New Roman"/>
                  <a:ea typeface="Times New Roman"/>
                  <a:cs typeface="Times New Roman"/>
                  <a:sym typeface="Times New Roman"/>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Times New Roman"/>
                </a:rPr>
                <a:t>المسيح</a:t>
              </a:r>
              <a:endParaRPr kumimoji="0" sz="37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grpSp>
      <p:grpSp>
        <p:nvGrpSpPr>
          <p:cNvPr id="183" name="Group"/>
          <p:cNvGrpSpPr/>
          <p:nvPr/>
        </p:nvGrpSpPr>
        <p:grpSpPr>
          <a:xfrm>
            <a:off x="2582413" y="4545921"/>
            <a:ext cx="3295132" cy="2395607"/>
            <a:chOff x="789678" y="0"/>
            <a:chExt cx="6548293" cy="4889500"/>
          </a:xfrm>
        </p:grpSpPr>
        <p:pic>
          <p:nvPicPr>
            <p:cNvPr id="181" name="Group" descr="Group"/>
            <p:cNvPicPr>
              <a:picLocks/>
            </p:cNvPicPr>
            <p:nvPr/>
          </p:nvPicPr>
          <p:blipFill>
            <a:blip r:embed="rId8"/>
            <a:stretch>
              <a:fillRect/>
            </a:stretch>
          </p:blipFill>
          <p:spPr>
            <a:xfrm>
              <a:off x="3502570" y="0"/>
              <a:ext cx="3835401" cy="4889500"/>
            </a:xfrm>
            <a:prstGeom prst="rect">
              <a:avLst/>
            </a:prstGeom>
            <a:ln w="12700" cap="flat">
              <a:noFill/>
              <a:miter lim="400000"/>
            </a:ln>
            <a:effectLst/>
          </p:spPr>
        </p:pic>
        <p:sp>
          <p:nvSpPr>
            <p:cNvPr id="182" name="الصليب"/>
            <p:cNvSpPr txBox="1"/>
            <p:nvPr/>
          </p:nvSpPr>
          <p:spPr>
            <a:xfrm>
              <a:off x="789678" y="3272075"/>
              <a:ext cx="2344592" cy="1256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r" defTabSz="914400" rtl="1">
                <a:defRPr sz="10000" b="1">
                  <a:latin typeface="Times New Roman"/>
                  <a:ea typeface="Times New Roman"/>
                  <a:cs typeface="Times New Roman"/>
                  <a:sym typeface="Times New Roman"/>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Times New Roman"/>
                </a:rPr>
                <a:t>الصليب</a:t>
              </a:r>
              <a:endParaRPr kumimoji="0" sz="37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grpSp>
      <p:grpSp>
        <p:nvGrpSpPr>
          <p:cNvPr id="186" name="Group"/>
          <p:cNvGrpSpPr/>
          <p:nvPr/>
        </p:nvGrpSpPr>
        <p:grpSpPr>
          <a:xfrm>
            <a:off x="6083913" y="575186"/>
            <a:ext cx="2169402" cy="2056571"/>
            <a:chOff x="0" y="0"/>
            <a:chExt cx="4311169" cy="4197519"/>
          </a:xfrm>
        </p:grpSpPr>
        <p:sp>
          <p:nvSpPr>
            <p:cNvPr id="184" name="الخلق"/>
            <p:cNvSpPr txBox="1"/>
            <p:nvPr/>
          </p:nvSpPr>
          <p:spPr>
            <a:xfrm>
              <a:off x="2495384" y="2941158"/>
              <a:ext cx="1815785" cy="12563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defTabSz="914400" rtl="1">
                <a:defRPr sz="10000" b="1">
                  <a:solidFill>
                    <a:srgbClr val="000000"/>
                  </a:solidFill>
                  <a:latin typeface="Times New Roman"/>
                  <a:ea typeface="Times New Roman"/>
                  <a:cs typeface="Times New Roman"/>
                  <a:sym typeface="Times New Roman"/>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الخلق</a:t>
              </a:r>
            </a:p>
          </p:txBody>
        </p:sp>
        <p:pic>
          <p:nvPicPr>
            <p:cNvPr id="185" name="image.png" descr="image.png"/>
            <p:cNvPicPr>
              <a:picLocks/>
            </p:cNvPicPr>
            <p:nvPr/>
          </p:nvPicPr>
          <p:blipFill>
            <a:blip r:embed="rId9"/>
            <a:stretch>
              <a:fillRect/>
            </a:stretch>
          </p:blipFill>
          <p:spPr>
            <a:xfrm>
              <a:off x="0" y="0"/>
              <a:ext cx="3454400" cy="3340100"/>
            </a:xfrm>
            <a:prstGeom prst="rect">
              <a:avLst/>
            </a:prstGeom>
            <a:ln w="12700" cap="flat">
              <a:noFill/>
              <a:miter lim="400000"/>
            </a:ln>
            <a:effectLst/>
          </p:spPr>
        </p:pic>
      </p:grpSp>
      <p:grpSp>
        <p:nvGrpSpPr>
          <p:cNvPr id="189" name="Group"/>
          <p:cNvGrpSpPr/>
          <p:nvPr/>
        </p:nvGrpSpPr>
        <p:grpSpPr>
          <a:xfrm>
            <a:off x="6157991" y="4408672"/>
            <a:ext cx="2294985" cy="2330043"/>
            <a:chOff x="0" y="125894"/>
            <a:chExt cx="4560737" cy="4755681"/>
          </a:xfrm>
        </p:grpSpPr>
        <p:sp>
          <p:nvSpPr>
            <p:cNvPr id="187" name="الاكتمال"/>
            <p:cNvSpPr txBox="1"/>
            <p:nvPr/>
          </p:nvSpPr>
          <p:spPr>
            <a:xfrm>
              <a:off x="2158803" y="125894"/>
              <a:ext cx="2401934" cy="1256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defTabSz="914400" rtl="1">
                <a:defRPr sz="10000" b="1">
                  <a:solidFill>
                    <a:srgbClr val="000000"/>
                  </a:solidFill>
                  <a:latin typeface="Times New Roman"/>
                  <a:ea typeface="Times New Roman"/>
                  <a:cs typeface="Times New Roman"/>
                  <a:sym typeface="Times New Roman"/>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375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ال</a:t>
              </a:r>
              <a:r>
                <a:rPr kumimoji="0" lang="ar-JO" sz="375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إ</a:t>
              </a:r>
              <a:r>
                <a:rPr kumimoji="0" sz="375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كتمال</a:t>
              </a:r>
              <a:endParaRPr kumimoji="0" sz="375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pic>
          <p:nvPicPr>
            <p:cNvPr id="188" name="image.png" descr="image.png"/>
            <p:cNvPicPr>
              <a:picLocks/>
            </p:cNvPicPr>
            <p:nvPr/>
          </p:nvPicPr>
          <p:blipFill>
            <a:blip r:embed="rId10"/>
            <a:stretch>
              <a:fillRect/>
            </a:stretch>
          </p:blipFill>
          <p:spPr>
            <a:xfrm>
              <a:off x="0" y="1249374"/>
              <a:ext cx="3632200" cy="363220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74"/>
                                        </p:tgtEl>
                                        <p:attrNameLst>
                                          <p:attrName>style.visibility</p:attrName>
                                        </p:attrNameLst>
                                      </p:cBhvr>
                                      <p:to>
                                        <p:strVal val="visible"/>
                                      </p:to>
                                    </p:set>
                                    <p:animEffect transition="in" filter="fade">
                                      <p:cBhvr>
                                        <p:cTn id="17" dur="1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71"/>
                                        </p:tgtEl>
                                        <p:attrNameLst>
                                          <p:attrName>style.visibility</p:attrName>
                                        </p:attrNameLst>
                                      </p:cBhvr>
                                      <p:to>
                                        <p:strVal val="visible"/>
                                      </p:to>
                                    </p:set>
                                    <p:animEffect transition="in" filter="fade">
                                      <p:cBhvr>
                                        <p:cTn id="22" dur="500"/>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180"/>
                                        </p:tgtEl>
                                        <p:attrNameLst>
                                          <p:attrName>style.visibility</p:attrName>
                                        </p:attrNameLst>
                                      </p:cBhvr>
                                      <p:to>
                                        <p:strVal val="visible"/>
                                      </p:to>
                                    </p:set>
                                    <p:animEffect transition="in" filter="fade">
                                      <p:cBhvr>
                                        <p:cTn id="27" dur="500"/>
                                        <p:tgtEl>
                                          <p:spTgt spid="1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83"/>
                                        </p:tgtEl>
                                        <p:attrNameLst>
                                          <p:attrName>style.visibility</p:attrName>
                                        </p:attrNameLst>
                                      </p:cBhvr>
                                      <p:to>
                                        <p:strVal val="visible"/>
                                      </p:to>
                                    </p:set>
                                    <p:animEffect transition="in" filter="fade">
                                      <p:cBhvr>
                                        <p:cTn id="32" dur="500"/>
                                        <p:tgtEl>
                                          <p:spTgt spid="1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89"/>
                                        </p:tgtEl>
                                        <p:attrNameLst>
                                          <p:attrName>style.visibility</p:attrName>
                                        </p:attrNameLst>
                                      </p:cBhvr>
                                      <p:to>
                                        <p:strVal val="visible"/>
                                      </p:to>
                                    </p:set>
                                    <p:animEffect transition="in" filter="fade">
                                      <p:cBhvr>
                                        <p:cTn id="3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P spid="174" grpId="0" animBg="1" advAuto="0"/>
      <p:bldP spid="177" grpId="0" animBg="1" advAuto="0"/>
      <p:bldP spid="180" grpId="0" animBg="1" advAuto="0"/>
      <p:bldP spid="183" grpId="0" animBg="1" advAuto="0"/>
      <p:bldP spid="186" grpId="0" animBg="1" advAuto="0"/>
      <p:bldP spid="189"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9267552"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9144000" cy="1270661"/>
          </a:xfrm>
        </p:spPr>
        <p:txBody>
          <a:bodyPr>
            <a:normAutofit/>
          </a:bodyPr>
          <a:lstStyle/>
          <a:p>
            <a:pPr eaLnBrk="1" hangingPunct="1">
              <a:lnSpc>
                <a:spcPct val="95000"/>
              </a:lnSpc>
              <a:defRPr/>
            </a:pPr>
            <a:r>
              <a:rPr lang="ar-SA" sz="3200" b="1" dirty="0">
                <a:solidFill>
                  <a:srgbClr val="FFFFFF"/>
                </a:solidFill>
                <a:effectLst>
                  <a:glow rad="254000">
                    <a:srgbClr val="000000">
                      <a:alpha val="75000"/>
                    </a:srgbClr>
                  </a:glow>
                </a:effectLst>
                <a:latin typeface="Arial" charset="0"/>
                <a:cs typeface="Arial" charset="0"/>
              </a:rPr>
              <a:t>ثم تبعه ملاك آخر قائلا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سقطت! سقطت بابل المدينة العظيمة، لأنها سقت جميع الأمم من خمر غضب زناها</a:t>
            </a: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8434" y="1865161"/>
            <a:ext cx="5667375" cy="4276725"/>
          </a:xfrm>
          <a:prstGeom prst="rect">
            <a:avLst/>
          </a:prstGeom>
          <a:ln>
            <a:solidFill>
              <a:srgbClr val="000000"/>
            </a:solidFill>
          </a:ln>
        </p:spPr>
      </p:pic>
      <p:sp>
        <p:nvSpPr>
          <p:cNvPr id="7" name="Rectangle 2">
            <a:extLst>
              <a:ext uri="{FF2B5EF4-FFF2-40B4-BE49-F238E27FC236}">
                <a16:creationId xmlns:a16="http://schemas.microsoft.com/office/drawing/2014/main" id="{C37FE695-1D90-D341-8ED8-942091EC9070}"/>
              </a:ext>
            </a:extLst>
          </p:cNvPr>
          <p:cNvSpPr txBox="1">
            <a:spLocks noChangeArrowheads="1"/>
          </p:cNvSpPr>
          <p:nvPr/>
        </p:nvSpPr>
        <p:spPr bwMode="auto">
          <a:xfrm>
            <a:off x="6115353" y="6134788"/>
            <a:ext cx="3028647" cy="710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254000">
                    <a:srgbClr val="000000">
                      <a:alpha val="75000"/>
                    </a:srgbClr>
                  </a:glow>
                </a:effectLst>
                <a:uLnTx/>
                <a:uFillTx/>
                <a:latin typeface="Arial" charset="0"/>
                <a:ea typeface="ＭＳ Ｐゴシック"/>
                <a:cs typeface="Arial" charset="0"/>
              </a:rPr>
              <a:t>رؤيا ١٤ : ٨</a:t>
            </a:r>
          </a:p>
        </p:txBody>
      </p:sp>
    </p:spTree>
    <p:extLst>
      <p:ext uri="{BB962C8B-B14F-4D97-AF65-F5344CB8AC3E}">
        <p14:creationId xmlns:p14="http://schemas.microsoft.com/office/powerpoint/2010/main" val="407002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80770" name="Rectangle 2"/>
          <p:cNvSpPr>
            <a:spLocks noGrp="1" noChangeArrowheads="1"/>
          </p:cNvSpPr>
          <p:nvPr>
            <p:ph type="title"/>
          </p:nvPr>
        </p:nvSpPr>
        <p:spPr>
          <a:xfrm>
            <a:off x="0" y="-1"/>
            <a:ext cx="8229599" cy="4305906"/>
          </a:xfrm>
        </p:spPr>
        <p:txBody>
          <a:bodyPr anchor="t">
            <a:normAutofit/>
          </a:bodyPr>
          <a:lstStyle/>
          <a:p>
            <a:pPr eaLnBrk="1" hangingPunct="1">
              <a:lnSpc>
                <a:spcPct val="95000"/>
              </a:lnSpc>
              <a:defRPr/>
            </a:pPr>
            <a:r>
              <a:rPr lang="ar-SA" sz="3200" b="1" dirty="0">
                <a:solidFill>
                  <a:srgbClr val="FFFFFF"/>
                </a:solidFill>
                <a:effectLst>
                  <a:glow rad="254000">
                    <a:srgbClr val="000000">
                      <a:alpha val="75000"/>
                    </a:srgbClr>
                  </a:glow>
                </a:effectLst>
                <a:latin typeface="Arial" charset="0"/>
                <a:cs typeface="Arial" charset="0"/>
              </a:rPr>
              <a:t>رؤيا ١٤ : ٩-١١</a:t>
            </a:r>
            <a:br>
              <a:rPr lang="ar-SA" sz="3200" b="1" dirty="0">
                <a:solidFill>
                  <a:srgbClr val="FFFFFF"/>
                </a:solidFill>
                <a:effectLst>
                  <a:glow rad="254000">
                    <a:srgbClr val="000000">
                      <a:alpha val="75000"/>
                    </a:srgbClr>
                  </a:glow>
                </a:effectLst>
                <a:latin typeface="Arial" charset="0"/>
                <a:cs typeface="Arial" charset="0"/>
              </a:rPr>
            </a:br>
            <a:r>
              <a:rPr lang="ar-SA" sz="3200" b="1" dirty="0">
                <a:solidFill>
                  <a:srgbClr val="FFFFFF"/>
                </a:solidFill>
                <a:effectLst>
                  <a:glow rad="254000">
                    <a:srgbClr val="000000">
                      <a:alpha val="75000"/>
                    </a:srgbClr>
                  </a:glow>
                </a:effectLst>
                <a:latin typeface="Arial" charset="0"/>
                <a:cs typeface="Arial" charset="0"/>
              </a:rPr>
              <a:t>9 ثم تبعهما ملاك ثالث قائلا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بصوت عظيم: إن كان أحد يسجد للوحش ولصورته، ويقبل سمته على جبهته أو على يده،</a:t>
            </a:r>
            <a:br>
              <a:rPr lang="ar-SA" sz="3200" b="1" dirty="0">
                <a:solidFill>
                  <a:srgbClr val="FFFFFF"/>
                </a:solidFill>
                <a:effectLst>
                  <a:glow rad="254000">
                    <a:srgbClr val="000000">
                      <a:alpha val="75000"/>
                    </a:srgbClr>
                  </a:glow>
                </a:effectLst>
                <a:latin typeface="Arial" charset="0"/>
                <a:cs typeface="Arial" charset="0"/>
              </a:rPr>
            </a:br>
            <a:r>
              <a:rPr lang="ar-SA" sz="3200" b="1" dirty="0">
                <a:solidFill>
                  <a:srgbClr val="FFFFFF"/>
                </a:solidFill>
                <a:effectLst>
                  <a:glow rad="254000">
                    <a:srgbClr val="000000">
                      <a:alpha val="75000"/>
                    </a:srgbClr>
                  </a:glow>
                </a:effectLst>
                <a:latin typeface="Arial" charset="0"/>
                <a:cs typeface="Arial" charset="0"/>
              </a:rPr>
              <a:t>10 فهو أيضا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سيشرب من خمر غضب الله، المصبوب صرفا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في كأس غضبه، ويعذب بنار وكبريت أمام الملائكة القديسين وأمام الخروف</a:t>
            </a:r>
            <a:r>
              <a:rPr lang="ar-JO" sz="3200" b="1" dirty="0">
                <a:solidFill>
                  <a:srgbClr val="FFFFFF"/>
                </a:solidFill>
                <a:effectLst>
                  <a:glow rad="254000">
                    <a:srgbClr val="000000">
                      <a:alpha val="75000"/>
                    </a:srgbClr>
                  </a:glow>
                </a:effectLst>
                <a:latin typeface="Arial" charset="0"/>
                <a:cs typeface="Arial" charset="0"/>
              </a:rPr>
              <a:t> 11 </a:t>
            </a:r>
            <a:r>
              <a:rPr lang="ar-SA" sz="3200" b="1" dirty="0">
                <a:solidFill>
                  <a:srgbClr val="FFFFFF"/>
                </a:solidFill>
                <a:effectLst>
                  <a:glow rad="254000">
                    <a:srgbClr val="000000">
                      <a:alpha val="75000"/>
                    </a:srgbClr>
                  </a:glow>
                </a:effectLst>
                <a:latin typeface="Arial" charset="0"/>
                <a:cs typeface="Arial" charset="0"/>
              </a:rPr>
              <a:t>ويصعد دخان عذابهم إلى أبد الآبدين</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ولا تكون راحة نهارا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وليلا</a:t>
            </a:r>
            <a:r>
              <a:rPr lang="ar-JO" sz="3200" b="1" dirty="0">
                <a:solidFill>
                  <a:srgbClr val="FFFFFF"/>
                </a:solidFill>
                <a:effectLst>
                  <a:glow rad="254000">
                    <a:srgbClr val="000000">
                      <a:alpha val="75000"/>
                    </a:srgbClr>
                  </a:glow>
                </a:effectLst>
                <a:latin typeface="Arial" charset="0"/>
                <a:cs typeface="Arial" charset="0"/>
              </a:rPr>
              <a:t>ً</a:t>
            </a:r>
            <a:r>
              <a:rPr lang="ar-SA" sz="3200" b="1" dirty="0">
                <a:solidFill>
                  <a:srgbClr val="FFFFFF"/>
                </a:solidFill>
                <a:effectLst>
                  <a:glow rad="254000">
                    <a:srgbClr val="000000">
                      <a:alpha val="75000"/>
                    </a:srgbClr>
                  </a:glow>
                </a:effectLst>
                <a:latin typeface="Arial" charset="0"/>
                <a:cs typeface="Arial" charset="0"/>
              </a:rPr>
              <a:t> للذين يسجدون للوحش ولصورته ولكل من يقبل سمة اسمه.</a:t>
            </a:r>
          </a:p>
        </p:txBody>
      </p:sp>
    </p:spTree>
    <p:extLst>
      <p:ext uri="{BB962C8B-B14F-4D97-AF65-F5344CB8AC3E}">
        <p14:creationId xmlns:p14="http://schemas.microsoft.com/office/powerpoint/2010/main" val="129209277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3925253" cy="6186397"/>
          </a:xfrm>
        </p:spPr>
        <p:txBody>
          <a:bodyPr/>
          <a:lstStyle/>
          <a:p>
            <a:r>
              <a:rPr lang="ar-SA" sz="3600" b="1" dirty="0">
                <a:latin typeface="Arial" charset="0"/>
                <a:ea typeface="ＭＳ Ｐゴシック" charset="0"/>
              </a:rPr>
              <a:t>رؤيا ١٤ : ١٣</a:t>
            </a:r>
            <a:br>
              <a:rPr lang="ar-SA" sz="3600" b="1" dirty="0">
                <a:latin typeface="Arial" charset="0"/>
                <a:ea typeface="ＭＳ Ｐゴシック" charset="0"/>
              </a:rPr>
            </a:br>
            <a:br>
              <a:rPr lang="en-US" sz="3600" b="1" dirty="0">
                <a:latin typeface="Arial" charset="0"/>
                <a:ea typeface="ＭＳ Ｐゴシック" charset="0"/>
              </a:rPr>
            </a:br>
            <a:r>
              <a:rPr lang="ar-SA" sz="3600" b="1" dirty="0">
                <a:latin typeface="Arial" charset="0"/>
                <a:ea typeface="ＭＳ Ｐゴシック" charset="0"/>
              </a:rPr>
              <a:t>وسمعت صوتا</a:t>
            </a:r>
            <a:r>
              <a:rPr lang="ar-JO" sz="3600" b="1" dirty="0">
                <a:latin typeface="Arial" charset="0"/>
                <a:ea typeface="ＭＳ Ｐゴシック" charset="0"/>
              </a:rPr>
              <a:t>ً</a:t>
            </a:r>
            <a:r>
              <a:rPr lang="ar-SA" sz="3600" b="1" dirty="0">
                <a:latin typeface="Arial" charset="0"/>
                <a:ea typeface="ＭＳ Ｐゴシック" charset="0"/>
              </a:rPr>
              <a:t> من السماء قائلا</a:t>
            </a:r>
            <a:r>
              <a:rPr lang="ar-JO" sz="3600" b="1" dirty="0">
                <a:latin typeface="Arial" charset="0"/>
                <a:ea typeface="ＭＳ Ｐゴシック" charset="0"/>
              </a:rPr>
              <a:t>ً</a:t>
            </a:r>
            <a:r>
              <a:rPr lang="ar-SA" sz="3600" b="1" dirty="0">
                <a:latin typeface="Arial" charset="0"/>
                <a:ea typeface="ＭＳ Ｐゴシック" charset="0"/>
              </a:rPr>
              <a:t> لي: اكتب: طوبى للأموات الذين يموتون في الرب منذ الآن. نعم يقول الروح: لكي يستريحوا من أتعابهم، وأعمالهم تتبعهم.</a:t>
            </a: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391</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313232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04462" y="-1"/>
            <a:ext cx="7639538" cy="6789151"/>
          </a:xfrm>
          <a:prstGeom prst="rect">
            <a:avLst/>
          </a:prstGeom>
        </p:spPr>
      </p:pic>
      <p:sp>
        <p:nvSpPr>
          <p:cNvPr id="881666" name="Rectangle 2"/>
          <p:cNvSpPr>
            <a:spLocks noGrp="1" noChangeArrowheads="1"/>
          </p:cNvSpPr>
          <p:nvPr>
            <p:ph type="ctrTitle"/>
          </p:nvPr>
        </p:nvSpPr>
        <p:spPr>
          <a:xfrm>
            <a:off x="0" y="-1"/>
            <a:ext cx="2036617" cy="6858000"/>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فقاعة الإسكان الأمريكية</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462996"/>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6271" y="-16920"/>
            <a:ext cx="5452182" cy="6947638"/>
          </a:xfrm>
          <a:prstGeom prst="rect">
            <a:avLst/>
          </a:prstGeom>
        </p:spPr>
      </p:pic>
      <p:sp>
        <p:nvSpPr>
          <p:cNvPr id="998401" name="Title 1"/>
          <p:cNvSpPr>
            <a:spLocks noGrp="1"/>
          </p:cNvSpPr>
          <p:nvPr>
            <p:ph type="title"/>
          </p:nvPr>
        </p:nvSpPr>
        <p:spPr>
          <a:xfrm>
            <a:off x="5035910" y="0"/>
            <a:ext cx="4108089" cy="6858000"/>
          </a:xfrm>
        </p:spPr>
        <p:txBody>
          <a:bodyPr anchor="t"/>
          <a:lstStyle/>
          <a:p>
            <a:r>
              <a:rPr lang="ar-JO" sz="3200" b="1" dirty="0">
                <a:effectLst>
                  <a:glow rad="203200">
                    <a:schemeClr val="tx1"/>
                  </a:glow>
                </a:effectLst>
                <a:latin typeface="Arial" charset="0"/>
                <a:ea typeface="ＭＳ Ｐゴシック" charset="0"/>
              </a:rPr>
              <a:t> ثم نظرت وإذا سحابة بيضاء، وعلى السحابة جالس شبه ابن إنسان، له على رأسه إكليل من ذهب، وفي يده منجل حاد (14: 14)</a:t>
            </a:r>
            <a:endParaRPr lang="en-US" sz="3200" b="1" dirty="0">
              <a:effectLst>
                <a:glow rad="203200">
                  <a:schemeClr val="tx1"/>
                </a:glow>
              </a:effectLst>
              <a:latin typeface="Arial" charset="0"/>
              <a:ea typeface="ＭＳ Ｐゴシック" charset="0"/>
            </a:endParaRPr>
          </a:p>
        </p:txBody>
      </p:sp>
    </p:spTree>
    <p:extLst>
      <p:ext uri="{BB962C8B-B14F-4D97-AF65-F5344CB8AC3E}">
        <p14:creationId xmlns:p14="http://schemas.microsoft.com/office/powerpoint/2010/main" val="12185921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ar-JO" sz="3600" b="1" dirty="0">
                <a:latin typeface="Arial" charset="0"/>
                <a:ea typeface="ＭＳ Ｐゴシック" charset="0"/>
              </a:rPr>
              <a:t>تظهر          الدينونة النهائية   في صورة        ثلاثة ملائكة    يدوسون العنب     في المعصرة     (14: 15-20)</a:t>
            </a:r>
            <a:endParaRPr lang="en-US" sz="3600" b="1" dirty="0">
              <a:latin typeface="Arial" charset="0"/>
              <a:ea typeface="ＭＳ Ｐゴシック" charset="0"/>
            </a:endParaRP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391</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26692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4354280"/>
            <a:ext cx="9150396" cy="2134492"/>
          </a:xfrm>
        </p:spPr>
        <p:txBody>
          <a:bodyPr/>
          <a:lstStyle/>
          <a:p>
            <a:r>
              <a:rPr lang="ar-SA" sz="3200" b="1" dirty="0">
                <a:latin typeface="Arial" charset="0"/>
                <a:ea typeface="ＭＳ Ｐゴシック" charset="0"/>
              </a:rPr>
              <a:t>رؤيا ١٤ : ١٤</a:t>
            </a:r>
            <a:br>
              <a:rPr lang="ar-SA" sz="3200" b="1" dirty="0">
                <a:latin typeface="Arial" charset="0"/>
                <a:ea typeface="ＭＳ Ｐゴシック" charset="0"/>
              </a:rPr>
            </a:br>
            <a:br>
              <a:rPr lang="en-US" sz="3200" b="1" dirty="0">
                <a:latin typeface="Arial" charset="0"/>
                <a:ea typeface="ＭＳ Ｐゴシック" charset="0"/>
              </a:rPr>
            </a:br>
            <a:r>
              <a:rPr lang="ar-SA" sz="3200" b="1" dirty="0">
                <a:latin typeface="Arial" charset="0"/>
                <a:ea typeface="ＭＳ Ｐゴシック" charset="0"/>
              </a:rPr>
              <a:t> ثم نظرت وإذا سحابة بيضاء، وعلى السحابة جالس شبه ابن إنسان، له على رأسه إكليل من ذهب، وفي يده منجل حاد.</a:t>
            </a: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391</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28815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8944778" cy="2716695"/>
          </a:xfrm>
        </p:spPr>
        <p:txBody>
          <a:bodyPr anchor="ctr"/>
          <a:lstStyle/>
          <a:p>
            <a:r>
              <a:rPr lang="ar-JO" sz="2800" b="1" dirty="0">
                <a:latin typeface="Arial" charset="0"/>
                <a:ea typeface="ＭＳ Ｐゴシック" charset="0"/>
              </a:rPr>
              <a:t>17 ثم خرج ملاك آخر من الهيكل الذي في السماء، معه أيضاً منجل حاد.  18 وخرج ملاك آخر من المذبح له سلطان على النار وصرخ صراخاً عظيماً إلى الذي معه المنجل الحاد، قائلاً: أرسل منجلك الحاد واقطف عناقيد كرم الأرض لأن عنبها قد نضج.</a:t>
            </a:r>
            <a:br>
              <a:rPr lang="en-US" sz="2800" b="1" dirty="0">
                <a:latin typeface="Arial" charset="0"/>
                <a:ea typeface="ＭＳ Ｐゴシック" charset="0"/>
              </a:rPr>
            </a:br>
            <a:br>
              <a:rPr lang="en-US" sz="2800" b="1" dirty="0">
                <a:latin typeface="Arial" charset="0"/>
                <a:ea typeface="ＭＳ Ｐゴシック" charset="0"/>
              </a:rPr>
            </a:br>
            <a:r>
              <a:rPr lang="ar-JO" sz="2800" b="1" dirty="0">
                <a:latin typeface="Arial" charset="0"/>
                <a:ea typeface="ＭＳ Ｐゴシック" charset="0"/>
              </a:rPr>
              <a:t>(14: 17-18)</a:t>
            </a:r>
            <a:endParaRPr lang="en-US" sz="2800" b="1" dirty="0">
              <a:latin typeface="Arial" charset="0"/>
              <a:ea typeface="ＭＳ Ｐゴシック" charset="0"/>
            </a:endParaRP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630" y="2716696"/>
            <a:ext cx="8133322" cy="3885706"/>
          </a:xfrm>
          <a:prstGeom prst="rect">
            <a:avLst/>
          </a:prstGeom>
        </p:spPr>
      </p:pic>
    </p:spTree>
    <p:extLst>
      <p:ext uri="{BB962C8B-B14F-4D97-AF65-F5344CB8AC3E}">
        <p14:creationId xmlns:p14="http://schemas.microsoft.com/office/powerpoint/2010/main" val="2255968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Grapes</a:t>
            </a: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358782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391</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3362476" cy="6858000"/>
          </a:xfrm>
        </p:spPr>
        <p:txBody>
          <a:bodyPr/>
          <a:lstStyle/>
          <a:p>
            <a:r>
              <a:rPr lang="ar-SA" sz="3200" b="1" dirty="0">
                <a:latin typeface="Arial" charset="0"/>
                <a:ea typeface="ＭＳ Ｐゴシック" charset="0"/>
              </a:rPr>
              <a:t>رؤيا ١٤ : ١٩-٢٠</a:t>
            </a:r>
            <a:br>
              <a:rPr lang="ar-SA" sz="3200" b="1" dirty="0">
                <a:latin typeface="Arial" charset="0"/>
                <a:ea typeface="ＭＳ Ｐゴシック" charset="0"/>
              </a:rPr>
            </a:br>
            <a:br>
              <a:rPr lang="en-US" sz="3200" b="1" dirty="0">
                <a:latin typeface="Arial" charset="0"/>
                <a:ea typeface="ＭＳ Ｐゴシック" charset="0"/>
              </a:rPr>
            </a:br>
            <a:r>
              <a:rPr lang="ar-SA" sz="3200" b="1" dirty="0">
                <a:latin typeface="Arial" charset="0"/>
                <a:ea typeface="ＭＳ Ｐゴシック" charset="0"/>
              </a:rPr>
              <a:t>19 فألقى الملاك منجله إلى الأرض وقطف كرم الأرض، فألقاه إلى معصرة غضب الله العظيمة</a:t>
            </a:r>
            <a:r>
              <a:rPr lang="ar-JO" sz="3200" b="1" dirty="0">
                <a:latin typeface="Arial" charset="0"/>
                <a:ea typeface="ＭＳ Ｐゴシック" charset="0"/>
              </a:rPr>
              <a:t> 20 </a:t>
            </a:r>
            <a:r>
              <a:rPr lang="ar-SA" sz="3200" b="1" dirty="0">
                <a:latin typeface="Arial" charset="0"/>
                <a:ea typeface="ＭＳ Ｐゴシック" charset="0"/>
              </a:rPr>
              <a:t>وديست المعصرة خارج المدينة، فخرج دم من المعصرة حتى إلى لجم الخيل، مسافة ألف وستمئة غلوة.</a:t>
            </a: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26341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51" y="12452"/>
            <a:ext cx="9144000" cy="5078976"/>
          </a:xfrm>
          <a:prstGeom prst="rect">
            <a:avLst/>
          </a:prstGeom>
        </p:spPr>
      </p:pic>
      <p:sp>
        <p:nvSpPr>
          <p:cNvPr id="998401" name="Title 1"/>
          <p:cNvSpPr>
            <a:spLocks noGrp="1"/>
          </p:cNvSpPr>
          <p:nvPr>
            <p:ph type="title"/>
          </p:nvPr>
        </p:nvSpPr>
        <p:spPr>
          <a:xfrm>
            <a:off x="-1" y="5091428"/>
            <a:ext cx="9131549" cy="1766572"/>
          </a:xfrm>
        </p:spPr>
        <p:txBody>
          <a:bodyPr/>
          <a:lstStyle/>
          <a:p>
            <a:r>
              <a:rPr lang="ar-JO" sz="2800" b="1" dirty="0">
                <a:latin typeface="Arial" charset="0"/>
                <a:ea typeface="ＭＳ Ｐゴシック" charset="0"/>
              </a:rPr>
              <a:t>فخرج دم من المعصرة حتى إلى لجم الخيل، مسافة ألف وستمئة غلوة.</a:t>
            </a:r>
            <a:br>
              <a:rPr lang="ar-JO" sz="2800" b="1" dirty="0">
                <a:latin typeface="Arial" charset="0"/>
                <a:ea typeface="ＭＳ Ｐゴシック" charset="0"/>
              </a:rPr>
            </a:br>
            <a:r>
              <a:rPr lang="ar-JO" sz="2800" b="1" dirty="0">
                <a:latin typeface="Arial" charset="0"/>
                <a:ea typeface="ＭＳ Ｐゴシック" charset="0"/>
              </a:rPr>
              <a:t>(14: 20ب)</a:t>
            </a:r>
            <a:endParaRPr lang="en-US" sz="2800" b="1" dirty="0">
              <a:latin typeface="Arial" charset="0"/>
              <a:ea typeface="ＭＳ Ｐゴシック" charset="0"/>
            </a:endParaRPr>
          </a:p>
        </p:txBody>
      </p:sp>
    </p:spTree>
    <p:extLst>
      <p:ext uri="{BB962C8B-B14F-4D97-AF65-F5344CB8AC3E}">
        <p14:creationId xmlns:p14="http://schemas.microsoft.com/office/powerpoint/2010/main" val="37748471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983"/>
            <a:ext cx="9155980" cy="6889875"/>
          </a:xfrm>
          <a:prstGeom prst="rect">
            <a:avLst/>
          </a:prstGeom>
        </p:spPr>
      </p:pic>
      <p:sp>
        <p:nvSpPr>
          <p:cNvPr id="2" name="Title 1"/>
          <p:cNvSpPr>
            <a:spLocks noGrp="1"/>
          </p:cNvSpPr>
          <p:nvPr>
            <p:ph type="title"/>
          </p:nvPr>
        </p:nvSpPr>
        <p:spPr>
          <a:xfrm>
            <a:off x="117863" y="3879979"/>
            <a:ext cx="8881079" cy="2711243"/>
          </a:xfrm>
          <a:noFill/>
          <a:ln>
            <a:noFill/>
          </a:ln>
        </p:spPr>
        <p:txBody>
          <a:bodyPr vert="horz" wrap="square" lIns="91440" tIns="45720" rIns="91440" bIns="45720" numCol="1" anchor="ctr" anchorCtr="0" compatLnSpc="1">
            <a:prstTxWarp prst="textNoShape">
              <a:avLst/>
            </a:prstTxWarp>
          </a:bodyPr>
          <a:lstStyle/>
          <a:p>
            <a:r>
              <a:rPr lang="ar-JO" sz="5400" b="1" dirty="0">
                <a:effectLst>
                  <a:glow rad="165100">
                    <a:schemeClr val="tx1"/>
                  </a:glow>
                </a:effectLst>
                <a:latin typeface="Arial" charset="0"/>
                <a:cs typeface="+mj-cs"/>
              </a:rPr>
              <a:t>أظهر ثقتك بانتصار المسيح على الشيطان بأن تكون </a:t>
            </a:r>
            <a:r>
              <a:rPr lang="ar-JO" sz="5400" b="1" dirty="0">
                <a:solidFill>
                  <a:srgbClr val="FFFF00"/>
                </a:solidFill>
                <a:effectLst>
                  <a:glow rad="165100">
                    <a:schemeClr val="tx1"/>
                  </a:glow>
                </a:effectLst>
                <a:latin typeface="Arial" charset="0"/>
                <a:cs typeface="+mj-cs"/>
              </a:rPr>
              <a:t>أمينا</a:t>
            </a:r>
            <a:r>
              <a:rPr lang="ar-JO" sz="5400" b="1" dirty="0">
                <a:effectLst>
                  <a:glow rad="165100">
                    <a:schemeClr val="tx1"/>
                  </a:glow>
                </a:effectLst>
                <a:latin typeface="Arial" charset="0"/>
                <a:cs typeface="+mj-cs"/>
              </a:rPr>
              <a:t>ً الان</a:t>
            </a:r>
            <a:endParaRPr lang="en-US" sz="54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9138965" cy="1514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600" b="1" dirty="0">
                <a:effectLst>
                  <a:glow rad="165100">
                    <a:srgbClr val="000000"/>
                  </a:glow>
                </a:effectLst>
                <a:latin typeface="Arial" panose="020B0604020202020204" pitchFamily="34" charset="0"/>
                <a:cs typeface="Arial" panose="020B0604020202020204" pitchFamily="34" charset="0"/>
              </a:rPr>
              <a:t>كيف يجب أن نعيش الآن ونحن نعلم أن الشيطان سيحكم العالم كله أثناء الضيقة؟</a:t>
            </a:r>
            <a:endParaRPr lang="en-US" sz="3600" b="1" dirty="0">
              <a:effectLst>
                <a:glow rad="165100">
                  <a:srgbClr val="000000"/>
                </a:glo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17863" y="2342917"/>
            <a:ext cx="8881079" cy="1090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effectLst>
                  <a:glow rad="165100">
                    <a:schemeClr val="tx1"/>
                  </a:glow>
                </a:effectLst>
                <a:latin typeface="Arial" charset="0"/>
                <a:cs typeface="+mj-cs"/>
              </a:rPr>
              <a:t>الفكرة الرئيسية</a:t>
            </a:r>
            <a:endParaRPr lang="en-US" sz="5400" b="1" dirty="0">
              <a:effectLst>
                <a:glow rad="165100">
                  <a:schemeClr val="tx1"/>
                </a:glow>
              </a:effectLst>
              <a:latin typeface="Arial" charset="0"/>
              <a:cs typeface="+mj-cs"/>
            </a:endParaRPr>
          </a:p>
        </p:txBody>
      </p:sp>
    </p:spTree>
    <p:extLst>
      <p:ext uri="{BB962C8B-B14F-4D97-AF65-F5344CB8AC3E}">
        <p14:creationId xmlns:p14="http://schemas.microsoft.com/office/powerpoint/2010/main" val="10497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399" y="-7809"/>
            <a:ext cx="7550727" cy="2332471"/>
          </a:xfrm>
          <a:ln>
            <a:miter lim="800000"/>
            <a:headEnd/>
            <a:tailEnd/>
          </a:ln>
          <a:effectLst>
            <a:outerShdw blurRad="63500" dist="35921" dir="2700000" algn="ctr" rotWithShape="0">
              <a:schemeClr val="tx2">
                <a:alpha val="74997"/>
              </a:schemeClr>
            </a:outerShdw>
          </a:effectLst>
        </p:spPr>
        <p:txBody>
          <a:bodyPr/>
          <a:lstStyle/>
          <a:p>
            <a:pPr rtl="1">
              <a:defRPr/>
            </a:pP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1. سوف يحكم الشيطان العالم من خلال </a:t>
            </a:r>
            <a:r>
              <a:rPr lang="ar-JO" sz="4400" b="1" kern="1200" dirty="0">
                <a:solidFill>
                  <a:srgbClr val="FFFF00"/>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تابعيه</a:t>
            </a:r>
            <a:r>
              <a:rPr lang="ar-JO" sz="44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 الأساسيين (رؤ 13) </a:t>
            </a:r>
            <a:endParaRPr lang="en-US"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4">
            <a:extLst>
              <a:ext uri="{FF2B5EF4-FFF2-40B4-BE49-F238E27FC236}">
                <a16:creationId xmlns:a16="http://schemas.microsoft.com/office/drawing/2014/main" id="{F22341F7-2D5F-1FA2-1412-4BBB2B5FA5E5}"/>
              </a:ext>
            </a:extLst>
          </p:cNvPr>
          <p:cNvSpPr>
            <a:spLocks noChangeArrowheads="1"/>
          </p:cNvSpPr>
          <p:nvPr/>
        </p:nvSpPr>
        <p:spPr bwMode="auto">
          <a:xfrm rot="21148298">
            <a:off x="503591" y="3044832"/>
            <a:ext cx="8385877" cy="207984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effectLst>
                  <a:glow rad="609600">
                    <a:srgbClr val="000000"/>
                  </a:glow>
                </a:effectLst>
                <a:latin typeface="Arial" panose="020B0604020202020204" pitchFamily="34" charset="0"/>
                <a:ea typeface="ＭＳ Ｐゴシック" charset="0"/>
                <a:cs typeface="Arial" panose="020B0604020202020204" pitchFamily="34" charset="0"/>
              </a:rPr>
              <a:t>يجب على شعب الله المقدس أن </a:t>
            </a:r>
            <a:r>
              <a:rPr lang="ar-JO" sz="4400" b="1" dirty="0">
                <a:solidFill>
                  <a:srgbClr val="FFFF00"/>
                </a:solidFill>
                <a:effectLst>
                  <a:glow rad="609600">
                    <a:srgbClr val="000000"/>
                  </a:glow>
                </a:effectLst>
                <a:latin typeface="Arial" panose="020B0604020202020204" pitchFamily="34" charset="0"/>
                <a:ea typeface="ＭＳ Ｐゴシック" charset="0"/>
                <a:cs typeface="Arial" panose="020B0604020202020204" pitchFamily="34" charset="0"/>
              </a:rPr>
              <a:t>يتحمل الإضطهاد بصبر ويبقى أميناً</a:t>
            </a:r>
            <a:r>
              <a:rPr lang="ar-JO" sz="4400" b="1" dirty="0">
                <a:solidFill>
                  <a:srgbClr val="FFFFFF"/>
                </a:solidFill>
                <a:effectLst>
                  <a:glow rad="609600">
                    <a:srgbClr val="000000"/>
                  </a:glow>
                </a:effectLst>
                <a:latin typeface="Arial" panose="020B0604020202020204" pitchFamily="34" charset="0"/>
                <a:ea typeface="ＭＳ Ｐゴシック" charset="0"/>
                <a:cs typeface="Arial" panose="020B0604020202020204" pitchFamily="34" charset="0"/>
              </a:rPr>
              <a:t> (13: 10).</a:t>
            </a:r>
            <a:endParaRPr lang="en-US" sz="4400" dirty="0">
              <a:solidFill>
                <a:srgbClr val="FFFFFF"/>
              </a:solidFill>
              <a:effectLst>
                <a:glow rad="609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3034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57" y="-4260"/>
            <a:ext cx="9268232" cy="6951174"/>
          </a:xfrm>
          <a:prstGeom prst="rect">
            <a:avLst/>
          </a:prstGeom>
        </p:spPr>
      </p:pic>
      <p:sp>
        <p:nvSpPr>
          <p:cNvPr id="881666" name="Rectangle 2"/>
          <p:cNvSpPr>
            <a:spLocks noGrp="1" noChangeArrowheads="1"/>
          </p:cNvSpPr>
          <p:nvPr>
            <p:ph type="ctrTitle"/>
          </p:nvPr>
        </p:nvSpPr>
        <p:spPr>
          <a:xfrm>
            <a:off x="53480" y="0"/>
            <a:ext cx="4725294" cy="6858000"/>
          </a:xfrm>
          <a:noFill/>
          <a:ln>
            <a:noFill/>
          </a:ln>
          <a:effectLst/>
        </p:spPr>
        <p:txBody>
          <a:bodyPr vert="horz" wrap="square" lIns="91440" tIns="45720" rIns="91440" bIns="45720" numCol="1" anchor="ctr" anchorCtr="0" compatLnSpc="1">
            <a:prstTxWarp prst="textNoShape">
              <a:avLst/>
            </a:prstTxWarp>
          </a:bodyPr>
          <a:lstStyle/>
          <a:p>
            <a:r>
              <a:rPr kumimoji="0" lang="ar-JO" sz="4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2. سوف يهزم المسيح الشيطان من خلال 144000 يهودي وستة </a:t>
            </a:r>
            <a:r>
              <a:rPr kumimoji="0" lang="ar-JO" sz="4800" b="1" i="0" u="none" strike="noStrike" kern="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ملائكة</a:t>
            </a:r>
            <a:r>
              <a:rPr kumimoji="0" lang="ar-JO" sz="4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آخرين (رؤ 14)</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rot="21148298">
            <a:off x="4843393" y="1733640"/>
            <a:ext cx="4093435" cy="5136567"/>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t"/>
          <a:lstStyle/>
          <a:p>
            <a:pPr algn="ctr" defTabSz="914400" eaLnBrk="0" fontAlgn="base" hangingPunct="0">
              <a:spcBef>
                <a:spcPct val="0"/>
              </a:spcBef>
              <a:spcAft>
                <a:spcPct val="0"/>
              </a:spcAft>
              <a:defRPr/>
            </a:pPr>
            <a:r>
              <a:rPr lang="ar-JO" sz="3600" b="1" dirty="0">
                <a:solidFill>
                  <a:srgbClr val="FFFFFF"/>
                </a:solidFill>
                <a:effectLst>
                  <a:glow rad="355600">
                    <a:srgbClr val="000000"/>
                  </a:glow>
                </a:effectLst>
                <a:latin typeface="Arial" panose="020B0604020202020204" pitchFamily="34" charset="0"/>
                <a:ea typeface="ＭＳ Ｐゴシック" charset="0"/>
                <a:cs typeface="Arial" panose="020B0604020202020204" pitchFamily="34" charset="0"/>
              </a:rPr>
              <a:t>هذا يعني أنه يجب على شعب الله المقدس أن </a:t>
            </a:r>
            <a:r>
              <a:rPr lang="ar-JO" sz="3600" b="1" dirty="0">
                <a:solidFill>
                  <a:srgbClr val="FFFF00"/>
                </a:solidFill>
                <a:effectLst>
                  <a:glow rad="355600">
                    <a:srgbClr val="000000"/>
                  </a:glow>
                </a:effectLst>
                <a:latin typeface="Arial" panose="020B0604020202020204" pitchFamily="34" charset="0"/>
                <a:ea typeface="ＭＳ Ｐゴシック" charset="0"/>
                <a:cs typeface="Arial" panose="020B0604020202020204" pitchFamily="34" charset="0"/>
              </a:rPr>
              <a:t>يتحمل الإضطهاد بصبر، ويطيع </a:t>
            </a:r>
            <a:r>
              <a:rPr lang="ar-JO" sz="3600" b="1" dirty="0">
                <a:solidFill>
                  <a:srgbClr val="FFFFFF"/>
                </a:solidFill>
                <a:effectLst>
                  <a:glow rad="355600">
                    <a:srgbClr val="000000"/>
                  </a:glow>
                </a:effectLst>
                <a:latin typeface="Arial" panose="020B0604020202020204" pitchFamily="34" charset="0"/>
                <a:ea typeface="ＭＳ Ｐゴシック" charset="0"/>
                <a:cs typeface="Arial" panose="020B0604020202020204" pitchFamily="34" charset="0"/>
              </a:rPr>
              <a:t>وصاياه ويحافظ على </a:t>
            </a:r>
            <a:r>
              <a:rPr lang="ar-JO" sz="3600" b="1" dirty="0">
                <a:solidFill>
                  <a:srgbClr val="FFFF00"/>
                </a:solidFill>
                <a:effectLst>
                  <a:glow rad="355600">
                    <a:srgbClr val="000000"/>
                  </a:glow>
                </a:effectLst>
                <a:latin typeface="Arial" panose="020B0604020202020204" pitchFamily="34" charset="0"/>
                <a:ea typeface="ＭＳ Ｐゴシック" charset="0"/>
                <a:cs typeface="Arial" panose="020B0604020202020204" pitchFamily="34" charset="0"/>
              </a:rPr>
              <a:t>إيمانه</a:t>
            </a:r>
            <a:r>
              <a:rPr lang="ar-JO" sz="3600" b="1" dirty="0">
                <a:solidFill>
                  <a:srgbClr val="FFFFFF"/>
                </a:solidFill>
                <a:effectLst>
                  <a:glow rad="355600">
                    <a:srgbClr val="000000"/>
                  </a:glow>
                </a:effectLst>
                <a:latin typeface="Arial" panose="020B0604020202020204" pitchFamily="34" charset="0"/>
                <a:ea typeface="ＭＳ Ｐゴシック" charset="0"/>
                <a:cs typeface="Arial" panose="020B0604020202020204" pitchFamily="34" charset="0"/>
              </a:rPr>
              <a:t> بيسوع    (14: 12)</a:t>
            </a:r>
            <a:endParaRPr lang="en-US" sz="3600" b="1" dirty="0">
              <a:solidFill>
                <a:srgbClr val="FFFFFF"/>
              </a:solidFill>
              <a:effectLst>
                <a:glow rad="355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417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643320"/>
            <a:ext cx="9023684" cy="511360"/>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انهيار الإسكان</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859692" y="8769"/>
            <a:ext cx="8284308" cy="6849231"/>
          </a:xfrm>
          <a:prstGeom prst="rect">
            <a:avLst/>
          </a:prstGeom>
        </p:spPr>
      </p:pic>
    </p:spTree>
    <p:extLst>
      <p:ext uri="{BB962C8B-B14F-4D97-AF65-F5344CB8AC3E}">
        <p14:creationId xmlns:p14="http://schemas.microsoft.com/office/powerpoint/2010/main" val="2535580394"/>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
        <p:nvSpPr>
          <p:cNvPr id="881666" name="Rectangle 2"/>
          <p:cNvSpPr>
            <a:spLocks noGrp="1" noChangeArrowheads="1"/>
          </p:cNvSpPr>
          <p:nvPr>
            <p:ph type="ctrTitle"/>
          </p:nvPr>
        </p:nvSpPr>
        <p:spPr>
          <a:xfrm>
            <a:off x="279098" y="0"/>
            <a:ext cx="8660855" cy="2093513"/>
          </a:xfrm>
          <a:noFill/>
          <a:ln>
            <a:noFill/>
          </a:ln>
          <a:effectLst/>
        </p:spPr>
        <p:txBody>
          <a:bodyPr vert="horz" wrap="square" lIns="91440" tIns="45720" rIns="91440" bIns="45720" numCol="1" anchor="ctr" anchorCtr="0" compatLnSpc="1">
            <a:prstTxWarp prst="textNoShape">
              <a:avLst/>
            </a:prstTxWarp>
          </a:bodyPr>
          <a:lstStyle/>
          <a:p>
            <a:r>
              <a:rPr lang="ar-JO"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كيف يمكنك إظهار التحمل الأمين الآن؟</a:t>
            </a:r>
            <a:endParaRPr lang="en-US" sz="5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79097" y="2554087"/>
            <a:ext cx="8660855" cy="35031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293688" indent="-293688" algn="r" rtl="1">
              <a:buFont typeface="Arial"/>
              <a:buChar char="•"/>
            </a:pPr>
            <a:r>
              <a:rPr lang="ar-JO"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rPr>
              <a:t>أزهر حيث زرعت.</a:t>
            </a:r>
          </a:p>
          <a:p>
            <a:pPr marL="293688" indent="-293688" algn="r" rtl="1">
              <a:buFont typeface="Arial"/>
              <a:buChar char="•"/>
            </a:pPr>
            <a:r>
              <a:rPr lang="ar-JO"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rPr>
              <a:t>أثر على السوق الخاص بك.</a:t>
            </a:r>
          </a:p>
          <a:p>
            <a:pPr marL="293688" indent="-293688" algn="r" rtl="1">
              <a:buFont typeface="Arial"/>
              <a:buChar char="•"/>
            </a:pPr>
            <a:r>
              <a:rPr lang="ar-JO"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rPr>
              <a:t>استثمر أموالك إلى الأبد.</a:t>
            </a:r>
          </a:p>
          <a:p>
            <a:pPr marL="293688" indent="-293688" algn="r" rtl="1">
              <a:buFont typeface="Arial"/>
              <a:buChar char="•"/>
            </a:pPr>
            <a:r>
              <a:rPr lang="ar-JO"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rPr>
              <a:t>استخدم مواهبك للمسيح.</a:t>
            </a:r>
          </a:p>
          <a:p>
            <a:pPr marL="293688" indent="-293688" algn="r" rtl="1">
              <a:buFont typeface="Arial"/>
              <a:buChar char="•"/>
            </a:pPr>
            <a:r>
              <a:rPr lang="ar-JO"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rPr>
              <a:t>قاوم الولاء التام للدولة.</a:t>
            </a:r>
            <a:endParaRPr lang="en-US" sz="3600" b="1" i="0" dirty="0">
              <a:solidFill>
                <a:srgbClr val="FFFFFF"/>
              </a:solidFill>
              <a:effectLst>
                <a:glow rad="241300">
                  <a:schemeClr val="bg2"/>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93151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80">
                                          <p:stCondLst>
                                            <p:cond delay="0"/>
                                          </p:stCondLst>
                                        </p:cTn>
                                        <p:tgtEl>
                                          <p:spTgt spid="3">
                                            <p:txEl>
                                              <p:pRg st="4" end="4"/>
                                            </p:txEl>
                                          </p:spTgt>
                                        </p:tgtEl>
                                      </p:cBhvr>
                                    </p:animEffect>
                                    <p:anim calcmode="lin" valueType="num">
                                      <p:cBhvr>
                                        <p:cTn id="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4" end="4"/>
                                            </p:txEl>
                                          </p:spTgt>
                                        </p:tgtEl>
                                      </p:cBhvr>
                                      <p:to x="100000" y="60000"/>
                                    </p:animScale>
                                    <p:animScale>
                                      <p:cBhvr>
                                        <p:cTn id="14" dur="166" decel="50000">
                                          <p:stCondLst>
                                            <p:cond delay="676"/>
                                          </p:stCondLst>
                                        </p:cTn>
                                        <p:tgtEl>
                                          <p:spTgt spid="3">
                                            <p:txEl>
                                              <p:pRg st="4" end="4"/>
                                            </p:txEl>
                                          </p:spTgt>
                                        </p:tgtEl>
                                      </p:cBhvr>
                                      <p:to x="100000" y="100000"/>
                                    </p:animScale>
                                    <p:animScale>
                                      <p:cBhvr>
                                        <p:cTn id="15" dur="26">
                                          <p:stCondLst>
                                            <p:cond delay="1312"/>
                                          </p:stCondLst>
                                        </p:cTn>
                                        <p:tgtEl>
                                          <p:spTgt spid="3">
                                            <p:txEl>
                                              <p:pRg st="4" end="4"/>
                                            </p:txEl>
                                          </p:spTgt>
                                        </p:tgtEl>
                                      </p:cBhvr>
                                      <p:to x="100000" y="80000"/>
                                    </p:animScale>
                                    <p:animScale>
                                      <p:cBhvr>
                                        <p:cTn id="16" dur="166" decel="50000">
                                          <p:stCondLst>
                                            <p:cond delay="1338"/>
                                          </p:stCondLst>
                                        </p:cTn>
                                        <p:tgtEl>
                                          <p:spTgt spid="3">
                                            <p:txEl>
                                              <p:pRg st="4" end="4"/>
                                            </p:txEl>
                                          </p:spTgt>
                                        </p:tgtEl>
                                      </p:cBhvr>
                                      <p:to x="100000" y="100000"/>
                                    </p:animScale>
                                    <p:animScale>
                                      <p:cBhvr>
                                        <p:cTn id="17" dur="26">
                                          <p:stCondLst>
                                            <p:cond delay="1642"/>
                                          </p:stCondLst>
                                        </p:cTn>
                                        <p:tgtEl>
                                          <p:spTgt spid="3">
                                            <p:txEl>
                                              <p:pRg st="4" end="4"/>
                                            </p:txEl>
                                          </p:spTgt>
                                        </p:tgtEl>
                                      </p:cBhvr>
                                      <p:to x="100000" y="90000"/>
                                    </p:animScale>
                                    <p:animScale>
                                      <p:cBhvr>
                                        <p:cTn id="18" dur="166" decel="50000">
                                          <p:stCondLst>
                                            <p:cond delay="1668"/>
                                          </p:stCondLst>
                                        </p:cTn>
                                        <p:tgtEl>
                                          <p:spTgt spid="3">
                                            <p:txEl>
                                              <p:pRg st="4" end="4"/>
                                            </p:txEl>
                                          </p:spTgt>
                                        </p:tgtEl>
                                      </p:cBhvr>
                                      <p:to x="100000" y="100000"/>
                                    </p:animScale>
                                    <p:animScale>
                                      <p:cBhvr>
                                        <p:cTn id="19" dur="26">
                                          <p:stCondLst>
                                            <p:cond delay="1808"/>
                                          </p:stCondLst>
                                        </p:cTn>
                                        <p:tgtEl>
                                          <p:spTgt spid="3">
                                            <p:txEl>
                                              <p:pRg st="4" end="4"/>
                                            </p:txEl>
                                          </p:spTgt>
                                        </p:tgtEl>
                                      </p:cBhvr>
                                      <p:to x="100000" y="95000"/>
                                    </p:animScale>
                                    <p:animScale>
                                      <p:cBhvr>
                                        <p:cTn id="20" dur="166" decel="50000">
                                          <p:stCondLst>
                                            <p:cond delay="1834"/>
                                          </p:stCondLst>
                                        </p:cTn>
                                        <p:tgtEl>
                                          <p:spTgt spid="3">
                                            <p:txEl>
                                              <p:pRg st="4" end="4"/>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400"/>
            <a:ext cx="9144000" cy="6531429"/>
          </a:xfrm>
          <a:prstGeom prst="rect">
            <a:avLst/>
          </a:prstGeom>
        </p:spPr>
      </p:pic>
      <p:sp>
        <p:nvSpPr>
          <p:cNvPr id="3" name="Title 2"/>
          <p:cNvSpPr>
            <a:spLocks noGrp="1"/>
          </p:cNvSpPr>
          <p:nvPr>
            <p:ph type="title" idx="4294967295"/>
          </p:nvPr>
        </p:nvSpPr>
        <p:spPr>
          <a:xfrm>
            <a:off x="37728" y="44623"/>
            <a:ext cx="3716161" cy="1704699"/>
          </a:xfrm>
        </p:spPr>
        <p:txBody>
          <a:bodyPr/>
          <a:lstStyle/>
          <a:p>
            <a:r>
              <a:rPr lang="ar-JO" b="1" dirty="0">
                <a:effectLst>
                  <a:glow rad="190500">
                    <a:schemeClr val="tx1"/>
                  </a:glow>
                </a:effectLst>
              </a:rPr>
              <a:t>توقف عن       صنع الأعذار</a:t>
            </a:r>
            <a:endParaRPr lang="en-US" b="1" dirty="0">
              <a:effectLst>
                <a:glow rad="190500">
                  <a:schemeClr val="tx1"/>
                </a:glow>
              </a:effectLst>
            </a:endParaRPr>
          </a:p>
        </p:txBody>
      </p:sp>
    </p:spTree>
    <p:extLst>
      <p:ext uri="{BB962C8B-B14F-4D97-AF65-F5344CB8AC3E}">
        <p14:creationId xmlns:p14="http://schemas.microsoft.com/office/powerpoint/2010/main" val="40141370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
        <p:nvSpPr>
          <p:cNvPr id="3" name="Title 2"/>
          <p:cNvSpPr>
            <a:spLocks noGrp="1"/>
          </p:cNvSpPr>
          <p:nvPr>
            <p:ph type="title" idx="4294967295"/>
          </p:nvPr>
        </p:nvSpPr>
        <p:spPr>
          <a:xfrm>
            <a:off x="0" y="-1396248"/>
            <a:ext cx="9070776" cy="1143000"/>
          </a:xfrm>
          <a:solidFill>
            <a:schemeClr val="tx1"/>
          </a:solidFill>
        </p:spPr>
        <p:txBody>
          <a:bodyPr/>
          <a:lstStyle/>
          <a:p>
            <a:r>
              <a:rPr lang="en-US" b="1" dirty="0"/>
              <a:t>What is radical?</a:t>
            </a:r>
          </a:p>
        </p:txBody>
      </p:sp>
      <p:sp>
        <p:nvSpPr>
          <p:cNvPr id="4" name="Title 2">
            <a:extLst>
              <a:ext uri="{FF2B5EF4-FFF2-40B4-BE49-F238E27FC236}">
                <a16:creationId xmlns:a16="http://schemas.microsoft.com/office/drawing/2014/main" id="{42675DDD-299C-D93F-AEF9-FB5FD9589CCC}"/>
              </a:ext>
            </a:extLst>
          </p:cNvPr>
          <p:cNvSpPr txBox="1">
            <a:spLocks/>
          </p:cNvSpPr>
          <p:nvPr/>
        </p:nvSpPr>
        <p:spPr bwMode="auto">
          <a:xfrm>
            <a:off x="1143001" y="210879"/>
            <a:ext cx="6858000" cy="2906394"/>
          </a:xfrm>
          <a:prstGeom prst="rect">
            <a:avLst/>
          </a:prstGeom>
          <a:solidFill>
            <a:srgbClr val="ED654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4000" b="1" kern="0" dirty="0">
                <a:solidFill>
                  <a:srgbClr val="F8F6C5"/>
                </a:solidFill>
              </a:rPr>
              <a:t>ليس من المسيحية الراديكالية الذهاب في رحلة إرسالية أو إلى مؤتمر كبير</a:t>
            </a:r>
            <a:endParaRPr lang="en-US" sz="4000" b="1" kern="0" dirty="0">
              <a:solidFill>
                <a:srgbClr val="F8F6C5"/>
              </a:solidFill>
            </a:endParaRPr>
          </a:p>
        </p:txBody>
      </p:sp>
      <p:sp>
        <p:nvSpPr>
          <p:cNvPr id="5" name="Title 2">
            <a:extLst>
              <a:ext uri="{FF2B5EF4-FFF2-40B4-BE49-F238E27FC236}">
                <a16:creationId xmlns:a16="http://schemas.microsoft.com/office/drawing/2014/main" id="{D348ABBC-9F2C-0FB4-5D19-9A2B43ABA4AB}"/>
              </a:ext>
            </a:extLst>
          </p:cNvPr>
          <p:cNvSpPr txBox="1">
            <a:spLocks/>
          </p:cNvSpPr>
          <p:nvPr/>
        </p:nvSpPr>
        <p:spPr bwMode="auto">
          <a:xfrm>
            <a:off x="1236519" y="3951606"/>
            <a:ext cx="6670962" cy="2906394"/>
          </a:xfrm>
          <a:prstGeom prst="rect">
            <a:avLst/>
          </a:prstGeom>
          <a:solidFill>
            <a:srgbClr val="F8F6C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4000" b="1" kern="0" dirty="0">
                <a:solidFill>
                  <a:srgbClr val="ED654B"/>
                </a:solidFill>
              </a:rPr>
              <a:t>المسيحية الراديكالية هي البقاء مخلصاً ليسوع لعقود من الزمن</a:t>
            </a:r>
            <a:endParaRPr lang="en-US" sz="4000" b="1" kern="0" dirty="0">
              <a:solidFill>
                <a:srgbClr val="ED654B"/>
              </a:solidFill>
            </a:endParaRPr>
          </a:p>
        </p:txBody>
      </p:sp>
    </p:spTree>
    <p:extLst>
      <p:ext uri="{BB962C8B-B14F-4D97-AF65-F5344CB8AC3E}">
        <p14:creationId xmlns:p14="http://schemas.microsoft.com/office/powerpoint/2010/main" val="2524601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9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docProps/app.xml><?xml version="1.0" encoding="utf-8"?>
<Properties xmlns="http://schemas.openxmlformats.org/officeDocument/2006/extended-properties" xmlns:vt="http://schemas.openxmlformats.org/officeDocument/2006/docPropsVTypes">
  <TotalTime>8532</TotalTime>
  <Words>4269</Words>
  <Application>Microsoft Macintosh PowerPoint</Application>
  <PresentationFormat>On-screen Show (4:3)</PresentationFormat>
  <Paragraphs>545</Paragraphs>
  <Slides>95</Slides>
  <Notes>68</Notes>
  <HiddenSlides>0</HiddenSlides>
  <MMClips>0</MMClips>
  <ScaleCrop>false</ScaleCrop>
  <HeadingPairs>
    <vt:vector size="8" baseType="variant">
      <vt:variant>
        <vt:lpstr>Fonts Used</vt:lpstr>
      </vt:variant>
      <vt:variant>
        <vt:i4>21</vt:i4>
      </vt:variant>
      <vt:variant>
        <vt:lpstr>Theme</vt:lpstr>
      </vt:variant>
      <vt:variant>
        <vt:i4>30</vt:i4>
      </vt:variant>
      <vt:variant>
        <vt:lpstr>Embedded OLE Servers</vt:lpstr>
      </vt:variant>
      <vt:variant>
        <vt:i4>1</vt:i4>
      </vt:variant>
      <vt:variant>
        <vt:lpstr>Slide Titles</vt:lpstr>
      </vt:variant>
      <vt:variant>
        <vt:i4>95</vt:i4>
      </vt:variant>
    </vt:vector>
  </HeadingPairs>
  <TitlesOfParts>
    <vt:vector size="147" baseType="lpstr">
      <vt:lpstr>Matisse ITC</vt:lpstr>
      <vt:lpstr>ＭＳ Ｐゴシック</vt:lpstr>
      <vt:lpstr>Times</vt:lpstr>
      <vt:lpstr>Arial</vt:lpstr>
      <vt:lpstr>Arial Black</vt:lpstr>
      <vt:lpstr>Arial Narrow</vt:lpstr>
      <vt:lpstr>Calibri</vt:lpstr>
      <vt:lpstr>Comic Sans MS</vt:lpstr>
      <vt:lpstr>Copperplate</vt:lpstr>
      <vt:lpstr>Courier</vt:lpstr>
      <vt:lpstr>Geneva</vt:lpstr>
      <vt:lpstr>Gill Sans</vt:lpstr>
      <vt:lpstr>Helvetica</vt:lpstr>
      <vt:lpstr>Helvetica Neue</vt:lpstr>
      <vt:lpstr>Helvetica Neue Medium</vt:lpstr>
      <vt:lpstr>Impact</vt:lpstr>
      <vt:lpstr>Tahoma</vt:lpstr>
      <vt:lpstr>Times New Roman</vt:lpstr>
      <vt:lpstr>Trebuchet MS</vt:lpstr>
      <vt:lpstr>Verdana</vt:lpstr>
      <vt:lpstr>Wingdings</vt:lpstr>
      <vt:lpstr>21_Blank Presentation</vt:lpstr>
      <vt:lpstr>預設簡報設計</vt:lpstr>
      <vt:lpstr>Design padrão</vt:lpstr>
      <vt:lpstr>Refined</vt:lpstr>
      <vt:lpstr>10_Default Design</vt:lpstr>
      <vt:lpstr>25_Default Design</vt:lpstr>
      <vt:lpstr>8_Default Design</vt:lpstr>
      <vt:lpstr>10_Blank Presentation</vt:lpstr>
      <vt:lpstr>1_Sakura</vt:lpstr>
      <vt:lpstr>1_Blank Presentation</vt:lpstr>
      <vt:lpstr>1_ANGLES</vt:lpstr>
      <vt:lpstr>1_預設簡報設計</vt:lpstr>
      <vt:lpstr>1_Beam</vt:lpstr>
      <vt:lpstr>2_Beam</vt:lpstr>
      <vt:lpstr>21_Default Design</vt:lpstr>
      <vt:lpstr>13_Blank Presentation</vt:lpstr>
      <vt:lpstr>20_Default Design</vt:lpstr>
      <vt:lpstr>1_Design padrão</vt:lpstr>
      <vt:lpstr>Blank Presentation</vt:lpstr>
      <vt:lpstr>14_Blank Presentation</vt:lpstr>
      <vt:lpstr>1_Pressed Leaves</vt:lpstr>
      <vt:lpstr>1_Sateen</vt:lpstr>
      <vt:lpstr>1_Koi</vt:lpstr>
      <vt:lpstr>1_Earth</vt:lpstr>
      <vt:lpstr>1_Skyline</vt:lpstr>
      <vt:lpstr>1_Gleam</vt:lpstr>
      <vt:lpstr>1_Refined</vt:lpstr>
      <vt:lpstr>Default Design</vt:lpstr>
      <vt:lpstr>2_Office Theme</vt:lpstr>
      <vt:lpstr>20_BasicBlack</vt:lpstr>
      <vt:lpstr>Clip</vt:lpstr>
      <vt:lpstr>الشيطان</vt:lpstr>
      <vt:lpstr>نابليون</vt:lpstr>
      <vt:lpstr>موسوليني</vt:lpstr>
      <vt:lpstr>هتلر</vt:lpstr>
      <vt:lpstr>هل تعتقد أن العالم يقود إلى  المزيد من الديمقراطيات أو المزيد من الديكتاتوريين؟</vt:lpstr>
      <vt:lpstr>Text</vt:lpstr>
      <vt:lpstr>فقاعة الإسكان الأمريكية</vt:lpstr>
      <vt:lpstr>فقاعة الإسكان الأمريكية</vt:lpstr>
      <vt:lpstr>انهيار الإسكان</vt:lpstr>
      <vt:lpstr>الدَين الأمريكي الخاص باللون الأخضر (1952-2009)</vt:lpstr>
      <vt:lpstr>US Gross National Debt</vt:lpstr>
      <vt:lpstr>نسبة كل مواطن أمريكي من الدين المحلي في 2024 هو 102810 دولار</vt:lpstr>
      <vt:lpstr>Text</vt:lpstr>
      <vt:lpstr>هل أمريكا ديمقراطية؟</vt:lpstr>
      <vt:lpstr>تأتي كلمة الديمقراطية من كلمتين يونانيتين: ديموس تعني الشعب    ، وكراتيا تعني الحكم، وبالتالي فإن الديمقراطية تعني حكم الشعب.  قد يبدو حكم الأغلبية فكرة جيدة، لكنه في الأساس يُترجم على أنه يعني حكم الغوغاء.</vt:lpstr>
      <vt:lpstr>إن الديمقراطية ليست أكثر من حكم الغوغاء، حيث يمكن لواحد وخمسين بالمائة من الناس أن يسلبوا حقوق التسعة والأربعين الآخرين.   توماس جيفرسون—</vt:lpstr>
      <vt:lpstr>أتعهد بالولاء لعلم الولايات المتحدة الأمريكية، وللجمهورية التي تمثلها، أمة واحدة في ظل الله...</vt:lpstr>
      <vt:lpstr>الدستور = الجمهورية</vt:lpstr>
      <vt:lpstr>تعريف الديمقراطية</vt:lpstr>
      <vt:lpstr>الديكتاتوريون</vt:lpstr>
      <vt:lpstr> الجدول الزمني لسفر الرؤيا </vt:lpstr>
      <vt:lpstr>رؤيا 12</vt:lpstr>
      <vt:lpstr>الأقواس العظيمة</vt:lpstr>
      <vt:lpstr>متى كتب يوحنا الرؤيا؟</vt:lpstr>
      <vt:lpstr>دوميتيان (81-96 م)</vt:lpstr>
      <vt:lpstr>كيف يجب أن نعيش الآن عندما نعرف أن الشيطان سيحكم العالم كله خلال الضيقة؟  </vt:lpstr>
      <vt:lpstr>أتباع هتلر</vt:lpstr>
      <vt:lpstr>1. سوف يحكم الشيطان العالم من خلال تابعيه الأساسيين (رؤ 13) </vt:lpstr>
      <vt:lpstr>الوحش</vt:lpstr>
      <vt:lpstr>الوحش</vt:lpstr>
      <vt:lpstr>الوحش</vt:lpstr>
      <vt:lpstr>الوحش</vt:lpstr>
      <vt:lpstr>الوحش</vt:lpstr>
      <vt:lpstr>الأمم في دانيال ٧</vt:lpstr>
      <vt:lpstr>الوحش١: الأسد المجنح (بابل)</vt:lpstr>
      <vt:lpstr>الوحش ٢: الدب (مادي وفارس)</vt:lpstr>
      <vt:lpstr>الوحش٣: النمر (اليونان)</vt:lpstr>
      <vt:lpstr>الوحش٤: حيوان مرعب (روما)</vt:lpstr>
      <vt:lpstr>وحش بقرن صغير (ضد المسيح)</vt:lpstr>
      <vt:lpstr>رؤيا ١٣ : ٣-٤ 3 ورأيت واحداً من رؤوسه كأنه مذبوح للموت، وجرحه المميت قد شفي، وتعجبت كل الأرض وراء الوحش           4 وسجدوا للتنين الذي أعطى السلطان للوحش، وسجدوا للوحش قائلين: من هو مثل الوحش؟ من يستطيع أن يحاربه؟</vt:lpstr>
      <vt:lpstr>سيعبد العالم الوحش</vt:lpstr>
      <vt:lpstr>تجاديف الوحش (13: 5-7)</vt:lpstr>
      <vt:lpstr>رؤيا ١٣ : ٨ فسيسجد له جميع الساكنين على الأرض، الذين ليست أسماؤهم مكتوبة منذ تأسيس العالم في سفر حياة الخروف الذي ذبح.</vt:lpstr>
      <vt:lpstr>رؤيا ١٣ : ٩-١٠ 9 من له أذن فليسمع 10 إن كان أحد يجمع سبياً، فإلى السبي يذهب. وإن كان أحد يقتل بالسيف، فينبغي أن يقتل بالسيف، هنا صبر القديسين وإيمانهم.</vt:lpstr>
      <vt:lpstr>سوف يمجد وحش الأرض    ضد المسيح</vt:lpstr>
      <vt:lpstr>الثالوث الشيطاني</vt:lpstr>
      <vt:lpstr>سمة على      يدهم اليمنى</vt:lpstr>
      <vt:lpstr>السمة في  اليد اليمنى</vt:lpstr>
      <vt:lpstr>من هو ضد المسيح؟</vt:lpstr>
      <vt:lpstr>توضح الشرائح التالية كيف يقوم البعض بروحنة الوحش...</vt:lpstr>
      <vt:lpstr>التنين</vt:lpstr>
      <vt:lpstr>الوحش مروحناً</vt:lpstr>
      <vt:lpstr>النبي الكذاب مروحناً</vt:lpstr>
      <vt:lpstr>فإنه عدد إنسان وعدده: ستمئة وستة وستون (رؤيا 13: 18)</vt:lpstr>
      <vt:lpstr>لماذا يعتبر الوحش شخصاً؟</vt:lpstr>
      <vt:lpstr> باليونانية هي استبدال الأرقام بأحرف الأبجدية العبرية Gematria </vt:lpstr>
      <vt:lpstr>نيرون = 666؟</vt:lpstr>
      <vt:lpstr>استخدام الأرقام بأحرف الأبجدية العبرية Gematria</vt:lpstr>
      <vt:lpstr>باللغة الإنجليزية Gematria</vt:lpstr>
      <vt:lpstr>رمز المنتج العالمي</vt:lpstr>
      <vt:lpstr>شريحة علامة الوحش</vt:lpstr>
      <vt:lpstr>Monster Drink!</vt:lpstr>
      <vt:lpstr>القيمة العددية للحروف العبرية</vt:lpstr>
      <vt:lpstr>السماء هي الحد الأقصى</vt:lpstr>
      <vt:lpstr>الوقت المستغرق لتراكم 6.666 تريليون دولار من الديون  تراكمت ديون الولايات المتحدة بقيمة 6.666 تريليون دولار من تموز 1776 إلى تموز 2003 ومن كانون ثاني 2009 إلى كانون ثاني 2014</vt:lpstr>
      <vt:lpstr>1. سوف يحكم الشيطان العالم من خلال تابعيه الأساسيين (رؤ 13) </vt:lpstr>
      <vt:lpstr>هل سينجو أي شخص في الضيقة؟</vt:lpstr>
      <vt:lpstr>2. سوف يهزم المسيح الشيطان من خلال 144000 يهودي وستة ملائكة آخرين (رؤ 14)</vt:lpstr>
      <vt:lpstr>144000 مختوم (14: 1- 8)</vt:lpstr>
      <vt:lpstr>The 144,000 Sing (14:1-5)</vt:lpstr>
      <vt:lpstr>رؤيا ١٤ : ٦-٧</vt:lpstr>
      <vt:lpstr> شكل يسوع آدم من التراب (يو 1 : 3,     تك 2 : 7)</vt:lpstr>
      <vt:lpstr>خلق يسوع آدم وحواء (تك2 : 21 – 23,  يو 1 : 3)  </vt:lpstr>
      <vt:lpstr>يسوع      هو      الأكثر     أهلية    ليدين    وينقذ    خليقته</vt:lpstr>
      <vt:lpstr>Evolution Creation 00896</vt:lpstr>
      <vt:lpstr>PowerPoint Presentation</vt:lpstr>
      <vt:lpstr>ثم تبعه ملاك آخر قائلاً: سقطت! سقطت بابل المدينة العظيمة، لأنها سقت جميع الأمم من خمر غضب زناها</vt:lpstr>
      <vt:lpstr>رؤيا ١٤ : ٩-١١ 9 ثم تبعهما ملاك ثالث قائلاً بصوت عظيم: إن كان أحد يسجد للوحش ولصورته، ويقبل سمته على جبهته أو على يده، 10 فهو أيضاً سيشرب من خمر غضب الله، المصبوب صرفاً في كأس غضبه، ويعذب بنار وكبريت أمام الملائكة القديسين وأمام الخروف 11 ويصعد دخان عذابهم إلى أبد الآبدين، ولا تكون راحة نهاراً وليلاً للذين يسجدون للوحش ولصورته ولكل من يقبل سمة اسمه.</vt:lpstr>
      <vt:lpstr>رؤيا ١٤ : ١٣  وسمعت صوتاً من السماء قائلاً لي: اكتب: طوبى للأموات الذين يموتون في الرب منذ الآن. نعم يقول الروح: لكي يستريحوا من أتعابهم، وأعمالهم تتبعهم.</vt:lpstr>
      <vt:lpstr> ثم نظرت وإذا سحابة بيضاء، وعلى السحابة جالس شبه ابن إنسان، له على رأسه إكليل من ذهب، وفي يده منجل حاد (14: 14)</vt:lpstr>
      <vt:lpstr>تظهر          الدينونة النهائية   في صورة        ثلاثة ملائكة    يدوسون العنب     في المعصرة     (14: 15-20)</vt:lpstr>
      <vt:lpstr>رؤيا ١٤ : ١٤   ثم نظرت وإذا سحابة بيضاء، وعلى السحابة جالس شبه ابن إنسان، له على رأسه إكليل من ذهب، وفي يده منجل حاد.</vt:lpstr>
      <vt:lpstr>17 ثم خرج ملاك آخر من الهيكل الذي في السماء، معه أيضاً منجل حاد.  18 وخرج ملاك آخر من المذبح له سلطان على النار وصرخ صراخاً عظيماً إلى الذي معه المنجل الحاد، قائلاً: أرسل منجلك الحاد واقطف عناقيد كرم الأرض لأن عنبها قد نضج.  (14: 17-18)</vt:lpstr>
      <vt:lpstr>Grapes</vt:lpstr>
      <vt:lpstr>رؤيا ١٤ : ١٩-٢٠  19 فألقى الملاك منجله إلى الأرض وقطف كرم الأرض، فألقاه إلى معصرة غضب الله العظيمة 20 وديست المعصرة خارج المدينة، فخرج دم من المعصرة حتى إلى لجم الخيل، مسافة ألف وستمئة غلوة.</vt:lpstr>
      <vt:lpstr>فخرج دم من المعصرة حتى إلى لجم الخيل، مسافة ألف وستمئة غلوة. (14: 20ب)</vt:lpstr>
      <vt:lpstr>أظهر ثقتك بانتصار المسيح على الشيطان بأن تكون أميناً الان</vt:lpstr>
      <vt:lpstr>1. سوف يحكم الشيطان العالم من خلال تابعيه الأساسيين (رؤ 13) </vt:lpstr>
      <vt:lpstr>2. سوف يهزم المسيح الشيطان من خلال 144000 يهودي وستة ملائكة آخرين (رؤ 14)</vt:lpstr>
      <vt:lpstr>كيف يمكنك إظهار التحمل الأمين الآن؟</vt:lpstr>
      <vt:lpstr>توقف عن       صنع الأعذار</vt:lpstr>
      <vt:lpstr>What is radical?</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100</cp:revision>
  <dcterms:created xsi:type="dcterms:W3CDTF">2012-06-24T13:42:45Z</dcterms:created>
  <dcterms:modified xsi:type="dcterms:W3CDTF">2024-08-18T13:22:47Z</dcterms:modified>
</cp:coreProperties>
</file>