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15.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16.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17.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18.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19.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20.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21.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22.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theme/themeOverride1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3.xml" ContentType="application/vnd.openxmlformats-officedocument.themeOverride+xml"/>
  <Override PartName="/ppt/notesSlides/notesSlide24.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6.xml" ContentType="application/vnd.openxmlformats-officedocument.themeOverride+xml"/>
  <Override PartName="/ppt/notesSlides/notesSlide27.xml" ContentType="application/vnd.openxmlformats-officedocument.presentationml.notesSlide+xml"/>
  <Override PartName="/ppt/theme/themeOverride1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8.xml" ContentType="application/vnd.openxmlformats-officedocument.themeOverride+xml"/>
  <Override PartName="/ppt/notesSlides/notesSlide41.xml" ContentType="application/vnd.openxmlformats-officedocument.presentationml.notesSlide+xml"/>
  <Override PartName="/ppt/theme/themeOverride19.xml" ContentType="application/vnd.openxmlformats-officedocument.themeOverride+xml"/>
  <Override PartName="/ppt/notesSlides/notesSlide42.xml" ContentType="application/vnd.openxmlformats-officedocument.presentationml.notesSlide+xml"/>
  <Override PartName="/ppt/theme/themeOverride20.xml" ContentType="application/vnd.openxmlformats-officedocument.themeOverride+xml"/>
  <Override PartName="/ppt/notesSlides/notesSlide43.xml" ContentType="application/vnd.openxmlformats-officedocument.presentationml.notesSlide+xml"/>
  <Override PartName="/ppt/theme/themeOverride2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3.xml" ContentType="application/vnd.openxmlformats-officedocument.themeOverride+xml"/>
  <Override PartName="/ppt/notesSlides/notesSlide53.xml" ContentType="application/vnd.openxmlformats-officedocument.presentationml.notesSlide+xml"/>
  <Override PartName="/ppt/theme/themeOverride24.xml" ContentType="application/vnd.openxmlformats-officedocument.themeOverride+xml"/>
  <Override PartName="/ppt/notesSlides/notesSlide54.xml" ContentType="application/vnd.openxmlformats-officedocument.presentationml.notesSlide+xml"/>
  <Override PartName="/ppt/theme/themeOverride25.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26.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2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28.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759" r:id="rId2"/>
    <p:sldMasterId id="2147483778" r:id="rId3"/>
    <p:sldMasterId id="2147483791" r:id="rId4"/>
    <p:sldMasterId id="2147483805" r:id="rId5"/>
    <p:sldMasterId id="2147483817" r:id="rId6"/>
    <p:sldMasterId id="2147483831" r:id="rId7"/>
    <p:sldMasterId id="2147483834" r:id="rId8"/>
    <p:sldMasterId id="2147483858" r:id="rId9"/>
    <p:sldMasterId id="2147483862" r:id="rId10"/>
    <p:sldMasterId id="2147483874" r:id="rId11"/>
    <p:sldMasterId id="2147483886" r:id="rId12"/>
    <p:sldMasterId id="2147484006" r:id="rId13"/>
    <p:sldMasterId id="2147484018" r:id="rId14"/>
    <p:sldMasterId id="2147484030" r:id="rId15"/>
    <p:sldMasterId id="2147484387" r:id="rId16"/>
    <p:sldMasterId id="2147484399" r:id="rId17"/>
    <p:sldMasterId id="2147484413" r:id="rId18"/>
    <p:sldMasterId id="2147484425" r:id="rId19"/>
    <p:sldMasterId id="2147484439" r:id="rId20"/>
    <p:sldMasterId id="2147484451" r:id="rId21"/>
    <p:sldMasterId id="2147484465" r:id="rId22"/>
    <p:sldMasterId id="2147484477" r:id="rId23"/>
  </p:sldMasterIdLst>
  <p:notesMasterIdLst>
    <p:notesMasterId r:id="rId120"/>
  </p:notesMasterIdLst>
  <p:sldIdLst>
    <p:sldId id="410" r:id="rId24"/>
    <p:sldId id="458" r:id="rId25"/>
    <p:sldId id="460" r:id="rId26"/>
    <p:sldId id="463" r:id="rId27"/>
    <p:sldId id="461" r:id="rId28"/>
    <p:sldId id="464" r:id="rId29"/>
    <p:sldId id="465" r:id="rId30"/>
    <p:sldId id="447" r:id="rId31"/>
    <p:sldId id="450" r:id="rId32"/>
    <p:sldId id="391" r:id="rId33"/>
    <p:sldId id="509" r:id="rId34"/>
    <p:sldId id="418" r:id="rId35"/>
    <p:sldId id="448" r:id="rId36"/>
    <p:sldId id="430" r:id="rId37"/>
    <p:sldId id="414" r:id="rId38"/>
    <p:sldId id="1218" r:id="rId39"/>
    <p:sldId id="390" r:id="rId40"/>
    <p:sldId id="1219" r:id="rId41"/>
    <p:sldId id="649" r:id="rId42"/>
    <p:sldId id="648" r:id="rId43"/>
    <p:sldId id="1220" r:id="rId44"/>
    <p:sldId id="469" r:id="rId45"/>
    <p:sldId id="468" r:id="rId46"/>
    <p:sldId id="1221" r:id="rId47"/>
    <p:sldId id="1222" r:id="rId48"/>
    <p:sldId id="394" r:id="rId49"/>
    <p:sldId id="294" r:id="rId50"/>
    <p:sldId id="4091" r:id="rId51"/>
    <p:sldId id="5435" r:id="rId52"/>
    <p:sldId id="1223" r:id="rId53"/>
    <p:sldId id="1224" r:id="rId54"/>
    <p:sldId id="1225" r:id="rId55"/>
    <p:sldId id="470" r:id="rId56"/>
    <p:sldId id="471" r:id="rId57"/>
    <p:sldId id="475" r:id="rId58"/>
    <p:sldId id="5436" r:id="rId59"/>
    <p:sldId id="443" r:id="rId60"/>
    <p:sldId id="366" r:id="rId61"/>
    <p:sldId id="444" r:id="rId62"/>
    <p:sldId id="5249" r:id="rId63"/>
    <p:sldId id="480" r:id="rId64"/>
    <p:sldId id="481" r:id="rId65"/>
    <p:sldId id="482" r:id="rId66"/>
    <p:sldId id="483" r:id="rId67"/>
    <p:sldId id="484" r:id="rId68"/>
    <p:sldId id="485" r:id="rId69"/>
    <p:sldId id="476" r:id="rId70"/>
    <p:sldId id="477" r:id="rId71"/>
    <p:sldId id="478" r:id="rId72"/>
    <p:sldId id="466" r:id="rId73"/>
    <p:sldId id="451" r:id="rId74"/>
    <p:sldId id="415" r:id="rId75"/>
    <p:sldId id="369" r:id="rId76"/>
    <p:sldId id="422" r:id="rId77"/>
    <p:sldId id="423" r:id="rId78"/>
    <p:sldId id="424" r:id="rId79"/>
    <p:sldId id="370" r:id="rId80"/>
    <p:sldId id="416" r:id="rId81"/>
    <p:sldId id="436" r:id="rId82"/>
    <p:sldId id="5437" r:id="rId83"/>
    <p:sldId id="417" r:id="rId84"/>
    <p:sldId id="372" r:id="rId85"/>
    <p:sldId id="5438" r:id="rId86"/>
    <p:sldId id="433" r:id="rId87"/>
    <p:sldId id="446" r:id="rId88"/>
    <p:sldId id="434" r:id="rId89"/>
    <p:sldId id="400" r:id="rId90"/>
    <p:sldId id="401" r:id="rId91"/>
    <p:sldId id="402" r:id="rId92"/>
    <p:sldId id="403" r:id="rId93"/>
    <p:sldId id="404" r:id="rId94"/>
    <p:sldId id="405" r:id="rId95"/>
    <p:sldId id="406" r:id="rId96"/>
    <p:sldId id="407" r:id="rId97"/>
    <p:sldId id="408" r:id="rId98"/>
    <p:sldId id="409" r:id="rId99"/>
    <p:sldId id="486" r:id="rId100"/>
    <p:sldId id="431" r:id="rId101"/>
    <p:sldId id="472" r:id="rId102"/>
    <p:sldId id="437" r:id="rId103"/>
    <p:sldId id="474" r:id="rId104"/>
    <p:sldId id="487" r:id="rId105"/>
    <p:sldId id="5439" r:id="rId106"/>
    <p:sldId id="429" r:id="rId107"/>
    <p:sldId id="427" r:id="rId108"/>
    <p:sldId id="488" r:id="rId109"/>
    <p:sldId id="277" r:id="rId110"/>
    <p:sldId id="278" r:id="rId111"/>
    <p:sldId id="5508" r:id="rId112"/>
    <p:sldId id="5509" r:id="rId113"/>
    <p:sldId id="5510" r:id="rId114"/>
    <p:sldId id="5511" r:id="rId115"/>
    <p:sldId id="473" r:id="rId116"/>
    <p:sldId id="420" r:id="rId117"/>
    <p:sldId id="1214" r:id="rId118"/>
    <p:sldId id="1978"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2714"/>
    <a:srgbClr val="FFFFFF"/>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49" autoAdjust="0"/>
    <p:restoredTop sz="93969" autoAdjust="0"/>
  </p:normalViewPr>
  <p:slideViewPr>
    <p:cSldViewPr snapToGrid="0" snapToObjects="1">
      <p:cViewPr varScale="1">
        <p:scale>
          <a:sx n="128" d="100"/>
          <a:sy n="128" d="100"/>
        </p:scale>
        <p:origin x="1704" y="176"/>
      </p:cViewPr>
      <p:guideLst>
        <p:guide orient="horz" pos="2160"/>
        <p:guide pos="2880"/>
      </p:guideLst>
    </p:cSldViewPr>
  </p:slideViewPr>
  <p:outlineViewPr>
    <p:cViewPr>
      <p:scale>
        <a:sx n="33" d="100"/>
        <a:sy n="33" d="100"/>
      </p:scale>
      <p:origin x="0" y="-2089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tableStyles" Target="tableStyles.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8/18/24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1</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Common-476</a:t>
            </a:r>
          </a:p>
          <a:p>
            <a:r>
              <a:rPr lang="en-US" dirty="0">
                <a:latin typeface="Times New Roman" charset="0"/>
                <a:ea typeface="ＭＳ Ｐゴシック" charset="0"/>
                <a:cs typeface="ＭＳ Ｐゴシック" charset="0"/>
              </a:rPr>
              <a:t>NS-01-Matt15-28-slide 153</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a:r>
              <a:rPr lang="ar-JO" baseline="0" dirty="0">
                <a:latin typeface="Times New Roman" charset="0"/>
                <a:ea typeface="ＭＳ Ｐゴシック" charset="0"/>
                <a:cs typeface="ＭＳ Ｐゴシック" charset="0"/>
              </a:rPr>
              <a:t>التقسيمات الرئيسية الثلاثة في رؤيا ملخصة في 1: 19</a:t>
            </a:r>
            <a:endParaRPr lang="en-US" baseline="0" dirty="0">
              <a:latin typeface="Times New Roman" charset="0"/>
              <a:ea typeface="ＭＳ Ｐゴシック" charset="0"/>
              <a:cs typeface="ＭＳ Ｐゴシック" charset="0"/>
            </a:endParaRPr>
          </a:p>
          <a:p>
            <a:pPr algn="r"/>
            <a:r>
              <a:rPr lang="ar-JO" baseline="0" dirty="0">
                <a:latin typeface="Times New Roman" charset="0"/>
                <a:ea typeface="ＭＳ Ｐゴシック" charset="0"/>
                <a:cs typeface="ＭＳ Ｐゴシック" charset="0"/>
              </a:rPr>
              <a:t>الدورات الرئيسية الثلاث للدينونة موجودة في مربعات زرقاء</a:t>
            </a:r>
          </a:p>
          <a:p>
            <a:pPr algn="r"/>
            <a:r>
              <a:rPr lang="ar-JO" baseline="0" dirty="0">
                <a:latin typeface="Times New Roman" charset="0"/>
                <a:ea typeface="ＭＳ Ｐゴシック" charset="0"/>
                <a:cs typeface="ＭＳ Ｐゴシック" charset="0"/>
              </a:rPr>
              <a:t>الأقسام الأربعة المعترضة تظهر بين قوسين داخل اللفائف . إنها لا تقدم التسلسل الزمني ولكن تضيف معلومات مهمة ليست مرتبطة بدينونة معينة .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14</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15</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CED0A6-3036-654F-A449-C714DA5EC9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The woman is Israel, but what are the 12 stars on her head?</a:t>
            </a:r>
          </a:p>
          <a:p>
            <a:r>
              <a:rPr lang="en-US" dirty="0">
                <a:latin typeface="Arial" panose="020B0604020202020204" pitchFamily="34" charset="0"/>
                <a:ea typeface="ＭＳ Ｐゴシック" charset="0"/>
                <a:cs typeface="Arial" panose="020B0604020202020204" pitchFamily="34" charset="0"/>
              </a:rPr>
              <a:t>Genesis 37:9 compares the sons of Israel to 12 stars, 11 of which</a:t>
            </a:r>
            <a:r>
              <a:rPr lang="en-US" baseline="0" dirty="0">
                <a:latin typeface="Arial" panose="020B0604020202020204" pitchFamily="34" charset="0"/>
                <a:ea typeface="ＭＳ Ｐゴシック" charset="0"/>
                <a:cs typeface="Arial" panose="020B0604020202020204" pitchFamily="34" charset="0"/>
              </a:rPr>
              <a:t> will bow down to Joseph.</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3565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CB6C25-6ED5-BE43-BEE8-D23D256A87F4}"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It may sound confusing, but there were two kings who lived at the same time in the northern and southern kingdoms who were named Jehoram and two named also Ahaziah—Ahaziah of Israel on the left and Ahaziah of Judah on the right.  In 2 Kings 11:2 (cf. 2 Chron. 22:11), we read how the Davidic line was all wiped out by the mother of Ahaziah of Judah—all except one of her grandsons named Joash.  God</a:t>
            </a:r>
            <a:r>
              <a:rPr lang="fr-FR" altLang="ja-JP" dirty="0">
                <a:ea typeface="ＭＳ Ｐゴシック" charset="0"/>
                <a:cs typeface="ＭＳ Ｐゴシック" charset="0"/>
              </a:rPr>
              <a:t>'</a:t>
            </a:r>
            <a:r>
              <a:rPr lang="en-US" altLang="ja-JP" dirty="0">
                <a:ea typeface="ＭＳ Ｐゴシック" charset="0"/>
                <a:cs typeface="ＭＳ Ｐゴシック" charset="0"/>
              </a:rPr>
              <a:t>s promise of an eternal king through David (2 Sam. 7:14) would have been unfulfilled had it not been through the courage of Jehoshebah, Ahaziah</a:t>
            </a:r>
            <a:r>
              <a:rPr lang="fr-FR" altLang="ja-JP" dirty="0">
                <a:ea typeface="ＭＳ Ｐゴシック" charset="0"/>
                <a:cs typeface="ＭＳ Ｐゴシック" charset="0"/>
              </a:rPr>
              <a:t>'</a:t>
            </a:r>
            <a:r>
              <a:rPr lang="en-US" altLang="ja-JP" dirty="0">
                <a:ea typeface="ＭＳ Ｐゴシック" charset="0"/>
                <a:cs typeface="ＭＳ Ｐゴシック" charset="0"/>
              </a:rPr>
              <a:t>s sister, who saved the life of the infant nephew, Joash.  In fact, the line dwindled to only one living descendant of David the preceding two generations also!</a:t>
            </a:r>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C4EE12-245F-D440-92DE-DF114437F74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In 2 Kings 11:2 (cf. 2 Chron. 22:11), we read how the Davidic line was all wiped out by the mother of Ahaziah of Judah—all except one of her grandsons named Joash.  God</a:t>
            </a:r>
            <a:r>
              <a:rPr lang="fr-FR" altLang="ja-JP" dirty="0">
                <a:ea typeface="ＭＳ Ｐゴシック" charset="0"/>
                <a:cs typeface="ＭＳ Ｐゴシック" charset="0"/>
              </a:rPr>
              <a:t>'</a:t>
            </a:r>
            <a:r>
              <a:rPr lang="en-US" altLang="ja-JP" dirty="0">
                <a:ea typeface="ＭＳ Ｐゴシック" charset="0"/>
                <a:cs typeface="ＭＳ Ｐゴシック" charset="0"/>
              </a:rPr>
              <a:t>s promise of an eternal king through David (2 Sam. 7:14) would have been unfulfilled had it not been through the courage of Jehoshebah, Ahaziah</a:t>
            </a:r>
            <a:r>
              <a:rPr lang="fr-FR" altLang="ja-JP" dirty="0">
                <a:ea typeface="ＭＳ Ｐゴシック" charset="0"/>
                <a:cs typeface="ＭＳ Ｐゴシック" charset="0"/>
              </a:rPr>
              <a:t>'</a:t>
            </a:r>
            <a:r>
              <a:rPr lang="en-US" altLang="ja-JP" dirty="0">
                <a:ea typeface="ＭＳ Ｐゴシック" charset="0"/>
                <a:cs typeface="ＭＳ Ｐゴシック" charset="0"/>
              </a:rPr>
              <a:t>s sister and husband of Jehoiada the priest. Jehoshebah saved the life of her infant nephew, Joash, with the courageous help of his unnamed nurse who raised him for 6 years in the temple out of the murderous eye of Athaliah.</a:t>
            </a:r>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22</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23</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1F8E74-D5F3-DC47-AEDF-6AFBABE567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Heads and horns both denote authority. </a:t>
            </a:r>
          </a:p>
        </p:txBody>
      </p:sp>
    </p:spTree>
    <p:extLst>
      <p:ext uri="{BB962C8B-B14F-4D97-AF65-F5344CB8AC3E}">
        <p14:creationId xmlns:p14="http://schemas.microsoft.com/office/powerpoint/2010/main" val="74730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are these stars?  (See</a:t>
            </a:r>
            <a:r>
              <a:rPr lang="en-US" baseline="0" dirty="0"/>
              <a:t> next slide)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977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214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214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C8A7570-8978-8C4A-B74E-7ECC2D66BCB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2148" name="Rectangle 1"/>
          <p:cNvSpPr>
            <a:spLocks noGrp="1" noRot="1" noChangeAspect="1" noChangeArrowheads="1"/>
          </p:cNvSpPr>
          <p:nvPr>
            <p:ph type="sldImg"/>
          </p:nvPr>
        </p:nvSpPr>
        <p:spPr>
          <a:xfrm>
            <a:off x="1143000" y="685800"/>
            <a:ext cx="4572000" cy="3429000"/>
          </a:xfrm>
          <a:solidFill>
            <a:srgbClr val="FFFFFF"/>
          </a:solidFill>
          <a:ln/>
        </p:spPr>
      </p:sp>
      <p:sp>
        <p:nvSpPr>
          <p:cNvPr id="902149"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0036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5E09CE-FEC6-AC4A-B23A-CAD185029FF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42082" name="Rectangle 2"/>
          <p:cNvSpPr>
            <a:spLocks noGrp="1" noRot="1" noChangeAspect="1" noChangeArrowheads="1"/>
          </p:cNvSpPr>
          <p:nvPr>
            <p:ph type="sldImg"/>
          </p:nvPr>
        </p:nvSpPr>
        <p:spPr>
          <a:solidFill>
            <a:srgbClr val="FFFFFF"/>
          </a:solidFill>
          <a:ln/>
        </p:spPr>
      </p:sp>
      <p:sp>
        <p:nvSpPr>
          <p:cNvPr id="94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09C30C-1492-CC46-B1C3-24942A11EB5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45154" name="Rectangle 2"/>
          <p:cNvSpPr>
            <a:spLocks noGrp="1" noRot="1" noChangeAspect="1" noChangeArrowheads="1"/>
          </p:cNvSpPr>
          <p:nvPr>
            <p:ph type="sldImg"/>
          </p:nvPr>
        </p:nvSpPr>
        <p:spPr>
          <a:solidFill>
            <a:srgbClr val="FFFFFF"/>
          </a:solidFill>
          <a:ln/>
        </p:spPr>
      </p:sp>
      <p:sp>
        <p:nvSpPr>
          <p:cNvPr id="94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33</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34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35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36</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Some think the </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child</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here is the church raptured—but this is clearly</a:t>
            </a:r>
            <a:r>
              <a:rPr lang="en-US" baseline="0" dirty="0">
                <a:latin typeface="Times New Roman" charset="0"/>
                <a:ea typeface="ＭＳ Ｐゴシック" charset="0"/>
                <a:cs typeface="ＭＳ Ｐゴシック" charset="0"/>
              </a:rPr>
              <a:t> Jesus who is destined to rule the nations (Ps. 2).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3</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37</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20 Jan 2014 Article: "On September 23, 2017 there will be a once in a lifetime sign in the heavens with an alignment of the planets to Virgo the virgin and Leo the lion which has never occurred since around 3 </a:t>
            </a:r>
            <a:r>
              <a:rPr lang="en-US" dirty="0" err="1"/>
              <a:t>bc</a:t>
            </a:r>
            <a:r>
              <a:rPr lang="en-US" dirty="0"/>
              <a:t> during the birth of the messiah Jesus. "</a:t>
            </a:r>
            <a:br>
              <a:rPr lang="en-US" dirty="0"/>
            </a:br>
            <a:r>
              <a:rPr lang="en-US" dirty="0"/>
              <a:t>"In Revelation Chapter 12 there was a great wonder in heaven a woman clothed with the sun and a moon under her feet and upon her head a crown of 12 stars and she being with child cried, travailing in birth and pained to be delivered. She bore the Man child and that child was to rule all nations with a rod of iron but as it was born he was caught up to the throne of God. and the woman fled from the Dragon 1260 days and fled again 3 1/2 years during the 7 year tribulation."</a:t>
            </a:r>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americaslastdays.blogspot.sg</a:t>
            </a:r>
            <a:r>
              <a:rPr lang="en-US" dirty="0">
                <a:latin typeface="Times New Roman" charset="0"/>
                <a:ea typeface="ＭＳ Ｐゴシック" charset="0"/>
                <a:cs typeface="ＭＳ Ｐゴシック" charset="0"/>
              </a:rPr>
              <a:t>/2014/01/sign-of-woman-on-moon-september-23-2017.html accessed 8 Mar 2014</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38</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20 Jan 2014 Article: "On September 23, 2017 the sun will cover Virgo the virgin and the moon will be at her feet and both will align with Mercury, Venus and Mars in the 9 star constellation Leo the Lion which sits on her head creating a crown of 12 stars, Jupiter a sign of the king will then appear from her hips as if it was born from her. This is a sign of Trouble as travail coming to the church and the world in the year 2017…</a:t>
            </a:r>
          </a:p>
          <a:p>
            <a:r>
              <a:rPr lang="en-US" dirty="0"/>
              <a:t>The woman is the true Church this includes Jews and gentiles and there acceptance of Jesus Christ the Messiah,  with the 12 tribes of Israel and the 12 disciples Jacob and his wife and the stars of heaven and believers in Christ today.</a:t>
            </a:r>
            <a:br>
              <a:rPr lang="en-US" dirty="0"/>
            </a:br>
            <a:br>
              <a:rPr lang="en-US" dirty="0"/>
            </a:br>
            <a:r>
              <a:rPr lang="en-US" dirty="0"/>
              <a:t>She gives birth to a man child caught up to heaven which represents a group of young people that will be raptured at the beginning of the 7 year tribulation as the church flees into the wilderness for 1260 days and then 3 1/2 years from the dragon during the persecution of the saints.</a:t>
            </a:r>
            <a:br>
              <a:rPr lang="en-US" dirty="0"/>
            </a:br>
            <a:br>
              <a:rPr lang="en-US" dirty="0"/>
            </a:br>
            <a:r>
              <a:rPr lang="en-US" dirty="0"/>
              <a:t>The Sign of the woman is announcing the return of Jesus Christ in the near future Followed by a soon coming sign of the dragon in heaven which may be an armada of Angelic alien UFOs or meteorites  coming to earth forming a dragon casting 1/ 3 </a:t>
            </a:r>
            <a:r>
              <a:rPr lang="en-US" dirty="0" err="1"/>
              <a:t>rd</a:t>
            </a:r>
            <a:r>
              <a:rPr lang="en-US" dirty="0"/>
              <a:t> of the stars to heaven."</a:t>
            </a:r>
          </a:p>
          <a:p>
            <a:endParaRPr lang="en-US" dirty="0"/>
          </a:p>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americaslastdays.blogspot.sg</a:t>
            </a:r>
            <a:r>
              <a:rPr lang="en-US" dirty="0">
                <a:latin typeface="Times New Roman" charset="0"/>
                <a:ea typeface="ＭＳ Ｐゴシック" charset="0"/>
                <a:cs typeface="ＭＳ Ｐゴシック" charset="0"/>
              </a:rPr>
              <a:t>/2014/01/sign-of-woman-on-moon-september-23-2017.html accessed 8 Mar 2014</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39</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36A9FB-F867-7244-9542-12C224C25DF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BE-27-Daniel-117</a:t>
            </a:r>
          </a:p>
          <a:p>
            <a:r>
              <a:rPr lang="en-US" dirty="0">
                <a:latin typeface="Times New Roman" charset="0"/>
                <a:ea typeface="ＭＳ Ｐゴシック" charset="0"/>
                <a:cs typeface="ＭＳ Ｐゴシック" charset="0"/>
              </a:rPr>
              <a:t>OS-27-Daniel-430, 523</a:t>
            </a:r>
          </a:p>
          <a:p>
            <a:r>
              <a:rPr lang="en-SG" sz="1200" kern="1200" dirty="0">
                <a:solidFill>
                  <a:schemeClr val="tx1"/>
                </a:solidFill>
                <a:effectLst/>
                <a:latin typeface="Arial" panose="020B0604020202020204" pitchFamily="34" charset="0"/>
                <a:ea typeface="+mn-ea"/>
                <a:cs typeface="Arial" panose="020B0604020202020204" pitchFamily="34" charset="0"/>
              </a:rPr>
              <a:t>NS-27-Rev1-slide </a:t>
            </a:r>
            <a:r>
              <a:rPr lang="en-US" sz="1200"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101, 124</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41</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42</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43</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44</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dirty="0">
                <a:latin typeface="Times New Roman" charset="0"/>
                <a:ea typeface="ＭＳ Ｐゴシック" charset="0"/>
                <a:cs typeface="ＭＳ Ｐゴシック" charset="0"/>
              </a:rPr>
              <a:t>Mark </a:t>
            </a:r>
            <a:r>
              <a:rPr lang="en-US" baseline="0" dirty="0" err="1">
                <a:latin typeface="Times New Roman" charset="0"/>
                <a:ea typeface="ＭＳ Ｐゴシック" charset="0"/>
                <a:cs typeface="ＭＳ Ｐゴシック" charset="0"/>
              </a:rPr>
              <a:t>Bilke</a:t>
            </a:r>
            <a:r>
              <a:rPr lang="en-US" baseline="0" dirty="0">
                <a:latin typeface="Times New Roman" charset="0"/>
                <a:ea typeface="ＭＳ Ｐゴシック" charset="0"/>
                <a:cs typeface="ＭＳ Ｐゴシック" charset="0"/>
              </a:rPr>
              <a:t>: https://</a:t>
            </a:r>
            <a:r>
              <a:rPr lang="en-US" baseline="0" dirty="0" err="1">
                <a:latin typeface="Times New Roman" charset="0"/>
                <a:ea typeface="ＭＳ Ｐゴシック" charset="0"/>
                <a:cs typeface="ＭＳ Ｐゴシック" charset="0"/>
              </a:rPr>
              <a:t>www.youtube.com</a:t>
            </a:r>
            <a:r>
              <a:rPr lang="en-US" baseline="0" dirty="0">
                <a:latin typeface="Times New Roman" charset="0"/>
                <a:ea typeface="ＭＳ Ｐゴシック" charset="0"/>
                <a:cs typeface="ＭＳ Ｐゴシック" charset="0"/>
              </a:rPr>
              <a:t>/</a:t>
            </a:r>
            <a:r>
              <a:rPr lang="en-US" baseline="0" dirty="0" err="1">
                <a:latin typeface="Times New Roman" charset="0"/>
                <a:ea typeface="ＭＳ Ｐゴシック" charset="0"/>
                <a:cs typeface="ＭＳ Ｐゴシック" charset="0"/>
              </a:rPr>
              <a:t>watch?v</a:t>
            </a:r>
            <a:r>
              <a:rPr lang="en-US" baseline="0" dirty="0">
                <a:latin typeface="Times New Roman" charset="0"/>
                <a:ea typeface="ＭＳ Ｐゴシック" charset="0"/>
                <a:cs typeface="ＭＳ Ｐゴシック" charset="0"/>
              </a:rPr>
              <a:t>=</a:t>
            </a:r>
            <a:r>
              <a:rPr lang="en-US" baseline="0" dirty="0" err="1">
                <a:latin typeface="Times New Roman" charset="0"/>
                <a:ea typeface="ＭＳ Ｐゴシック" charset="0"/>
                <a:cs typeface="ＭＳ Ｐゴシック" charset="0"/>
              </a:rPr>
              <a:t>X_d</a:t>
            </a:r>
            <a:r>
              <a:rPr lang="en-US" baseline="0" dirty="0">
                <a:latin typeface="Times New Roman" charset="0"/>
                <a:ea typeface="ＭＳ Ｐゴシック" charset="0"/>
                <a:cs typeface="ＭＳ Ｐゴシック" charset="0"/>
              </a:rPr>
              <a:t>-PBMLVYs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45</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John </a:t>
            </a:r>
            <a:r>
              <a:rPr lang="en-US" baseline="0" dirty="0" err="1">
                <a:latin typeface="Times New Roman" charset="0"/>
                <a:ea typeface="ＭＳ Ｐゴシック" charset="0"/>
                <a:cs typeface="ＭＳ Ｐゴシック" charset="0"/>
              </a:rPr>
              <a:t>Hagee</a:t>
            </a:r>
            <a:r>
              <a:rPr lang="en-US" baseline="0" dirty="0">
                <a:latin typeface="Times New Roman" charset="0"/>
                <a:ea typeface="ＭＳ Ｐゴシック" charset="0"/>
                <a:cs typeface="ＭＳ Ｐゴシック" charset="0"/>
              </a:rPr>
              <a:t>: https://</a:t>
            </a:r>
            <a:r>
              <a:rPr lang="en-US" baseline="0" dirty="0" err="1">
                <a:latin typeface="Times New Roman" charset="0"/>
                <a:ea typeface="ＭＳ Ｐゴシック" charset="0"/>
                <a:cs typeface="ＭＳ Ｐゴシック" charset="0"/>
              </a:rPr>
              <a:t>www.youtube.com</a:t>
            </a:r>
            <a:r>
              <a:rPr lang="en-US" baseline="0" dirty="0">
                <a:latin typeface="Times New Roman" charset="0"/>
                <a:ea typeface="ＭＳ Ｐゴシック" charset="0"/>
                <a:cs typeface="ＭＳ Ｐゴシック" charset="0"/>
              </a:rPr>
              <a:t>/</a:t>
            </a:r>
            <a:r>
              <a:rPr lang="en-US" baseline="0" dirty="0" err="1">
                <a:latin typeface="Times New Roman" charset="0"/>
                <a:ea typeface="ＭＳ Ｐゴシック" charset="0"/>
                <a:cs typeface="ＭＳ Ｐゴシック" charset="0"/>
              </a:rPr>
              <a:t>watch?v</a:t>
            </a:r>
            <a:r>
              <a:rPr lang="en-US" baseline="0" dirty="0">
                <a:latin typeface="Times New Roman" charset="0"/>
                <a:ea typeface="ＭＳ Ｐゴシック" charset="0"/>
                <a:cs typeface="ＭＳ Ｐゴシック" charset="0"/>
              </a:rPr>
              <a:t>=</a:t>
            </a:r>
            <a:r>
              <a:rPr lang="en-US" baseline="0" dirty="0" err="1">
                <a:latin typeface="Times New Roman" charset="0"/>
                <a:ea typeface="ＭＳ Ｐゴシック" charset="0"/>
                <a:cs typeface="ＭＳ Ｐゴシック" charset="0"/>
              </a:rPr>
              <a:t>X_d</a:t>
            </a:r>
            <a:r>
              <a:rPr lang="en-US" baseline="0" dirty="0">
                <a:latin typeface="Times New Roman" charset="0"/>
                <a:ea typeface="ＭＳ Ｐゴシック" charset="0"/>
                <a:cs typeface="ＭＳ Ｐゴシック" charset="0"/>
              </a:rPr>
              <a:t>-PBMLVYs</a:t>
            </a:r>
          </a:p>
          <a:p>
            <a:r>
              <a:rPr lang="en-US" dirty="0">
                <a:latin typeface="Times New Roman" charset="0"/>
                <a:ea typeface="ＭＳ Ｐゴシック" charset="0"/>
                <a:cs typeface="ＭＳ Ｐゴシック" charset="0"/>
              </a:rPr>
              <a:t>Chris White critique at https://</a:t>
            </a:r>
            <a:r>
              <a:rPr lang="en-US" dirty="0" err="1">
                <a:latin typeface="Times New Roman" charset="0"/>
                <a:ea typeface="ＭＳ Ｐゴシック" charset="0"/>
                <a:cs typeface="ＭＳ Ｐゴシック" charset="0"/>
              </a:rPr>
              <a:t>www.youtube.com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watch?v</a:t>
            </a:r>
            <a:r>
              <a:rPr lang="en-US" dirty="0">
                <a:latin typeface="Times New Roman" charset="0"/>
                <a:ea typeface="ＭＳ Ｐゴシック" charset="0"/>
                <a:cs typeface="ＭＳ Ｐゴシック" charset="0"/>
              </a:rPr>
              <a:t>=--kA2-5z2zI</a:t>
            </a:r>
          </a:p>
          <a:p>
            <a:r>
              <a:rPr lang="en-US" dirty="0">
                <a:latin typeface="Times New Roman" charset="0"/>
                <a:ea typeface="ＭＳ Ｐゴシック" charset="0"/>
                <a:cs typeface="ＭＳ Ｐゴシック" charset="0"/>
              </a:rPr>
              <a:t>He notes that the 1493-94</a:t>
            </a:r>
            <a:r>
              <a:rPr lang="en-US" baseline="0" dirty="0">
                <a:latin typeface="Times New Roman" charset="0"/>
                <a:ea typeface="ＭＳ Ｐゴシック" charset="0"/>
                <a:cs typeface="ＭＳ Ｐゴシック" charset="0"/>
              </a:rPr>
              <a:t> date is off one year from the actual 1492 date, and the 1949-50 date is off a year from the 1948 establishment of Israel.  Also, 2 of the 6 tetrad occurrences had not significant events related to Israel, but these are not noted by </a:t>
            </a:r>
            <a:r>
              <a:rPr lang="en-US" baseline="0" dirty="0" err="1">
                <a:latin typeface="Times New Roman" charset="0"/>
                <a:ea typeface="ＭＳ Ｐゴシック" charset="0"/>
                <a:cs typeface="ＭＳ Ｐゴシック" charset="0"/>
              </a:rPr>
              <a:t>Biltz</a:t>
            </a:r>
            <a:r>
              <a:rPr lang="en-US" baseline="0" dirty="0">
                <a:latin typeface="Times New Roman" charset="0"/>
                <a:ea typeface="ＭＳ Ｐゴシック" charset="0"/>
                <a:cs typeface="ＭＳ Ｐゴシック" charset="0"/>
              </a:rPr>
              <a:t> and </a:t>
            </a:r>
            <a:r>
              <a:rPr lang="en-US" baseline="0" dirty="0" err="1">
                <a:latin typeface="Times New Roman" charset="0"/>
                <a:ea typeface="ＭＳ Ｐゴシック" charset="0"/>
                <a:cs typeface="ＭＳ Ｐゴシック" charset="0"/>
              </a:rPr>
              <a:t>Hagee</a:t>
            </a:r>
            <a:r>
              <a:rPr lang="en-US" baseline="0"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endParaRPr lang="en-US" baseline="0"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46</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For another critiques, see also Chris White at https://</a:t>
            </a:r>
            <a:r>
              <a:rPr lang="en-US" dirty="0" err="1">
                <a:latin typeface="Times New Roman" charset="0"/>
                <a:ea typeface="ＭＳ Ｐゴシック" charset="0"/>
                <a:cs typeface="ＭＳ Ｐゴシック" charset="0"/>
              </a:rPr>
              <a:t>www.youtube.com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watch?v</a:t>
            </a:r>
            <a:r>
              <a:rPr lang="en-US" dirty="0">
                <a:latin typeface="Times New Roman" charset="0"/>
                <a:ea typeface="ＭＳ Ｐゴシック" charset="0"/>
                <a:cs typeface="ＭＳ Ｐゴシック" charset="0"/>
              </a:rPr>
              <a:t>=--kA2-5z2zI</a:t>
            </a:r>
          </a:p>
          <a:p>
            <a:r>
              <a:rPr lang="en-US" dirty="0">
                <a:latin typeface="Times New Roman" charset="0"/>
                <a:ea typeface="ＭＳ Ｐゴシック" charset="0"/>
                <a:cs typeface="ＭＳ Ｐゴシック" charset="0"/>
              </a:rPr>
              <a:t>He notes that the 1493-94</a:t>
            </a:r>
            <a:r>
              <a:rPr lang="en-US" baseline="0" dirty="0">
                <a:latin typeface="Times New Roman" charset="0"/>
                <a:ea typeface="ＭＳ Ｐゴシック" charset="0"/>
                <a:cs typeface="ＭＳ Ｐゴシック" charset="0"/>
              </a:rPr>
              <a:t> date is off one year from the actual 1492 date, and the 1949-50 date is off a year from the 1948 establishment of Israel.  Also, 2 of the 6 tetrad occurrences had not significant events related to Israel, but these are not noted by </a:t>
            </a:r>
            <a:r>
              <a:rPr lang="en-US" baseline="0" dirty="0" err="1">
                <a:latin typeface="Times New Roman" charset="0"/>
                <a:ea typeface="ＭＳ Ｐゴシック" charset="0"/>
                <a:cs typeface="ＭＳ Ｐゴシック" charset="0"/>
              </a:rPr>
              <a:t>Biltz</a:t>
            </a:r>
            <a:r>
              <a:rPr lang="en-US" baseline="0" dirty="0">
                <a:latin typeface="Times New Roman" charset="0"/>
                <a:ea typeface="ＭＳ Ｐゴシック" charset="0"/>
                <a:cs typeface="ＭＳ Ｐゴシック" charset="0"/>
              </a:rPr>
              <a:t> and </a:t>
            </a:r>
            <a:r>
              <a:rPr lang="en-US" baseline="0" dirty="0" err="1">
                <a:latin typeface="Times New Roman" charset="0"/>
                <a:ea typeface="ＭＳ Ｐゴシック" charset="0"/>
                <a:cs typeface="ＭＳ Ｐゴシック" charset="0"/>
              </a:rPr>
              <a:t>Hagee</a:t>
            </a:r>
            <a:r>
              <a:rPr lang="en-US" baseline="0"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47</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48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49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36716-243E-6E4D-8B48-DEC5E7A315E6}" type="slidenum">
              <a:rPr lang="en-GB" sz="1200">
                <a:solidFill>
                  <a:prstClr val="white"/>
                </a:solidFill>
              </a:rPr>
              <a:pPr/>
              <a:t>50</a:t>
            </a:fld>
            <a:endParaRPr lang="en-GB" sz="1200">
              <a:solidFill>
                <a:prstClr val="white"/>
              </a:solidFill>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36716-243E-6E4D-8B48-DEC5E7A315E6}" type="slidenum">
              <a:rPr lang="en-GB" sz="1200">
                <a:solidFill>
                  <a:prstClr val="white"/>
                </a:solidFill>
              </a:rPr>
              <a:pPr/>
              <a:t>51</a:t>
            </a:fld>
            <a:endParaRPr lang="en-GB" sz="1200">
              <a:solidFill>
                <a:prstClr val="white"/>
              </a:solidFill>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52</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57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8B5D276-4452-4B43-BCDA-6BDFE63F085B}" type="slidenum">
              <a:rPr lang="en-GB" sz="1200">
                <a:solidFill>
                  <a:prstClr val="white"/>
                </a:solidFill>
              </a:rPr>
              <a:pPr/>
              <a:t>58</a:t>
            </a:fld>
            <a:endParaRPr lang="en-GB" sz="1200">
              <a:solidFill>
                <a:prstClr val="white"/>
              </a:solidFill>
            </a:endParaRPr>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59</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D40276-902E-F74F-9A10-6BA9EB06460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31D712-7F9D-4D4E-A05D-5BCD13007C06}" type="slidenum">
              <a:rPr lang="en-GB" sz="1200">
                <a:solidFill>
                  <a:prstClr val="white"/>
                </a:solidFill>
              </a:rPr>
              <a:pPr/>
              <a:t>61</a:t>
            </a:fld>
            <a:endParaRPr lang="en-GB" sz="1200">
              <a:solidFill>
                <a:prstClr val="white"/>
              </a:solidFill>
            </a:endParaRPr>
          </a:p>
        </p:txBody>
      </p:sp>
      <p:sp>
        <p:nvSpPr>
          <p:cNvPr id="132098" name="Rectangle 2"/>
          <p:cNvSpPr>
            <a:spLocks noGrp="1" noRot="1" noChangeAspect="1" noChangeArrowheads="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62</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But this dragon will spew water</a:t>
            </a:r>
            <a:r>
              <a:rPr lang="en-US" baseline="0" dirty="0">
                <a:latin typeface="Times New Roman" charset="0"/>
                <a:ea typeface="ＭＳ Ｐゴシック" charset="0"/>
                <a:cs typeface="ＭＳ Ｐゴシック" charset="0"/>
              </a:rPr>
              <a:t> from his mouth!</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59D469-883D-0D4F-B7F4-0C3B73F6B6B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047BF-1C83-774C-AE98-ACFA47ADD28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cs typeface="Geneva" charset="0"/>
            </a:endParaRPr>
          </a:p>
          <a:p>
            <a:pPr eaLnBrk="1" hangingPunct="1"/>
            <a:r>
              <a:rPr lang="en-US" dirty="0">
                <a:latin typeface="Times New Roman" charset="0"/>
                <a:cs typeface="Geneva" charset="0"/>
              </a:rPr>
              <a:t>_____</a:t>
            </a:r>
          </a:p>
          <a:p>
            <a:pPr eaLnBrk="1" hangingPunct="1"/>
            <a:r>
              <a:rPr lang="en-US" dirty="0">
                <a:latin typeface="Times New Roman" charset="0"/>
                <a:cs typeface="Geneva" charset="0"/>
              </a:rPr>
              <a:t>OS-31-Obadiah-68</a:t>
            </a:r>
          </a:p>
          <a:p>
            <a:pPr eaLnBrk="1" hangingPunct="1"/>
            <a:r>
              <a:rPr lang="en-US" dirty="0">
                <a:latin typeface="Times New Roman" charset="0"/>
                <a:cs typeface="Geneva" charset="0"/>
              </a:rPr>
              <a:t>NS-27-Rev7-12-slide 129</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9C6532-28C5-714F-AEA0-EE0351C012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217E6D-5FB9-4249-BE71-954D2333380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5EA8F-5AA2-484E-90CB-C3179AA704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4C792-B619-314D-9B68-14ED747481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1E0B1-A0ED-BB4A-AFB9-3B8EF421F61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BD1CAE-396E-DD44-830A-60C145D0B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6A25A7-64AD-2643-AF92-97253E5B399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2B799A-25FD-0B48-9C6B-3874A45B4D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229A36-E621-5A46-ABB7-D9E8B1599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77</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79</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80</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81</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61155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36C70-E447-0842-94B3-5441E91523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482865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922E16-6754-8042-BE63-53814761A44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177908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431A74-6CBD-0340-95A3-4A2B6A50455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300183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FD172C-9D26-6245-9394-A3E7C2F1CD1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715794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93</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7.png"/></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7.png"/></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5.xml"/><Relationship Id="rId4" Type="http://schemas.openxmlformats.org/officeDocument/2006/relationships/image" Target="../media/image7.png"/></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660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3142331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970584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0272025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6138897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426241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9425419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4399379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835914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825257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7200380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72849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1405612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154693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9203710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4501395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6509548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9403928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7182116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6779755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09154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588568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080896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9117958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9598352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599726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8424061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7949734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0C2FC536-929A-764C-9799-11F938E18BE0}" type="slidenum">
              <a:rPr lang="en-US"/>
              <a:pPr>
                <a:defRPr/>
              </a:pPr>
              <a:t>‹#›</a:t>
            </a:fld>
            <a:endParaRPr lang="en-US"/>
          </a:p>
        </p:txBody>
      </p:sp>
    </p:spTree>
    <p:extLst>
      <p:ext uri="{BB962C8B-B14F-4D97-AF65-F5344CB8AC3E}">
        <p14:creationId xmlns:p14="http://schemas.microsoft.com/office/powerpoint/2010/main" val="33057262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9C494C1-43B6-E443-8C63-600885E16E95}" type="slidenum">
              <a:rPr lang="en-US"/>
              <a:pPr>
                <a:defRPr/>
              </a:pPr>
              <a:t>‹#›</a:t>
            </a:fld>
            <a:endParaRPr lang="en-US"/>
          </a:p>
        </p:txBody>
      </p:sp>
    </p:spTree>
    <p:extLst>
      <p:ext uri="{BB962C8B-B14F-4D97-AF65-F5344CB8AC3E}">
        <p14:creationId xmlns:p14="http://schemas.microsoft.com/office/powerpoint/2010/main" val="7736238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2A5165A3-5FD7-054B-B2DC-4C72D92658E7}" type="slidenum">
              <a:rPr lang="en-US"/>
              <a:pPr>
                <a:defRPr/>
              </a:pPr>
              <a:t>‹#›</a:t>
            </a:fld>
            <a:endParaRPr lang="en-US"/>
          </a:p>
        </p:txBody>
      </p:sp>
    </p:spTree>
    <p:extLst>
      <p:ext uri="{BB962C8B-B14F-4D97-AF65-F5344CB8AC3E}">
        <p14:creationId xmlns:p14="http://schemas.microsoft.com/office/powerpoint/2010/main" val="7670491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DEAE8B08-CEA0-8A4F-80BD-CDEC6A83805E}" type="slidenum">
              <a:rPr lang="en-US"/>
              <a:pPr>
                <a:defRPr/>
              </a:pPr>
              <a:t>‹#›</a:t>
            </a:fld>
            <a:endParaRPr lang="en-US"/>
          </a:p>
        </p:txBody>
      </p:sp>
    </p:spTree>
    <p:extLst>
      <p:ext uri="{BB962C8B-B14F-4D97-AF65-F5344CB8AC3E}">
        <p14:creationId xmlns:p14="http://schemas.microsoft.com/office/powerpoint/2010/main" val="1814429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C41B83FB-85DE-6E43-9487-411855EB2185}" type="slidenum">
              <a:rPr lang="en-US"/>
              <a:pPr>
                <a:defRPr/>
              </a:pPr>
              <a:t>‹#›</a:t>
            </a:fld>
            <a:endParaRPr lang="en-US"/>
          </a:p>
        </p:txBody>
      </p:sp>
    </p:spTree>
    <p:extLst>
      <p:ext uri="{BB962C8B-B14F-4D97-AF65-F5344CB8AC3E}">
        <p14:creationId xmlns:p14="http://schemas.microsoft.com/office/powerpoint/2010/main" val="42193062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17C0BF3-945A-B04C-A8E8-D75B2640F857}" type="slidenum">
              <a:rPr lang="en-US"/>
              <a:pPr>
                <a:defRPr/>
              </a:pPr>
              <a:t>‹#›</a:t>
            </a:fld>
            <a:endParaRPr lang="en-US"/>
          </a:p>
        </p:txBody>
      </p:sp>
    </p:spTree>
    <p:extLst>
      <p:ext uri="{BB962C8B-B14F-4D97-AF65-F5344CB8AC3E}">
        <p14:creationId xmlns:p14="http://schemas.microsoft.com/office/powerpoint/2010/main" val="2415948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3267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D47D9E75-9E20-654E-B9C2-028FAE6B8CBD}" type="slidenum">
              <a:rPr lang="en-US"/>
              <a:pPr>
                <a:defRPr/>
              </a:pPr>
              <a:t>‹#›</a:t>
            </a:fld>
            <a:endParaRPr lang="en-US"/>
          </a:p>
        </p:txBody>
      </p:sp>
    </p:spTree>
    <p:extLst>
      <p:ext uri="{BB962C8B-B14F-4D97-AF65-F5344CB8AC3E}">
        <p14:creationId xmlns:p14="http://schemas.microsoft.com/office/powerpoint/2010/main" val="10863713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B0E7EA1-C54E-D140-9994-AEEA9E430294}" type="slidenum">
              <a:rPr lang="en-US"/>
              <a:pPr>
                <a:defRPr/>
              </a:pPr>
              <a:t>‹#›</a:t>
            </a:fld>
            <a:endParaRPr lang="en-US"/>
          </a:p>
        </p:txBody>
      </p:sp>
    </p:spTree>
    <p:extLst>
      <p:ext uri="{BB962C8B-B14F-4D97-AF65-F5344CB8AC3E}">
        <p14:creationId xmlns:p14="http://schemas.microsoft.com/office/powerpoint/2010/main" val="30496905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E594FB9-CBD4-BE42-B88C-E2ED0FAB9067}" type="slidenum">
              <a:rPr lang="en-US"/>
              <a:pPr>
                <a:defRPr/>
              </a:pPr>
              <a:t>‹#›</a:t>
            </a:fld>
            <a:endParaRPr lang="en-US"/>
          </a:p>
        </p:txBody>
      </p:sp>
    </p:spTree>
    <p:extLst>
      <p:ext uri="{BB962C8B-B14F-4D97-AF65-F5344CB8AC3E}">
        <p14:creationId xmlns:p14="http://schemas.microsoft.com/office/powerpoint/2010/main" val="26098951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2F73B6A7-52F9-AB4A-AEF5-9A85B5D2411E}" type="slidenum">
              <a:rPr lang="en-US"/>
              <a:pPr>
                <a:defRPr/>
              </a:pPr>
              <a:t>‹#›</a:t>
            </a:fld>
            <a:endParaRPr lang="en-US"/>
          </a:p>
        </p:txBody>
      </p:sp>
    </p:spTree>
    <p:extLst>
      <p:ext uri="{BB962C8B-B14F-4D97-AF65-F5344CB8AC3E}">
        <p14:creationId xmlns:p14="http://schemas.microsoft.com/office/powerpoint/2010/main" val="3207905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2ADFD910-192C-184B-9F8C-C85698064DC0}" type="slidenum">
              <a:rPr lang="en-US"/>
              <a:pPr>
                <a:defRPr/>
              </a:pPr>
              <a:t>‹#›</a:t>
            </a:fld>
            <a:endParaRPr lang="en-US"/>
          </a:p>
        </p:txBody>
      </p:sp>
    </p:spTree>
    <p:extLst>
      <p:ext uri="{BB962C8B-B14F-4D97-AF65-F5344CB8AC3E}">
        <p14:creationId xmlns:p14="http://schemas.microsoft.com/office/powerpoint/2010/main" val="19602083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25AE983-F2DC-4542-88E5-0D93BF5A1159}" type="slidenum">
              <a:rPr lang="en-US"/>
              <a:pPr>
                <a:defRPr/>
              </a:pPr>
              <a:t>‹#›</a:t>
            </a:fld>
            <a:endParaRPr lang="en-US"/>
          </a:p>
        </p:txBody>
      </p:sp>
    </p:spTree>
    <p:extLst>
      <p:ext uri="{BB962C8B-B14F-4D97-AF65-F5344CB8AC3E}">
        <p14:creationId xmlns:p14="http://schemas.microsoft.com/office/powerpoint/2010/main" val="4232040538"/>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53DA4C4-FCDA-2448-BC37-78BEE8E6F8B5}" type="slidenum">
              <a:rPr lang="en-US"/>
              <a:pPr>
                <a:defRPr/>
              </a:pPr>
              <a:t>‹#›</a:t>
            </a:fld>
            <a:endParaRPr lang="en-US"/>
          </a:p>
        </p:txBody>
      </p:sp>
    </p:spTree>
    <p:extLst>
      <p:ext uri="{BB962C8B-B14F-4D97-AF65-F5344CB8AC3E}">
        <p14:creationId xmlns:p14="http://schemas.microsoft.com/office/powerpoint/2010/main" val="2315718249"/>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4C744F0-DC22-8B44-9840-F85B16DC91B6}" type="slidenum">
              <a:rPr lang="en-US"/>
              <a:pPr>
                <a:defRPr/>
              </a:pPr>
              <a:t>‹#›</a:t>
            </a:fld>
            <a:endParaRPr lang="en-US"/>
          </a:p>
        </p:txBody>
      </p:sp>
    </p:spTree>
    <p:extLst>
      <p:ext uri="{BB962C8B-B14F-4D97-AF65-F5344CB8AC3E}">
        <p14:creationId xmlns:p14="http://schemas.microsoft.com/office/powerpoint/2010/main" val="1398906947"/>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E58C9DD-8C44-F245-839D-10F9FE3F3811}" type="slidenum">
              <a:rPr lang="en-US"/>
              <a:pPr>
                <a:defRPr/>
              </a:pPr>
              <a:t>‹#›</a:t>
            </a:fld>
            <a:endParaRPr lang="en-US"/>
          </a:p>
        </p:txBody>
      </p:sp>
    </p:spTree>
    <p:extLst>
      <p:ext uri="{BB962C8B-B14F-4D97-AF65-F5344CB8AC3E}">
        <p14:creationId xmlns:p14="http://schemas.microsoft.com/office/powerpoint/2010/main" val="221238269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CF7F716E-9D11-6345-9C47-C40E320C533E}" type="slidenum">
              <a:rPr lang="en-US"/>
              <a:pPr>
                <a:defRPr/>
              </a:pPr>
              <a:t>‹#›</a:t>
            </a:fld>
            <a:endParaRPr lang="en-US"/>
          </a:p>
        </p:txBody>
      </p:sp>
    </p:spTree>
    <p:extLst>
      <p:ext uri="{BB962C8B-B14F-4D97-AF65-F5344CB8AC3E}">
        <p14:creationId xmlns:p14="http://schemas.microsoft.com/office/powerpoint/2010/main" val="379065830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209174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925E6A7-EB35-A54A-8B93-D585C7D04074}" type="slidenum">
              <a:rPr lang="en-US"/>
              <a:pPr>
                <a:defRPr/>
              </a:pPr>
              <a:t>‹#›</a:t>
            </a:fld>
            <a:endParaRPr lang="en-US"/>
          </a:p>
        </p:txBody>
      </p:sp>
    </p:spTree>
    <p:extLst>
      <p:ext uri="{BB962C8B-B14F-4D97-AF65-F5344CB8AC3E}">
        <p14:creationId xmlns:p14="http://schemas.microsoft.com/office/powerpoint/2010/main" val="95218797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76F94063-C7BD-BA43-974C-A85FCBBEEB72}" type="slidenum">
              <a:rPr lang="en-US"/>
              <a:pPr>
                <a:defRPr/>
              </a:pPr>
              <a:t>‹#›</a:t>
            </a:fld>
            <a:endParaRPr lang="en-US"/>
          </a:p>
        </p:txBody>
      </p:sp>
    </p:spTree>
    <p:extLst>
      <p:ext uri="{BB962C8B-B14F-4D97-AF65-F5344CB8AC3E}">
        <p14:creationId xmlns:p14="http://schemas.microsoft.com/office/powerpoint/2010/main" val="2966954407"/>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16EE9BB8-F978-8643-95A8-D004FFFA0996}" type="slidenum">
              <a:rPr lang="en-US"/>
              <a:pPr>
                <a:defRPr/>
              </a:pPr>
              <a:t>‹#›</a:t>
            </a:fld>
            <a:endParaRPr lang="en-US"/>
          </a:p>
        </p:txBody>
      </p:sp>
    </p:spTree>
    <p:extLst>
      <p:ext uri="{BB962C8B-B14F-4D97-AF65-F5344CB8AC3E}">
        <p14:creationId xmlns:p14="http://schemas.microsoft.com/office/powerpoint/2010/main" val="3651892239"/>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AC5639E3-3F89-304F-8309-0CD2D99507D7}" type="slidenum">
              <a:rPr lang="en-US"/>
              <a:pPr>
                <a:defRPr/>
              </a:pPr>
              <a:t>‹#›</a:t>
            </a:fld>
            <a:endParaRPr lang="en-US"/>
          </a:p>
        </p:txBody>
      </p:sp>
    </p:spTree>
    <p:extLst>
      <p:ext uri="{BB962C8B-B14F-4D97-AF65-F5344CB8AC3E}">
        <p14:creationId xmlns:p14="http://schemas.microsoft.com/office/powerpoint/2010/main" val="468458149"/>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7E4AB61-6C36-EB47-A67D-F56D2AE5C22A}" type="slidenum">
              <a:rPr lang="en-US"/>
              <a:pPr>
                <a:defRPr/>
              </a:pPr>
              <a:t>‹#›</a:t>
            </a:fld>
            <a:endParaRPr lang="en-US"/>
          </a:p>
        </p:txBody>
      </p:sp>
    </p:spTree>
    <p:extLst>
      <p:ext uri="{BB962C8B-B14F-4D97-AF65-F5344CB8AC3E}">
        <p14:creationId xmlns:p14="http://schemas.microsoft.com/office/powerpoint/2010/main" val="183419742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9E0CE9C-AD37-2F40-AC34-0A7BF6D36FB1}" type="slidenum">
              <a:rPr lang="en-US"/>
              <a:pPr>
                <a:defRPr/>
              </a:pPr>
              <a:t>‹#›</a:t>
            </a:fld>
            <a:endParaRPr lang="en-US"/>
          </a:p>
        </p:txBody>
      </p:sp>
    </p:spTree>
    <p:extLst>
      <p:ext uri="{BB962C8B-B14F-4D97-AF65-F5344CB8AC3E}">
        <p14:creationId xmlns:p14="http://schemas.microsoft.com/office/powerpoint/2010/main" val="419769452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147506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570297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822013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388259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5919278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8251207"/>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8605254"/>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2503287"/>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922222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5299350"/>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6" name="Group 2"/>
          <p:cNvGrpSpPr/>
          <p:nvPr/>
        </p:nvGrpSpPr>
        <p:grpSpPr>
          <a:xfrm>
            <a:off x="457200" y="2363751"/>
            <a:ext cx="8153401" cy="1600238"/>
            <a:chOff x="0" y="-37"/>
            <a:chExt cx="8153400" cy="1600237"/>
          </a:xfrm>
        </p:grpSpPr>
        <p:sp>
          <p:nvSpPr>
            <p:cNvPr id="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97"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98"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690869946"/>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0" name="Group 2"/>
          <p:cNvGrpSpPr/>
          <p:nvPr/>
        </p:nvGrpSpPr>
        <p:grpSpPr>
          <a:xfrm>
            <a:off x="457200" y="992150"/>
            <a:ext cx="8153401" cy="1600239"/>
            <a:chOff x="0" y="-37"/>
            <a:chExt cx="8153400" cy="1600237"/>
          </a:xfrm>
        </p:grpSpPr>
        <p:sp>
          <p:nvSpPr>
            <p:cNvPr id="1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12"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17617619"/>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24" name="Group 2"/>
          <p:cNvGrpSpPr/>
          <p:nvPr/>
        </p:nvGrpSpPr>
        <p:grpSpPr>
          <a:xfrm>
            <a:off x="457200" y="992150"/>
            <a:ext cx="8153401" cy="1600239"/>
            <a:chOff x="0" y="-37"/>
            <a:chExt cx="8153400" cy="1600237"/>
          </a:xfrm>
        </p:grpSpPr>
        <p:sp>
          <p:nvSpPr>
            <p:cNvPr id="1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18805360"/>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38" name="Group 2"/>
          <p:cNvGrpSpPr/>
          <p:nvPr/>
        </p:nvGrpSpPr>
        <p:grpSpPr>
          <a:xfrm>
            <a:off x="457200" y="992150"/>
            <a:ext cx="8153401" cy="1600239"/>
            <a:chOff x="0" y="-37"/>
            <a:chExt cx="8153400" cy="1600237"/>
          </a:xfrm>
        </p:grpSpPr>
        <p:sp>
          <p:nvSpPr>
            <p:cNvPr id="13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3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00936968"/>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52" name="Group 2"/>
          <p:cNvGrpSpPr/>
          <p:nvPr/>
        </p:nvGrpSpPr>
        <p:grpSpPr>
          <a:xfrm>
            <a:off x="457200" y="992150"/>
            <a:ext cx="8153401" cy="1600239"/>
            <a:chOff x="0" y="-37"/>
            <a:chExt cx="8153400" cy="1600237"/>
          </a:xfrm>
        </p:grpSpPr>
        <p:sp>
          <p:nvSpPr>
            <p:cNvPr id="14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53"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49913036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3235795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67" name="Group 2"/>
          <p:cNvGrpSpPr/>
          <p:nvPr/>
        </p:nvGrpSpPr>
        <p:grpSpPr>
          <a:xfrm>
            <a:off x="457200" y="992150"/>
            <a:ext cx="8153401" cy="1600239"/>
            <a:chOff x="0" y="-37"/>
            <a:chExt cx="8153400" cy="1600237"/>
          </a:xfrm>
        </p:grpSpPr>
        <p:sp>
          <p:nvSpPr>
            <p:cNvPr id="1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6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85221050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180" name="Group 2"/>
          <p:cNvGrpSpPr/>
          <p:nvPr/>
        </p:nvGrpSpPr>
        <p:grpSpPr>
          <a:xfrm>
            <a:off x="457200" y="992150"/>
            <a:ext cx="8153401" cy="1600239"/>
            <a:chOff x="0" y="-37"/>
            <a:chExt cx="8153400" cy="1600237"/>
          </a:xfrm>
        </p:grpSpPr>
        <p:sp>
          <p:nvSpPr>
            <p:cNvPr id="17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8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67073117"/>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192" name="Group 2"/>
          <p:cNvGrpSpPr/>
          <p:nvPr/>
        </p:nvGrpSpPr>
        <p:grpSpPr>
          <a:xfrm>
            <a:off x="457200" y="992150"/>
            <a:ext cx="8153401" cy="1600239"/>
            <a:chOff x="0" y="-37"/>
            <a:chExt cx="8153400" cy="1600237"/>
          </a:xfrm>
        </p:grpSpPr>
        <p:sp>
          <p:nvSpPr>
            <p:cNvPr id="18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193"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94"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5"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9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91803614"/>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07" name="Group 2"/>
          <p:cNvGrpSpPr/>
          <p:nvPr/>
        </p:nvGrpSpPr>
        <p:grpSpPr>
          <a:xfrm>
            <a:off x="457200" y="992150"/>
            <a:ext cx="8153401" cy="1600239"/>
            <a:chOff x="0" y="-37"/>
            <a:chExt cx="8153400" cy="1600237"/>
          </a:xfrm>
        </p:grpSpPr>
        <p:sp>
          <p:nvSpPr>
            <p:cNvPr id="20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0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0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916828285"/>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222" name="Group 2"/>
          <p:cNvGrpSpPr/>
          <p:nvPr/>
        </p:nvGrpSpPr>
        <p:grpSpPr>
          <a:xfrm>
            <a:off x="457200" y="992150"/>
            <a:ext cx="8153401" cy="1600239"/>
            <a:chOff x="0" y="-37"/>
            <a:chExt cx="8153400" cy="1600237"/>
          </a:xfrm>
        </p:grpSpPr>
        <p:sp>
          <p:nvSpPr>
            <p:cNvPr id="21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1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2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2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2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002590519"/>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235" name="Group 2"/>
          <p:cNvGrpSpPr/>
          <p:nvPr/>
        </p:nvGrpSpPr>
        <p:grpSpPr>
          <a:xfrm>
            <a:off x="457200" y="992150"/>
            <a:ext cx="8153401" cy="1600239"/>
            <a:chOff x="0" y="-37"/>
            <a:chExt cx="8153400" cy="1600237"/>
          </a:xfrm>
        </p:grpSpPr>
        <p:sp>
          <p:nvSpPr>
            <p:cNvPr id="23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3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3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37"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06714631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000000"/>
        </a:solidFill>
        <a:effectLst/>
      </p:bgPr>
    </p:bg>
    <p:spTree>
      <p:nvGrpSpPr>
        <p:cNvPr id="1" name=""/>
        <p:cNvGrpSpPr/>
        <p:nvPr/>
      </p:nvGrpSpPr>
      <p:grpSpPr>
        <a:xfrm>
          <a:off x="0" y="0"/>
          <a:ext cx="0" cy="0"/>
          <a:chOff x="0" y="0"/>
          <a:chExt cx="0" cy="0"/>
        </a:xfrm>
      </p:grpSpPr>
      <p:grpSp>
        <p:nvGrpSpPr>
          <p:cNvPr id="249" name="Group 2"/>
          <p:cNvGrpSpPr/>
          <p:nvPr/>
        </p:nvGrpSpPr>
        <p:grpSpPr>
          <a:xfrm>
            <a:off x="457200" y="992150"/>
            <a:ext cx="8153401" cy="1600239"/>
            <a:chOff x="0" y="-37"/>
            <a:chExt cx="8153400" cy="1600237"/>
          </a:xfrm>
        </p:grpSpPr>
        <p:sp>
          <p:nvSpPr>
            <p:cNvPr id="24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24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a:p>
          </p:txBody>
        </p:sp>
      </p:grpSp>
      <p:sp>
        <p:nvSpPr>
          <p:cNvPr id="250"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251"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22372177"/>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85800" y="2286000"/>
            <a:ext cx="7772400" cy="1143000"/>
          </a:xfrm>
          <a:prstGeom prst="rect">
            <a:avLst/>
          </a:prstGeom>
        </p:spPr>
        <p:txBody>
          <a:bodyPr/>
          <a:lstStyle/>
          <a:p>
            <a:r>
              <a:t>Title Text</a:t>
            </a:r>
          </a:p>
        </p:txBody>
      </p:sp>
      <p:sp>
        <p:nvSpPr>
          <p:cNvPr id="2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919623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p>
            <a:r>
              <a:t>Title Text</a:t>
            </a:r>
          </a:p>
        </p:txBody>
      </p:sp>
      <p:sp>
        <p:nvSpPr>
          <p:cNvPr id="26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6418431"/>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642182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7141418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prstGeom prst="rect">
            <a:avLst/>
          </a:prstGeom>
        </p:spPr>
        <p:txBody>
          <a:bodyPr/>
          <a:lstStyle/>
          <a:p>
            <a:r>
              <a:t>Title Text</a:t>
            </a:r>
          </a:p>
        </p:txBody>
      </p:sp>
      <p:sp>
        <p:nvSpPr>
          <p:cNvPr id="28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6523067"/>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9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7269119"/>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5" name="Title Text"/>
          <p:cNvSpPr txBox="1">
            <a:spLocks noGrp="1"/>
          </p:cNvSpPr>
          <p:nvPr>
            <p:ph type="title"/>
          </p:nvPr>
        </p:nvSpPr>
        <p:spPr>
          <a:prstGeom prst="rect">
            <a:avLst/>
          </a:prstGeom>
        </p:spPr>
        <p:txBody>
          <a:bodyPr/>
          <a:lstStyle/>
          <a:p>
            <a:r>
              <a:t>Title Text</a:t>
            </a: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477618"/>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9141456"/>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2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2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442233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3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24953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47" name="Group 2"/>
          <p:cNvGrpSpPr/>
          <p:nvPr/>
        </p:nvGrpSpPr>
        <p:grpSpPr>
          <a:xfrm>
            <a:off x="0" y="3902075"/>
            <a:ext cx="3400426" cy="2949576"/>
            <a:chOff x="0" y="0"/>
            <a:chExt cx="3400425" cy="2949575"/>
          </a:xfrm>
        </p:grpSpPr>
        <p:sp>
          <p:nvSpPr>
            <p:cNvPr id="3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4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31430380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6"/>
            <a:chOff x="0" y="0"/>
            <a:chExt cx="3400425" cy="2949575"/>
          </a:xfrm>
        </p:grpSpPr>
        <p:sp>
          <p:nvSpPr>
            <p:cNvPr id="35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5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65"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3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89450710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81" name="Group 2"/>
          <p:cNvGrpSpPr/>
          <p:nvPr/>
        </p:nvGrpSpPr>
        <p:grpSpPr>
          <a:xfrm>
            <a:off x="0" y="3902075"/>
            <a:ext cx="3400426" cy="2949576"/>
            <a:chOff x="0" y="0"/>
            <a:chExt cx="3400425" cy="2949575"/>
          </a:xfrm>
        </p:grpSpPr>
        <p:sp>
          <p:nvSpPr>
            <p:cNvPr id="37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82"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38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2537296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98" name="Group 2"/>
          <p:cNvGrpSpPr/>
          <p:nvPr/>
        </p:nvGrpSpPr>
        <p:grpSpPr>
          <a:xfrm>
            <a:off x="0" y="3902075"/>
            <a:ext cx="3400426" cy="2949576"/>
            <a:chOff x="0" y="0"/>
            <a:chExt cx="3400425" cy="2949575"/>
          </a:xfrm>
        </p:grpSpPr>
        <p:sp>
          <p:nvSpPr>
            <p:cNvPr id="39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3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65420730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8375435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16" name="Group 2"/>
          <p:cNvGrpSpPr/>
          <p:nvPr/>
        </p:nvGrpSpPr>
        <p:grpSpPr>
          <a:xfrm>
            <a:off x="0" y="3902075"/>
            <a:ext cx="3400426" cy="2949576"/>
            <a:chOff x="0" y="0"/>
            <a:chExt cx="3400425" cy="2949575"/>
          </a:xfrm>
        </p:grpSpPr>
        <p:sp>
          <p:nvSpPr>
            <p:cNvPr id="40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56038351"/>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32" name="Group 2"/>
          <p:cNvGrpSpPr/>
          <p:nvPr/>
        </p:nvGrpSpPr>
        <p:grpSpPr>
          <a:xfrm>
            <a:off x="0" y="3902075"/>
            <a:ext cx="3400426" cy="2949576"/>
            <a:chOff x="0" y="0"/>
            <a:chExt cx="3400425" cy="2949575"/>
          </a:xfrm>
        </p:grpSpPr>
        <p:sp>
          <p:nvSpPr>
            <p:cNvPr id="42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2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3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950569621"/>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47" name="Group 2"/>
          <p:cNvGrpSpPr/>
          <p:nvPr/>
        </p:nvGrpSpPr>
        <p:grpSpPr>
          <a:xfrm>
            <a:off x="0" y="3902075"/>
            <a:ext cx="3400426" cy="2949576"/>
            <a:chOff x="0" y="0"/>
            <a:chExt cx="3400425" cy="2949575"/>
          </a:xfrm>
        </p:grpSpPr>
        <p:sp>
          <p:nvSpPr>
            <p:cNvPr id="4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48"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5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32717891"/>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65" name="Group 2"/>
          <p:cNvGrpSpPr/>
          <p:nvPr/>
        </p:nvGrpSpPr>
        <p:grpSpPr>
          <a:xfrm>
            <a:off x="0" y="3902075"/>
            <a:ext cx="3400426" cy="2949576"/>
            <a:chOff x="0" y="0"/>
            <a:chExt cx="3400425" cy="2949575"/>
          </a:xfrm>
        </p:grpSpPr>
        <p:sp>
          <p:nvSpPr>
            <p:cNvPr id="45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5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sp>
          <p:nvSpPr>
            <p:cNvPr id="46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a:p>
          </p:txBody>
        </p:sp>
      </p:grpSp>
      <p:sp>
        <p:nvSpPr>
          <p:cNvPr id="466"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6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891282138"/>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7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6262310"/>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86"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3457306"/>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5567286"/>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0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9420026"/>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5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1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5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178009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364685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42272661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6999869"/>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538"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3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747219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54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073439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sp>
        <p:nvSpPr>
          <p:cNvPr id="557"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58"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183263"/>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567"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0886211"/>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7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5574714"/>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prstGeom prst="rect">
            <a:avLst/>
          </a:prstGeom>
        </p:spPr>
        <p:txBody>
          <a:bodyPr/>
          <a:lstStyle/>
          <a:p>
            <a:r>
              <a:t>Title Text</a:t>
            </a:r>
          </a:p>
        </p:txBody>
      </p:sp>
      <p:sp>
        <p:nvSpPr>
          <p:cNvPr id="58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9719609"/>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9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5889682"/>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02" name="Title Text"/>
          <p:cNvSpPr txBox="1">
            <a:spLocks noGrp="1"/>
          </p:cNvSpPr>
          <p:nvPr>
            <p:ph type="title"/>
          </p:nvPr>
        </p:nvSpPr>
        <p:spPr>
          <a:prstGeom prst="rect">
            <a:avLst/>
          </a:prstGeom>
        </p:spPr>
        <p:txBody>
          <a:bodyPr/>
          <a:lstStyle/>
          <a:p>
            <a:r>
              <a:t>Title Text</a:t>
            </a:r>
          </a:p>
        </p:txBody>
      </p:sp>
      <p:sp>
        <p:nvSpPr>
          <p:cNvPr id="60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920858"/>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62698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288264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4575759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prstGeom prst="rect">
            <a:avLst/>
          </a:prstGeom>
        </p:spPr>
        <p:txBody>
          <a:bodyPr/>
          <a:lstStyle/>
          <a:p>
            <a:r>
              <a:t>Title Text</a:t>
            </a:r>
          </a:p>
        </p:txBody>
      </p:sp>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6485876"/>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5_Blank">
    <p:bg>
      <p:bgPr>
        <a:solidFill>
          <a:schemeClr val="accent3">
            <a:lumOff val="44000"/>
          </a:schemeClr>
        </a:solidFill>
        <a:effectLst/>
      </p:bgPr>
    </p:bg>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0429388"/>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3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5526975"/>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4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3039012"/>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prstGeom prst="rect">
            <a:avLst/>
          </a:prstGeom>
        </p:spPr>
        <p:txBody>
          <a:bodyPr/>
          <a:lstStyle/>
          <a:p>
            <a:r>
              <a:t>Title Text</a:t>
            </a:r>
          </a:p>
        </p:txBody>
      </p:sp>
      <p:sp>
        <p:nvSpPr>
          <p:cNvPr id="657"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7114417"/>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6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983327210"/>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75"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7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893136333"/>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68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8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346774418"/>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9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69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69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291148714"/>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70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704"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62063909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8398983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712"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347054565"/>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9"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364630255"/>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228648603"/>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734"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3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73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5740472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74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74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55066991"/>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457200" y="274638"/>
            <a:ext cx="8229600" cy="1143001"/>
          </a:xfrm>
          <a:prstGeom prst="rect">
            <a:avLst/>
          </a:prstGeom>
          <a:effectLst>
            <a:outerShdw blurRad="50800" dist="38100" dir="2700000" rotWithShape="0">
              <a:srgbClr val="000000">
                <a:alpha val="43000"/>
              </a:srgbClr>
            </a:outerShdw>
          </a:effectLst>
        </p:spPr>
        <p:txBody>
          <a:bodyPr/>
          <a:lstStyle>
            <a:lvl1pPr>
              <a:defRPr b="1">
                <a:solidFill>
                  <a:schemeClr val="accent3">
                    <a:lumOff val="44000"/>
                  </a:schemeClr>
                </a:solidFill>
                <a:effectLst>
                  <a:outerShdw blurRad="38100" dist="38100" dir="2700000" rotWithShape="0">
                    <a:srgbClr val="000000">
                      <a:alpha val="43137"/>
                    </a:srgbClr>
                  </a:outerShdw>
                </a:effectLst>
              </a:defRPr>
            </a:lvl1pPr>
          </a:lstStyle>
          <a:p>
            <a:r>
              <a:t>Title Text</a:t>
            </a:r>
          </a:p>
        </p:txBody>
      </p:sp>
      <p:sp>
        <p:nvSpPr>
          <p:cNvPr id="754" name="Body Level One…"/>
          <p:cNvSpPr txBox="1">
            <a:spLocks noGrp="1"/>
          </p:cNvSpPr>
          <p:nvPr>
            <p:ph type="body" idx="1"/>
          </p:nvPr>
        </p:nvSpPr>
        <p:spPr>
          <a:xfrm>
            <a:off x="457200" y="1600200"/>
            <a:ext cx="8229600" cy="4525963"/>
          </a:xfrm>
          <a:prstGeom prst="rect">
            <a:avLst/>
          </a:prstGeom>
          <a:effectLst>
            <a:outerShdw blurRad="50800" dist="38100" dir="2700000" rotWithShape="0">
              <a:srgbClr val="000000">
                <a:alpha val="43000"/>
              </a:srgbClr>
            </a:outerShdw>
          </a:effectLst>
        </p:spPr>
        <p:txBody>
          <a:bodyPr>
            <a:normAutofit/>
          </a:bodyPr>
          <a:lstStyle>
            <a:lvl1pPr>
              <a:defRPr b="1">
                <a:solidFill>
                  <a:schemeClr val="accent3">
                    <a:lumOff val="44000"/>
                  </a:schemeClr>
                </a:solidFill>
                <a:effectLst>
                  <a:outerShdw blurRad="38100" dist="38100" dir="2700000" rotWithShape="0">
                    <a:srgbClr val="000000">
                      <a:alpha val="43137"/>
                    </a:srgbClr>
                  </a:outerShdw>
                </a:effectLst>
              </a:defRPr>
            </a:lvl1pPr>
            <a:lvl2pPr>
              <a:defRPr b="1">
                <a:solidFill>
                  <a:schemeClr val="accent3">
                    <a:lumOff val="44000"/>
                  </a:schemeClr>
                </a:solidFill>
                <a:effectLst>
                  <a:outerShdw blurRad="38100" dist="38100" dir="2700000" rotWithShape="0">
                    <a:srgbClr val="000000">
                      <a:alpha val="43137"/>
                    </a:srgbClr>
                  </a:outerShdw>
                </a:effectLst>
              </a:defRPr>
            </a:lvl2pPr>
            <a:lvl3pPr>
              <a:defRPr b="1">
                <a:solidFill>
                  <a:schemeClr val="accent3">
                    <a:lumOff val="44000"/>
                  </a:schemeClr>
                </a:solidFill>
                <a:effectLst>
                  <a:outerShdw blurRad="38100" dist="38100" dir="2700000" rotWithShape="0">
                    <a:srgbClr val="000000">
                      <a:alpha val="43137"/>
                    </a:srgbClr>
                  </a:outerShdw>
                </a:effectLst>
              </a:defRPr>
            </a:lvl3pPr>
            <a:lvl4pPr>
              <a:defRPr b="1">
                <a:solidFill>
                  <a:schemeClr val="accent3">
                    <a:lumOff val="44000"/>
                  </a:schemeClr>
                </a:solidFill>
                <a:effectLst>
                  <a:outerShdw blurRad="38100" dist="38100" dir="2700000" rotWithShape="0">
                    <a:srgbClr val="000000">
                      <a:alpha val="43137"/>
                    </a:srgbClr>
                  </a:outerShdw>
                </a:effectLst>
              </a:defRPr>
            </a:lvl4pPr>
            <a:lvl5pPr>
              <a:defRPr b="1">
                <a:solidFill>
                  <a:schemeClr val="accent3">
                    <a:lumOff val="44000"/>
                  </a:schemeClr>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1549598"/>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6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7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7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0986937"/>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prstGeom prst="rect">
            <a:avLst/>
          </a:prstGeom>
        </p:spPr>
        <p:txBody>
          <a:bodyPr/>
          <a:lstStyle/>
          <a:p>
            <a:r>
              <a:t>Title Text</a:t>
            </a:r>
          </a:p>
        </p:txBody>
      </p:sp>
      <p:sp>
        <p:nvSpPr>
          <p:cNvPr id="77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6557986"/>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8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7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7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4644343"/>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p>
            <a:r>
              <a:t>Title Text</a:t>
            </a:r>
          </a:p>
        </p:txBody>
      </p:sp>
      <p:sp>
        <p:nvSpPr>
          <p:cNvPr id="7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98142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2832067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7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8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0004123"/>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prstGeom prst="rect">
            <a:avLst/>
          </a:prstGeom>
        </p:spPr>
        <p:txBody>
          <a:bodyPr/>
          <a:lstStyle/>
          <a:p>
            <a:r>
              <a:t>Title Text</a:t>
            </a:r>
          </a:p>
        </p:txBody>
      </p:sp>
      <p:sp>
        <p:nvSpPr>
          <p:cNvPr id="8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458633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7_Blank">
    <p:bg>
      <p:bgPr>
        <a:solidFill>
          <a:schemeClr val="accent3">
            <a:lumOff val="44000"/>
          </a:schemeClr>
        </a:solidFill>
        <a:effectLst/>
      </p:bgPr>
    </p:bg>
    <p:spTree>
      <p:nvGrpSpPr>
        <p:cNvPr id="1" name=""/>
        <p:cNvGrpSpPr/>
        <p:nvPr/>
      </p:nvGrpSpPr>
      <p:grpSpPr>
        <a:xfrm>
          <a:off x="0" y="0"/>
          <a:ext cx="0" cy="0"/>
          <a:chOff x="0" y="0"/>
          <a:chExt cx="0" cy="0"/>
        </a:xfrm>
      </p:grpSpPr>
      <p:sp>
        <p:nvSpPr>
          <p:cNvPr id="8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4684352"/>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82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064219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9452861"/>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8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8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1886622"/>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000000"/>
        </a:solid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5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1994200"/>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8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090006"/>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7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1738407"/>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8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8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8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117600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4189526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889"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5146128"/>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8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7599582"/>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541697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6415851"/>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3_Title and 4 Content">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2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4119616"/>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3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6858141"/>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454106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95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6833629"/>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960" name="Title Text"/>
          <p:cNvSpPr txBox="1">
            <a:spLocks noGrp="1"/>
          </p:cNvSpPr>
          <p:nvPr>
            <p:ph type="title"/>
          </p:nvPr>
        </p:nvSpPr>
        <p:spPr>
          <a:prstGeom prst="rect">
            <a:avLst/>
          </a:prstGeom>
        </p:spPr>
        <p:txBody>
          <a:bodyPr/>
          <a:lstStyle/>
          <a:p>
            <a:r>
              <a:t>Title Text</a:t>
            </a:r>
          </a:p>
        </p:txBody>
      </p:sp>
      <p:sp>
        <p:nvSpPr>
          <p:cNvPr id="96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5570646"/>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97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357925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1157674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78" name="Title Text"/>
          <p:cNvSpPr txBox="1">
            <a:spLocks noGrp="1"/>
          </p:cNvSpPr>
          <p:nvPr>
            <p:ph type="title"/>
          </p:nvPr>
        </p:nvSpPr>
        <p:spPr>
          <a:prstGeom prst="rect">
            <a:avLst/>
          </a:prstGeom>
        </p:spPr>
        <p:txBody>
          <a:bodyPr/>
          <a:lstStyle/>
          <a:p>
            <a:r>
              <a:t>Title Text</a:t>
            </a:r>
          </a:p>
        </p:txBody>
      </p:sp>
      <p:sp>
        <p:nvSpPr>
          <p:cNvPr id="9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9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3414270"/>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9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8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9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4584484"/>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97" name="Title Text"/>
          <p:cNvSpPr txBox="1">
            <a:spLocks noGrp="1"/>
          </p:cNvSpPr>
          <p:nvPr>
            <p:ph type="title"/>
          </p:nvPr>
        </p:nvSpPr>
        <p:spPr>
          <a:prstGeom prst="rect">
            <a:avLst/>
          </a:prstGeom>
        </p:spPr>
        <p:txBody>
          <a:bodyPr/>
          <a:lstStyle/>
          <a:p>
            <a:r>
              <a:t>Title Text</a:t>
            </a:r>
          </a:p>
        </p:txBody>
      </p:sp>
      <p:sp>
        <p:nvSpPr>
          <p:cNvPr id="9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3229230"/>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10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9426950"/>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01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01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1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0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454444"/>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02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02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02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079418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1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1034" name="Group 2"/>
          <p:cNvGrpSpPr/>
          <p:nvPr/>
        </p:nvGrpSpPr>
        <p:grpSpPr>
          <a:xfrm>
            <a:off x="-1" y="0"/>
            <a:ext cx="9144002" cy="6845300"/>
            <a:chOff x="0" y="0"/>
            <a:chExt cx="9144000" cy="6845300"/>
          </a:xfrm>
        </p:grpSpPr>
        <p:sp>
          <p:nvSpPr>
            <p:cNvPr id="103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a:p>
          </p:txBody>
        </p:sp>
        <p:sp>
          <p:nvSpPr>
            <p:cNvPr id="103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lgn="l">
                <a:defRPr>
                  <a:solidFill>
                    <a:schemeClr val="accent3">
                      <a:lumOff val="44000"/>
                    </a:schemeClr>
                  </a:solidFill>
                  <a:effectLst>
                    <a:outerShdw blurRad="38100" dist="38100" dir="2700000" rotWithShape="0">
                      <a:srgbClr val="000000">
                        <a:alpha val="43137"/>
                      </a:srgbClr>
                    </a:outerShdw>
                  </a:effectLst>
                </a:defRPr>
              </a:pPr>
              <a:endParaRPr/>
            </a:p>
          </p:txBody>
        </p:sp>
      </p:grpSp>
      <p:sp>
        <p:nvSpPr>
          <p:cNvPr id="1035"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a:solidFill>
                  <a:srgbClr val="FFFF00"/>
                </a:solidFill>
              </a:defRPr>
            </a:lvl1pPr>
          </a:lstStyle>
          <a:p>
            <a:r>
              <a:t>Title Text</a:t>
            </a:r>
          </a:p>
        </p:txBody>
      </p:sp>
      <p:sp>
        <p:nvSpPr>
          <p:cNvPr id="1036"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5128246"/>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3399"/>
        </a:solidFill>
        <a:effectLst/>
      </p:bgPr>
    </p:bg>
    <p:spTree>
      <p:nvGrpSpPr>
        <p:cNvPr id="1" name=""/>
        <p:cNvGrpSpPr/>
        <p:nvPr/>
      </p:nvGrpSpPr>
      <p:grpSpPr>
        <a:xfrm>
          <a:off x="0" y="0"/>
          <a:ext cx="0" cy="0"/>
          <a:chOff x="0" y="0"/>
          <a:chExt cx="0" cy="0"/>
        </a:xfrm>
      </p:grpSpPr>
      <p:grpSp>
        <p:nvGrpSpPr>
          <p:cNvPr id="1052" name="Group 4"/>
          <p:cNvGrpSpPr/>
          <p:nvPr/>
        </p:nvGrpSpPr>
        <p:grpSpPr>
          <a:xfrm>
            <a:off x="0" y="0"/>
            <a:ext cx="9140826" cy="6850064"/>
            <a:chOff x="0" y="0"/>
            <a:chExt cx="9140825" cy="6850063"/>
          </a:xfrm>
        </p:grpSpPr>
        <p:grpSp>
          <p:nvGrpSpPr>
            <p:cNvPr id="1049" name="Group 5"/>
            <p:cNvGrpSpPr/>
            <p:nvPr/>
          </p:nvGrpSpPr>
          <p:grpSpPr>
            <a:xfrm>
              <a:off x="2743200" y="3540125"/>
              <a:ext cx="6392863" cy="3309939"/>
              <a:chOff x="0" y="0"/>
              <a:chExt cx="6392862" cy="3309937"/>
            </a:xfrm>
          </p:grpSpPr>
          <p:sp>
            <p:nvSpPr>
              <p:cNvPr id="10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sp>
          <p:nvSpPr>
            <p:cNvPr id="10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a:p>
          </p:txBody>
        </p:sp>
      </p:grpSp>
      <p:sp>
        <p:nvSpPr>
          <p:cNvPr id="105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05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18685171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sp>
        <p:nvSpPr>
          <p:cNvPr id="1062"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0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4456872"/>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72"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10558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7832971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6752616"/>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0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0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9189081"/>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4592016"/>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1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6663485"/>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1089928"/>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2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24"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2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0141130"/>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3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3497515"/>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4_Title and 4 Content">
    <p:bg>
      <p:bgPr>
        <a:solidFill>
          <a:srgbClr val="000000"/>
        </a:solidFill>
        <a:effectLst/>
      </p:bgPr>
    </p:bg>
    <p:spTree>
      <p:nvGrpSpPr>
        <p:cNvPr id="1" name=""/>
        <p:cNvGrpSpPr/>
        <p:nvPr/>
      </p:nvGrpSpPr>
      <p:grpSpPr>
        <a:xfrm>
          <a:off x="0" y="0"/>
          <a:ext cx="0" cy="0"/>
          <a:chOff x="0" y="0"/>
          <a:chExt cx="0" cy="0"/>
        </a:xfrm>
      </p:grpSpPr>
      <p:sp>
        <p:nvSpPr>
          <p:cNvPr id="114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4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97624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1152"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1153"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630660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61" name="Title Text"/>
          <p:cNvSpPr txBox="1">
            <a:spLocks noGrp="1"/>
          </p:cNvSpPr>
          <p:nvPr>
            <p:ph type="title"/>
          </p:nvPr>
        </p:nvSpPr>
        <p:spPr>
          <a:prstGeom prst="rect">
            <a:avLst/>
          </a:prstGeom>
        </p:spPr>
        <p:txBody>
          <a:bodyPr/>
          <a:lstStyle/>
          <a:p>
            <a:r>
              <a:t>Title Text</a:t>
            </a:r>
          </a:p>
        </p:txBody>
      </p:sp>
      <p:sp>
        <p:nvSpPr>
          <p:cNvPr id="116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163"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142795664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83894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1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172"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3263551325"/>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prstGeom prst="rect">
            <a:avLst/>
          </a:prstGeom>
        </p:spPr>
        <p:txBody>
          <a:bodyPr/>
          <a:lstStyle>
            <a:lvl1pPr>
              <a:defRPr b="1"/>
            </a:lvl1pPr>
          </a:lstStyle>
          <a:p>
            <a:fld id="{86CB4B4D-7CA3-9044-876B-883B54F8677D}" type="slidenum">
              <a:t>‹#›</a:t>
            </a:fld>
            <a:endParaRPr/>
          </a:p>
        </p:txBody>
      </p:sp>
    </p:spTree>
    <p:extLst>
      <p:ext uri="{BB962C8B-B14F-4D97-AF65-F5344CB8AC3E}">
        <p14:creationId xmlns:p14="http://schemas.microsoft.com/office/powerpoint/2010/main" val="868682211"/>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8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873888450"/>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sp>
        <p:nvSpPr>
          <p:cNvPr id="119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196"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97"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99399998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0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0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206"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826675642"/>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1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defRPr>
            </a:lvl1pPr>
            <a:lvl2pPr marL="790575" indent="-333375">
              <a:spcBef>
                <a:spcPts val="600"/>
              </a:spcBef>
              <a:buFont typeface="Arial"/>
              <a:defRPr sz="2800">
                <a:solidFill>
                  <a:schemeClr val="accent3">
                    <a:lumOff val="44000"/>
                  </a:schemeClr>
                </a:solidFill>
              </a:defRPr>
            </a:lvl2pPr>
            <a:lvl3pPr marL="1234439" indent="-320039">
              <a:spcBef>
                <a:spcPts val="600"/>
              </a:spcBef>
              <a:buFont typeface="Arial"/>
              <a:defRPr sz="2800">
                <a:solidFill>
                  <a:schemeClr val="accent3">
                    <a:lumOff val="44000"/>
                  </a:schemeClr>
                </a:solidFill>
              </a:defRPr>
            </a:lvl3pPr>
            <a:lvl4pPr marL="1727200" indent="-355600">
              <a:spcBef>
                <a:spcPts val="600"/>
              </a:spcBef>
              <a:buFont typeface="Arial"/>
              <a:defRPr sz="2800">
                <a:solidFill>
                  <a:schemeClr val="accent3">
                    <a:lumOff val="44000"/>
                  </a:schemeClr>
                </a:solidFill>
              </a:defRPr>
            </a:lvl4pPr>
            <a:lvl5pPr marL="2184400" indent="-355600">
              <a:spcBef>
                <a:spcPts val="600"/>
              </a:spcBef>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06507449"/>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2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2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4"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25"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314449015"/>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32"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defRPr>
            </a:lvl1pPr>
          </a:lstStyle>
          <a:p>
            <a:r>
              <a:t>Title Text</a:t>
            </a:r>
          </a:p>
        </p:txBody>
      </p:sp>
      <p:sp>
        <p:nvSpPr>
          <p:cNvPr id="1233"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036345961"/>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2_Blank">
    <p:bg>
      <p:bgPr>
        <a:solidFill>
          <a:srgbClr val="000000"/>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97955659"/>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47"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48"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defRPr>
            </a:lvl1pPr>
            <a:lvl2pPr>
              <a:buFont typeface="Arial"/>
              <a:defRPr>
                <a:solidFill>
                  <a:schemeClr val="accent3">
                    <a:lumOff val="44000"/>
                  </a:schemeClr>
                </a:solidFill>
              </a:defRPr>
            </a:lvl2pPr>
            <a:lvl3pPr>
              <a:buFont typeface="Arial"/>
              <a:defRPr>
                <a:solidFill>
                  <a:schemeClr val="accent3">
                    <a:lumOff val="44000"/>
                  </a:schemeClr>
                </a:solidFill>
              </a:defRPr>
            </a:lvl3pPr>
            <a:lvl4pPr>
              <a:buFont typeface="Arial"/>
              <a:defRPr>
                <a:solidFill>
                  <a:schemeClr val="accent3">
                    <a:lumOff val="44000"/>
                  </a:schemeClr>
                </a:solidFill>
              </a:defRPr>
            </a:lvl4pPr>
            <a:lvl5pP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5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58578769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02690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5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0" name="Slide Number"/>
          <p:cNvSpPr txBox="1">
            <a:spLocks noGrp="1"/>
          </p:cNvSpPr>
          <p:nvPr>
            <p:ph type="sldNum" sz="quarter" idx="2"/>
          </p:nvPr>
        </p:nvSpPr>
        <p:spPr>
          <a:xfrm>
            <a:off x="6553200" y="635635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688000307"/>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0000"/>
        </a:solid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12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38128015"/>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276"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7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7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651530535"/>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000000"/>
        </a:solidFill>
        <a:effectLst/>
      </p:bgPr>
    </p:bg>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12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0729998"/>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2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34018552"/>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000000"/>
        </a:solidFill>
        <a:effectLst/>
      </p:bgPr>
    </p:bg>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13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306"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3318544"/>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1314"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75667332"/>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075382412"/>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32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132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33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631395236"/>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13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4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69280800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692562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0000"/>
        </a:solidFill>
        <a:effectLst/>
      </p:bgPr>
    </p:bg>
    <p:spTree>
      <p:nvGrpSpPr>
        <p:cNvPr id="1" name=""/>
        <p:cNvGrpSpPr/>
        <p:nvPr/>
      </p:nvGrpSpPr>
      <p:grpSpPr>
        <a:xfrm>
          <a:off x="0" y="0"/>
          <a:ext cx="0" cy="0"/>
          <a:chOff x="0" y="0"/>
          <a:chExt cx="0" cy="0"/>
        </a:xfrm>
      </p:grpSpPr>
      <p:grpSp>
        <p:nvGrpSpPr>
          <p:cNvPr id="1355" name="Group 2"/>
          <p:cNvGrpSpPr/>
          <p:nvPr/>
        </p:nvGrpSpPr>
        <p:grpSpPr>
          <a:xfrm>
            <a:off x="0" y="3902080"/>
            <a:ext cx="3400426" cy="2949576"/>
            <a:chOff x="0" y="0"/>
            <a:chExt cx="3400425" cy="2949575"/>
          </a:xfrm>
        </p:grpSpPr>
        <p:sp>
          <p:nvSpPr>
            <p:cNvPr id="13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56"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57"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5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13488775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372" name="Group 2"/>
          <p:cNvGrpSpPr/>
          <p:nvPr/>
        </p:nvGrpSpPr>
        <p:grpSpPr>
          <a:xfrm>
            <a:off x="0" y="3902080"/>
            <a:ext cx="3400426" cy="2949576"/>
            <a:chOff x="0" y="0"/>
            <a:chExt cx="3400425" cy="2949575"/>
          </a:xfrm>
        </p:grpSpPr>
        <p:sp>
          <p:nvSpPr>
            <p:cNvPr id="136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6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73"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1374"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7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645354424"/>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389" name="Group 2"/>
          <p:cNvGrpSpPr/>
          <p:nvPr/>
        </p:nvGrpSpPr>
        <p:grpSpPr>
          <a:xfrm>
            <a:off x="0" y="3902080"/>
            <a:ext cx="3400426" cy="2949576"/>
            <a:chOff x="0" y="0"/>
            <a:chExt cx="3400425" cy="2949575"/>
          </a:xfrm>
        </p:grpSpPr>
        <p:sp>
          <p:nvSpPr>
            <p:cNvPr id="138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3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390"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391"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39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68301050"/>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06" name="Group 2"/>
          <p:cNvGrpSpPr/>
          <p:nvPr/>
        </p:nvGrpSpPr>
        <p:grpSpPr>
          <a:xfrm>
            <a:off x="0" y="3902080"/>
            <a:ext cx="3400426" cy="2949576"/>
            <a:chOff x="0" y="0"/>
            <a:chExt cx="3400425" cy="2949575"/>
          </a:xfrm>
        </p:grpSpPr>
        <p:sp>
          <p:nvSpPr>
            <p:cNvPr id="13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07"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08"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09"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41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373767214"/>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24" name="Group 2"/>
          <p:cNvGrpSpPr/>
          <p:nvPr/>
        </p:nvGrpSpPr>
        <p:grpSpPr>
          <a:xfrm>
            <a:off x="0" y="3902080"/>
            <a:ext cx="3400426" cy="2949576"/>
            <a:chOff x="0" y="0"/>
            <a:chExt cx="3400425" cy="2949575"/>
          </a:xfrm>
        </p:grpSpPr>
        <p:sp>
          <p:nvSpPr>
            <p:cNvPr id="141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1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2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25"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2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7764189"/>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4_Blank">
    <p:bg>
      <p:bgPr>
        <a:solidFill>
          <a:srgbClr val="000000"/>
        </a:solidFill>
        <a:effectLst/>
      </p:bgPr>
    </p:bg>
    <p:spTree>
      <p:nvGrpSpPr>
        <p:cNvPr id="1" name=""/>
        <p:cNvGrpSpPr/>
        <p:nvPr/>
      </p:nvGrpSpPr>
      <p:grpSpPr>
        <a:xfrm>
          <a:off x="0" y="0"/>
          <a:ext cx="0" cy="0"/>
          <a:chOff x="0" y="0"/>
          <a:chExt cx="0" cy="0"/>
        </a:xfrm>
      </p:grpSpPr>
      <p:grpSp>
        <p:nvGrpSpPr>
          <p:cNvPr id="1440" name="Group 2"/>
          <p:cNvGrpSpPr/>
          <p:nvPr/>
        </p:nvGrpSpPr>
        <p:grpSpPr>
          <a:xfrm>
            <a:off x="0" y="3902080"/>
            <a:ext cx="3400426" cy="2949576"/>
            <a:chOff x="0" y="0"/>
            <a:chExt cx="3400425" cy="2949575"/>
          </a:xfrm>
        </p:grpSpPr>
        <p:sp>
          <p:nvSpPr>
            <p:cNvPr id="14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4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632158401"/>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55" name="Group 2"/>
          <p:cNvGrpSpPr/>
          <p:nvPr/>
        </p:nvGrpSpPr>
        <p:grpSpPr>
          <a:xfrm>
            <a:off x="0" y="3902080"/>
            <a:ext cx="3400426" cy="2949576"/>
            <a:chOff x="0" y="0"/>
            <a:chExt cx="3400425" cy="2949575"/>
          </a:xfrm>
        </p:grpSpPr>
        <p:sp>
          <p:nvSpPr>
            <p:cNvPr id="14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56"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57"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58"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45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89033774"/>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473" name="Group 2"/>
          <p:cNvGrpSpPr/>
          <p:nvPr/>
        </p:nvGrpSpPr>
        <p:grpSpPr>
          <a:xfrm>
            <a:off x="0" y="3902080"/>
            <a:ext cx="3400426" cy="2949576"/>
            <a:chOff x="0" y="0"/>
            <a:chExt cx="3400425" cy="2949575"/>
          </a:xfrm>
        </p:grpSpPr>
        <p:sp>
          <p:nvSpPr>
            <p:cNvPr id="146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6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74"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14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476"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19603277"/>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grpSp>
        <p:nvGrpSpPr>
          <p:cNvPr id="1491" name="Group 2"/>
          <p:cNvGrpSpPr/>
          <p:nvPr/>
        </p:nvGrpSpPr>
        <p:grpSpPr>
          <a:xfrm>
            <a:off x="0" y="3902080"/>
            <a:ext cx="3400426" cy="2949576"/>
            <a:chOff x="0" y="0"/>
            <a:chExt cx="3400425" cy="2949575"/>
          </a:xfrm>
        </p:grpSpPr>
        <p:sp>
          <p:nvSpPr>
            <p:cNvPr id="14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sp>
          <p:nvSpPr>
            <p:cNvPr id="14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a:p>
          </p:txBody>
        </p:sp>
      </p:grpSp>
      <p:sp>
        <p:nvSpPr>
          <p:cNvPr id="1492"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1493"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81217756"/>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5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365079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9850700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10" name="Title Text"/>
          <p:cNvSpPr txBox="1">
            <a:spLocks noGrp="1"/>
          </p:cNvSpPr>
          <p:nvPr>
            <p:ph type="title"/>
          </p:nvPr>
        </p:nvSpPr>
        <p:spPr>
          <a:prstGeom prst="rect">
            <a:avLst/>
          </a:prstGeom>
        </p:spPr>
        <p:txBody>
          <a:bodyPr/>
          <a:lstStyle/>
          <a:p>
            <a:r>
              <a:t>Title Text</a:t>
            </a:r>
          </a:p>
        </p:txBody>
      </p:sp>
      <p:sp>
        <p:nvSpPr>
          <p:cNvPr id="151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5794622"/>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52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5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2517717"/>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28" name="Title Text"/>
          <p:cNvSpPr txBox="1">
            <a:spLocks noGrp="1"/>
          </p:cNvSpPr>
          <p:nvPr>
            <p:ph type="title"/>
          </p:nvPr>
        </p:nvSpPr>
        <p:spPr>
          <a:prstGeom prst="rect">
            <a:avLst/>
          </a:prstGeom>
        </p:spPr>
        <p:txBody>
          <a:bodyPr/>
          <a:lstStyle/>
          <a:p>
            <a:r>
              <a:t>Title Text</a:t>
            </a:r>
          </a:p>
        </p:txBody>
      </p:sp>
      <p:sp>
        <p:nvSpPr>
          <p:cNvPr id="152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5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7304353"/>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53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53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5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0835270"/>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547" name="Title Text"/>
          <p:cNvSpPr txBox="1">
            <a:spLocks noGrp="1"/>
          </p:cNvSpPr>
          <p:nvPr>
            <p:ph type="title"/>
          </p:nvPr>
        </p:nvSpPr>
        <p:spPr>
          <a:prstGeom prst="rect">
            <a:avLst/>
          </a:prstGeom>
        </p:spPr>
        <p:txBody>
          <a:bodyPr/>
          <a:lstStyle/>
          <a:p>
            <a:r>
              <a:t>Title Text</a:t>
            </a:r>
          </a:p>
        </p:txBody>
      </p:sp>
      <p:sp>
        <p:nvSpPr>
          <p:cNvPr id="15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2390633"/>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5_Blank">
    <p:bg>
      <p:bgPr>
        <a:solidFill>
          <a:schemeClr val="accent3">
            <a:lumOff val="44000"/>
          </a:schemeClr>
        </a:solidFill>
        <a:effectLst/>
      </p:bgPr>
    </p:bg>
    <p:spTree>
      <p:nvGrpSpPr>
        <p:cNvPr id="1" name=""/>
        <p:cNvGrpSpPr/>
        <p:nvPr/>
      </p:nvGrpSpPr>
      <p:grpSpPr>
        <a:xfrm>
          <a:off x="0" y="0"/>
          <a:ext cx="0" cy="0"/>
          <a:chOff x="0" y="0"/>
          <a:chExt cx="0" cy="0"/>
        </a:xfrm>
      </p:grpSpPr>
      <p:sp>
        <p:nvSpPr>
          <p:cNvPr id="1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4196867"/>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6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56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6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2486690"/>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5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5245220"/>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5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82" name="Title Text"/>
          <p:cNvSpPr txBox="1">
            <a:spLocks noGrp="1"/>
          </p:cNvSpPr>
          <p:nvPr>
            <p:ph type="title"/>
          </p:nvPr>
        </p:nvSpPr>
        <p:spPr>
          <a:prstGeom prst="rect">
            <a:avLst/>
          </a:prstGeom>
        </p:spPr>
        <p:txBody>
          <a:bodyPr/>
          <a:lstStyle/>
          <a:p>
            <a:r>
              <a:t>Title Text</a:t>
            </a:r>
          </a:p>
        </p:txBody>
      </p:sp>
      <p:sp>
        <p:nvSpPr>
          <p:cNvPr id="158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8655898"/>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prstGeom prst="rect">
            <a:avLst/>
          </a:prstGeom>
        </p:spPr>
        <p:txBody>
          <a:bodyPr/>
          <a:lstStyle/>
          <a:p>
            <a:r>
              <a:t>Title Text</a:t>
            </a:r>
          </a:p>
        </p:txBody>
      </p:sp>
      <p:sp>
        <p:nvSpPr>
          <p:cNvPr id="159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846475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44900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67380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000000"/>
        </a:solidFill>
        <a:effectLst/>
      </p:bgPr>
    </p:bg>
    <p:spTree>
      <p:nvGrpSpPr>
        <p:cNvPr id="1" name=""/>
        <p:cNvGrpSpPr/>
        <p:nvPr/>
      </p:nvGrpSpPr>
      <p:grpSpPr>
        <a:xfrm>
          <a:off x="0" y="0"/>
          <a:ext cx="0" cy="0"/>
          <a:chOff x="0" y="0"/>
          <a:chExt cx="0" cy="0"/>
        </a:xfrm>
      </p:grpSpPr>
      <p:grpSp>
        <p:nvGrpSpPr>
          <p:cNvPr id="1604" name="Group 2"/>
          <p:cNvGrpSpPr/>
          <p:nvPr/>
        </p:nvGrpSpPr>
        <p:grpSpPr>
          <a:xfrm>
            <a:off x="457200" y="2363751"/>
            <a:ext cx="8153401" cy="1600238"/>
            <a:chOff x="0" y="-37"/>
            <a:chExt cx="8153400" cy="1600237"/>
          </a:xfrm>
        </p:grpSpPr>
        <p:sp>
          <p:nvSpPr>
            <p:cNvPr id="160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0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05"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06"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0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798008956"/>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0000"/>
        </a:solidFill>
        <a:effectLst/>
      </p:bgPr>
    </p:bg>
    <p:spTree>
      <p:nvGrpSpPr>
        <p:cNvPr id="1" name=""/>
        <p:cNvGrpSpPr/>
        <p:nvPr/>
      </p:nvGrpSpPr>
      <p:grpSpPr>
        <a:xfrm>
          <a:off x="0" y="0"/>
          <a:ext cx="0" cy="0"/>
          <a:chOff x="0" y="0"/>
          <a:chExt cx="0" cy="0"/>
        </a:xfrm>
      </p:grpSpPr>
      <p:grpSp>
        <p:nvGrpSpPr>
          <p:cNvPr id="1618" name="Group 2"/>
          <p:cNvGrpSpPr/>
          <p:nvPr/>
        </p:nvGrpSpPr>
        <p:grpSpPr>
          <a:xfrm>
            <a:off x="457200" y="992150"/>
            <a:ext cx="8153401" cy="1600239"/>
            <a:chOff x="0" y="-37"/>
            <a:chExt cx="8153400" cy="1600237"/>
          </a:xfrm>
        </p:grpSpPr>
        <p:sp>
          <p:nvSpPr>
            <p:cNvPr id="161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1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1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20"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21"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9104752"/>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grpSp>
        <p:nvGrpSpPr>
          <p:cNvPr id="1632" name="Group 2"/>
          <p:cNvGrpSpPr/>
          <p:nvPr/>
        </p:nvGrpSpPr>
        <p:grpSpPr>
          <a:xfrm>
            <a:off x="457200" y="992150"/>
            <a:ext cx="8153401" cy="1600239"/>
            <a:chOff x="0" y="-37"/>
            <a:chExt cx="8153400" cy="1600237"/>
          </a:xfrm>
        </p:grpSpPr>
        <p:sp>
          <p:nvSpPr>
            <p:cNvPr id="162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2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3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3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634"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35"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18756358"/>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grpSp>
        <p:nvGrpSpPr>
          <p:cNvPr id="1646" name="Group 2"/>
          <p:cNvGrpSpPr/>
          <p:nvPr/>
        </p:nvGrpSpPr>
        <p:grpSpPr>
          <a:xfrm>
            <a:off x="457200" y="992150"/>
            <a:ext cx="8153401" cy="1600239"/>
            <a:chOff x="0" y="-37"/>
            <a:chExt cx="8153400" cy="1600237"/>
          </a:xfrm>
        </p:grpSpPr>
        <p:sp>
          <p:nvSpPr>
            <p:cNvPr id="164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4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4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48"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4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8907940"/>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grpSp>
        <p:nvGrpSpPr>
          <p:cNvPr id="1660" name="Group 2"/>
          <p:cNvGrpSpPr/>
          <p:nvPr/>
        </p:nvGrpSpPr>
        <p:grpSpPr>
          <a:xfrm>
            <a:off x="457200" y="992150"/>
            <a:ext cx="8153401" cy="1600239"/>
            <a:chOff x="0" y="-37"/>
            <a:chExt cx="8153400" cy="1600237"/>
          </a:xfrm>
        </p:grpSpPr>
        <p:sp>
          <p:nvSpPr>
            <p:cNvPr id="165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5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61"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62"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663"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66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882393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grpSp>
        <p:nvGrpSpPr>
          <p:cNvPr id="1675" name="Group 2"/>
          <p:cNvGrpSpPr/>
          <p:nvPr/>
        </p:nvGrpSpPr>
        <p:grpSpPr>
          <a:xfrm>
            <a:off x="457200" y="992150"/>
            <a:ext cx="8153401" cy="1600239"/>
            <a:chOff x="0" y="-37"/>
            <a:chExt cx="8153400" cy="1600237"/>
          </a:xfrm>
        </p:grpSpPr>
        <p:sp>
          <p:nvSpPr>
            <p:cNvPr id="167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7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7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677"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9178630"/>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6_Blank">
    <p:bg>
      <p:bgPr>
        <a:solidFill>
          <a:srgbClr val="000000"/>
        </a:solidFill>
        <a:effectLst/>
      </p:bgPr>
    </p:bg>
    <p:spTree>
      <p:nvGrpSpPr>
        <p:cNvPr id="1" name=""/>
        <p:cNvGrpSpPr/>
        <p:nvPr/>
      </p:nvGrpSpPr>
      <p:grpSpPr>
        <a:xfrm>
          <a:off x="0" y="0"/>
          <a:ext cx="0" cy="0"/>
          <a:chOff x="0" y="0"/>
          <a:chExt cx="0" cy="0"/>
        </a:xfrm>
      </p:grpSpPr>
      <p:grpSp>
        <p:nvGrpSpPr>
          <p:cNvPr id="1688" name="Group 2"/>
          <p:cNvGrpSpPr/>
          <p:nvPr/>
        </p:nvGrpSpPr>
        <p:grpSpPr>
          <a:xfrm>
            <a:off x="457200" y="992150"/>
            <a:ext cx="8153401" cy="1600239"/>
            <a:chOff x="0" y="-37"/>
            <a:chExt cx="8153400" cy="1600237"/>
          </a:xfrm>
        </p:grpSpPr>
        <p:sp>
          <p:nvSpPr>
            <p:cNvPr id="168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8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68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446468939"/>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grpSp>
        <p:nvGrpSpPr>
          <p:cNvPr id="1700" name="Group 2"/>
          <p:cNvGrpSpPr/>
          <p:nvPr/>
        </p:nvGrpSpPr>
        <p:grpSpPr>
          <a:xfrm>
            <a:off x="457200" y="992150"/>
            <a:ext cx="8153401" cy="1600239"/>
            <a:chOff x="0" y="-37"/>
            <a:chExt cx="8153400" cy="1600237"/>
          </a:xfrm>
        </p:grpSpPr>
        <p:sp>
          <p:nvSpPr>
            <p:cNvPr id="16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6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0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0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0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704"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335836548"/>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grpSp>
        <p:nvGrpSpPr>
          <p:cNvPr id="1715" name="Group 2"/>
          <p:cNvGrpSpPr/>
          <p:nvPr/>
        </p:nvGrpSpPr>
        <p:grpSpPr>
          <a:xfrm>
            <a:off x="457200" y="992150"/>
            <a:ext cx="8153401" cy="1600239"/>
            <a:chOff x="0" y="-37"/>
            <a:chExt cx="8153400" cy="1600237"/>
          </a:xfrm>
        </p:grpSpPr>
        <p:sp>
          <p:nvSpPr>
            <p:cNvPr id="171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1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16"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7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8"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19"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893831540"/>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730" name="Group 2"/>
          <p:cNvGrpSpPr/>
          <p:nvPr/>
        </p:nvGrpSpPr>
        <p:grpSpPr>
          <a:xfrm>
            <a:off x="457200" y="992150"/>
            <a:ext cx="8153401" cy="1600239"/>
            <a:chOff x="0" y="-37"/>
            <a:chExt cx="8153400" cy="1600237"/>
          </a:xfrm>
        </p:grpSpPr>
        <p:sp>
          <p:nvSpPr>
            <p:cNvPr id="172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2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3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32"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29547524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109331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6_Title and 4 Content">
    <p:bg>
      <p:bgPr>
        <a:solidFill>
          <a:srgbClr val="000000"/>
        </a:solidFill>
        <a:effectLst/>
      </p:bgPr>
    </p:bg>
    <p:spTree>
      <p:nvGrpSpPr>
        <p:cNvPr id="1" name=""/>
        <p:cNvGrpSpPr/>
        <p:nvPr/>
      </p:nvGrpSpPr>
      <p:grpSpPr>
        <a:xfrm>
          <a:off x="0" y="0"/>
          <a:ext cx="0" cy="0"/>
          <a:chOff x="0" y="0"/>
          <a:chExt cx="0" cy="0"/>
        </a:xfrm>
      </p:grpSpPr>
      <p:grpSp>
        <p:nvGrpSpPr>
          <p:cNvPr id="1743" name="Group 2"/>
          <p:cNvGrpSpPr/>
          <p:nvPr/>
        </p:nvGrpSpPr>
        <p:grpSpPr>
          <a:xfrm>
            <a:off x="457200" y="992150"/>
            <a:ext cx="8153401" cy="1600239"/>
            <a:chOff x="0" y="-37"/>
            <a:chExt cx="8153400" cy="1600237"/>
          </a:xfrm>
        </p:grpSpPr>
        <p:sp>
          <p:nvSpPr>
            <p:cNvPr id="173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4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4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45"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46"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10101930"/>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0000"/>
        </a:solidFill>
        <a:effectLst/>
      </p:bgPr>
    </p:bg>
    <p:spTree>
      <p:nvGrpSpPr>
        <p:cNvPr id="1" name=""/>
        <p:cNvGrpSpPr/>
        <p:nvPr/>
      </p:nvGrpSpPr>
      <p:grpSpPr>
        <a:xfrm>
          <a:off x="0" y="0"/>
          <a:ext cx="0" cy="0"/>
          <a:chOff x="0" y="0"/>
          <a:chExt cx="0" cy="0"/>
        </a:xfrm>
      </p:grpSpPr>
      <p:grpSp>
        <p:nvGrpSpPr>
          <p:cNvPr id="1757" name="Group 2"/>
          <p:cNvGrpSpPr/>
          <p:nvPr/>
        </p:nvGrpSpPr>
        <p:grpSpPr>
          <a:xfrm>
            <a:off x="457200" y="992150"/>
            <a:ext cx="8153401" cy="1600239"/>
            <a:chOff x="0" y="-37"/>
            <a:chExt cx="8153400" cy="1600237"/>
          </a:xfrm>
        </p:grpSpPr>
        <p:sp>
          <p:nvSpPr>
            <p:cNvPr id="175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5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58"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5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60" name="Slide Number"/>
          <p:cNvSpPr txBox="1">
            <a:spLocks noGrp="1"/>
          </p:cNvSpPr>
          <p:nvPr>
            <p:ph type="sldNum" sz="quarter" idx="2"/>
          </p:nvPr>
        </p:nvSpPr>
        <p:spPr>
          <a:xfrm>
            <a:off x="7284114" y="6324600"/>
            <a:ext cx="443172" cy="437069"/>
          </a:xfrm>
          <a:prstGeom prst="rect">
            <a:avLst/>
          </a:prstGeom>
        </p:spPr>
        <p:txBody>
          <a:bodyPr/>
          <a:lstStyle>
            <a:lvl1pPr algn="ctr">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53805758"/>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000000"/>
        </a:solidFill>
        <a:effectLst/>
      </p:bgPr>
    </p:bg>
    <p:spTree>
      <p:nvGrpSpPr>
        <p:cNvPr id="1" name=""/>
        <p:cNvGrpSpPr/>
        <p:nvPr/>
      </p:nvGrpSpPr>
      <p:grpSpPr>
        <a:xfrm>
          <a:off x="0" y="0"/>
          <a:ext cx="0" cy="0"/>
          <a:chOff x="0" y="0"/>
          <a:chExt cx="0" cy="0"/>
        </a:xfrm>
      </p:grpSpPr>
      <p:grpSp>
        <p:nvGrpSpPr>
          <p:cNvPr id="1771" name="Group 2"/>
          <p:cNvGrpSpPr/>
          <p:nvPr/>
        </p:nvGrpSpPr>
        <p:grpSpPr>
          <a:xfrm>
            <a:off x="457200" y="2363751"/>
            <a:ext cx="8153401" cy="1600238"/>
            <a:chOff x="0" y="-37"/>
            <a:chExt cx="8153400" cy="1600237"/>
          </a:xfrm>
        </p:grpSpPr>
        <p:sp>
          <p:nvSpPr>
            <p:cNvPr id="17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72"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73"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7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913327506"/>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000000"/>
        </a:solidFill>
        <a:effectLst/>
      </p:bgPr>
    </p:bg>
    <p:spTree>
      <p:nvGrpSpPr>
        <p:cNvPr id="1" name=""/>
        <p:cNvGrpSpPr/>
        <p:nvPr/>
      </p:nvGrpSpPr>
      <p:grpSpPr>
        <a:xfrm>
          <a:off x="0" y="0"/>
          <a:ext cx="0" cy="0"/>
          <a:chOff x="0" y="0"/>
          <a:chExt cx="0" cy="0"/>
        </a:xfrm>
      </p:grpSpPr>
      <p:grpSp>
        <p:nvGrpSpPr>
          <p:cNvPr id="1785" name="Group 2"/>
          <p:cNvGrpSpPr/>
          <p:nvPr/>
        </p:nvGrpSpPr>
        <p:grpSpPr>
          <a:xfrm>
            <a:off x="457200" y="992150"/>
            <a:ext cx="8153401" cy="1600239"/>
            <a:chOff x="0" y="-37"/>
            <a:chExt cx="8153400" cy="1600237"/>
          </a:xfrm>
        </p:grpSpPr>
        <p:sp>
          <p:nvSpPr>
            <p:cNvPr id="178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8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78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787"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788"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25827924"/>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0000"/>
        </a:solidFill>
        <a:effectLst/>
      </p:bgPr>
    </p:bg>
    <p:spTree>
      <p:nvGrpSpPr>
        <p:cNvPr id="1" name=""/>
        <p:cNvGrpSpPr/>
        <p:nvPr/>
      </p:nvGrpSpPr>
      <p:grpSpPr>
        <a:xfrm>
          <a:off x="0" y="0"/>
          <a:ext cx="0" cy="0"/>
          <a:chOff x="0" y="0"/>
          <a:chExt cx="0" cy="0"/>
        </a:xfrm>
      </p:grpSpPr>
      <p:grpSp>
        <p:nvGrpSpPr>
          <p:cNvPr id="1799" name="Group 2"/>
          <p:cNvGrpSpPr/>
          <p:nvPr/>
        </p:nvGrpSpPr>
        <p:grpSpPr>
          <a:xfrm>
            <a:off x="457200" y="992150"/>
            <a:ext cx="8153401" cy="1600239"/>
            <a:chOff x="0" y="-37"/>
            <a:chExt cx="8153400" cy="1600237"/>
          </a:xfrm>
        </p:grpSpPr>
        <p:sp>
          <p:nvSpPr>
            <p:cNvPr id="179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79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0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80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315800495"/>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0000"/>
        </a:solidFill>
        <a:effectLst/>
      </p:bgPr>
    </p:bg>
    <p:spTree>
      <p:nvGrpSpPr>
        <p:cNvPr id="1" name=""/>
        <p:cNvGrpSpPr/>
        <p:nvPr/>
      </p:nvGrpSpPr>
      <p:grpSpPr>
        <a:xfrm>
          <a:off x="0" y="0"/>
          <a:ext cx="0" cy="0"/>
          <a:chOff x="0" y="0"/>
          <a:chExt cx="0" cy="0"/>
        </a:xfrm>
      </p:grpSpPr>
      <p:grpSp>
        <p:nvGrpSpPr>
          <p:cNvPr id="1813" name="Group 2"/>
          <p:cNvGrpSpPr/>
          <p:nvPr/>
        </p:nvGrpSpPr>
        <p:grpSpPr>
          <a:xfrm>
            <a:off x="457200" y="992150"/>
            <a:ext cx="8153401" cy="1600239"/>
            <a:chOff x="0" y="-37"/>
            <a:chExt cx="8153400" cy="1600237"/>
          </a:xfrm>
        </p:grpSpPr>
        <p:sp>
          <p:nvSpPr>
            <p:cNvPr id="180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1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1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15"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1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86335436"/>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0000"/>
        </a:solidFill>
        <a:effectLst/>
      </p:bgPr>
    </p:bg>
    <p:spTree>
      <p:nvGrpSpPr>
        <p:cNvPr id="1" name=""/>
        <p:cNvGrpSpPr/>
        <p:nvPr/>
      </p:nvGrpSpPr>
      <p:grpSpPr>
        <a:xfrm>
          <a:off x="0" y="0"/>
          <a:ext cx="0" cy="0"/>
          <a:chOff x="0" y="0"/>
          <a:chExt cx="0" cy="0"/>
        </a:xfrm>
      </p:grpSpPr>
      <p:grpSp>
        <p:nvGrpSpPr>
          <p:cNvPr id="1827" name="Group 2"/>
          <p:cNvGrpSpPr/>
          <p:nvPr/>
        </p:nvGrpSpPr>
        <p:grpSpPr>
          <a:xfrm>
            <a:off x="457200" y="992150"/>
            <a:ext cx="8153401" cy="1600239"/>
            <a:chOff x="0" y="-37"/>
            <a:chExt cx="8153400" cy="1600237"/>
          </a:xfrm>
        </p:grpSpPr>
        <p:sp>
          <p:nvSpPr>
            <p:cNvPr id="182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2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28"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2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3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83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61502584"/>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0000"/>
        </a:solidFill>
        <a:effectLst/>
      </p:bgPr>
    </p:bg>
    <p:spTree>
      <p:nvGrpSpPr>
        <p:cNvPr id="1" name=""/>
        <p:cNvGrpSpPr/>
        <p:nvPr/>
      </p:nvGrpSpPr>
      <p:grpSpPr>
        <a:xfrm>
          <a:off x="0" y="0"/>
          <a:ext cx="0" cy="0"/>
          <a:chOff x="0" y="0"/>
          <a:chExt cx="0" cy="0"/>
        </a:xfrm>
      </p:grpSpPr>
      <p:grpSp>
        <p:nvGrpSpPr>
          <p:cNvPr id="1842" name="Group 2"/>
          <p:cNvGrpSpPr/>
          <p:nvPr/>
        </p:nvGrpSpPr>
        <p:grpSpPr>
          <a:xfrm>
            <a:off x="457200" y="992150"/>
            <a:ext cx="8153401" cy="1600239"/>
            <a:chOff x="0" y="-37"/>
            <a:chExt cx="8153400" cy="1600237"/>
          </a:xfrm>
        </p:grpSpPr>
        <p:sp>
          <p:nvSpPr>
            <p:cNvPr id="18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44"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67457102"/>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7_Blank">
    <p:bg>
      <p:bgPr>
        <a:solidFill>
          <a:srgbClr val="000000"/>
        </a:solidFill>
        <a:effectLst/>
      </p:bgPr>
    </p:bg>
    <p:spTree>
      <p:nvGrpSpPr>
        <p:cNvPr id="1" name=""/>
        <p:cNvGrpSpPr/>
        <p:nvPr/>
      </p:nvGrpSpPr>
      <p:grpSpPr>
        <a:xfrm>
          <a:off x="0" y="0"/>
          <a:ext cx="0" cy="0"/>
          <a:chOff x="0" y="0"/>
          <a:chExt cx="0" cy="0"/>
        </a:xfrm>
      </p:grpSpPr>
      <p:grpSp>
        <p:nvGrpSpPr>
          <p:cNvPr id="1855" name="Group 2"/>
          <p:cNvGrpSpPr/>
          <p:nvPr/>
        </p:nvGrpSpPr>
        <p:grpSpPr>
          <a:xfrm>
            <a:off x="457200" y="992150"/>
            <a:ext cx="8153401" cy="1600239"/>
            <a:chOff x="0" y="-37"/>
            <a:chExt cx="8153400" cy="1600237"/>
          </a:xfrm>
        </p:grpSpPr>
        <p:sp>
          <p:nvSpPr>
            <p:cNvPr id="185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5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5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034255011"/>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0000"/>
        </a:solidFill>
        <a:effectLst/>
      </p:bgPr>
    </p:bg>
    <p:spTree>
      <p:nvGrpSpPr>
        <p:cNvPr id="1" name=""/>
        <p:cNvGrpSpPr/>
        <p:nvPr/>
      </p:nvGrpSpPr>
      <p:grpSpPr>
        <a:xfrm>
          <a:off x="0" y="0"/>
          <a:ext cx="0" cy="0"/>
          <a:chOff x="0" y="0"/>
          <a:chExt cx="0" cy="0"/>
        </a:xfrm>
      </p:grpSpPr>
      <p:grpSp>
        <p:nvGrpSpPr>
          <p:cNvPr id="1867" name="Group 2"/>
          <p:cNvGrpSpPr/>
          <p:nvPr/>
        </p:nvGrpSpPr>
        <p:grpSpPr>
          <a:xfrm>
            <a:off x="457200" y="992150"/>
            <a:ext cx="8153401" cy="1600239"/>
            <a:chOff x="0" y="-37"/>
            <a:chExt cx="8153400" cy="1600237"/>
          </a:xfrm>
        </p:grpSpPr>
        <p:sp>
          <p:nvSpPr>
            <p:cNvPr id="18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6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7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871"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55305618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4601669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0000"/>
        </a:solidFill>
        <a:effectLst/>
      </p:bgPr>
    </p:bg>
    <p:spTree>
      <p:nvGrpSpPr>
        <p:cNvPr id="1" name=""/>
        <p:cNvGrpSpPr/>
        <p:nvPr/>
      </p:nvGrpSpPr>
      <p:grpSpPr>
        <a:xfrm>
          <a:off x="0" y="0"/>
          <a:ext cx="0" cy="0"/>
          <a:chOff x="0" y="0"/>
          <a:chExt cx="0" cy="0"/>
        </a:xfrm>
      </p:grpSpPr>
      <p:grpSp>
        <p:nvGrpSpPr>
          <p:cNvPr id="1882" name="Group 2"/>
          <p:cNvGrpSpPr/>
          <p:nvPr/>
        </p:nvGrpSpPr>
        <p:grpSpPr>
          <a:xfrm>
            <a:off x="457200" y="992150"/>
            <a:ext cx="8153401" cy="1600239"/>
            <a:chOff x="0" y="-37"/>
            <a:chExt cx="8153400" cy="1600237"/>
          </a:xfrm>
        </p:grpSpPr>
        <p:sp>
          <p:nvSpPr>
            <p:cNvPr id="187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7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8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8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88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886"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55745405"/>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grpSp>
        <p:nvGrpSpPr>
          <p:cNvPr id="1897" name="Group 2"/>
          <p:cNvGrpSpPr/>
          <p:nvPr/>
        </p:nvGrpSpPr>
        <p:grpSpPr>
          <a:xfrm>
            <a:off x="457200" y="992150"/>
            <a:ext cx="8153401" cy="1600239"/>
            <a:chOff x="0" y="-37"/>
            <a:chExt cx="8153400" cy="1600237"/>
          </a:xfrm>
        </p:grpSpPr>
        <p:sp>
          <p:nvSpPr>
            <p:cNvPr id="189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89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89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899"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8602647"/>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7_Title and 4 Content">
    <p:bg>
      <p:bgPr>
        <a:solidFill>
          <a:srgbClr val="000000"/>
        </a:solidFill>
        <a:effectLst/>
      </p:bgPr>
    </p:bg>
    <p:spTree>
      <p:nvGrpSpPr>
        <p:cNvPr id="1" name=""/>
        <p:cNvGrpSpPr/>
        <p:nvPr/>
      </p:nvGrpSpPr>
      <p:grpSpPr>
        <a:xfrm>
          <a:off x="0" y="0"/>
          <a:ext cx="0" cy="0"/>
          <a:chOff x="0" y="0"/>
          <a:chExt cx="0" cy="0"/>
        </a:xfrm>
      </p:grpSpPr>
      <p:grpSp>
        <p:nvGrpSpPr>
          <p:cNvPr id="1910" name="Group 2"/>
          <p:cNvGrpSpPr/>
          <p:nvPr/>
        </p:nvGrpSpPr>
        <p:grpSpPr>
          <a:xfrm>
            <a:off x="457200" y="992150"/>
            <a:ext cx="8153401" cy="1600239"/>
            <a:chOff x="0" y="-37"/>
            <a:chExt cx="8153400" cy="1600237"/>
          </a:xfrm>
        </p:grpSpPr>
        <p:sp>
          <p:nvSpPr>
            <p:cNvPr id="19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12"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13"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607940666"/>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000000"/>
        </a:solidFill>
        <a:effectLst/>
      </p:bgPr>
    </p:bg>
    <p:spTree>
      <p:nvGrpSpPr>
        <p:cNvPr id="1" name=""/>
        <p:cNvGrpSpPr/>
        <p:nvPr/>
      </p:nvGrpSpPr>
      <p:grpSpPr>
        <a:xfrm>
          <a:off x="0" y="0"/>
          <a:ext cx="0" cy="0"/>
          <a:chOff x="0" y="0"/>
          <a:chExt cx="0" cy="0"/>
        </a:xfrm>
      </p:grpSpPr>
      <p:grpSp>
        <p:nvGrpSpPr>
          <p:cNvPr id="1924" name="Group 2"/>
          <p:cNvGrpSpPr/>
          <p:nvPr/>
        </p:nvGrpSpPr>
        <p:grpSpPr>
          <a:xfrm>
            <a:off x="457200" y="992150"/>
            <a:ext cx="8153401" cy="1600239"/>
            <a:chOff x="0" y="-37"/>
            <a:chExt cx="8153400" cy="1600237"/>
          </a:xfrm>
        </p:grpSpPr>
        <p:sp>
          <p:nvSpPr>
            <p:cNvPr id="19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9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925"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926"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927" name="Slide Number"/>
          <p:cNvSpPr txBox="1">
            <a:spLocks noGrp="1"/>
          </p:cNvSpPr>
          <p:nvPr>
            <p:ph type="sldNum" sz="quarter" idx="2"/>
          </p:nvPr>
        </p:nvSpPr>
        <p:spPr>
          <a:xfrm>
            <a:off x="6553200" y="6324600"/>
            <a:ext cx="358413" cy="350662"/>
          </a:xfrm>
          <a:prstGeom prst="rect">
            <a:avLst/>
          </a:prstGeom>
        </p:spPr>
        <p:txBody>
          <a:bodyPr/>
          <a:lstStyle>
            <a:lvl1pPr algn="l">
              <a:defRPr sz="18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08465733"/>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000000"/>
        </a:solidFill>
        <a:effectLst/>
      </p:bgPr>
    </p:bg>
    <p:spTree>
      <p:nvGrpSpPr>
        <p:cNvPr id="1" name=""/>
        <p:cNvGrpSpPr/>
        <p:nvPr/>
      </p:nvGrpSpPr>
      <p:grpSpPr>
        <a:xfrm>
          <a:off x="0" y="0"/>
          <a:ext cx="0" cy="0"/>
          <a:chOff x="0" y="0"/>
          <a:chExt cx="0" cy="0"/>
        </a:xfrm>
      </p:grpSpPr>
      <p:sp>
        <p:nvSpPr>
          <p:cNvPr id="193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93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3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435277294"/>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000000"/>
        </a:solidFill>
        <a:effectLst/>
      </p:bgPr>
    </p:bg>
    <p:spTree>
      <p:nvGrpSpPr>
        <p:cNvPr id="1" name=""/>
        <p:cNvGrpSpPr/>
        <p:nvPr/>
      </p:nvGrpSpPr>
      <p:grpSpPr>
        <a:xfrm>
          <a:off x="0" y="0"/>
          <a:ext cx="0" cy="0"/>
          <a:chOff x="0" y="0"/>
          <a:chExt cx="0" cy="0"/>
        </a:xfrm>
      </p:grpSpPr>
      <p:sp>
        <p:nvSpPr>
          <p:cNvPr id="1943"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44"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45"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90006269"/>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000000"/>
        </a:solidFill>
        <a:effectLst/>
      </p:bgPr>
    </p:bg>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9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54"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233830554"/>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000000"/>
        </a:soli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6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6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414687969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000000"/>
        </a:solidFill>
        <a:effectLst/>
      </p:bgPr>
    </p:bg>
    <p:spTree>
      <p:nvGrpSpPr>
        <p:cNvPr id="1" name=""/>
        <p:cNvGrpSpPr/>
        <p:nvPr/>
      </p:nvGrpSpPr>
      <p:grpSpPr>
        <a:xfrm>
          <a:off x="0" y="0"/>
          <a:ext cx="0" cy="0"/>
          <a:chOff x="0" y="0"/>
          <a:chExt cx="0" cy="0"/>
        </a:xfrm>
      </p:grpSpPr>
      <p:sp>
        <p:nvSpPr>
          <p:cNvPr id="19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9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7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973"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272270182"/>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000000"/>
        </a:solidFill>
        <a:effectLst/>
      </p:bgPr>
    </p:bg>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981"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06311987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2104303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sp>
        <p:nvSpPr>
          <p:cNvPr id="198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2603879463"/>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000000"/>
        </a:solidFill>
        <a:effectLst/>
      </p:bgPr>
    </p:bg>
    <p:spTree>
      <p:nvGrpSpPr>
        <p:cNvPr id="1" name=""/>
        <p:cNvGrpSpPr/>
        <p:nvPr/>
      </p:nvGrpSpPr>
      <p:grpSpPr>
        <a:xfrm>
          <a:off x="0" y="0"/>
          <a:ext cx="0" cy="0"/>
          <a:chOff x="0" y="0"/>
          <a:chExt cx="0" cy="0"/>
        </a:xfrm>
      </p:grpSpPr>
      <p:sp>
        <p:nvSpPr>
          <p:cNvPr id="199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99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99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99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820088041"/>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00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0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08"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1875719971"/>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2015"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016" name="Slide Number"/>
          <p:cNvSpPr txBox="1">
            <a:spLocks noGrp="1"/>
          </p:cNvSpPr>
          <p:nvPr>
            <p:ph type="sldNum" sz="quarter" idx="2"/>
          </p:nvPr>
        </p:nvSpPr>
        <p:spPr>
          <a:xfrm>
            <a:off x="6553200" y="6248400"/>
            <a:ext cx="358413" cy="350662"/>
          </a:xfrm>
          <a:prstGeom prst="rect">
            <a:avLst/>
          </a:prstGeom>
        </p:spPr>
        <p:txBody>
          <a:bodyPr/>
          <a:lstStyle>
            <a:lvl1pPr algn="l">
              <a:defRPr sz="1800"/>
            </a:lvl1pPr>
          </a:lstStyle>
          <a:p>
            <a:fld id="{86CB4B4D-7CA3-9044-876B-883B54F8677D}" type="slidenum">
              <a:t>‹#›</a:t>
            </a:fld>
            <a:endParaRPr/>
          </a:p>
        </p:txBody>
      </p:sp>
    </p:spTree>
    <p:extLst>
      <p:ext uri="{BB962C8B-B14F-4D97-AF65-F5344CB8AC3E}">
        <p14:creationId xmlns:p14="http://schemas.microsoft.com/office/powerpoint/2010/main" val="3927618514"/>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9_Blank">
    <p:bg>
      <p:bgPr>
        <a:solidFill>
          <a:schemeClr val="accent3">
            <a:lumOff val="44000"/>
          </a:schemeClr>
        </a:solidFill>
        <a:effectLst/>
      </p:bgPr>
    </p:bg>
    <p:spTree>
      <p:nvGrpSpPr>
        <p:cNvPr id="1" name=""/>
        <p:cNvGrpSpPr/>
        <p:nvPr/>
      </p:nvGrpSpPr>
      <p:grpSpPr>
        <a:xfrm>
          <a:off x="0" y="0"/>
          <a:ext cx="0" cy="0"/>
          <a:chOff x="0" y="0"/>
          <a:chExt cx="0" cy="0"/>
        </a:xfrm>
      </p:grpSpPr>
      <p:sp>
        <p:nvSpPr>
          <p:cNvPr id="202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085981213"/>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23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30"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31"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32"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033"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34"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035"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36"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37"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43" name="Group 15"/>
          <p:cNvGrpSpPr/>
          <p:nvPr/>
        </p:nvGrpSpPr>
        <p:grpSpPr>
          <a:xfrm>
            <a:off x="134938" y="209550"/>
            <a:ext cx="2806700" cy="842963"/>
            <a:chOff x="0" y="0"/>
            <a:chExt cx="2806699" cy="842962"/>
          </a:xfrm>
        </p:grpSpPr>
        <p:sp>
          <p:nvSpPr>
            <p:cNvPr id="2038"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39"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0"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1"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2"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49" name="Group 21"/>
          <p:cNvGrpSpPr/>
          <p:nvPr/>
        </p:nvGrpSpPr>
        <p:grpSpPr>
          <a:xfrm>
            <a:off x="6243637" y="222250"/>
            <a:ext cx="2794001" cy="865188"/>
            <a:chOff x="0" y="0"/>
            <a:chExt cx="2793999" cy="865187"/>
          </a:xfrm>
        </p:grpSpPr>
        <p:sp>
          <p:nvSpPr>
            <p:cNvPr id="2044"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5"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6"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7"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48"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50"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5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52"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7249710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21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59"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60"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61"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62"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63"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64"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65"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66"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072" name="Group 15"/>
          <p:cNvGrpSpPr/>
          <p:nvPr/>
        </p:nvGrpSpPr>
        <p:grpSpPr>
          <a:xfrm>
            <a:off x="63500" y="153987"/>
            <a:ext cx="3433763" cy="519114"/>
            <a:chOff x="0" y="0"/>
            <a:chExt cx="3433762" cy="519112"/>
          </a:xfrm>
        </p:grpSpPr>
        <p:sp>
          <p:nvSpPr>
            <p:cNvPr id="2067"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8"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69"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0"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1"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078" name="Group 21"/>
          <p:cNvGrpSpPr/>
          <p:nvPr/>
        </p:nvGrpSpPr>
        <p:grpSpPr>
          <a:xfrm>
            <a:off x="5646737" y="153987"/>
            <a:ext cx="3433764" cy="550864"/>
            <a:chOff x="0" y="0"/>
            <a:chExt cx="3433762" cy="550862"/>
          </a:xfrm>
        </p:grpSpPr>
        <p:sp>
          <p:nvSpPr>
            <p:cNvPr id="2073"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4"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5"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6"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77"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079"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080"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133812177"/>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8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8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08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09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09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09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09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09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09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01" name="Group 15"/>
          <p:cNvGrpSpPr/>
          <p:nvPr/>
        </p:nvGrpSpPr>
        <p:grpSpPr>
          <a:xfrm>
            <a:off x="63500" y="153987"/>
            <a:ext cx="3433763" cy="519114"/>
            <a:chOff x="0" y="0"/>
            <a:chExt cx="3433762" cy="519112"/>
          </a:xfrm>
        </p:grpSpPr>
        <p:sp>
          <p:nvSpPr>
            <p:cNvPr id="209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09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07" name="Group 21"/>
          <p:cNvGrpSpPr/>
          <p:nvPr/>
        </p:nvGrpSpPr>
        <p:grpSpPr>
          <a:xfrm>
            <a:off x="5646737" y="153987"/>
            <a:ext cx="3433764" cy="550864"/>
            <a:chOff x="0" y="0"/>
            <a:chExt cx="3433762" cy="550862"/>
          </a:xfrm>
        </p:grpSpPr>
        <p:sp>
          <p:nvSpPr>
            <p:cNvPr id="210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0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0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109"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1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90608771"/>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8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17"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18"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19"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20"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21"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22"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23"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24"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30" name="Group 15"/>
          <p:cNvGrpSpPr/>
          <p:nvPr/>
        </p:nvGrpSpPr>
        <p:grpSpPr>
          <a:xfrm>
            <a:off x="63500" y="153987"/>
            <a:ext cx="3433763" cy="519114"/>
            <a:chOff x="0" y="0"/>
            <a:chExt cx="3433762" cy="519112"/>
          </a:xfrm>
        </p:grpSpPr>
        <p:sp>
          <p:nvSpPr>
            <p:cNvPr id="2125"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6"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7"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8"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29"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36" name="Group 21"/>
          <p:cNvGrpSpPr/>
          <p:nvPr/>
        </p:nvGrpSpPr>
        <p:grpSpPr>
          <a:xfrm>
            <a:off x="5646737" y="153987"/>
            <a:ext cx="3433764" cy="550864"/>
            <a:chOff x="0" y="0"/>
            <a:chExt cx="3433762" cy="550862"/>
          </a:xfrm>
        </p:grpSpPr>
        <p:sp>
          <p:nvSpPr>
            <p:cNvPr id="2131"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2"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3"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4"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35"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37"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38"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7079298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8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59" name="Group 15"/>
          <p:cNvGrpSpPr/>
          <p:nvPr/>
        </p:nvGrpSpPr>
        <p:grpSpPr>
          <a:xfrm>
            <a:off x="63500" y="153987"/>
            <a:ext cx="3433763" cy="519114"/>
            <a:chOff x="0" y="0"/>
            <a:chExt cx="3433762" cy="519112"/>
          </a:xfrm>
        </p:grpSpPr>
        <p:sp>
          <p:nvSpPr>
            <p:cNvPr id="21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65" name="Group 21"/>
          <p:cNvGrpSpPr/>
          <p:nvPr/>
        </p:nvGrpSpPr>
        <p:grpSpPr>
          <a:xfrm>
            <a:off x="5646737" y="153987"/>
            <a:ext cx="3433764" cy="550864"/>
            <a:chOff x="0" y="0"/>
            <a:chExt cx="3433762" cy="550862"/>
          </a:xfrm>
        </p:grpSpPr>
        <p:sp>
          <p:nvSpPr>
            <p:cNvPr id="21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6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67"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168"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16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32691007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8448252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7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17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17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17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18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18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18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18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189" name="Group 15"/>
          <p:cNvGrpSpPr/>
          <p:nvPr/>
        </p:nvGrpSpPr>
        <p:grpSpPr>
          <a:xfrm>
            <a:off x="63500" y="153987"/>
            <a:ext cx="3433763" cy="519114"/>
            <a:chOff x="0" y="0"/>
            <a:chExt cx="3433762" cy="519112"/>
          </a:xfrm>
        </p:grpSpPr>
        <p:sp>
          <p:nvSpPr>
            <p:cNvPr id="218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8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195" name="Group 21"/>
          <p:cNvGrpSpPr/>
          <p:nvPr/>
        </p:nvGrpSpPr>
        <p:grpSpPr>
          <a:xfrm>
            <a:off x="5646737" y="153987"/>
            <a:ext cx="3433764" cy="550864"/>
            <a:chOff x="0" y="0"/>
            <a:chExt cx="3433762" cy="550862"/>
          </a:xfrm>
        </p:grpSpPr>
        <p:sp>
          <p:nvSpPr>
            <p:cNvPr id="219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19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19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1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93701186"/>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20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17" name="Group 15"/>
          <p:cNvGrpSpPr/>
          <p:nvPr/>
        </p:nvGrpSpPr>
        <p:grpSpPr>
          <a:xfrm>
            <a:off x="63500" y="153987"/>
            <a:ext cx="3433763" cy="519114"/>
            <a:chOff x="0" y="0"/>
            <a:chExt cx="3433762" cy="519112"/>
          </a:xfrm>
        </p:grpSpPr>
        <p:sp>
          <p:nvSpPr>
            <p:cNvPr id="22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23" name="Group 21"/>
          <p:cNvGrpSpPr/>
          <p:nvPr/>
        </p:nvGrpSpPr>
        <p:grpSpPr>
          <a:xfrm>
            <a:off x="5646737" y="153987"/>
            <a:ext cx="3433764" cy="550864"/>
            <a:chOff x="0" y="0"/>
            <a:chExt cx="3433762" cy="550862"/>
          </a:xfrm>
        </p:grpSpPr>
        <p:sp>
          <p:nvSpPr>
            <p:cNvPr id="22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2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747966716"/>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8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3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3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3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3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3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3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3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3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44" name="Group 15"/>
          <p:cNvGrpSpPr/>
          <p:nvPr/>
        </p:nvGrpSpPr>
        <p:grpSpPr>
          <a:xfrm>
            <a:off x="63500" y="153987"/>
            <a:ext cx="3433763" cy="519114"/>
            <a:chOff x="0" y="0"/>
            <a:chExt cx="3433762" cy="519112"/>
          </a:xfrm>
        </p:grpSpPr>
        <p:sp>
          <p:nvSpPr>
            <p:cNvPr id="223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50" name="Group 21"/>
          <p:cNvGrpSpPr/>
          <p:nvPr/>
        </p:nvGrpSpPr>
        <p:grpSpPr>
          <a:xfrm>
            <a:off x="5646737" y="153987"/>
            <a:ext cx="3433764" cy="550864"/>
            <a:chOff x="0" y="0"/>
            <a:chExt cx="3433762" cy="550862"/>
          </a:xfrm>
        </p:grpSpPr>
        <p:sp>
          <p:nvSpPr>
            <p:cNvPr id="224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4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5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5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5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25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536239389"/>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8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6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6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6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6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6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6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6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6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274" name="Group 15"/>
          <p:cNvGrpSpPr/>
          <p:nvPr/>
        </p:nvGrpSpPr>
        <p:grpSpPr>
          <a:xfrm>
            <a:off x="63500" y="153987"/>
            <a:ext cx="3433763" cy="519114"/>
            <a:chOff x="0" y="0"/>
            <a:chExt cx="3433762" cy="519112"/>
          </a:xfrm>
        </p:grpSpPr>
        <p:sp>
          <p:nvSpPr>
            <p:cNvPr id="226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280" name="Group 21"/>
          <p:cNvGrpSpPr/>
          <p:nvPr/>
        </p:nvGrpSpPr>
        <p:grpSpPr>
          <a:xfrm>
            <a:off x="5646737" y="153987"/>
            <a:ext cx="3433764" cy="550864"/>
            <a:chOff x="0" y="0"/>
            <a:chExt cx="3433762" cy="550862"/>
          </a:xfrm>
        </p:grpSpPr>
        <p:sp>
          <p:nvSpPr>
            <p:cNvPr id="227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27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28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2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83"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893994465"/>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24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2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2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2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2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2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2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2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304" name="Group 15"/>
          <p:cNvGrpSpPr/>
          <p:nvPr/>
        </p:nvGrpSpPr>
        <p:grpSpPr>
          <a:xfrm>
            <a:off x="63500" y="153987"/>
            <a:ext cx="3433763" cy="519114"/>
            <a:chOff x="0" y="0"/>
            <a:chExt cx="3433762" cy="519112"/>
          </a:xfrm>
        </p:grpSpPr>
        <p:sp>
          <p:nvSpPr>
            <p:cNvPr id="22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310" name="Group 21"/>
          <p:cNvGrpSpPr/>
          <p:nvPr/>
        </p:nvGrpSpPr>
        <p:grpSpPr>
          <a:xfrm>
            <a:off x="5646737" y="153987"/>
            <a:ext cx="3433764" cy="550864"/>
            <a:chOff x="0" y="0"/>
            <a:chExt cx="3433762" cy="550862"/>
          </a:xfrm>
        </p:grpSpPr>
        <p:sp>
          <p:nvSpPr>
            <p:cNvPr id="23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3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311"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312"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313"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734773025"/>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232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1730298909"/>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_Blank 0">
    <p:bg>
      <p:bgPr>
        <a:solidFill>
          <a:srgbClr val="000000"/>
        </a:solidFill>
        <a:effectLst/>
      </p:bgPr>
    </p:bg>
    <p:spTree>
      <p:nvGrpSpPr>
        <p:cNvPr id="1" name=""/>
        <p:cNvGrpSpPr/>
        <p:nvPr/>
      </p:nvGrpSpPr>
      <p:grpSpPr>
        <a:xfrm>
          <a:off x="0" y="0"/>
          <a:ext cx="0" cy="0"/>
          <a:chOff x="0" y="0"/>
          <a:chExt cx="0" cy="0"/>
        </a:xfrm>
      </p:grpSpPr>
      <p:sp>
        <p:nvSpPr>
          <p:cNvPr id="232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1583991396"/>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1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3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lvl1pPr>
          </a:lstStyle>
          <a:p>
            <a:r>
              <a:t>Title Text</a:t>
            </a:r>
          </a:p>
        </p:txBody>
      </p:sp>
      <p:sp>
        <p:nvSpPr>
          <p:cNvPr id="233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866322417"/>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2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34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3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6399231"/>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2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51" name="Title Text"/>
          <p:cNvSpPr txBox="1">
            <a:spLocks noGrp="1"/>
          </p:cNvSpPr>
          <p:nvPr>
            <p:ph type="title"/>
          </p:nvPr>
        </p:nvSpPr>
        <p:spPr>
          <a:prstGeom prst="rect">
            <a:avLst/>
          </a:prstGeom>
        </p:spPr>
        <p:txBody>
          <a:bodyPr/>
          <a:lstStyle/>
          <a:p>
            <a:r>
              <a:t>Title Text</a:t>
            </a:r>
          </a:p>
        </p:txBody>
      </p:sp>
      <p:sp>
        <p:nvSpPr>
          <p:cNvPr id="2352"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3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193027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5979901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6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3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0883733"/>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69" name="Title Text"/>
          <p:cNvSpPr txBox="1">
            <a:spLocks noGrp="1"/>
          </p:cNvSpPr>
          <p:nvPr>
            <p:ph type="title"/>
          </p:nvPr>
        </p:nvSpPr>
        <p:spPr>
          <a:prstGeom prst="rect">
            <a:avLst/>
          </a:prstGeom>
        </p:spPr>
        <p:txBody>
          <a:bodyPr/>
          <a:lstStyle/>
          <a:p>
            <a:r>
              <a:t>Title Text</a:t>
            </a:r>
          </a:p>
        </p:txBody>
      </p:sp>
      <p:sp>
        <p:nvSpPr>
          <p:cNvPr id="23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3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9023585"/>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37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3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798240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a:lstStyle/>
          <a:p>
            <a:r>
              <a:t>Title Text</a:t>
            </a:r>
          </a:p>
        </p:txBody>
      </p:sp>
      <p:sp>
        <p:nvSpPr>
          <p:cNvPr id="2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9487598"/>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23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926264"/>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40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0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5407650"/>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1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41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6565897"/>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000000"/>
        </a:solidFill>
        <a:effectLst/>
      </p:bgPr>
    </p:bg>
    <p:spTree>
      <p:nvGrpSpPr>
        <p:cNvPr id="1" name=""/>
        <p:cNvGrpSpPr/>
        <p:nvPr/>
      </p:nvGrpSpPr>
      <p:grpSpPr>
        <a:xfrm>
          <a:off x="0" y="0"/>
          <a:ext cx="0" cy="0"/>
          <a:chOff x="0" y="0"/>
          <a:chExt cx="0" cy="0"/>
        </a:xfrm>
      </p:grpSpPr>
      <p:sp>
        <p:nvSpPr>
          <p:cNvPr id="2423"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24"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solidFill>
                  <a:schemeClr val="accent3">
                    <a:lumOff val="44000"/>
                  </a:schemeClr>
                </a:solidFill>
              </a:defRPr>
            </a:lvl1pPr>
            <a:lvl2pPr marL="0" indent="457200" algn="ctr" defTabSz="449262">
              <a:lnSpc>
                <a:spcPct val="95000"/>
              </a:lnSpc>
              <a:spcBef>
                <a:spcPts val="800"/>
              </a:spcBef>
              <a:buSzTx/>
              <a:buNone/>
              <a:defRPr>
                <a:solidFill>
                  <a:schemeClr val="accent3">
                    <a:lumOff val="44000"/>
                  </a:schemeClr>
                </a:solidFill>
              </a:defRPr>
            </a:lvl2pPr>
            <a:lvl3pPr marL="0" indent="914400" algn="ctr" defTabSz="449262">
              <a:lnSpc>
                <a:spcPct val="95000"/>
              </a:lnSpc>
              <a:spcBef>
                <a:spcPts val="800"/>
              </a:spcBef>
              <a:buSzTx/>
              <a:buNone/>
              <a:defRPr>
                <a:solidFill>
                  <a:schemeClr val="accent3">
                    <a:lumOff val="44000"/>
                  </a:schemeClr>
                </a:solidFill>
              </a:defRPr>
            </a:lvl3pPr>
            <a:lvl4pPr marL="0" indent="1371600" algn="ctr" defTabSz="449262">
              <a:lnSpc>
                <a:spcPct val="95000"/>
              </a:lnSpc>
              <a:spcBef>
                <a:spcPts val="800"/>
              </a:spcBef>
              <a:buSzTx/>
              <a:buNone/>
              <a:defRPr>
                <a:solidFill>
                  <a:schemeClr val="accent3">
                    <a:lumOff val="44000"/>
                  </a:schemeClr>
                </a:solidFill>
              </a:defRPr>
            </a:lvl4pPr>
            <a:lvl5pPr marL="0" indent="1828800" algn="ctr" defTabSz="449262">
              <a:lnSpc>
                <a:spcPct val="95000"/>
              </a:lnSpc>
              <a:spcBef>
                <a:spcPts val="800"/>
              </a:spcBef>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25"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56166333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000000"/>
        </a:solidFill>
        <a:effectLst/>
      </p:bgPr>
    </p:bg>
    <p:spTree>
      <p:nvGrpSpPr>
        <p:cNvPr id="1" name=""/>
        <p:cNvGrpSpPr/>
        <p:nvPr/>
      </p:nvGrpSpPr>
      <p:grpSpPr>
        <a:xfrm>
          <a:off x="0" y="0"/>
          <a:ext cx="0" cy="0"/>
          <a:chOff x="0" y="0"/>
          <a:chExt cx="0" cy="0"/>
        </a:xfrm>
      </p:grpSpPr>
      <p:sp>
        <p:nvSpPr>
          <p:cNvPr id="2432"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33"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1455368643"/>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000000"/>
        </a:solidFill>
        <a:effectLst/>
      </p:bgPr>
    </p:bg>
    <p:spTree>
      <p:nvGrpSpPr>
        <p:cNvPr id="1" name=""/>
        <p:cNvGrpSpPr/>
        <p:nvPr/>
      </p:nvGrpSpPr>
      <p:grpSpPr>
        <a:xfrm>
          <a:off x="0" y="0"/>
          <a:ext cx="0" cy="0"/>
          <a:chOff x="0" y="0"/>
          <a:chExt cx="0" cy="0"/>
        </a:xfrm>
      </p:grpSpPr>
      <p:sp>
        <p:nvSpPr>
          <p:cNvPr id="2441"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solidFill>
                  <a:schemeClr val="accent3">
                    <a:lumOff val="44000"/>
                  </a:schemeClr>
                </a:solidFill>
              </a:defRPr>
            </a:lvl1pPr>
          </a:lstStyle>
          <a:p>
            <a:r>
              <a:t>Title Text</a:t>
            </a:r>
          </a:p>
        </p:txBody>
      </p:sp>
      <p:sp>
        <p:nvSpPr>
          <p:cNvPr id="2442"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solidFill>
                  <a:schemeClr val="accent3">
                    <a:lumOff val="44000"/>
                  </a:schemeClr>
                </a:solidFill>
              </a:defRPr>
            </a:lvl1pPr>
            <a:lvl2pPr marL="0" indent="457200" defTabSz="449262">
              <a:lnSpc>
                <a:spcPct val="95000"/>
              </a:lnSpc>
              <a:spcBef>
                <a:spcPts val="800"/>
              </a:spcBef>
              <a:buSzTx/>
              <a:buNone/>
              <a:defRPr sz="2000">
                <a:solidFill>
                  <a:schemeClr val="accent3">
                    <a:lumOff val="44000"/>
                  </a:schemeClr>
                </a:solidFill>
              </a:defRPr>
            </a:lvl2pPr>
            <a:lvl3pPr marL="0" indent="914400" defTabSz="449262">
              <a:lnSpc>
                <a:spcPct val="95000"/>
              </a:lnSpc>
              <a:spcBef>
                <a:spcPts val="800"/>
              </a:spcBef>
              <a:buSzTx/>
              <a:buNone/>
              <a:defRPr sz="2000">
                <a:solidFill>
                  <a:schemeClr val="accent3">
                    <a:lumOff val="44000"/>
                  </a:schemeClr>
                </a:solidFill>
              </a:defRPr>
            </a:lvl3pPr>
            <a:lvl4pPr marL="0" indent="1371600" defTabSz="449262">
              <a:lnSpc>
                <a:spcPct val="95000"/>
              </a:lnSpc>
              <a:spcBef>
                <a:spcPts val="800"/>
              </a:spcBef>
              <a:buSzTx/>
              <a:buNone/>
              <a:defRPr sz="2000">
                <a:solidFill>
                  <a:schemeClr val="accent3">
                    <a:lumOff val="44000"/>
                  </a:schemeClr>
                </a:solidFill>
              </a:defRPr>
            </a:lvl4pPr>
            <a:lvl5pPr marL="0" indent="1828800" defTabSz="449262">
              <a:lnSpc>
                <a:spcPct val="95000"/>
              </a:lnSpc>
              <a:spcBef>
                <a:spcPts val="8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85296096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175346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000000"/>
        </a:solidFill>
        <a:effectLst/>
      </p:bgPr>
    </p:bg>
    <p:spTree>
      <p:nvGrpSpPr>
        <p:cNvPr id="1" name=""/>
        <p:cNvGrpSpPr/>
        <p:nvPr/>
      </p:nvGrpSpPr>
      <p:grpSpPr>
        <a:xfrm>
          <a:off x="0" y="0"/>
          <a:ext cx="0" cy="0"/>
          <a:chOff x="0" y="0"/>
          <a:chExt cx="0" cy="0"/>
        </a:xfrm>
      </p:grpSpPr>
      <p:sp>
        <p:nvSpPr>
          <p:cNvPr id="2450"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51"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solidFill>
                  <a:schemeClr val="accent3">
                    <a:lumOff val="44000"/>
                  </a:schemeClr>
                </a:solidFill>
              </a:defRPr>
            </a:lvl1pPr>
            <a:lvl2pPr marL="788723" indent="-331523" defTabSz="449262">
              <a:lnSpc>
                <a:spcPct val="95000"/>
              </a:lnSpc>
              <a:spcBef>
                <a:spcPts val="800"/>
              </a:spcBef>
              <a:buClr>
                <a:srgbClr val="000000"/>
              </a:buClr>
              <a:buFont typeface="Arial"/>
              <a:defRPr sz="2800">
                <a:solidFill>
                  <a:schemeClr val="accent3">
                    <a:lumOff val="44000"/>
                  </a:schemeClr>
                </a:solidFill>
              </a:defRPr>
            </a:lvl2pPr>
            <a:lvl3pPr marL="1234439" indent="-320039" defTabSz="449262">
              <a:lnSpc>
                <a:spcPct val="95000"/>
              </a:lnSpc>
              <a:spcBef>
                <a:spcPts val="800"/>
              </a:spcBef>
              <a:buClr>
                <a:srgbClr val="000000"/>
              </a:buClr>
              <a:buFont typeface="Arial"/>
              <a:defRPr sz="2800">
                <a:solidFill>
                  <a:schemeClr val="accent3">
                    <a:lumOff val="44000"/>
                  </a:schemeClr>
                </a:solidFill>
              </a:defRPr>
            </a:lvl3pPr>
            <a:lvl4pPr marL="1727200" indent="-355600" defTabSz="449262">
              <a:lnSpc>
                <a:spcPct val="95000"/>
              </a:lnSpc>
              <a:spcBef>
                <a:spcPts val="800"/>
              </a:spcBef>
              <a:buClr>
                <a:srgbClr val="000000"/>
              </a:buClr>
              <a:buFont typeface="Arial"/>
              <a:defRPr sz="2800">
                <a:solidFill>
                  <a:schemeClr val="accent3">
                    <a:lumOff val="44000"/>
                  </a:schemeClr>
                </a:solidFill>
              </a:defRPr>
            </a:lvl4pPr>
            <a:lvl5pPr marL="2184400" indent="-355600" defTabSz="449262">
              <a:lnSpc>
                <a:spcPct val="95000"/>
              </a:lnSpc>
              <a:spcBef>
                <a:spcPts val="800"/>
              </a:spcBef>
              <a:buClr>
                <a:srgbClr val="000000"/>
              </a:buClr>
              <a:buFont typeface="Arial"/>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91019986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000000"/>
        </a:solidFill>
        <a:effectLst/>
      </p:bgPr>
    </p:bg>
    <p:spTree>
      <p:nvGrpSpPr>
        <p:cNvPr id="1" name=""/>
        <p:cNvGrpSpPr/>
        <p:nvPr/>
      </p:nvGrpSpPr>
      <p:grpSpPr>
        <a:xfrm>
          <a:off x="0" y="0"/>
          <a:ext cx="0" cy="0"/>
          <a:chOff x="0" y="0"/>
          <a:chExt cx="0" cy="0"/>
        </a:xfrm>
      </p:grpSpPr>
      <p:sp>
        <p:nvSpPr>
          <p:cNvPr id="2459"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60"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solidFill>
                  <a:schemeClr val="accent3">
                    <a:lumOff val="44000"/>
                  </a:schemeClr>
                </a:solidFill>
              </a:defRPr>
            </a:lvl1pPr>
            <a:lvl2pPr marL="0" indent="457200" defTabSz="449262">
              <a:lnSpc>
                <a:spcPct val="95000"/>
              </a:lnSpc>
              <a:spcBef>
                <a:spcPts val="800"/>
              </a:spcBef>
              <a:buSzTx/>
              <a:buNone/>
              <a:defRPr sz="2400" b="1">
                <a:solidFill>
                  <a:schemeClr val="accent3">
                    <a:lumOff val="44000"/>
                  </a:schemeClr>
                </a:solidFill>
              </a:defRPr>
            </a:lvl2pPr>
            <a:lvl3pPr marL="0" indent="914400" defTabSz="449262">
              <a:lnSpc>
                <a:spcPct val="95000"/>
              </a:lnSpc>
              <a:spcBef>
                <a:spcPts val="800"/>
              </a:spcBef>
              <a:buSzTx/>
              <a:buNone/>
              <a:defRPr sz="2400" b="1">
                <a:solidFill>
                  <a:schemeClr val="accent3">
                    <a:lumOff val="44000"/>
                  </a:schemeClr>
                </a:solidFill>
              </a:defRPr>
            </a:lvl3pPr>
            <a:lvl4pPr marL="0" indent="1371600" defTabSz="449262">
              <a:lnSpc>
                <a:spcPct val="95000"/>
              </a:lnSpc>
              <a:spcBef>
                <a:spcPts val="800"/>
              </a:spcBef>
              <a:buSzTx/>
              <a:buNone/>
              <a:defRPr sz="2400" b="1">
                <a:solidFill>
                  <a:schemeClr val="accent3">
                    <a:lumOff val="44000"/>
                  </a:schemeClr>
                </a:solidFill>
              </a:defRPr>
            </a:lvl4pPr>
            <a:lvl5pPr marL="0" indent="1828800" defTabSz="449262">
              <a:lnSpc>
                <a:spcPct val="95000"/>
              </a:lnSpc>
              <a:spcBef>
                <a:spcPts val="8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61"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solidFill>
                  <a:schemeClr val="accent3">
                    <a:lumOff val="44000"/>
                  </a:schemeClr>
                </a:solidFill>
              </a:defRPr>
            </a:pPr>
            <a:endParaRPr/>
          </a:p>
        </p:txBody>
      </p:sp>
      <p:sp>
        <p:nvSpPr>
          <p:cNvPr id="246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859405869"/>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000000"/>
        </a:solidFill>
        <a:effectLst/>
      </p:bgPr>
    </p:bg>
    <p:spTree>
      <p:nvGrpSpPr>
        <p:cNvPr id="1" name=""/>
        <p:cNvGrpSpPr/>
        <p:nvPr/>
      </p:nvGrpSpPr>
      <p:grpSpPr>
        <a:xfrm>
          <a:off x="0" y="0"/>
          <a:ext cx="0" cy="0"/>
          <a:chOff x="0" y="0"/>
          <a:chExt cx="0" cy="0"/>
        </a:xfrm>
      </p:grpSpPr>
      <p:sp>
        <p:nvSpPr>
          <p:cNvPr id="2469"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solidFill>
                  <a:schemeClr val="accent3">
                    <a:lumOff val="44000"/>
                  </a:schemeClr>
                </a:solidFill>
              </a:defRPr>
            </a:lvl1pPr>
          </a:lstStyle>
          <a:p>
            <a:r>
              <a:t>Title Text</a:t>
            </a:r>
          </a:p>
        </p:txBody>
      </p:sp>
      <p:sp>
        <p:nvSpPr>
          <p:cNvPr id="2470"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501715779"/>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23_Blank">
    <p:bg>
      <p:bgPr>
        <a:solidFill>
          <a:srgbClr val="000000"/>
        </a:solidFill>
        <a:effectLst/>
      </p:bgPr>
    </p:bg>
    <p:spTree>
      <p:nvGrpSpPr>
        <p:cNvPr id="1" name=""/>
        <p:cNvGrpSpPr/>
        <p:nvPr/>
      </p:nvGrpSpPr>
      <p:grpSpPr>
        <a:xfrm>
          <a:off x="0" y="0"/>
          <a:ext cx="0" cy="0"/>
          <a:chOff x="0" y="0"/>
          <a:chExt cx="0" cy="0"/>
        </a:xfrm>
      </p:grpSpPr>
      <p:sp>
        <p:nvSpPr>
          <p:cNvPr id="247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3849977385"/>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484"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85"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a:solidFill>
                  <a:schemeClr val="accent3">
                    <a:lumOff val="44000"/>
                  </a:schemeClr>
                </a:solidFill>
              </a:defRPr>
            </a:lvl1pPr>
            <a:lvl2pPr marL="781957" indent="-324757" defTabSz="449262">
              <a:lnSpc>
                <a:spcPct val="95000"/>
              </a:lnSpc>
              <a:spcBef>
                <a:spcPts val="800"/>
              </a:spcBef>
              <a:buClr>
                <a:srgbClr val="000000"/>
              </a:buClr>
              <a:buFont typeface="Arial"/>
              <a:defRPr>
                <a:solidFill>
                  <a:schemeClr val="accent3">
                    <a:lumOff val="44000"/>
                  </a:schemeClr>
                </a:solidFill>
              </a:defRPr>
            </a:lvl2pPr>
            <a:lvl3pPr defTabSz="449262">
              <a:lnSpc>
                <a:spcPct val="95000"/>
              </a:lnSpc>
              <a:spcBef>
                <a:spcPts val="800"/>
              </a:spcBef>
              <a:buClr>
                <a:srgbClr val="000000"/>
              </a:buClr>
              <a:buFont typeface="Arial"/>
              <a:defRPr>
                <a:solidFill>
                  <a:schemeClr val="accent3">
                    <a:lumOff val="44000"/>
                  </a:schemeClr>
                </a:solidFill>
              </a:defRPr>
            </a:lvl3pPr>
            <a:lvl4pPr defTabSz="449262">
              <a:lnSpc>
                <a:spcPct val="95000"/>
              </a:lnSpc>
              <a:spcBef>
                <a:spcPts val="800"/>
              </a:spcBef>
              <a:buClr>
                <a:srgbClr val="000000"/>
              </a:buClr>
              <a:buFont typeface="Arial"/>
              <a:defRPr>
                <a:solidFill>
                  <a:schemeClr val="accent3">
                    <a:lumOff val="44000"/>
                  </a:schemeClr>
                </a:solidFill>
              </a:defRPr>
            </a:lvl4pPr>
            <a:lvl5pPr defTabSz="449262">
              <a:lnSpc>
                <a:spcPct val="95000"/>
              </a:lnSpc>
              <a:spcBef>
                <a:spcPts val="800"/>
              </a:spcBef>
              <a:buClr>
                <a:srgbClr val="000000"/>
              </a:buClr>
              <a:buFont typeface="Arial"/>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86"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solidFill>
                  <a:schemeClr val="accent3">
                    <a:lumOff val="44000"/>
                  </a:schemeClr>
                </a:solidFill>
              </a:defRPr>
            </a:pPr>
            <a:endParaRPr/>
          </a:p>
        </p:txBody>
      </p:sp>
      <p:sp>
        <p:nvSpPr>
          <p:cNvPr id="248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2063858235"/>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494"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solidFill>
                  <a:schemeClr val="accent3">
                    <a:lumOff val="44000"/>
                  </a:schemeClr>
                </a:solidFill>
              </a:defRPr>
            </a:lvl1pPr>
          </a:lstStyle>
          <a:p>
            <a:r>
              <a:t>Title Text</a:t>
            </a:r>
          </a:p>
        </p:txBody>
      </p:sp>
      <p:sp>
        <p:nvSpPr>
          <p:cNvPr id="249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96"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solidFill>
                  <a:schemeClr val="accent3">
                    <a:lumOff val="44000"/>
                  </a:schemeClr>
                </a:solidFill>
              </a:defRPr>
            </a:lvl1pPr>
            <a:lvl2pPr marL="0" indent="457200" defTabSz="449262">
              <a:lnSpc>
                <a:spcPct val="95000"/>
              </a:lnSpc>
              <a:spcBef>
                <a:spcPts val="800"/>
              </a:spcBef>
              <a:buSzTx/>
              <a:buNone/>
              <a:defRPr sz="1400">
                <a:solidFill>
                  <a:schemeClr val="accent3">
                    <a:lumOff val="44000"/>
                  </a:schemeClr>
                </a:solidFill>
              </a:defRPr>
            </a:lvl2pPr>
            <a:lvl3pPr marL="0" indent="914400" defTabSz="449262">
              <a:lnSpc>
                <a:spcPct val="95000"/>
              </a:lnSpc>
              <a:spcBef>
                <a:spcPts val="800"/>
              </a:spcBef>
              <a:buSzTx/>
              <a:buNone/>
              <a:defRPr sz="1400">
                <a:solidFill>
                  <a:schemeClr val="accent3">
                    <a:lumOff val="44000"/>
                  </a:schemeClr>
                </a:solidFill>
              </a:defRPr>
            </a:lvl3pPr>
            <a:lvl4pPr marL="0" indent="1371600" defTabSz="449262">
              <a:lnSpc>
                <a:spcPct val="95000"/>
              </a:lnSpc>
              <a:spcBef>
                <a:spcPts val="800"/>
              </a:spcBef>
              <a:buSzTx/>
              <a:buNone/>
              <a:defRPr sz="1400">
                <a:solidFill>
                  <a:schemeClr val="accent3">
                    <a:lumOff val="44000"/>
                  </a:schemeClr>
                </a:solidFill>
              </a:defRPr>
            </a:lvl4pPr>
            <a:lvl5pPr marL="0" indent="1828800" defTabSz="449262">
              <a:lnSpc>
                <a:spcPct val="95000"/>
              </a:lnSpc>
              <a:spcBef>
                <a:spcPts val="8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chemeClr val="accent3">
                      <a:lumOff val="44000"/>
                    </a:schemeClr>
                  </a:outerShdw>
                </a:effectLst>
              </a:defRPr>
            </a:lvl1pPr>
          </a:lstStyle>
          <a:p>
            <a:fld id="{86CB4B4D-7CA3-9044-876B-883B54F8677D}" type="slidenum">
              <a:t>‹#›</a:t>
            </a:fld>
            <a:endParaRPr/>
          </a:p>
        </p:txBody>
      </p:sp>
    </p:spTree>
    <p:extLst>
      <p:ext uri="{BB962C8B-B14F-4D97-AF65-F5344CB8AC3E}">
        <p14:creationId xmlns:p14="http://schemas.microsoft.com/office/powerpoint/2010/main" val="718311102"/>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250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defRPr>
            </a:lvl1pPr>
          </a:lstStyle>
          <a:p>
            <a:fld id="{86CB4B4D-7CA3-9044-876B-883B54F8677D}" type="slidenum">
              <a:t>‹#›</a:t>
            </a:fld>
            <a:endParaRPr/>
          </a:p>
        </p:txBody>
      </p:sp>
    </p:spTree>
    <p:extLst>
      <p:ext uri="{BB962C8B-B14F-4D97-AF65-F5344CB8AC3E}">
        <p14:creationId xmlns:p14="http://schemas.microsoft.com/office/powerpoint/2010/main" val="2193521536"/>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25_Blank">
    <p:bg>
      <p:bgPr>
        <a:solidFill>
          <a:schemeClr val="accent3">
            <a:lumOff val="44000"/>
          </a:schemeClr>
        </a:solidFill>
        <a:effectLst/>
      </p:bgPr>
    </p:bg>
    <p:spTree>
      <p:nvGrpSpPr>
        <p:cNvPr id="1" name=""/>
        <p:cNvGrpSpPr/>
        <p:nvPr/>
      </p:nvGrpSpPr>
      <p:grpSpPr>
        <a:xfrm>
          <a:off x="0" y="0"/>
          <a:ext cx="0" cy="0"/>
          <a:chOff x="0" y="0"/>
          <a:chExt cx="0" cy="0"/>
        </a:xfrm>
      </p:grpSpPr>
      <p:sp>
        <p:nvSpPr>
          <p:cNvPr id="2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4663695"/>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000000"/>
        </a:solidFill>
        <a:effectLst/>
      </p:bgPr>
    </p:bg>
    <p:spTree>
      <p:nvGrpSpPr>
        <p:cNvPr id="1" name=""/>
        <p:cNvGrpSpPr/>
        <p:nvPr/>
      </p:nvGrpSpPr>
      <p:grpSpPr>
        <a:xfrm>
          <a:off x="0" y="0"/>
          <a:ext cx="0" cy="0"/>
          <a:chOff x="0" y="0"/>
          <a:chExt cx="0" cy="0"/>
        </a:xfrm>
      </p:grpSpPr>
      <p:sp>
        <p:nvSpPr>
          <p:cNvPr id="25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25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9653760"/>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000000"/>
        </a:solidFill>
        <a:effectLst/>
      </p:bgPr>
    </p:bg>
    <p:spTree>
      <p:nvGrpSpPr>
        <p:cNvPr id="1" name=""/>
        <p:cNvGrpSpPr/>
        <p:nvPr/>
      </p:nvGrpSpPr>
      <p:grpSpPr>
        <a:xfrm>
          <a:off x="0" y="0"/>
          <a:ext cx="0" cy="0"/>
          <a:chOff x="0" y="0"/>
          <a:chExt cx="0" cy="0"/>
        </a:xfrm>
      </p:grpSpPr>
      <p:sp>
        <p:nvSpPr>
          <p:cNvPr id="2527"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2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81984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2223508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000000"/>
        </a:solidFill>
        <a:effectLst/>
      </p:bgPr>
    </p:bg>
    <p:spTree>
      <p:nvGrpSpPr>
        <p:cNvPr id="1" name=""/>
        <p:cNvGrpSpPr/>
        <p:nvPr/>
      </p:nvGrpSpPr>
      <p:grpSpPr>
        <a:xfrm>
          <a:off x="0" y="0"/>
          <a:ext cx="0" cy="0"/>
          <a:chOff x="0" y="0"/>
          <a:chExt cx="0" cy="0"/>
        </a:xfrm>
      </p:grpSpPr>
      <p:sp>
        <p:nvSpPr>
          <p:cNvPr id="25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25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8181589"/>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000000"/>
        </a:solidFill>
        <a:effectLst/>
      </p:bgPr>
    </p:bg>
    <p:spTree>
      <p:nvGrpSpPr>
        <p:cNvPr id="1" name=""/>
        <p:cNvGrpSpPr/>
        <p:nvPr/>
      </p:nvGrpSpPr>
      <p:grpSpPr>
        <a:xfrm>
          <a:off x="0" y="0"/>
          <a:ext cx="0" cy="0"/>
          <a:chOff x="0" y="0"/>
          <a:chExt cx="0" cy="0"/>
        </a:xfrm>
      </p:grpSpPr>
      <p:sp>
        <p:nvSpPr>
          <p:cNvPr id="2545"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830007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000000"/>
        </a:solidFill>
        <a:effectLst/>
      </p:bgPr>
    </p:bg>
    <p:spTree>
      <p:nvGrpSpPr>
        <p:cNvPr id="1" name=""/>
        <p:cNvGrpSpPr/>
        <p:nvPr/>
      </p:nvGrpSpPr>
      <p:grpSpPr>
        <a:xfrm>
          <a:off x="0" y="0"/>
          <a:ext cx="0" cy="0"/>
          <a:chOff x="0" y="0"/>
          <a:chExt cx="0" cy="0"/>
        </a:xfrm>
      </p:grpSpPr>
      <p:sp>
        <p:nvSpPr>
          <p:cNvPr id="25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25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25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8953150"/>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000000"/>
        </a:solidFill>
        <a:effectLst/>
      </p:bgPr>
    </p:bg>
    <p:spTree>
      <p:nvGrpSpPr>
        <p:cNvPr id="1" name=""/>
        <p:cNvGrpSpPr/>
        <p:nvPr/>
      </p:nvGrpSpPr>
      <p:grpSpPr>
        <a:xfrm>
          <a:off x="0" y="0"/>
          <a:ext cx="0" cy="0"/>
          <a:chOff x="0" y="0"/>
          <a:chExt cx="0" cy="0"/>
        </a:xfrm>
      </p:grpSpPr>
      <p:sp>
        <p:nvSpPr>
          <p:cNvPr id="2564" name="Title Text"/>
          <p:cNvSpPr txBox="1">
            <a:spLocks noGrp="1"/>
          </p:cNvSpPr>
          <p:nvPr>
            <p:ph type="title"/>
          </p:nvPr>
        </p:nvSpPr>
        <p:spPr>
          <a:xfrm>
            <a:off x="38100" y="44450"/>
            <a:ext cx="9070975" cy="1143000"/>
          </a:xfrm>
          <a:prstGeom prst="rect">
            <a:avLst/>
          </a:prstGeom>
        </p:spPr>
        <p:txBody>
          <a:bodyPr/>
          <a:lstStyle>
            <a:lvl1pPr>
              <a:defRPr>
                <a:solidFill>
                  <a:schemeClr val="accent3">
                    <a:lumOff val="44000"/>
                  </a:schemeClr>
                </a:solidFill>
              </a:defRPr>
            </a:lvl1pPr>
          </a:lstStyle>
          <a:p>
            <a:r>
              <a:t>Title Text</a:t>
            </a:r>
          </a:p>
        </p:txBody>
      </p:sp>
      <p:sp>
        <p:nvSpPr>
          <p:cNvPr id="2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4182277"/>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26_Blank">
    <p:bg>
      <p:bgPr>
        <a:solidFill>
          <a:srgbClr val="000000"/>
        </a:solidFill>
        <a:effectLst/>
      </p:bgPr>
    </p:bg>
    <p:spTree>
      <p:nvGrpSpPr>
        <p:cNvPr id="1" name=""/>
        <p:cNvGrpSpPr/>
        <p:nvPr/>
      </p:nvGrpSpPr>
      <p:grpSpPr>
        <a:xfrm>
          <a:off x="0" y="0"/>
          <a:ext cx="0" cy="0"/>
          <a:chOff x="0" y="0"/>
          <a:chExt cx="0" cy="0"/>
        </a:xfrm>
      </p:grpSpPr>
      <p:sp>
        <p:nvSpPr>
          <p:cNvPr id="2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6579757"/>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000000"/>
        </a:solidFill>
        <a:effectLst/>
      </p:bgPr>
    </p:bg>
    <p:spTree>
      <p:nvGrpSpPr>
        <p:cNvPr id="1" name=""/>
        <p:cNvGrpSpPr/>
        <p:nvPr/>
      </p:nvGrpSpPr>
      <p:grpSpPr>
        <a:xfrm>
          <a:off x="0" y="0"/>
          <a:ext cx="0" cy="0"/>
          <a:chOff x="0" y="0"/>
          <a:chExt cx="0" cy="0"/>
        </a:xfrm>
      </p:grpSpPr>
      <p:sp>
        <p:nvSpPr>
          <p:cNvPr id="25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25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2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2128233"/>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000000"/>
        </a:solidFill>
        <a:effectLst/>
      </p:bgPr>
    </p:bg>
    <p:spTree>
      <p:nvGrpSpPr>
        <p:cNvPr id="1" name=""/>
        <p:cNvGrpSpPr/>
        <p:nvPr/>
      </p:nvGrpSpPr>
      <p:grpSpPr>
        <a:xfrm>
          <a:off x="0" y="0"/>
          <a:ext cx="0" cy="0"/>
          <a:chOff x="0" y="0"/>
          <a:chExt cx="0" cy="0"/>
        </a:xfrm>
      </p:grpSpPr>
      <p:sp>
        <p:nvSpPr>
          <p:cNvPr id="25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25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5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8026468"/>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8_Title and 4 Content">
    <p:bg>
      <p:bgPr>
        <a:solidFill>
          <a:srgbClr val="000000"/>
        </a:solidFill>
        <a:effectLst/>
      </p:bgPr>
    </p:bg>
    <p:spTree>
      <p:nvGrpSpPr>
        <p:cNvPr id="1" name=""/>
        <p:cNvGrpSpPr/>
        <p:nvPr/>
      </p:nvGrpSpPr>
      <p:grpSpPr>
        <a:xfrm>
          <a:off x="0" y="0"/>
          <a:ext cx="0" cy="0"/>
          <a:chOff x="0" y="0"/>
          <a:chExt cx="0" cy="0"/>
        </a:xfrm>
      </p:grpSpPr>
      <p:sp>
        <p:nvSpPr>
          <p:cNvPr id="259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0"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4389683"/>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4_Title, Content, and 2 Content">
    <p:bg>
      <p:bgPr>
        <a:solidFill>
          <a:srgbClr val="000000"/>
        </a:solidFill>
        <a:effectLst/>
      </p:bgPr>
    </p:bg>
    <p:spTree>
      <p:nvGrpSpPr>
        <p:cNvPr id="1" name=""/>
        <p:cNvGrpSpPr/>
        <p:nvPr/>
      </p:nvGrpSpPr>
      <p:grpSpPr>
        <a:xfrm>
          <a:off x="0" y="0"/>
          <a:ext cx="0" cy="0"/>
          <a:chOff x="0" y="0"/>
          <a:chExt cx="0" cy="0"/>
        </a:xfrm>
      </p:grpSpPr>
      <p:sp>
        <p:nvSpPr>
          <p:cNvPr id="260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2609"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3530915"/>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28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17"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18"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19"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a:p>
        </p:txBody>
      </p:sp>
      <p:sp>
        <p:nvSpPr>
          <p:cNvPr id="2620"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21"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a:p>
        </p:txBody>
      </p:sp>
      <p:sp>
        <p:nvSpPr>
          <p:cNvPr id="2622"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23"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24"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30" name="Group 15"/>
          <p:cNvGrpSpPr/>
          <p:nvPr/>
        </p:nvGrpSpPr>
        <p:grpSpPr>
          <a:xfrm>
            <a:off x="134938" y="209550"/>
            <a:ext cx="2806700" cy="842963"/>
            <a:chOff x="0" y="0"/>
            <a:chExt cx="2806699" cy="842962"/>
          </a:xfrm>
        </p:grpSpPr>
        <p:sp>
          <p:nvSpPr>
            <p:cNvPr id="2625"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6"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7"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8"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29"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36" name="Group 21"/>
          <p:cNvGrpSpPr/>
          <p:nvPr/>
        </p:nvGrpSpPr>
        <p:grpSpPr>
          <a:xfrm>
            <a:off x="6243637" y="222250"/>
            <a:ext cx="2794001" cy="865188"/>
            <a:chOff x="0" y="0"/>
            <a:chExt cx="2793999" cy="865187"/>
          </a:xfrm>
        </p:grpSpPr>
        <p:sp>
          <p:nvSpPr>
            <p:cNvPr id="2631"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2"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3"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4"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35"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37" name="Title Text"/>
          <p:cNvSpPr txBox="1">
            <a:spLocks noGrp="1"/>
          </p:cNvSpPr>
          <p:nvPr>
            <p:ph type="title"/>
          </p:nvPr>
        </p:nvSpPr>
        <p:spPr>
          <a:xfrm>
            <a:off x="685800" y="2286000"/>
            <a:ext cx="7772400" cy="1143000"/>
          </a:xfrm>
          <a:prstGeom prst="rect">
            <a:avLst/>
          </a:prstGeom>
        </p:spPr>
        <p:txBody>
          <a:bodyPr/>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algn="ctr">
              <a:buSzPct val="75000"/>
              <a:buChar char="❖"/>
              <a:defRPr b="1">
                <a:solidFill>
                  <a:srgbClr val="FFFFCC"/>
                </a:solidFill>
                <a:effectLst>
                  <a:outerShdw blurRad="38100" dist="38100" dir="2700000" rotWithShape="0">
                    <a:srgbClr val="000000">
                      <a:alpha val="43137"/>
                    </a:srgbClr>
                  </a:outerShdw>
                </a:effectLst>
              </a:defRPr>
            </a:lvl2pPr>
            <a:lvl3pPr algn="ctr">
              <a:buSzPct val="75000"/>
              <a:buChar char="❖"/>
              <a:defRPr b="1">
                <a:solidFill>
                  <a:srgbClr val="FFFFCC"/>
                </a:solidFill>
                <a:effectLst>
                  <a:outerShdw blurRad="38100" dist="38100" dir="2700000" rotWithShape="0">
                    <a:srgbClr val="000000">
                      <a:alpha val="43137"/>
                    </a:srgbClr>
                  </a:outerShdw>
                </a:effectLst>
              </a:defRPr>
            </a:lvl3pPr>
            <a:lvl4pPr algn="ctr">
              <a:buSzPct val="75000"/>
              <a:buChar char="❖"/>
              <a:defRPr b="1">
                <a:solidFill>
                  <a:srgbClr val="FFFFCC"/>
                </a:solidFill>
                <a:effectLst>
                  <a:outerShdw blurRad="38100" dist="38100" dir="2700000" rotWithShape="0">
                    <a:srgbClr val="000000">
                      <a:alpha val="43137"/>
                    </a:srgbClr>
                  </a:outerShdw>
                </a:effectLst>
              </a:defRPr>
            </a:lvl4pPr>
            <a:lvl5pPr algn="ctr">
              <a:buSzPct val="75000"/>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39"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2552634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5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59" name="Group 15"/>
          <p:cNvGrpSpPr/>
          <p:nvPr/>
        </p:nvGrpSpPr>
        <p:grpSpPr>
          <a:xfrm>
            <a:off x="63500" y="153987"/>
            <a:ext cx="3433763" cy="519114"/>
            <a:chOff x="0" y="0"/>
            <a:chExt cx="3433762" cy="519112"/>
          </a:xfrm>
        </p:grpSpPr>
        <p:sp>
          <p:nvSpPr>
            <p:cNvPr id="26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65" name="Group 21"/>
          <p:cNvGrpSpPr/>
          <p:nvPr/>
        </p:nvGrpSpPr>
        <p:grpSpPr>
          <a:xfrm>
            <a:off x="5646737" y="153987"/>
            <a:ext cx="3433764" cy="550864"/>
            <a:chOff x="0" y="0"/>
            <a:chExt cx="3433762" cy="550862"/>
          </a:xfrm>
        </p:grpSpPr>
        <p:sp>
          <p:nvSpPr>
            <p:cNvPr id="26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6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667"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68"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4705803"/>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22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75"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676"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677"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678"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679"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680"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681"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682"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688" name="Group 15"/>
          <p:cNvGrpSpPr/>
          <p:nvPr/>
        </p:nvGrpSpPr>
        <p:grpSpPr>
          <a:xfrm>
            <a:off x="63500" y="153987"/>
            <a:ext cx="3433763" cy="519114"/>
            <a:chOff x="0" y="0"/>
            <a:chExt cx="3433762" cy="519112"/>
          </a:xfrm>
        </p:grpSpPr>
        <p:sp>
          <p:nvSpPr>
            <p:cNvPr id="2683"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4"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5"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6"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87"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694" name="Group 21"/>
          <p:cNvGrpSpPr/>
          <p:nvPr/>
        </p:nvGrpSpPr>
        <p:grpSpPr>
          <a:xfrm>
            <a:off x="5646737" y="153987"/>
            <a:ext cx="3433764" cy="550864"/>
            <a:chOff x="0" y="0"/>
            <a:chExt cx="3433762" cy="550862"/>
          </a:xfrm>
        </p:grpSpPr>
        <p:sp>
          <p:nvSpPr>
            <p:cNvPr id="2689"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0"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1"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2"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693"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69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cap="all">
                <a:solidFill>
                  <a:srgbClr val="FFFFCC"/>
                </a:solidFill>
                <a:effectLst>
                  <a:outerShdw blurRad="38100" dist="38100" dir="2700000" rotWithShape="0">
                    <a:srgbClr val="000000">
                      <a:alpha val="43137"/>
                    </a:srgbClr>
                  </a:outerShdw>
                </a:effectLst>
              </a:defRPr>
            </a:lvl1pPr>
          </a:lstStyle>
          <a:p>
            <a:r>
              <a:t>Title Text</a:t>
            </a:r>
          </a:p>
        </p:txBody>
      </p:sp>
      <p:sp>
        <p:nvSpPr>
          <p:cNvPr id="269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a:solidFill>
                  <a:srgbClr val="FFFFCC"/>
                </a:solidFill>
                <a:effectLst>
                  <a:outerShdw blurRad="38100" dist="38100" dir="2700000" rotWithShape="0">
                    <a:srgbClr val="000000">
                      <a:alpha val="43137"/>
                    </a:srgbClr>
                  </a:outerShdw>
                </a:effectLst>
              </a:defRPr>
            </a:lvl1pPr>
            <a:lvl2pPr marL="0" indent="457200">
              <a:spcBef>
                <a:spcPts val="400"/>
              </a:spcBef>
              <a:buSzTx/>
              <a:buNone/>
              <a:defRPr sz="2000" b="1">
                <a:solidFill>
                  <a:srgbClr val="FFFFCC"/>
                </a:solidFill>
                <a:effectLst>
                  <a:outerShdw blurRad="38100" dist="38100" dir="2700000" rotWithShape="0">
                    <a:srgbClr val="000000">
                      <a:alpha val="43137"/>
                    </a:srgbClr>
                  </a:outerShdw>
                </a:effectLst>
              </a:defRPr>
            </a:lvl2pPr>
            <a:lvl3pPr marL="0" indent="914400">
              <a:spcBef>
                <a:spcPts val="400"/>
              </a:spcBef>
              <a:buSzTx/>
              <a:buNone/>
              <a:defRPr sz="2000" b="1">
                <a:solidFill>
                  <a:srgbClr val="FFFFCC"/>
                </a:solidFill>
                <a:effectLst>
                  <a:outerShdw blurRad="38100" dist="38100" dir="2700000" rotWithShape="0">
                    <a:srgbClr val="000000">
                      <a:alpha val="43137"/>
                    </a:srgbClr>
                  </a:outerShdw>
                </a:effectLst>
              </a:defRPr>
            </a:lvl3pPr>
            <a:lvl4pPr marL="0" indent="1371600">
              <a:spcBef>
                <a:spcPts val="400"/>
              </a:spcBef>
              <a:buSzTx/>
              <a:buNone/>
              <a:defRPr sz="2000" b="1">
                <a:solidFill>
                  <a:srgbClr val="FFFFCC"/>
                </a:solidFill>
                <a:effectLst>
                  <a:outerShdw blurRad="38100" dist="38100" dir="2700000" rotWithShape="0">
                    <a:srgbClr val="000000">
                      <a:alpha val="43137"/>
                    </a:srgbClr>
                  </a:outerShdw>
                </a:effectLst>
              </a:defRPr>
            </a:lvl4pPr>
            <a:lvl5pPr marL="0" indent="1828800">
              <a:spcBef>
                <a:spcPts val="400"/>
              </a:spcBef>
              <a:buSzTx/>
              <a:buNone/>
              <a:defRPr sz="20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697"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886835485"/>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22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17" name="Group 15"/>
          <p:cNvGrpSpPr/>
          <p:nvPr/>
        </p:nvGrpSpPr>
        <p:grpSpPr>
          <a:xfrm>
            <a:off x="63500" y="153987"/>
            <a:ext cx="3433763" cy="519114"/>
            <a:chOff x="0" y="0"/>
            <a:chExt cx="3433762" cy="519112"/>
          </a:xfrm>
        </p:grpSpPr>
        <p:sp>
          <p:nvSpPr>
            <p:cNvPr id="27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23" name="Group 21"/>
          <p:cNvGrpSpPr/>
          <p:nvPr/>
        </p:nvGrpSpPr>
        <p:grpSpPr>
          <a:xfrm>
            <a:off x="5646737" y="153987"/>
            <a:ext cx="3433764" cy="550864"/>
            <a:chOff x="0" y="0"/>
            <a:chExt cx="3433762" cy="550862"/>
          </a:xfrm>
        </p:grpSpPr>
        <p:sp>
          <p:nvSpPr>
            <p:cNvPr id="27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24"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25"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1pPr>
            <a:lvl2pPr marL="790575" indent="-333375">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2pPr>
            <a:lvl3pPr marL="1234439" indent="-320039">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3pPr>
            <a:lvl4pPr marL="17272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4pPr>
            <a:lvl5pPr marL="2184400" indent="-355600">
              <a:spcBef>
                <a:spcPts val="600"/>
              </a:spcBef>
              <a:buSzPct val="75000"/>
              <a:buFont typeface="Arial"/>
              <a:buChar char="❖"/>
              <a:defRPr sz="28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2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0195039"/>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2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3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3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3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3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3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3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3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4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46" name="Group 15"/>
          <p:cNvGrpSpPr/>
          <p:nvPr/>
        </p:nvGrpSpPr>
        <p:grpSpPr>
          <a:xfrm>
            <a:off x="63500" y="153987"/>
            <a:ext cx="3433763" cy="519114"/>
            <a:chOff x="0" y="0"/>
            <a:chExt cx="3433762" cy="519112"/>
          </a:xfrm>
        </p:grpSpPr>
        <p:sp>
          <p:nvSpPr>
            <p:cNvPr id="274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52" name="Group 21"/>
          <p:cNvGrpSpPr/>
          <p:nvPr/>
        </p:nvGrpSpPr>
        <p:grpSpPr>
          <a:xfrm>
            <a:off x="5646737" y="153987"/>
            <a:ext cx="3433764" cy="550864"/>
            <a:chOff x="0" y="0"/>
            <a:chExt cx="3433762" cy="550862"/>
          </a:xfrm>
        </p:grpSpPr>
        <p:sp>
          <p:nvSpPr>
            <p:cNvPr id="274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4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5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5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FFFCC"/>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FFFCC"/>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FFFCC"/>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7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a:p>
        </p:txBody>
      </p:sp>
      <p:sp>
        <p:nvSpPr>
          <p:cNvPr id="2756"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42137572"/>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23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6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6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6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6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6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6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6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7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776" name="Group 15"/>
          <p:cNvGrpSpPr/>
          <p:nvPr/>
        </p:nvGrpSpPr>
        <p:grpSpPr>
          <a:xfrm>
            <a:off x="63500" y="153987"/>
            <a:ext cx="3433763" cy="519114"/>
            <a:chOff x="0" y="0"/>
            <a:chExt cx="3433762" cy="519112"/>
          </a:xfrm>
        </p:grpSpPr>
        <p:sp>
          <p:nvSpPr>
            <p:cNvPr id="277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782" name="Group 21"/>
          <p:cNvGrpSpPr/>
          <p:nvPr/>
        </p:nvGrpSpPr>
        <p:grpSpPr>
          <a:xfrm>
            <a:off x="5646737" y="153987"/>
            <a:ext cx="3433764" cy="550864"/>
            <a:chOff x="0" y="0"/>
            <a:chExt cx="3433762" cy="550862"/>
          </a:xfrm>
        </p:grpSpPr>
        <p:sp>
          <p:nvSpPr>
            <p:cNvPr id="277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7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78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783"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784"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427153609"/>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27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7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7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7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7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7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7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7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04" name="Group 15"/>
          <p:cNvGrpSpPr/>
          <p:nvPr/>
        </p:nvGrpSpPr>
        <p:grpSpPr>
          <a:xfrm>
            <a:off x="63500" y="153987"/>
            <a:ext cx="3433763" cy="519114"/>
            <a:chOff x="0" y="0"/>
            <a:chExt cx="3433762" cy="519112"/>
          </a:xfrm>
        </p:grpSpPr>
        <p:sp>
          <p:nvSpPr>
            <p:cNvPr id="27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10" name="Group 21"/>
          <p:cNvGrpSpPr/>
          <p:nvPr/>
        </p:nvGrpSpPr>
        <p:grpSpPr>
          <a:xfrm>
            <a:off x="5646737" y="153987"/>
            <a:ext cx="3433764" cy="550864"/>
            <a:chOff x="0" y="0"/>
            <a:chExt cx="3433762" cy="550862"/>
          </a:xfrm>
        </p:grpSpPr>
        <p:sp>
          <p:nvSpPr>
            <p:cNvPr id="28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1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992831064"/>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22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1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1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2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2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2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2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2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2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31" name="Group 15"/>
          <p:cNvGrpSpPr/>
          <p:nvPr/>
        </p:nvGrpSpPr>
        <p:grpSpPr>
          <a:xfrm>
            <a:off x="63500" y="153987"/>
            <a:ext cx="3433763" cy="519114"/>
            <a:chOff x="0" y="0"/>
            <a:chExt cx="3433762" cy="519112"/>
          </a:xfrm>
        </p:grpSpPr>
        <p:sp>
          <p:nvSpPr>
            <p:cNvPr id="282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2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37" name="Group 21"/>
          <p:cNvGrpSpPr/>
          <p:nvPr/>
        </p:nvGrpSpPr>
        <p:grpSpPr>
          <a:xfrm>
            <a:off x="5646737" y="153987"/>
            <a:ext cx="3433764" cy="550864"/>
            <a:chOff x="0" y="0"/>
            <a:chExt cx="3433762" cy="550862"/>
          </a:xfrm>
        </p:grpSpPr>
        <p:sp>
          <p:nvSpPr>
            <p:cNvPr id="283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3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3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a:solidFill>
                  <a:srgbClr val="FFFFCC"/>
                </a:solidFill>
                <a:effectLst>
                  <a:outerShdw blurRad="38100" dist="38100" dir="2700000" rotWithShape="0">
                    <a:srgbClr val="000000">
                      <a:alpha val="43137"/>
                    </a:srgbClr>
                  </a:outerShdw>
                </a:effectLst>
              </a:defRPr>
            </a:lvl1pPr>
            <a:lvl2pPr>
              <a:buSzPct val="75000"/>
              <a:buFont typeface="Arial"/>
              <a:buChar char="❖"/>
              <a:defRPr b="1">
                <a:solidFill>
                  <a:srgbClr val="FFFFCC"/>
                </a:solidFill>
                <a:effectLst>
                  <a:outerShdw blurRad="38100" dist="38100" dir="2700000" rotWithShape="0">
                    <a:srgbClr val="000000">
                      <a:alpha val="43137"/>
                    </a:srgbClr>
                  </a:outerShdw>
                </a:effectLst>
              </a:defRPr>
            </a:lvl2pPr>
            <a:lvl3pPr>
              <a:buSzPct val="75000"/>
              <a:buFont typeface="Arial"/>
              <a:buChar char="❖"/>
              <a:defRPr b="1">
                <a:solidFill>
                  <a:srgbClr val="FFFFCC"/>
                </a:solidFill>
                <a:effectLst>
                  <a:outerShdw blurRad="38100" dist="38100" dir="2700000" rotWithShape="0">
                    <a:srgbClr val="000000">
                      <a:alpha val="43137"/>
                    </a:srgbClr>
                  </a:outerShdw>
                </a:effectLst>
              </a:defRPr>
            </a:lvl3pPr>
            <a:lvl4pPr>
              <a:buSzPct val="75000"/>
              <a:buFont typeface="Arial"/>
              <a:buChar char="❖"/>
              <a:defRPr b="1">
                <a:solidFill>
                  <a:srgbClr val="FFFFCC"/>
                </a:solidFill>
                <a:effectLst>
                  <a:outerShdw blurRad="38100" dist="38100" dir="2700000" rotWithShape="0">
                    <a:srgbClr val="000000">
                      <a:alpha val="43137"/>
                    </a:srgbClr>
                  </a:outerShdw>
                </a:effectLst>
              </a:defRPr>
            </a:lvl4pPr>
            <a:lvl5pPr>
              <a:buSzPct val="75000"/>
              <a:buFont typeface="Arial"/>
              <a:buChar char="❖"/>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a:p>
        </p:txBody>
      </p:sp>
      <p:sp>
        <p:nvSpPr>
          <p:cNvPr id="284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593046058"/>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22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4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4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5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5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5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5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5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5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61" name="Group 15"/>
          <p:cNvGrpSpPr/>
          <p:nvPr/>
        </p:nvGrpSpPr>
        <p:grpSpPr>
          <a:xfrm>
            <a:off x="63500" y="153987"/>
            <a:ext cx="3433763" cy="519114"/>
            <a:chOff x="0" y="0"/>
            <a:chExt cx="3433762" cy="519112"/>
          </a:xfrm>
        </p:grpSpPr>
        <p:sp>
          <p:nvSpPr>
            <p:cNvPr id="285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5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67" name="Group 21"/>
          <p:cNvGrpSpPr/>
          <p:nvPr/>
        </p:nvGrpSpPr>
        <p:grpSpPr>
          <a:xfrm>
            <a:off x="5646737" y="153987"/>
            <a:ext cx="3433764" cy="550864"/>
            <a:chOff x="0" y="0"/>
            <a:chExt cx="3433762" cy="550862"/>
          </a:xfrm>
        </p:grpSpPr>
        <p:sp>
          <p:nvSpPr>
            <p:cNvPr id="286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6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6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a:solidFill>
                  <a:srgbClr val="FFFFCC"/>
                </a:solidFill>
                <a:effectLst>
                  <a:outerShdw blurRad="38100" dist="38100" dir="2700000" rotWithShape="0">
                    <a:srgbClr val="000000">
                      <a:alpha val="43137"/>
                    </a:srgbClr>
                  </a:outerShdw>
                </a:effectLst>
              </a:defRPr>
            </a:lvl1pPr>
          </a:lstStyle>
          <a:p>
            <a:r>
              <a:t>Title Text</a:t>
            </a:r>
          </a:p>
        </p:txBody>
      </p:sp>
      <p:sp>
        <p:nvSpPr>
          <p:cNvPr id="286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87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a:solidFill>
                  <a:srgbClr val="FFFFCC"/>
                </a:solidFill>
                <a:effectLst>
                  <a:outerShdw blurRad="38100" dist="38100" dir="2700000" rotWithShape="0">
                    <a:srgbClr val="000000">
                      <a:alpha val="43137"/>
                    </a:srgbClr>
                  </a:outerShdw>
                </a:effectLst>
              </a:defRPr>
            </a:lvl1pPr>
            <a:lvl2pPr marL="0" indent="457200">
              <a:spcBef>
                <a:spcPts val="300"/>
              </a:spcBef>
              <a:buSzTx/>
              <a:buNone/>
              <a:defRPr sz="1400" b="1">
                <a:solidFill>
                  <a:srgbClr val="FFFFCC"/>
                </a:solidFill>
                <a:effectLst>
                  <a:outerShdw blurRad="38100" dist="38100" dir="2700000" rotWithShape="0">
                    <a:srgbClr val="000000">
                      <a:alpha val="43137"/>
                    </a:srgbClr>
                  </a:outerShdw>
                </a:effectLst>
              </a:defRPr>
            </a:lvl2pPr>
            <a:lvl3pPr marL="0" indent="914400">
              <a:spcBef>
                <a:spcPts val="300"/>
              </a:spcBef>
              <a:buSzTx/>
              <a:buNone/>
              <a:defRPr sz="1400" b="1">
                <a:solidFill>
                  <a:srgbClr val="FFFFCC"/>
                </a:solidFill>
                <a:effectLst>
                  <a:outerShdw blurRad="38100" dist="38100" dir="2700000" rotWithShape="0">
                    <a:srgbClr val="000000">
                      <a:alpha val="43137"/>
                    </a:srgbClr>
                  </a:outerShdw>
                </a:effectLst>
              </a:defRPr>
            </a:lvl3pPr>
            <a:lvl4pPr marL="0" indent="1371600">
              <a:spcBef>
                <a:spcPts val="300"/>
              </a:spcBef>
              <a:buSzTx/>
              <a:buNone/>
              <a:defRPr sz="1400" b="1">
                <a:solidFill>
                  <a:srgbClr val="FFFFCC"/>
                </a:solidFill>
                <a:effectLst>
                  <a:outerShdw blurRad="38100" dist="38100" dir="2700000" rotWithShape="0">
                    <a:srgbClr val="000000">
                      <a:alpha val="43137"/>
                    </a:srgbClr>
                  </a:outerShdw>
                </a:effectLst>
              </a:defRPr>
            </a:lvl4pPr>
            <a:lvl5pPr marL="0" indent="1828800">
              <a:spcBef>
                <a:spcPts val="300"/>
              </a:spcBef>
              <a:buSzTx/>
              <a:buNone/>
              <a:defRPr sz="1400"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871"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734743191"/>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9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7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a:p>
        </p:txBody>
      </p:sp>
      <p:sp>
        <p:nvSpPr>
          <p:cNvPr id="287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a:p>
        </p:txBody>
      </p:sp>
      <p:sp>
        <p:nvSpPr>
          <p:cNvPr id="288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a:p>
        </p:txBody>
      </p:sp>
      <p:sp>
        <p:nvSpPr>
          <p:cNvPr id="288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a:p>
        </p:txBody>
      </p:sp>
      <p:sp>
        <p:nvSpPr>
          <p:cNvPr id="288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a:p>
        </p:txBody>
      </p:sp>
      <p:sp>
        <p:nvSpPr>
          <p:cNvPr id="288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a:p>
        </p:txBody>
      </p:sp>
      <p:sp>
        <p:nvSpPr>
          <p:cNvPr id="288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sp>
        <p:nvSpPr>
          <p:cNvPr id="288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a:p>
        </p:txBody>
      </p:sp>
      <p:grpSp>
        <p:nvGrpSpPr>
          <p:cNvPr id="2891" name="Group 15"/>
          <p:cNvGrpSpPr/>
          <p:nvPr/>
        </p:nvGrpSpPr>
        <p:grpSpPr>
          <a:xfrm>
            <a:off x="63500" y="153987"/>
            <a:ext cx="3433763" cy="519114"/>
            <a:chOff x="0" y="0"/>
            <a:chExt cx="3433762" cy="519112"/>
          </a:xfrm>
        </p:grpSpPr>
        <p:sp>
          <p:nvSpPr>
            <p:cNvPr id="288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8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grpSp>
        <p:nvGrpSpPr>
          <p:cNvPr id="2897" name="Group 21"/>
          <p:cNvGrpSpPr/>
          <p:nvPr/>
        </p:nvGrpSpPr>
        <p:grpSpPr>
          <a:xfrm>
            <a:off x="5646737" y="153987"/>
            <a:ext cx="3433764" cy="550864"/>
            <a:chOff x="0" y="0"/>
            <a:chExt cx="3433762" cy="550862"/>
          </a:xfrm>
        </p:grpSpPr>
        <p:sp>
          <p:nvSpPr>
            <p:cNvPr id="289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sp>
          <p:nvSpPr>
            <p:cNvPr id="289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a:p>
          </p:txBody>
        </p:sp>
      </p:grpSp>
      <p:sp>
        <p:nvSpPr>
          <p:cNvPr id="2898"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a:solidFill>
                  <a:srgbClr val="FFFFCC"/>
                </a:solidFill>
                <a:effectLst>
                  <a:outerShdw blurRad="38100" dist="38100" dir="2700000" rotWithShape="0">
                    <a:srgbClr val="000000">
                      <a:alpha val="43137"/>
                    </a:srgbClr>
                  </a:outerShdw>
                </a:effectLst>
              </a:defRPr>
            </a:lvl1pPr>
          </a:lstStyle>
          <a:p>
            <a:r>
              <a:t>Title Text</a:t>
            </a:r>
          </a:p>
        </p:txBody>
      </p:sp>
      <p:sp>
        <p:nvSpPr>
          <p:cNvPr id="289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a:solidFill>
                  <a:srgbClr val="FFFFCC"/>
                </a:solidFill>
                <a:effectLst>
                  <a:outerShdw blurRad="38100" dist="38100" dir="2700000" rotWithShape="0">
                    <a:srgbClr val="000000">
                      <a:alpha val="43137"/>
                    </a:srgbClr>
                  </a:outerShdw>
                </a:effectLst>
              </a:defRPr>
            </a:lvl1pPr>
            <a:lvl2pPr marL="0" indent="457200" algn="ctr">
              <a:buSzTx/>
              <a:buNone/>
              <a:defRPr b="1">
                <a:solidFill>
                  <a:srgbClr val="FFFFCC"/>
                </a:solidFill>
                <a:effectLst>
                  <a:outerShdw blurRad="38100" dist="38100" dir="2700000" rotWithShape="0">
                    <a:srgbClr val="000000">
                      <a:alpha val="43137"/>
                    </a:srgbClr>
                  </a:outerShdw>
                </a:effectLst>
              </a:defRPr>
            </a:lvl2pPr>
            <a:lvl3pPr marL="0" indent="914400" algn="ctr">
              <a:buSzTx/>
              <a:buNone/>
              <a:defRPr b="1">
                <a:solidFill>
                  <a:srgbClr val="FFFFCC"/>
                </a:solidFill>
                <a:effectLst>
                  <a:outerShdw blurRad="38100" dist="38100" dir="2700000" rotWithShape="0">
                    <a:srgbClr val="000000">
                      <a:alpha val="43137"/>
                    </a:srgbClr>
                  </a:outerShdw>
                </a:effectLst>
              </a:defRPr>
            </a:lvl3pPr>
            <a:lvl4pPr marL="0" indent="1371600" algn="ctr">
              <a:buSzTx/>
              <a:buNone/>
              <a:defRPr b="1">
                <a:solidFill>
                  <a:srgbClr val="FFFFCC"/>
                </a:solidFill>
                <a:effectLst>
                  <a:outerShdw blurRad="38100" dist="38100" dir="2700000" rotWithShape="0">
                    <a:srgbClr val="000000">
                      <a:alpha val="43137"/>
                    </a:srgbClr>
                  </a:outerShdw>
                </a:effectLst>
              </a:defRPr>
            </a:lvl4pPr>
            <a:lvl5pPr marL="0" indent="1828800" algn="ctr">
              <a:buSzTx/>
              <a:buNone/>
              <a:defRPr b="1">
                <a:solidFill>
                  <a:srgbClr val="FFFFCC"/>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900" name="Slide Number"/>
          <p:cNvSpPr txBox="1">
            <a:spLocks noGrp="1"/>
          </p:cNvSpPr>
          <p:nvPr>
            <p:ph type="sldNum" sz="quarter" idx="2"/>
          </p:nvPr>
        </p:nvSpPr>
        <p:spPr>
          <a:prstGeom prst="rect">
            <a:avLst/>
          </a:prstGeom>
        </p:spPr>
        <p:txBody>
          <a:bodyPr/>
          <a:lstStyle>
            <a:lvl1pPr>
              <a:defRPr>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566635950"/>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26_Title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2909" name="Group 2"/>
          <p:cNvGrpSpPr/>
          <p:nvPr/>
        </p:nvGrpSpPr>
        <p:grpSpPr>
          <a:xfrm>
            <a:off x="-1" y="0"/>
            <a:ext cx="9144002" cy="6845300"/>
            <a:chOff x="0" y="0"/>
            <a:chExt cx="9144000" cy="6845300"/>
          </a:xfrm>
        </p:grpSpPr>
        <p:sp>
          <p:nvSpPr>
            <p:cNvPr id="2907"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08"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910" name="Title Text"/>
          <p:cNvSpPr txBox="1">
            <a:spLocks noGrp="1"/>
          </p:cNvSpPr>
          <p:nvPr>
            <p:ph type="title"/>
          </p:nvPr>
        </p:nvSpPr>
        <p:spPr>
          <a:prstGeom prst="rect">
            <a:avLst/>
          </a:prstGeom>
        </p:spPr>
        <p:txBody>
          <a:bodyPr lIns="44450" tIns="44450" rIns="44450" bIns="44450"/>
          <a:lstStyle>
            <a:lvl1pPr>
              <a:defRPr>
                <a:solidFill>
                  <a:srgbClr val="FFFF00"/>
                </a:solidFill>
              </a:defRPr>
            </a:lvl1pPr>
          </a:lstStyle>
          <a:p>
            <a:r>
              <a:t>Title Text</a:t>
            </a:r>
          </a:p>
        </p:txBody>
      </p:sp>
      <p:sp>
        <p:nvSpPr>
          <p:cNvPr id="2911" name="Body Level One…"/>
          <p:cNvSpPr txBox="1">
            <a:spLocks noGrp="1"/>
          </p:cNvSpPr>
          <p:nvPr>
            <p:ph type="body" idx="1"/>
          </p:nvPr>
        </p:nvSpPr>
        <p:spPr>
          <a:xfrm>
            <a:off x="685800" y="1981200"/>
            <a:ext cx="7772400" cy="4114800"/>
          </a:xfrm>
          <a:prstGeom prst="rect">
            <a:avLst/>
          </a:prstGeom>
        </p:spPr>
        <p:txBody>
          <a:bodyPr lIns="44450" tIns="44450" rIns="44450" bIns="44450">
            <a:normAutofit/>
          </a:bodyPr>
          <a:lstStyle>
            <a:lvl1pPr>
              <a:buClr>
                <a:srgbClr val="FFFF00"/>
              </a:buClr>
              <a:buSzPct val="75000"/>
              <a:buFont typeface="Arial"/>
              <a:buChar char=""/>
              <a:defRPr>
                <a:solidFill>
                  <a:schemeClr val="accent3">
                    <a:lumOff val="44000"/>
                  </a:schemeClr>
                </a:solidFill>
              </a:defRPr>
            </a:lvl1pPr>
            <a:lvl2pPr>
              <a:buClr>
                <a:srgbClr val="FFFF00"/>
              </a:buClr>
              <a:buFont typeface="Arial"/>
              <a:buChar char="-"/>
              <a:defRPr>
                <a:solidFill>
                  <a:schemeClr val="accent3">
                    <a:lumOff val="44000"/>
                  </a:schemeClr>
                </a:solidFill>
              </a:defRPr>
            </a:lvl2pPr>
            <a:lvl3pPr>
              <a:buClr>
                <a:srgbClr val="FFFF00"/>
              </a:buClr>
              <a:buFont typeface="Arial"/>
              <a:defRPr>
                <a:solidFill>
                  <a:schemeClr val="accent3">
                    <a:lumOff val="44000"/>
                  </a:schemeClr>
                </a:solidFill>
              </a:defRPr>
            </a:lvl3pPr>
            <a:lvl4pPr>
              <a:buClr>
                <a:srgbClr val="FFFF00"/>
              </a:buClr>
              <a:buFont typeface="Arial"/>
              <a:defRPr>
                <a:solidFill>
                  <a:schemeClr val="accent3">
                    <a:lumOff val="44000"/>
                  </a:schemeClr>
                </a:solidFill>
              </a:defRPr>
            </a:lvl4pPr>
            <a:lvl5pPr>
              <a:buClr>
                <a:srgbClr val="FFFF00"/>
              </a:buClr>
              <a:buFont typeface="Arial"/>
              <a:buChar cha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12" name="Slide Number"/>
          <p:cNvSpPr txBox="1">
            <a:spLocks noGrp="1"/>
          </p:cNvSpPr>
          <p:nvPr>
            <p:ph type="sldNum" sz="quarter" idx="2"/>
          </p:nvPr>
        </p:nvSpPr>
        <p:spPr>
          <a:xfrm>
            <a:off x="7398414" y="6248400"/>
            <a:ext cx="443172" cy="437069"/>
          </a:xfrm>
          <a:prstGeom prst="rect">
            <a:avLst/>
          </a:prstGeom>
        </p:spPr>
        <p:txBody>
          <a:bodyPr/>
          <a:lstStyle>
            <a:lvl1pPr algn="ctr">
              <a:defRPr sz="24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34655277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8_Blank">
    <p:bg>
      <p:bgPr>
        <a:solidFill>
          <a:srgbClr val="000000"/>
        </a:solidFill>
        <a:effectLst/>
      </p:bgPr>
    </p:bg>
    <p:spTree>
      <p:nvGrpSpPr>
        <p:cNvPr id="1" name=""/>
        <p:cNvGrpSpPr/>
        <p:nvPr/>
      </p:nvGrpSpPr>
      <p:grpSpPr>
        <a:xfrm>
          <a:off x="0" y="0"/>
          <a:ext cx="0" cy="0"/>
          <a:chOff x="0" y="0"/>
          <a:chExt cx="0" cy="0"/>
        </a:xfrm>
      </p:grpSpPr>
      <p:grpSp>
        <p:nvGrpSpPr>
          <p:cNvPr id="2982" name="Group 2"/>
          <p:cNvGrpSpPr/>
          <p:nvPr/>
        </p:nvGrpSpPr>
        <p:grpSpPr>
          <a:xfrm>
            <a:off x="0" y="2286000"/>
            <a:ext cx="9144000" cy="3581400"/>
            <a:chOff x="0" y="0"/>
            <a:chExt cx="9144000" cy="3581400"/>
          </a:xfrm>
        </p:grpSpPr>
        <p:sp>
          <p:nvSpPr>
            <p:cNvPr id="29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29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pic>
        <p:nvPicPr>
          <p:cNvPr id="2983" name="Picture 71" descr="Picture 71"/>
          <p:cNvPicPr>
            <a:picLocks noChangeAspect="1"/>
          </p:cNvPicPr>
          <p:nvPr/>
        </p:nvPicPr>
        <p:blipFill>
          <a:blip r:embed="rId2"/>
          <a:stretch>
            <a:fillRect/>
          </a:stretch>
        </p:blipFill>
        <p:spPr>
          <a:xfrm>
            <a:off x="685800" y="1652588"/>
            <a:ext cx="914400" cy="176213"/>
          </a:xfrm>
          <a:prstGeom prst="rect">
            <a:avLst/>
          </a:prstGeom>
          <a:ln w="12700">
            <a:miter lim="400000"/>
          </a:ln>
        </p:spPr>
      </p:pic>
      <p:sp>
        <p:nvSpPr>
          <p:cNvPr id="2984" name="Slide Number"/>
          <p:cNvSpPr txBox="1">
            <a:spLocks noGrp="1"/>
          </p:cNvSpPr>
          <p:nvPr>
            <p:ph type="sldNum" sz="quarter" idx="2"/>
          </p:nvPr>
        </p:nvSpPr>
        <p:spPr>
          <a:xfrm>
            <a:off x="8040546" y="6248400"/>
            <a:ext cx="301908" cy="288824"/>
          </a:xfrm>
          <a:prstGeom prst="rect">
            <a:avLst/>
          </a:prstGeom>
        </p:spPr>
        <p:txBody>
          <a:bodyPr/>
          <a:lstStyle>
            <a:lvl1pPr algn="ctr">
              <a:defRPr>
                <a:solidFill>
                  <a:schemeClr val="accent3">
                    <a:lumOff val="44000"/>
                  </a:schemeClr>
                </a:solidFill>
                <a:effectLst>
                  <a:outerShdw blurRad="38100" dist="38100" dir="2700000" rotWithShape="0">
                    <a:srgbClr val="808080"/>
                  </a:outerShdw>
                </a:effectLst>
              </a:defRPr>
            </a:lvl1pPr>
          </a:lstStyle>
          <a:p>
            <a:fld id="{86CB4B4D-7CA3-9044-876B-883B54F8677D}" type="slidenum">
              <a:t>‹#›</a:t>
            </a:fld>
            <a:endParaRPr/>
          </a:p>
        </p:txBody>
      </p:sp>
    </p:spTree>
    <p:extLst>
      <p:ext uri="{BB962C8B-B14F-4D97-AF65-F5344CB8AC3E}">
        <p14:creationId xmlns:p14="http://schemas.microsoft.com/office/powerpoint/2010/main" val="3229573055"/>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30_Title Slide">
    <p:bg>
      <p:bgPr>
        <a:solidFill>
          <a:srgbClr val="000000"/>
        </a:solidFill>
        <a:effectLst/>
      </p:bgPr>
    </p:bg>
    <p:spTree>
      <p:nvGrpSpPr>
        <p:cNvPr id="1" name=""/>
        <p:cNvGrpSpPr/>
        <p:nvPr/>
      </p:nvGrpSpPr>
      <p:grpSpPr>
        <a:xfrm>
          <a:off x="0" y="0"/>
          <a:ext cx="0" cy="0"/>
          <a:chOff x="0" y="0"/>
          <a:chExt cx="0" cy="0"/>
        </a:xfrm>
      </p:grpSpPr>
      <p:sp>
        <p:nvSpPr>
          <p:cNvPr id="2991" name="Title Text"/>
          <p:cNvSpPr txBox="1">
            <a:spLocks noGrp="1"/>
          </p:cNvSpPr>
          <p:nvPr>
            <p:ph type="title"/>
          </p:nvPr>
        </p:nvSpPr>
        <p:spPr>
          <a:xfrm>
            <a:off x="685800" y="2130425"/>
            <a:ext cx="7772400" cy="1470025"/>
          </a:xfrm>
          <a:prstGeom prst="rect">
            <a:avLst/>
          </a:prstGeom>
        </p:spPr>
        <p:txBody>
          <a:bodyPr/>
          <a:lstStyle>
            <a:lvl1pPr>
              <a:defRPr>
                <a:solidFill>
                  <a:srgbClr val="E3EBF1"/>
                </a:solidFill>
              </a:defRPr>
            </a:lvl1pPr>
          </a:lstStyle>
          <a:p>
            <a:r>
              <a:t>Title Text</a:t>
            </a:r>
          </a:p>
        </p:txBody>
      </p:sp>
      <p:sp>
        <p:nvSpPr>
          <p:cNvPr id="29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993"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10006550"/>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000000"/>
        </a:solidFill>
        <a:effectLst/>
      </p:bgPr>
    </p:bg>
    <p:spTree>
      <p:nvGrpSpPr>
        <p:cNvPr id="1" name=""/>
        <p:cNvGrpSpPr/>
        <p:nvPr/>
      </p:nvGrpSpPr>
      <p:grpSpPr>
        <a:xfrm>
          <a:off x="0" y="0"/>
          <a:ext cx="0" cy="0"/>
          <a:chOff x="0" y="0"/>
          <a:chExt cx="0" cy="0"/>
        </a:xfrm>
      </p:grpSpPr>
      <p:sp>
        <p:nvSpPr>
          <p:cNvPr id="3000"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01"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02"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661785283"/>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000000"/>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3EBF1"/>
                </a:solidFill>
              </a:defRPr>
            </a:lvl1pPr>
          </a:lstStyle>
          <a:p>
            <a:r>
              <a:t>Title Text</a:t>
            </a:r>
          </a:p>
        </p:txBody>
      </p:sp>
      <p:sp>
        <p:nvSpPr>
          <p:cNvPr id="3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11"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48550810"/>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000000"/>
        </a:solidFill>
        <a:effectLst/>
      </p:bgPr>
    </p:bg>
    <p:spTree>
      <p:nvGrpSpPr>
        <p:cNvPr id="1" name=""/>
        <p:cNvGrpSpPr/>
        <p:nvPr/>
      </p:nvGrpSpPr>
      <p:grpSpPr>
        <a:xfrm>
          <a:off x="0" y="0"/>
          <a:ext cx="0" cy="0"/>
          <a:chOff x="0" y="0"/>
          <a:chExt cx="0" cy="0"/>
        </a:xfrm>
      </p:grpSpPr>
      <p:sp>
        <p:nvSpPr>
          <p:cNvPr id="3018"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1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629831446"/>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000000"/>
        </a:solidFill>
        <a:effectLst/>
      </p:bgPr>
    </p:bg>
    <p:spTree>
      <p:nvGrpSpPr>
        <p:cNvPr id="1" name=""/>
        <p:cNvGrpSpPr/>
        <p:nvPr/>
      </p:nvGrpSpPr>
      <p:grpSpPr>
        <a:xfrm>
          <a:off x="0" y="0"/>
          <a:ext cx="0" cy="0"/>
          <a:chOff x="0" y="0"/>
          <a:chExt cx="0" cy="0"/>
        </a:xfrm>
      </p:grpSpPr>
      <p:sp>
        <p:nvSpPr>
          <p:cNvPr id="3027" name="Title Text"/>
          <p:cNvSpPr txBox="1">
            <a:spLocks noGrp="1"/>
          </p:cNvSpPr>
          <p:nvPr>
            <p:ph type="title"/>
          </p:nvPr>
        </p:nvSpPr>
        <p:spPr>
          <a:xfrm>
            <a:off x="457200" y="274638"/>
            <a:ext cx="8229600" cy="1143001"/>
          </a:xfrm>
          <a:prstGeom prst="rect">
            <a:avLst/>
          </a:prstGeom>
        </p:spPr>
        <p:txBody>
          <a:bodyPr/>
          <a:lstStyle>
            <a:lvl1pPr>
              <a:defRPr>
                <a:solidFill>
                  <a:srgbClr val="E3EBF1"/>
                </a:solidFill>
              </a:defRPr>
            </a:lvl1pPr>
          </a:lstStyle>
          <a:p>
            <a:r>
              <a:t>Title Text</a:t>
            </a:r>
          </a:p>
        </p:txBody>
      </p:sp>
      <p:sp>
        <p:nvSpPr>
          <p:cNvPr id="3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2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030"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752579084"/>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000000"/>
        </a:solidFill>
        <a:effectLst/>
      </p:bgPr>
    </p:bg>
    <p:spTree>
      <p:nvGrpSpPr>
        <p:cNvPr id="1" name=""/>
        <p:cNvGrpSpPr/>
        <p:nvPr/>
      </p:nvGrpSpPr>
      <p:grpSpPr>
        <a:xfrm>
          <a:off x="0" y="0"/>
          <a:ext cx="0" cy="0"/>
          <a:chOff x="0" y="0"/>
          <a:chExt cx="0" cy="0"/>
        </a:xfrm>
      </p:grpSpPr>
      <p:sp>
        <p:nvSpPr>
          <p:cNvPr id="3037"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38"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68057542"/>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29_Blank">
    <p:bg>
      <p:bgPr>
        <a:solidFill>
          <a:srgbClr val="000000"/>
        </a:solidFill>
        <a:effectLst/>
      </p:bgPr>
    </p:bg>
    <p:spTree>
      <p:nvGrpSpPr>
        <p:cNvPr id="1" name=""/>
        <p:cNvGrpSpPr/>
        <p:nvPr/>
      </p:nvGrpSpPr>
      <p:grpSpPr>
        <a:xfrm>
          <a:off x="0" y="0"/>
          <a:ext cx="0" cy="0"/>
          <a:chOff x="0" y="0"/>
          <a:chExt cx="0" cy="0"/>
        </a:xfrm>
      </p:grpSpPr>
      <p:sp>
        <p:nvSpPr>
          <p:cNvPr id="304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555870818"/>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000000"/>
        </a:solidFill>
        <a:effectLst/>
      </p:bgPr>
    </p:bg>
    <p:spTree>
      <p:nvGrpSpPr>
        <p:cNvPr id="1" name=""/>
        <p:cNvGrpSpPr/>
        <p:nvPr/>
      </p:nvGrpSpPr>
      <p:grpSpPr>
        <a:xfrm>
          <a:off x="0" y="0"/>
          <a:ext cx="0" cy="0"/>
          <a:chOff x="0" y="0"/>
          <a:chExt cx="0" cy="0"/>
        </a:xfrm>
      </p:grpSpPr>
      <p:sp>
        <p:nvSpPr>
          <p:cNvPr id="3052"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3EBF1"/>
                </a:solidFill>
              </a:defRPr>
            </a:lvl1pPr>
          </a:lstStyle>
          <a:p>
            <a:r>
              <a:t>Title Text</a:t>
            </a:r>
          </a:p>
        </p:txBody>
      </p:sp>
      <p:sp>
        <p:nvSpPr>
          <p:cNvPr id="3053"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5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05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446605368"/>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000000"/>
        </a:solidFill>
        <a:effectLst/>
      </p:bgPr>
    </p:bg>
    <p:spTree>
      <p:nvGrpSpPr>
        <p:cNvPr id="1" name=""/>
        <p:cNvGrpSpPr/>
        <p:nvPr/>
      </p:nvGrpSpPr>
      <p:grpSpPr>
        <a:xfrm>
          <a:off x="0" y="0"/>
          <a:ext cx="0" cy="0"/>
          <a:chOff x="0" y="0"/>
          <a:chExt cx="0" cy="0"/>
        </a:xfrm>
      </p:grpSpPr>
      <p:sp>
        <p:nvSpPr>
          <p:cNvPr id="306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3EBF1"/>
                </a:solidFill>
              </a:defRPr>
            </a:lvl1pPr>
          </a:lstStyle>
          <a:p>
            <a:r>
              <a:t>Title Text</a:t>
            </a:r>
          </a:p>
        </p:txBody>
      </p:sp>
      <p:sp>
        <p:nvSpPr>
          <p:cNvPr id="306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06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6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55137061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240728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3072" name="Title Text"/>
          <p:cNvSpPr txBox="1">
            <a:spLocks noGrp="1"/>
          </p:cNvSpPr>
          <p:nvPr>
            <p:ph type="title"/>
          </p:nvPr>
        </p:nvSpPr>
        <p:spPr>
          <a:prstGeom prst="rect">
            <a:avLst/>
          </a:prstGeom>
        </p:spPr>
        <p:txBody>
          <a:bodyPr/>
          <a:lstStyle>
            <a:lvl1pPr>
              <a:defRPr>
                <a:solidFill>
                  <a:srgbClr val="E3EBF1"/>
                </a:solidFill>
              </a:defRPr>
            </a:lvl1pPr>
          </a:lstStyle>
          <a:p>
            <a:r>
              <a:t>Title Text</a:t>
            </a:r>
          </a:p>
        </p:txBody>
      </p:sp>
      <p:sp>
        <p:nvSpPr>
          <p:cNvPr id="307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074" name="Text Placeholder 4"/>
          <p:cNvSpPr>
            <a:spLocks noGrp="1"/>
          </p:cNvSpPr>
          <p:nvPr>
            <p:ph type="body" sz="half" idx="21"/>
          </p:nvPr>
        </p:nvSpPr>
        <p:spPr>
          <a:xfrm>
            <a:off x="685800" y="4114800"/>
            <a:ext cx="7772400" cy="1981200"/>
          </a:xfrm>
          <a:prstGeom prst="rect">
            <a:avLst/>
          </a:prstGeom>
        </p:spPr>
        <p:txBody>
          <a:bodyPr>
            <a:normAutofit/>
          </a:bodyPr>
          <a:lstStyle/>
          <a:p>
            <a:pPr>
              <a:defRPr>
                <a:solidFill>
                  <a:schemeClr val="accent3">
                    <a:lumOff val="44000"/>
                  </a:schemeClr>
                </a:solidFill>
              </a:defRPr>
            </a:pPr>
            <a:endParaRPr/>
          </a:p>
        </p:txBody>
      </p:sp>
      <p:sp>
        <p:nvSpPr>
          <p:cNvPr id="3075" name="Slide Number"/>
          <p:cNvSpPr txBox="1">
            <a:spLocks noGrp="1"/>
          </p:cNvSpPr>
          <p:nvPr>
            <p:ph type="sldNum" sz="quarter" idx="2"/>
          </p:nvPr>
        </p:nvSpPr>
        <p:spPr>
          <a:prstGeom prst="rect">
            <a:avLst/>
          </a:prstGeom>
        </p:spPr>
        <p:txBody>
          <a:bodyPr/>
          <a:lstStyle>
            <a:lvl1pPr>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47139050"/>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3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2"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0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0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4118319"/>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2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092" name="Body Level One…"/>
          <p:cNvSpPr txBox="1">
            <a:spLocks noGrp="1"/>
          </p:cNvSpPr>
          <p:nvPr>
            <p:ph type="body" idx="1"/>
          </p:nvPr>
        </p:nvSpPr>
        <p:spPr>
          <a:xfrm>
            <a:off x="457200" y="1600200"/>
            <a:ext cx="82296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9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846418"/>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24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0"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1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0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8973043"/>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24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2407790"/>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24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1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12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1848508"/>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25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2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12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7829627"/>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3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7242568"/>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24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3"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144"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14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3833729"/>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24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3"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5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073900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9_Title and 4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3" name="Title Text"/>
          <p:cNvSpPr txBox="1">
            <a:spLocks noGrp="1"/>
          </p:cNvSpPr>
          <p:nvPr>
            <p:ph type="title"/>
          </p:nvPr>
        </p:nvSpPr>
        <p:spPr>
          <a:prstGeom prst="rect">
            <a:avLst/>
          </a:prstGeom>
        </p:spPr>
        <p:txBody>
          <a:bodyPr/>
          <a:lstStyle/>
          <a:p>
            <a:r>
              <a:t>Title Text</a:t>
            </a:r>
          </a:p>
        </p:txBody>
      </p:sp>
      <p:sp>
        <p:nvSpPr>
          <p:cNvPr id="3164"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6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3564667"/>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5_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2" name="Title Text"/>
          <p:cNvSpPr txBox="1">
            <a:spLocks noGrp="1"/>
          </p:cNvSpPr>
          <p:nvPr>
            <p:ph type="title"/>
          </p:nvPr>
        </p:nvSpPr>
        <p:spPr>
          <a:prstGeom prst="rect">
            <a:avLst/>
          </a:prstGeom>
        </p:spPr>
        <p:txBody>
          <a:bodyPr/>
          <a:lstStyle/>
          <a:p>
            <a:r>
              <a:t>Title Text</a:t>
            </a:r>
          </a:p>
        </p:txBody>
      </p:sp>
      <p:sp>
        <p:nvSpPr>
          <p:cNvPr id="3173"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04085152"/>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32_Title Slide">
    <p:bg>
      <p:bgPr>
        <a:solidFill>
          <a:srgbClr val="000000"/>
        </a:solidFill>
        <a:effectLst/>
      </p:bgPr>
    </p:bg>
    <p:spTree>
      <p:nvGrpSpPr>
        <p:cNvPr id="1" name=""/>
        <p:cNvGrpSpPr/>
        <p:nvPr/>
      </p:nvGrpSpPr>
      <p:grpSpPr>
        <a:xfrm>
          <a:off x="0" y="0"/>
          <a:ext cx="0" cy="0"/>
          <a:chOff x="0" y="0"/>
          <a:chExt cx="0" cy="0"/>
        </a:xfrm>
      </p:grpSpPr>
      <p:sp>
        <p:nvSpPr>
          <p:cNvPr id="3181"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6807341"/>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19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8477463"/>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29_Title and Content">
    <p:bg>
      <p:bgPr>
        <a:solidFill>
          <a:srgbClr val="000000"/>
        </a:solidFill>
        <a:effectLst/>
      </p:bgPr>
    </p:bg>
    <p:spTree>
      <p:nvGrpSpPr>
        <p:cNvPr id="1" name=""/>
        <p:cNvGrpSpPr/>
        <p:nvPr/>
      </p:nvGrpSpPr>
      <p:grpSpPr>
        <a:xfrm>
          <a:off x="0" y="0"/>
          <a:ext cx="0" cy="0"/>
          <a:chOff x="0" y="0"/>
          <a:chExt cx="0" cy="0"/>
        </a:xfrm>
      </p:grpSpPr>
      <p:sp>
        <p:nvSpPr>
          <p:cNvPr id="319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524450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320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0663880"/>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000000"/>
        </a:solidFill>
        <a:effectLst/>
      </p:bgPr>
    </p:bg>
    <p:spTree>
      <p:nvGrpSpPr>
        <p:cNvPr id="1" name=""/>
        <p:cNvGrpSpPr/>
        <p:nvPr/>
      </p:nvGrpSpPr>
      <p:grpSpPr>
        <a:xfrm>
          <a:off x="0" y="0"/>
          <a:ext cx="0" cy="0"/>
          <a:chOff x="0" y="0"/>
          <a:chExt cx="0" cy="0"/>
        </a:xfrm>
      </p:grpSpPr>
      <p:sp>
        <p:nvSpPr>
          <p:cNvPr id="321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21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8104903"/>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000000"/>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2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8652106"/>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000000"/>
        </a:solidFill>
        <a:effectLst/>
      </p:bgPr>
    </p:bg>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23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3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2631994"/>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000000"/>
        </a:solidFill>
        <a:effectLst/>
      </p:bgPr>
    </p:bg>
    <p:spTree>
      <p:nvGrpSpPr>
        <p:cNvPr id="1" name=""/>
        <p:cNvGrpSpPr/>
        <p:nvPr/>
      </p:nvGrpSpPr>
      <p:grpSpPr>
        <a:xfrm>
          <a:off x="0" y="0"/>
          <a:ext cx="0" cy="0"/>
          <a:chOff x="0" y="0"/>
          <a:chExt cx="0" cy="0"/>
        </a:xfrm>
      </p:grpSpPr>
      <p:sp>
        <p:nvSpPr>
          <p:cNvPr id="324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3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142842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31_Blank">
    <p:bg>
      <p:bgPr>
        <a:solidFill>
          <a:srgbClr val="000000"/>
        </a:solidFill>
        <a:effectLst/>
      </p:bgPr>
    </p:bg>
    <p:spTree>
      <p:nvGrpSpPr>
        <p:cNvPr id="1" name=""/>
        <p:cNvGrpSpPr/>
        <p:nvPr/>
      </p:nvGrpSpPr>
      <p:grpSpPr>
        <a:xfrm>
          <a:off x="0" y="0"/>
          <a:ext cx="0" cy="0"/>
          <a:chOff x="0" y="0"/>
          <a:chExt cx="0" cy="0"/>
        </a:xfrm>
      </p:grpSpPr>
      <p:sp>
        <p:nvSpPr>
          <p:cNvPr id="3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5017358"/>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000000"/>
        </a:solidFill>
        <a:effectLst/>
      </p:bgPr>
    </p:bg>
    <p:spTree>
      <p:nvGrpSpPr>
        <p:cNvPr id="1" name=""/>
        <p:cNvGrpSpPr/>
        <p:nvPr/>
      </p:nvGrpSpPr>
      <p:grpSpPr>
        <a:xfrm>
          <a:off x="0" y="0"/>
          <a:ext cx="0" cy="0"/>
          <a:chOff x="0" y="0"/>
          <a:chExt cx="0" cy="0"/>
        </a:xfrm>
      </p:grpSpPr>
      <p:sp>
        <p:nvSpPr>
          <p:cNvPr id="326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326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6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3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9773408"/>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000000"/>
        </a:solidFill>
        <a:effectLst/>
      </p:bgPr>
    </p:bg>
    <p:spTree>
      <p:nvGrpSpPr>
        <p:cNvPr id="1" name=""/>
        <p:cNvGrpSpPr/>
        <p:nvPr/>
      </p:nvGrpSpPr>
      <p:grpSpPr>
        <a:xfrm>
          <a:off x="0" y="0"/>
          <a:ext cx="0" cy="0"/>
          <a:chOff x="0" y="0"/>
          <a:chExt cx="0" cy="0"/>
        </a:xfrm>
      </p:grpSpPr>
      <p:sp>
        <p:nvSpPr>
          <p:cNvPr id="32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3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2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799304"/>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10_Title and 4 Content">
    <p:bg>
      <p:bgPr>
        <a:solidFill>
          <a:srgbClr val="000000"/>
        </a:solidFill>
        <a:effectLst/>
      </p:bgPr>
    </p:bg>
    <p:spTree>
      <p:nvGrpSpPr>
        <p:cNvPr id="1" name=""/>
        <p:cNvGrpSpPr/>
        <p:nvPr/>
      </p:nvGrpSpPr>
      <p:grpSpPr>
        <a:xfrm>
          <a:off x="0" y="0"/>
          <a:ext cx="0" cy="0"/>
          <a:chOff x="0" y="0"/>
          <a:chExt cx="0" cy="0"/>
        </a:xfrm>
      </p:grpSpPr>
      <p:sp>
        <p:nvSpPr>
          <p:cNvPr id="328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8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2867024"/>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6_Title, Content, and 2 Content">
    <p:bg>
      <p:bgPr>
        <a:solidFill>
          <a:srgbClr val="000000"/>
        </a:solidFill>
        <a:effectLst/>
      </p:bgPr>
    </p:bg>
    <p:spTree>
      <p:nvGrpSpPr>
        <p:cNvPr id="1" name=""/>
        <p:cNvGrpSpPr/>
        <p:nvPr/>
      </p:nvGrpSpPr>
      <p:grpSpPr>
        <a:xfrm>
          <a:off x="0" y="0"/>
          <a:ext cx="0" cy="0"/>
          <a:chOff x="0" y="0"/>
          <a:chExt cx="0" cy="0"/>
        </a:xfrm>
      </p:grpSpPr>
      <p:sp>
        <p:nvSpPr>
          <p:cNvPr id="328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29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2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4752518"/>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33_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29" name="Group 4"/>
          <p:cNvGrpSpPr/>
          <p:nvPr/>
        </p:nvGrpSpPr>
        <p:grpSpPr>
          <a:xfrm>
            <a:off x="0" y="0"/>
            <a:ext cx="1085850" cy="6845300"/>
            <a:chOff x="0" y="0"/>
            <a:chExt cx="1085850" cy="6845300"/>
          </a:xfrm>
        </p:grpSpPr>
        <p:sp>
          <p:nvSpPr>
            <p:cNvPr id="3298"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28" name="Group 6"/>
            <p:cNvGrpSpPr/>
            <p:nvPr/>
          </p:nvGrpSpPr>
          <p:grpSpPr>
            <a:xfrm>
              <a:off x="76200" y="161925"/>
              <a:ext cx="152400" cy="6543675"/>
              <a:chOff x="0" y="0"/>
              <a:chExt cx="152400" cy="6543675"/>
            </a:xfrm>
          </p:grpSpPr>
          <p:sp>
            <p:nvSpPr>
              <p:cNvPr id="3299"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0"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1"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2"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3"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4"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5"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6"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7"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8"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09"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0"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1"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2"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3"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4"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5"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6"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7"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8"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19"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0"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1"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2"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3"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4"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5"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6"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27"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30" name="Title Text"/>
          <p:cNvSpPr txBox="1">
            <a:spLocks noGrp="1"/>
          </p:cNvSpPr>
          <p:nvPr>
            <p:ph type="title"/>
          </p:nvPr>
        </p:nvSpPr>
        <p:spPr>
          <a:xfrm>
            <a:off x="685800" y="2130425"/>
            <a:ext cx="7772400" cy="1470025"/>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31"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200" algn="ctr">
              <a:buSzTx/>
              <a:buNone/>
              <a:defRPr>
                <a:solidFill>
                  <a:schemeClr val="accent3">
                    <a:lumOff val="44000"/>
                  </a:schemeClr>
                </a:solidFill>
                <a:effectLst>
                  <a:outerShdw blurRad="38100" dist="38100" dir="2700000" rotWithShape="0">
                    <a:srgbClr val="000000"/>
                  </a:outerShdw>
                </a:effectLst>
              </a:defRPr>
            </a:lvl2pPr>
            <a:lvl3pPr marL="0" indent="914400" algn="ctr">
              <a:buSzTx/>
              <a:buNone/>
              <a:defRPr>
                <a:solidFill>
                  <a:schemeClr val="accent3">
                    <a:lumOff val="44000"/>
                  </a:schemeClr>
                </a:solidFill>
                <a:effectLst>
                  <a:outerShdw blurRad="38100" dist="38100" dir="2700000" rotWithShape="0">
                    <a:srgbClr val="000000"/>
                  </a:outerShdw>
                </a:effectLst>
              </a:defRPr>
            </a:lvl3pPr>
            <a:lvl4pPr marL="0" indent="1371600" algn="ctr">
              <a:buSzTx/>
              <a:buNone/>
              <a:defRPr>
                <a:solidFill>
                  <a:schemeClr val="accent3">
                    <a:lumOff val="44000"/>
                  </a:schemeClr>
                </a:solidFill>
                <a:effectLst>
                  <a:outerShdw blurRad="38100" dist="38100" dir="2700000" rotWithShape="0">
                    <a:srgbClr val="000000"/>
                  </a:outerShdw>
                </a:effectLst>
              </a:defRPr>
            </a:lvl4pPr>
            <a:lvl5pPr marL="0" indent="18288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3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7374222"/>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30_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70" name="Group 4"/>
          <p:cNvGrpSpPr/>
          <p:nvPr/>
        </p:nvGrpSpPr>
        <p:grpSpPr>
          <a:xfrm>
            <a:off x="0" y="0"/>
            <a:ext cx="1085850" cy="6845300"/>
            <a:chOff x="0" y="0"/>
            <a:chExt cx="1085850" cy="6845300"/>
          </a:xfrm>
        </p:grpSpPr>
        <p:sp>
          <p:nvSpPr>
            <p:cNvPr id="3339"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369" name="Group 6"/>
            <p:cNvGrpSpPr/>
            <p:nvPr/>
          </p:nvGrpSpPr>
          <p:grpSpPr>
            <a:xfrm>
              <a:off x="76200" y="161925"/>
              <a:ext cx="152400" cy="6543675"/>
              <a:chOff x="0" y="0"/>
              <a:chExt cx="152400" cy="6543675"/>
            </a:xfrm>
          </p:grpSpPr>
          <p:sp>
            <p:nvSpPr>
              <p:cNvPr id="3340"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1"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2"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3"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4"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5"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6"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7"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8"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49"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0"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1"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2"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3"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4"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5"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6"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7"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8"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59"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0"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1"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2"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3"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4"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5"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6"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7"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68"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371"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372" name="Body Level One…"/>
          <p:cNvSpPr txBox="1">
            <a:spLocks noGrp="1"/>
          </p:cNvSpPr>
          <p:nvPr>
            <p:ph type="body" idx="1"/>
          </p:nvPr>
        </p:nvSpPr>
        <p:spPr>
          <a:xfrm>
            <a:off x="1157287" y="1981200"/>
            <a:ext cx="7791451" cy="4114800"/>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37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4124438"/>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26_Section Header">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11" name="Group 4"/>
          <p:cNvGrpSpPr/>
          <p:nvPr/>
        </p:nvGrpSpPr>
        <p:grpSpPr>
          <a:xfrm>
            <a:off x="0" y="0"/>
            <a:ext cx="1085850" cy="6845300"/>
            <a:chOff x="0" y="0"/>
            <a:chExt cx="1085850" cy="6845300"/>
          </a:xfrm>
        </p:grpSpPr>
        <p:sp>
          <p:nvSpPr>
            <p:cNvPr id="3380"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10" name="Group 6"/>
            <p:cNvGrpSpPr/>
            <p:nvPr/>
          </p:nvGrpSpPr>
          <p:grpSpPr>
            <a:xfrm>
              <a:off x="76200" y="161925"/>
              <a:ext cx="152400" cy="6543675"/>
              <a:chOff x="0" y="0"/>
              <a:chExt cx="152400" cy="6543675"/>
            </a:xfrm>
          </p:grpSpPr>
          <p:sp>
            <p:nvSpPr>
              <p:cNvPr id="3381"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2"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3"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4"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5"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6"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7"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8"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89"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0"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1"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2"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3"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4"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5"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6"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7"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8"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399"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0"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1"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2"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3"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4"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5"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6"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7"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8"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09"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12"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74998"/>
              </a:srgbClr>
            </a:outerShdw>
          </a:effectLst>
        </p:spPr>
        <p:txBody>
          <a:bodyPr lIns="44450" tIns="44450" rIns="44450" bIns="44450" anchor="t"/>
          <a:lstStyle>
            <a:lvl1pPr algn="l">
              <a:defRPr sz="4000" b="1" cap="all">
                <a:solidFill>
                  <a:srgbClr val="8CF4EA"/>
                </a:solidFill>
              </a:defRPr>
            </a:lvl1pPr>
          </a:lstStyle>
          <a:p>
            <a:r>
              <a:t>Title Text</a:t>
            </a:r>
          </a:p>
        </p:txBody>
      </p:sp>
      <p:sp>
        <p:nvSpPr>
          <p:cNvPr id="3413" name="Body Level One…"/>
          <p:cNvSpPr txBox="1">
            <a:spLocks noGrp="1"/>
          </p:cNvSpPr>
          <p:nvPr>
            <p:ph type="body" sz="quarter" idx="1"/>
          </p:nvPr>
        </p:nvSpPr>
        <p:spPr>
          <a:xfrm>
            <a:off x="722312" y="2906713"/>
            <a:ext cx="7772401" cy="1500188"/>
          </a:xfrm>
          <a:prstGeom prst="rect">
            <a:avLst/>
          </a:prstGeom>
        </p:spPr>
        <p:txBody>
          <a:bodyPr lIns="44450" tIns="44450" rIns="44450" bIns="44450"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1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510930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26_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52" name="Group 4"/>
          <p:cNvGrpSpPr/>
          <p:nvPr/>
        </p:nvGrpSpPr>
        <p:grpSpPr>
          <a:xfrm>
            <a:off x="0" y="0"/>
            <a:ext cx="1085850" cy="6845300"/>
            <a:chOff x="0" y="0"/>
            <a:chExt cx="1085850" cy="6845300"/>
          </a:xfrm>
        </p:grpSpPr>
        <p:sp>
          <p:nvSpPr>
            <p:cNvPr id="3421"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51" name="Group 6"/>
            <p:cNvGrpSpPr/>
            <p:nvPr/>
          </p:nvGrpSpPr>
          <p:grpSpPr>
            <a:xfrm>
              <a:off x="76200" y="161925"/>
              <a:ext cx="152400" cy="6543675"/>
              <a:chOff x="0" y="0"/>
              <a:chExt cx="152400" cy="6543675"/>
            </a:xfrm>
          </p:grpSpPr>
          <p:sp>
            <p:nvSpPr>
              <p:cNvPr id="3422"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3"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4"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5"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6"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7"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8"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29"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0"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1"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2"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3"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4"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5"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6"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7"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8"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39"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0"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1"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2"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3"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4"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5"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6"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7"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8"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49"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50"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53"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54" name="Body Level One…"/>
          <p:cNvSpPr txBox="1">
            <a:spLocks noGrp="1"/>
          </p:cNvSpPr>
          <p:nvPr>
            <p:ph type="body" sz="half" idx="1"/>
          </p:nvPr>
        </p:nvSpPr>
        <p:spPr>
          <a:xfrm>
            <a:off x="1157287" y="1981200"/>
            <a:ext cx="3819526" cy="4114800"/>
          </a:xfrm>
          <a:prstGeom prst="rect">
            <a:avLst/>
          </a:prstGeom>
        </p:spPr>
        <p:txBody>
          <a:bodyPr lIns="44450" tIns="44450" rIns="44450" bIns="44450">
            <a:normAutofit/>
          </a:bodyPr>
          <a:lstStyle>
            <a:lvl1pPr>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8CF4EA"/>
              </a:buClr>
              <a:buSzPct val="75000"/>
              <a:buFont typeface="Arial"/>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8CF4EA"/>
              </a:buClr>
              <a:buSzPct val="65000"/>
              <a:buFont typeface="Arial"/>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8CF4EA"/>
              </a:buClr>
              <a:buFont typeface="Arial"/>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5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0864802"/>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26_Comparis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93" name="Group 4"/>
          <p:cNvGrpSpPr/>
          <p:nvPr/>
        </p:nvGrpSpPr>
        <p:grpSpPr>
          <a:xfrm>
            <a:off x="0" y="0"/>
            <a:ext cx="1085850" cy="6845300"/>
            <a:chOff x="0" y="0"/>
            <a:chExt cx="1085850" cy="6845300"/>
          </a:xfrm>
        </p:grpSpPr>
        <p:sp>
          <p:nvSpPr>
            <p:cNvPr id="3462"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492" name="Group 6"/>
            <p:cNvGrpSpPr/>
            <p:nvPr/>
          </p:nvGrpSpPr>
          <p:grpSpPr>
            <a:xfrm>
              <a:off x="76200" y="161925"/>
              <a:ext cx="152400" cy="6543675"/>
              <a:chOff x="0" y="0"/>
              <a:chExt cx="152400" cy="6543675"/>
            </a:xfrm>
          </p:grpSpPr>
          <p:sp>
            <p:nvSpPr>
              <p:cNvPr id="3463"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4"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5"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6"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7"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8"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69"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0"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1"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2"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3"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4"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5"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6"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7"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8"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79"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0"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1"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2"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3"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4"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5"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6"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7"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8"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89"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0"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491"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494"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495" name="Body Level One…"/>
          <p:cNvSpPr txBox="1">
            <a:spLocks noGrp="1"/>
          </p:cNvSpPr>
          <p:nvPr>
            <p:ph type="body" sz="quarter" idx="1"/>
          </p:nvPr>
        </p:nvSpPr>
        <p:spPr>
          <a:xfrm>
            <a:off x="457200" y="1535112"/>
            <a:ext cx="4040188" cy="639763"/>
          </a:xfrm>
          <a:prstGeom prst="rect">
            <a:avLst/>
          </a:prstGeom>
        </p:spPr>
        <p:txBody>
          <a:bodyPr lIns="44450" tIns="44450" rIns="44450" bIns="44450"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496" name="Text Placeholder 4"/>
          <p:cNvSpPr>
            <a:spLocks noGrp="1"/>
          </p:cNvSpPr>
          <p:nvPr>
            <p:ph type="body" sz="quarter" idx="21"/>
          </p:nvPr>
        </p:nvSpPr>
        <p:spPr>
          <a:xfrm>
            <a:off x="4645025" y="1535112"/>
            <a:ext cx="4041775" cy="639763"/>
          </a:xfrm>
          <a:prstGeom prst="rect">
            <a:avLst/>
          </a:prstGeom>
        </p:spPr>
        <p:txBody>
          <a:bodyPr lIns="44450" tIns="44450" rIns="44450" bIns="44450"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349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547712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27_Title Only">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35" name="Group 4"/>
          <p:cNvGrpSpPr/>
          <p:nvPr/>
        </p:nvGrpSpPr>
        <p:grpSpPr>
          <a:xfrm>
            <a:off x="0" y="0"/>
            <a:ext cx="1085850" cy="6845300"/>
            <a:chOff x="0" y="0"/>
            <a:chExt cx="1085850" cy="6845300"/>
          </a:xfrm>
        </p:grpSpPr>
        <p:sp>
          <p:nvSpPr>
            <p:cNvPr id="350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34" name="Group 6"/>
            <p:cNvGrpSpPr/>
            <p:nvPr/>
          </p:nvGrpSpPr>
          <p:grpSpPr>
            <a:xfrm>
              <a:off x="76200" y="161925"/>
              <a:ext cx="152400" cy="6543675"/>
              <a:chOff x="0" y="0"/>
              <a:chExt cx="152400" cy="6543675"/>
            </a:xfrm>
          </p:grpSpPr>
          <p:sp>
            <p:nvSpPr>
              <p:cNvPr id="350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0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1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2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3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36"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a:solidFill>
                  <a:srgbClr val="8CF4EA"/>
                </a:solidFill>
              </a:defRPr>
            </a:lvl1pPr>
          </a:lstStyle>
          <a:p>
            <a:r>
              <a:t>Title Text</a:t>
            </a:r>
          </a:p>
        </p:txBody>
      </p:sp>
      <p:sp>
        <p:nvSpPr>
          <p:cNvPr id="35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1997652"/>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32_Blank">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75" name="Group 4"/>
          <p:cNvGrpSpPr/>
          <p:nvPr/>
        </p:nvGrpSpPr>
        <p:grpSpPr>
          <a:xfrm>
            <a:off x="0" y="0"/>
            <a:ext cx="1085850" cy="6845300"/>
            <a:chOff x="0" y="0"/>
            <a:chExt cx="1085850" cy="6845300"/>
          </a:xfrm>
        </p:grpSpPr>
        <p:sp>
          <p:nvSpPr>
            <p:cNvPr id="354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574" name="Group 6"/>
            <p:cNvGrpSpPr/>
            <p:nvPr/>
          </p:nvGrpSpPr>
          <p:grpSpPr>
            <a:xfrm>
              <a:off x="76200" y="161925"/>
              <a:ext cx="152400" cy="6543675"/>
              <a:chOff x="0" y="0"/>
              <a:chExt cx="152400" cy="6543675"/>
            </a:xfrm>
          </p:grpSpPr>
          <p:sp>
            <p:nvSpPr>
              <p:cNvPr id="354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4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5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6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7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57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17255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26_Content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14" name="Group 4"/>
          <p:cNvGrpSpPr/>
          <p:nvPr/>
        </p:nvGrpSpPr>
        <p:grpSpPr>
          <a:xfrm>
            <a:off x="0" y="0"/>
            <a:ext cx="1085850" cy="6845300"/>
            <a:chOff x="0" y="0"/>
            <a:chExt cx="1085850" cy="6845300"/>
          </a:xfrm>
        </p:grpSpPr>
        <p:sp>
          <p:nvSpPr>
            <p:cNvPr id="3583"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13" name="Group 6"/>
            <p:cNvGrpSpPr/>
            <p:nvPr/>
          </p:nvGrpSpPr>
          <p:grpSpPr>
            <a:xfrm>
              <a:off x="76200" y="161925"/>
              <a:ext cx="152400" cy="6543675"/>
              <a:chOff x="0" y="0"/>
              <a:chExt cx="152400" cy="6543675"/>
            </a:xfrm>
          </p:grpSpPr>
          <p:sp>
            <p:nvSpPr>
              <p:cNvPr id="3584"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5"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6"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7"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8"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89"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0"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1"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2"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3"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4"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5"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6"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7"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8"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599"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0"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1"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2"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3"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4"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5"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6"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7"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8"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09"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0"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1"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12"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15"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16" name="Body Level One…"/>
          <p:cNvSpPr txBox="1">
            <a:spLocks noGrp="1"/>
          </p:cNvSpPr>
          <p:nvPr>
            <p:ph type="body" idx="1"/>
          </p:nvPr>
        </p:nvSpPr>
        <p:spPr>
          <a:xfrm>
            <a:off x="3575050" y="273050"/>
            <a:ext cx="5111750" cy="5853113"/>
          </a:xfrm>
          <a:prstGeom prst="rect">
            <a:avLst/>
          </a:prstGeom>
        </p:spPr>
        <p:txBody>
          <a:bodyPr lIns="44450" tIns="44450" rIns="44450" bIns="44450">
            <a:normAutofit/>
          </a:bodyPr>
          <a:lstStyle>
            <a:lvl1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1pPr>
            <a:lvl2pPr>
              <a:buClr>
                <a:srgbClr val="8CF4EA"/>
              </a:buClr>
              <a:buSzPct val="75000"/>
              <a:buFont typeface="Arial"/>
              <a:buChar char=""/>
              <a:defRPr>
                <a:solidFill>
                  <a:schemeClr val="accent3">
                    <a:lumOff val="44000"/>
                  </a:schemeClr>
                </a:solidFill>
                <a:effectLst>
                  <a:outerShdw blurRad="38100" dist="38100" dir="2700000" rotWithShape="0">
                    <a:srgbClr val="000000"/>
                  </a:outerShdw>
                </a:effectLst>
              </a:defRPr>
            </a:lvl2pPr>
            <a:lvl3pPr>
              <a:buClr>
                <a:srgbClr val="8CF4EA"/>
              </a:buClr>
              <a:buSzPct val="65000"/>
              <a:buFont typeface="Arial"/>
              <a:buChar char=""/>
              <a:defRPr>
                <a:solidFill>
                  <a:schemeClr val="accent3">
                    <a:lumOff val="44000"/>
                  </a:schemeClr>
                </a:solidFill>
                <a:effectLst>
                  <a:outerShdw blurRad="38100" dist="38100" dir="2700000" rotWithShape="0">
                    <a:srgbClr val="000000"/>
                  </a:outerShdw>
                </a:effectLst>
              </a:defRPr>
            </a:lvl3pPr>
            <a:lvl4pPr>
              <a:buClr>
                <a:srgbClr val="8CF4EA"/>
              </a:buClr>
              <a:buFont typeface="Arial"/>
              <a:buChar char="•"/>
              <a:defRPr>
                <a:solidFill>
                  <a:schemeClr val="accent3">
                    <a:lumOff val="44000"/>
                  </a:schemeClr>
                </a:solidFill>
                <a:effectLst>
                  <a:outerShdw blurRad="38100" dist="38100" dir="2700000" rotWithShape="0">
                    <a:srgbClr val="000000"/>
                  </a:outerShdw>
                </a:effectLst>
              </a:defRPr>
            </a:lvl4pPr>
            <a:lvl5pPr>
              <a:buClr>
                <a:srgbClr val="8CF4EA"/>
              </a:buClr>
              <a:buFont typeface="Arial"/>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7" name="Text Placeholder 3"/>
          <p:cNvSpPr>
            <a:spLocks noGrp="1"/>
          </p:cNvSpPr>
          <p:nvPr>
            <p:ph type="body" sz="half" idx="21"/>
          </p:nvPr>
        </p:nvSpPr>
        <p:spPr>
          <a:xfrm>
            <a:off x="457199" y="1435100"/>
            <a:ext cx="3008315" cy="4691063"/>
          </a:xfrm>
          <a:prstGeom prst="rect">
            <a:avLst/>
          </a:prstGeom>
        </p:spPr>
        <p:txBody>
          <a:bodyPr lIns="44450" tIns="44450" rIns="44450" bIns="44450">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361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7858078"/>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26_Picture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56" name="Group 4"/>
          <p:cNvGrpSpPr/>
          <p:nvPr/>
        </p:nvGrpSpPr>
        <p:grpSpPr>
          <a:xfrm>
            <a:off x="0" y="0"/>
            <a:ext cx="1085850" cy="6845300"/>
            <a:chOff x="0" y="0"/>
            <a:chExt cx="1085850" cy="6845300"/>
          </a:xfrm>
        </p:grpSpPr>
        <p:sp>
          <p:nvSpPr>
            <p:cNvPr id="3625"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nvGrpSpPr>
            <p:cNvPr id="3655" name="Group 6"/>
            <p:cNvGrpSpPr/>
            <p:nvPr/>
          </p:nvGrpSpPr>
          <p:grpSpPr>
            <a:xfrm>
              <a:off x="76200" y="161925"/>
              <a:ext cx="152400" cy="6543675"/>
              <a:chOff x="0" y="0"/>
              <a:chExt cx="152400" cy="6543675"/>
            </a:xfrm>
          </p:grpSpPr>
          <p:sp>
            <p:nvSpPr>
              <p:cNvPr id="3626"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7"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8"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29"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0"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1"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2"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3"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4"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5"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6"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7"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8"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39"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0"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1"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2"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3"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4"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5"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6"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7"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8"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49"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0"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1"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2"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3"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654"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grpSp>
      <p:sp>
        <p:nvSpPr>
          <p:cNvPr id="365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a:solidFill>
                  <a:srgbClr val="8CF4EA"/>
                </a:solidFill>
              </a:defRPr>
            </a:lvl1pPr>
          </a:lstStyle>
          <a:p>
            <a:r>
              <a:t>Title Text</a:t>
            </a:r>
          </a:p>
        </p:txBody>
      </p:sp>
      <p:sp>
        <p:nvSpPr>
          <p:cNvPr id="365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659" name="Body Level One…"/>
          <p:cNvSpPr txBox="1">
            <a:spLocks noGrp="1"/>
          </p:cNvSpPr>
          <p:nvPr>
            <p:ph type="body" sz="quarter" idx="1"/>
          </p:nvPr>
        </p:nvSpPr>
        <p:spPr>
          <a:xfrm>
            <a:off x="1792288" y="5367337"/>
            <a:ext cx="5486401" cy="804863"/>
          </a:xfrm>
          <a:prstGeom prst="rect">
            <a:avLst/>
          </a:prstGeom>
        </p:spPr>
        <p:txBody>
          <a:bodyPr lIns="44450" tIns="44450" rIns="44450" bIns="44450">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6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1448959"/>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667"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6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8996636"/>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3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76" name="Title Text"/>
          <p:cNvSpPr txBox="1">
            <a:spLocks noGrp="1"/>
          </p:cNvSpPr>
          <p:nvPr>
            <p:ph type="title"/>
          </p:nvPr>
        </p:nvSpPr>
        <p:spPr>
          <a:prstGeom prst="rect">
            <a:avLst/>
          </a:prstGeom>
        </p:spPr>
        <p:txBody>
          <a:bodyPr/>
          <a:lstStyle/>
          <a:p>
            <a:r>
              <a:t>Title Text</a:t>
            </a:r>
          </a:p>
        </p:txBody>
      </p:sp>
      <p:sp>
        <p:nvSpPr>
          <p:cNvPr id="3677"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0736952"/>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2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68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6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1006794"/>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2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94" name="Title Text"/>
          <p:cNvSpPr txBox="1">
            <a:spLocks noGrp="1"/>
          </p:cNvSpPr>
          <p:nvPr>
            <p:ph type="title"/>
          </p:nvPr>
        </p:nvSpPr>
        <p:spPr>
          <a:prstGeom prst="rect">
            <a:avLst/>
          </a:prstGeom>
        </p:spPr>
        <p:txBody>
          <a:bodyPr/>
          <a:lstStyle/>
          <a:p>
            <a:r>
              <a:t>Title Text</a:t>
            </a:r>
          </a:p>
        </p:txBody>
      </p:sp>
      <p:sp>
        <p:nvSpPr>
          <p:cNvPr id="36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134784"/>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2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703"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7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70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0131237"/>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2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prstGeom prst="rect">
            <a:avLst/>
          </a:prstGeom>
        </p:spPr>
        <p:txBody>
          <a:bodyPr/>
          <a:lstStyle/>
          <a:p>
            <a:r>
              <a:t>Title Text</a:t>
            </a:r>
          </a:p>
        </p:txBody>
      </p:sp>
      <p:sp>
        <p:nvSpPr>
          <p:cNvPr id="37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739231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33_Blank">
    <p:bg>
      <p:bgPr>
        <a:solidFill>
          <a:schemeClr val="accent3">
            <a:lumOff val="44000"/>
          </a:schemeClr>
        </a:solidFill>
        <a:effectLst/>
      </p:bgPr>
    </p:bg>
    <p:spTree>
      <p:nvGrpSpPr>
        <p:cNvPr id="1" name=""/>
        <p:cNvGrpSpPr/>
        <p:nvPr/>
      </p:nvGrpSpPr>
      <p:grpSpPr>
        <a:xfrm>
          <a:off x="0" y="0"/>
          <a:ext cx="0" cy="0"/>
          <a:chOff x="0" y="0"/>
          <a:chExt cx="0" cy="0"/>
        </a:xfrm>
      </p:grpSpPr>
      <p:sp>
        <p:nvSpPr>
          <p:cNvPr id="37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483653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2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729"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3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6005079"/>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3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73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7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5866858"/>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11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48" name="Title Text"/>
          <p:cNvSpPr txBox="1">
            <a:spLocks noGrp="1"/>
          </p:cNvSpPr>
          <p:nvPr>
            <p:ph type="title"/>
          </p:nvPr>
        </p:nvSpPr>
        <p:spPr>
          <a:prstGeom prst="rect">
            <a:avLst/>
          </a:prstGeom>
        </p:spPr>
        <p:txBody>
          <a:bodyPr/>
          <a:lstStyle/>
          <a:p>
            <a:r>
              <a:t>Title Text</a:t>
            </a:r>
          </a:p>
        </p:txBody>
      </p:sp>
      <p:sp>
        <p:nvSpPr>
          <p:cNvPr id="3749"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1164933"/>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3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3757" name="Title Text"/>
          <p:cNvSpPr txBox="1">
            <a:spLocks noGrp="1"/>
          </p:cNvSpPr>
          <p:nvPr>
            <p:ph type="title"/>
          </p:nvPr>
        </p:nvSpPr>
        <p:spPr>
          <a:prstGeom prst="rect">
            <a:avLst/>
          </a:prstGeom>
        </p:spPr>
        <p:txBody>
          <a:bodyPr/>
          <a:lstStyle/>
          <a:p>
            <a:r>
              <a:t>Title Text</a:t>
            </a:r>
          </a:p>
        </p:txBody>
      </p:sp>
      <p:sp>
        <p:nvSpPr>
          <p:cNvPr id="37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4805036"/>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7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65" name="Title Text"/>
          <p:cNvSpPr txBox="1">
            <a:spLocks noGrp="1"/>
          </p:cNvSpPr>
          <p:nvPr>
            <p:ph type="title"/>
          </p:nvPr>
        </p:nvSpPr>
        <p:spPr>
          <a:prstGeom prst="rect">
            <a:avLst/>
          </a:prstGeom>
        </p:spPr>
        <p:txBody>
          <a:bodyPr/>
          <a:lstStyle/>
          <a:p>
            <a:r>
              <a:t>Title Text</a:t>
            </a:r>
          </a:p>
        </p:txBody>
      </p:sp>
      <p:sp>
        <p:nvSpPr>
          <p:cNvPr id="3766"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7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9891815"/>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3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4"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75"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7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810462413"/>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3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3"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784"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209243678"/>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2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2"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b="1" cap="all">
                <a:solidFill>
                  <a:srgbClr val="FFFF66"/>
                </a:solidFill>
              </a:defRPr>
            </a:lvl1pPr>
          </a:lstStyle>
          <a:p>
            <a:r>
              <a:t>Title Text</a:t>
            </a:r>
          </a:p>
        </p:txBody>
      </p:sp>
      <p:sp>
        <p:nvSpPr>
          <p:cNvPr id="3793"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794"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33042819"/>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2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1"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02"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07066523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2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0"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11"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12"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381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171792019"/>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29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2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858861555"/>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34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828235817"/>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2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5"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36"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37"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383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703108616"/>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2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5"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b="1">
                <a:solidFill>
                  <a:srgbClr val="FFFF66"/>
                </a:solidFill>
              </a:defRPr>
            </a:lvl1pPr>
          </a:lstStyle>
          <a:p>
            <a:r>
              <a:t>Title Text</a:t>
            </a:r>
          </a:p>
        </p:txBody>
      </p:sp>
      <p:sp>
        <p:nvSpPr>
          <p:cNvPr id="3846"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3847"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384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566902522"/>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4_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5" name="Title Text"/>
          <p:cNvSpPr txBox="1">
            <a:spLocks noGrp="1"/>
          </p:cNvSpPr>
          <p:nvPr>
            <p:ph type="title"/>
          </p:nvPr>
        </p:nvSpPr>
        <p:spPr>
          <a:prstGeom prst="rect">
            <a:avLst/>
          </a:prstGeom>
          <a:effectLst>
            <a:outerShdw blurRad="38100" dist="38099" dir="2700000" rotWithShape="0">
              <a:srgbClr val="808080"/>
            </a:outerShdw>
          </a:effectLst>
        </p:spPr>
        <p:txBody>
          <a:bodyPr/>
          <a:lstStyle>
            <a:lvl1pPr>
              <a:defRPr b="1">
                <a:solidFill>
                  <a:srgbClr val="FFFF66"/>
                </a:solidFill>
              </a:defRPr>
            </a:lvl1pPr>
          </a:lstStyle>
          <a:p>
            <a:r>
              <a:t>Title Text</a:t>
            </a:r>
          </a:p>
        </p:txBody>
      </p:sp>
      <p:sp>
        <p:nvSpPr>
          <p:cNvPr id="385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74726416"/>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3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63"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974622"/>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3872" name="Slide Number"/>
          <p:cNvSpPr txBox="1">
            <a:spLocks noGrp="1"/>
          </p:cNvSpPr>
          <p:nvPr>
            <p:ph type="sldNum" sz="quarter" idx="2"/>
          </p:nvPr>
        </p:nvSpPr>
        <p:spPr>
          <a:prstGeom prst="rect">
            <a:avLst/>
          </a:prstGeom>
        </p:spPr>
        <p:txBody>
          <a:bodyPr/>
          <a:lstStyle>
            <a:lvl1pPr>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2947665613"/>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3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7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8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8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8095904"/>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3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prstGeom prst="rect">
            <a:avLst/>
          </a:prstGeom>
        </p:spPr>
        <p:txBody>
          <a:bodyPr/>
          <a:lstStyle/>
          <a:p>
            <a:r>
              <a:t>Title Text</a:t>
            </a:r>
          </a:p>
        </p:txBody>
      </p:sp>
      <p:sp>
        <p:nvSpPr>
          <p:cNvPr id="388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584240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89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8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8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2068796"/>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2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906" name="Title Text"/>
          <p:cNvSpPr txBox="1">
            <a:spLocks noGrp="1"/>
          </p:cNvSpPr>
          <p:nvPr>
            <p:ph type="title"/>
          </p:nvPr>
        </p:nvSpPr>
        <p:spPr>
          <a:prstGeom prst="rect">
            <a:avLst/>
          </a:prstGeom>
        </p:spPr>
        <p:txBody>
          <a:bodyPr/>
          <a:lstStyle/>
          <a:p>
            <a:r>
              <a:t>Title Text</a:t>
            </a:r>
          </a:p>
        </p:txBody>
      </p:sp>
      <p:sp>
        <p:nvSpPr>
          <p:cNvPr id="390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9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4725327"/>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2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91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9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39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8465946"/>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3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925" name="Title Text"/>
          <p:cNvSpPr txBox="1">
            <a:spLocks noGrp="1"/>
          </p:cNvSpPr>
          <p:nvPr>
            <p:ph type="title"/>
          </p:nvPr>
        </p:nvSpPr>
        <p:spPr>
          <a:prstGeom prst="rect">
            <a:avLst/>
          </a:prstGeom>
        </p:spPr>
        <p:txBody>
          <a:bodyPr/>
          <a:lstStyle/>
          <a:p>
            <a:r>
              <a:t>Title Text</a:t>
            </a:r>
          </a:p>
        </p:txBody>
      </p:sp>
      <p:sp>
        <p:nvSpPr>
          <p:cNvPr id="39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6198455"/>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36_Blank">
    <p:bg>
      <p:bgPr>
        <a:solidFill>
          <a:schemeClr val="accent3">
            <a:lumOff val="44000"/>
          </a:schemeClr>
        </a:solidFill>
        <a:effectLst/>
      </p:bgPr>
    </p:bg>
    <p:spTree>
      <p:nvGrpSpPr>
        <p:cNvPr id="1" name=""/>
        <p:cNvGrpSpPr/>
        <p:nvPr/>
      </p:nvGrpSpPr>
      <p:grpSpPr>
        <a:xfrm>
          <a:off x="0" y="0"/>
          <a:ext cx="0" cy="0"/>
          <a:chOff x="0" y="0"/>
          <a:chExt cx="0" cy="0"/>
        </a:xfrm>
      </p:grpSpPr>
      <p:sp>
        <p:nvSpPr>
          <p:cNvPr id="39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8072189"/>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2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4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94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94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9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4486640"/>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2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5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95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9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9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7003507"/>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37_Blank">
    <p:bg>
      <p:bgPr>
        <a:solidFill>
          <a:srgbClr val="808080"/>
        </a:solidFill>
        <a:effectLst/>
      </p:bgPr>
    </p:bg>
    <p:spTree>
      <p:nvGrpSpPr>
        <p:cNvPr id="1" name=""/>
        <p:cNvGrpSpPr/>
        <p:nvPr/>
      </p:nvGrpSpPr>
      <p:grpSpPr>
        <a:xfrm>
          <a:off x="0" y="0"/>
          <a:ext cx="0" cy="0"/>
          <a:chOff x="0" y="0"/>
          <a:chExt cx="0" cy="0"/>
        </a:xfrm>
      </p:grpSpPr>
      <p:grpSp>
        <p:nvGrpSpPr>
          <p:cNvPr id="3963" name="Group 2"/>
          <p:cNvGrpSpPr/>
          <p:nvPr/>
        </p:nvGrpSpPr>
        <p:grpSpPr>
          <a:xfrm>
            <a:off x="0" y="0"/>
            <a:ext cx="9144001" cy="6858000"/>
            <a:chOff x="0" y="0"/>
            <a:chExt cx="9144000" cy="6858000"/>
          </a:xfrm>
        </p:grpSpPr>
        <p:sp>
          <p:nvSpPr>
            <p:cNvPr id="3960" name="Rectangle 3"/>
            <p:cNvSpPr/>
            <p:nvPr/>
          </p:nvSpPr>
          <p:spPr>
            <a:xfrm>
              <a:off x="1600200" y="0"/>
              <a:ext cx="7543800" cy="68580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sp>
          <p:nvSpPr>
            <p:cNvPr id="3961" name="Rectangle 4"/>
            <p:cNvSpPr/>
            <p:nvPr/>
          </p:nvSpPr>
          <p:spPr>
            <a:xfrm>
              <a:off x="0" y="0"/>
              <a:ext cx="1600200" cy="6858000"/>
            </a:xfrm>
            <a:prstGeom prst="rect">
              <a:avLst/>
            </a:prstGeom>
            <a:solidFill>
              <a:srgbClr val="FF0000"/>
            </a:solidFill>
            <a:ln w="12700" cap="flat">
              <a:noFill/>
              <a:miter lim="400000"/>
            </a:ln>
            <a:effectLst/>
          </p:spPr>
          <p:txBody>
            <a:bodyPr wrap="square" lIns="45719" tIns="45719" rIns="45719" bIns="45719" numCol="1" anchor="ctr">
              <a:noAutofit/>
            </a:bodyPr>
            <a:lstStyle/>
            <a:p>
              <a:endParaRPr/>
            </a:p>
          </p:txBody>
        </p:sp>
        <p:sp>
          <p:nvSpPr>
            <p:cNvPr id="3962" name="Freeform 5"/>
            <p:cNvSpPr/>
            <p:nvPr/>
          </p:nvSpPr>
          <p:spPr>
            <a:xfrm>
              <a:off x="0" y="0"/>
              <a:ext cx="9144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80" y="21600"/>
                  </a:lnTo>
                  <a:lnTo>
                    <a:pt x="21600" y="6048"/>
                  </a:lnTo>
                  <a:lnTo>
                    <a:pt x="21600" y="0"/>
                  </a:lnTo>
                  <a:lnTo>
                    <a:pt x="0" y="0"/>
                  </a:lnTo>
                  <a:close/>
                </a:path>
              </a:pathLst>
            </a:custGeom>
            <a:solidFill>
              <a:srgbClr val="F8F8F8"/>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a:p>
          </p:txBody>
        </p:sp>
      </p:grpSp>
      <p:sp>
        <p:nvSpPr>
          <p:cNvPr id="3964" name="Slide Number"/>
          <p:cNvSpPr txBox="1">
            <a:spLocks noGrp="1"/>
          </p:cNvSpPr>
          <p:nvPr>
            <p:ph type="sldNum" sz="quarter" idx="2"/>
          </p:nvPr>
        </p:nvSpPr>
        <p:spPr>
          <a:xfrm>
            <a:off x="8765892" y="6400800"/>
            <a:ext cx="301909" cy="288824"/>
          </a:xfrm>
          <a:prstGeom prst="rect">
            <a:avLst/>
          </a:prstGeom>
        </p:spPr>
        <p:txBody>
          <a:bodyPr/>
          <a:lstStyle>
            <a:lvl1pPr>
              <a:spcBef>
                <a:spcPts val="800"/>
              </a:spcBef>
              <a:defRPr>
                <a:solidFill>
                  <a:srgbClr val="808080"/>
                </a:solidFill>
              </a:defRPr>
            </a:lvl1pPr>
          </a:lstStyle>
          <a:p>
            <a:fld id="{86CB4B4D-7CA3-9044-876B-883B54F8677D}" type="slidenum">
              <a:t>‹#›</a:t>
            </a:fld>
            <a:endParaRPr/>
          </a:p>
        </p:txBody>
      </p:sp>
    </p:spTree>
    <p:extLst>
      <p:ext uri="{BB962C8B-B14F-4D97-AF65-F5344CB8AC3E}">
        <p14:creationId xmlns:p14="http://schemas.microsoft.com/office/powerpoint/2010/main" val="17813705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9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3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39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7041650"/>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39_Title Slide">
    <p:bg>
      <p:bgPr>
        <a:solidFill>
          <a:srgbClr val="000000"/>
        </a:solidFill>
        <a:effectLst/>
      </p:bgPr>
    </p:bg>
    <p:spTree>
      <p:nvGrpSpPr>
        <p:cNvPr id="1" name=""/>
        <p:cNvGrpSpPr/>
        <p:nvPr/>
      </p:nvGrpSpPr>
      <p:grpSpPr>
        <a:xfrm>
          <a:off x="0" y="0"/>
          <a:ext cx="0" cy="0"/>
          <a:chOff x="0" y="0"/>
          <a:chExt cx="0" cy="0"/>
        </a:xfrm>
      </p:grpSpPr>
      <p:sp>
        <p:nvSpPr>
          <p:cNvPr id="398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6638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_Title Slide 0">
    <p:bg>
      <p:bgPr>
        <a:solidFill>
          <a:srgbClr val="000000"/>
        </a:solidFill>
        <a:effectLst/>
      </p:bgPr>
    </p:bg>
    <p:spTree>
      <p:nvGrpSpPr>
        <p:cNvPr id="1" name=""/>
        <p:cNvGrpSpPr/>
        <p:nvPr/>
      </p:nvGrpSpPr>
      <p:grpSpPr>
        <a:xfrm>
          <a:off x="0" y="0"/>
          <a:ext cx="0" cy="0"/>
          <a:chOff x="0" y="0"/>
          <a:chExt cx="0" cy="0"/>
        </a:xfrm>
      </p:grpSpPr>
      <p:sp>
        <p:nvSpPr>
          <p:cNvPr id="398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9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2408649"/>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34_Title and Content">
    <p:bg>
      <p:bgPr>
        <a:solidFill>
          <a:srgbClr val="000000"/>
        </a:solidFill>
        <a:effectLst/>
      </p:bgPr>
    </p:bg>
    <p:spTree>
      <p:nvGrpSpPr>
        <p:cNvPr id="1" name=""/>
        <p:cNvGrpSpPr/>
        <p:nvPr/>
      </p:nvGrpSpPr>
      <p:grpSpPr>
        <a:xfrm>
          <a:off x="0" y="0"/>
          <a:ext cx="0" cy="0"/>
          <a:chOff x="0" y="0"/>
          <a:chExt cx="0" cy="0"/>
        </a:xfrm>
      </p:grpSpPr>
      <p:sp>
        <p:nvSpPr>
          <p:cNvPr id="3998"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39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0376159"/>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30_Section Header">
    <p:bg>
      <p:bgPr>
        <a:solidFill>
          <a:srgbClr val="000000"/>
        </a:solidFill>
        <a:effectLst/>
      </p:bgPr>
    </p:bg>
    <p:spTree>
      <p:nvGrpSpPr>
        <p:cNvPr id="1" name=""/>
        <p:cNvGrpSpPr/>
        <p:nvPr/>
      </p:nvGrpSpPr>
      <p:grpSpPr>
        <a:xfrm>
          <a:off x="0" y="0"/>
          <a:ext cx="0" cy="0"/>
          <a:chOff x="0" y="0"/>
          <a:chExt cx="0" cy="0"/>
        </a:xfrm>
      </p:grpSpPr>
      <p:sp>
        <p:nvSpPr>
          <p:cNvPr id="400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0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278553"/>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30_Two Content">
    <p:bg>
      <p:bgPr>
        <a:solidFill>
          <a:srgbClr val="000000"/>
        </a:solidFill>
        <a:effectLst/>
      </p:bgPr>
    </p:bg>
    <p:spTree>
      <p:nvGrpSpPr>
        <p:cNvPr id="1" name=""/>
        <p:cNvGrpSpPr/>
        <p:nvPr/>
      </p:nvGrpSpPr>
      <p:grpSpPr>
        <a:xfrm>
          <a:off x="0" y="0"/>
          <a:ext cx="0" cy="0"/>
          <a:chOff x="0" y="0"/>
          <a:chExt cx="0" cy="0"/>
        </a:xfrm>
      </p:grpSpPr>
      <p:sp>
        <p:nvSpPr>
          <p:cNvPr id="4016"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0969254"/>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30_Comparison">
    <p:bg>
      <p:bgPr>
        <a:solidFill>
          <a:srgbClr val="000000"/>
        </a:solidFill>
        <a:effectLst/>
      </p:bgPr>
    </p:bg>
    <p:spTree>
      <p:nvGrpSpPr>
        <p:cNvPr id="1" name=""/>
        <p:cNvGrpSpPr/>
        <p:nvPr/>
      </p:nvGrpSpPr>
      <p:grpSpPr>
        <a:xfrm>
          <a:off x="0" y="0"/>
          <a:ext cx="0" cy="0"/>
          <a:chOff x="0" y="0"/>
          <a:chExt cx="0" cy="0"/>
        </a:xfrm>
      </p:grpSpPr>
      <p:sp>
        <p:nvSpPr>
          <p:cNvPr id="402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0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9963303"/>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31_Title Only">
    <p:bg>
      <p:bgPr>
        <a:solidFill>
          <a:srgbClr val="000000"/>
        </a:solidFill>
        <a:effectLst/>
      </p:bgPr>
    </p:bg>
    <p:spTree>
      <p:nvGrpSpPr>
        <p:cNvPr id="1" name=""/>
        <p:cNvGrpSpPr/>
        <p:nvPr/>
      </p:nvGrpSpPr>
      <p:grpSpPr>
        <a:xfrm>
          <a:off x="0" y="0"/>
          <a:ext cx="0" cy="0"/>
          <a:chOff x="0" y="0"/>
          <a:chExt cx="0" cy="0"/>
        </a:xfrm>
      </p:grpSpPr>
      <p:sp>
        <p:nvSpPr>
          <p:cNvPr id="40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706452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38_Blank">
    <p:bg>
      <p:bgPr>
        <a:solidFill>
          <a:srgbClr val="000000"/>
        </a:solidFill>
        <a:effectLst/>
      </p:bgPr>
    </p:bg>
    <p:spTree>
      <p:nvGrpSpPr>
        <p:cNvPr id="1" name=""/>
        <p:cNvGrpSpPr/>
        <p:nvPr/>
      </p:nvGrpSpPr>
      <p:grpSpPr>
        <a:xfrm>
          <a:off x="0" y="0"/>
          <a:ext cx="0" cy="0"/>
          <a:chOff x="0" y="0"/>
          <a:chExt cx="0" cy="0"/>
        </a:xfrm>
      </p:grpSpPr>
      <p:sp>
        <p:nvSpPr>
          <p:cNvPr id="40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6219267"/>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30_Content with Caption">
    <p:bg>
      <p:bgPr>
        <a:solidFill>
          <a:srgbClr val="000000"/>
        </a:solidFill>
        <a:effectLst/>
      </p:bgPr>
    </p:bg>
    <p:spTree>
      <p:nvGrpSpPr>
        <p:cNvPr id="1" name=""/>
        <p:cNvGrpSpPr/>
        <p:nvPr/>
      </p:nvGrpSpPr>
      <p:grpSpPr>
        <a:xfrm>
          <a:off x="0" y="0"/>
          <a:ext cx="0" cy="0"/>
          <a:chOff x="0" y="0"/>
          <a:chExt cx="0" cy="0"/>
        </a:xfrm>
      </p:grpSpPr>
      <p:sp>
        <p:nvSpPr>
          <p:cNvPr id="405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0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0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528445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30_Picture with Caption">
    <p:bg>
      <p:bgPr>
        <a:solidFill>
          <a:srgbClr val="000000"/>
        </a:solidFill>
        <a:effectLst/>
      </p:bgPr>
    </p:bg>
    <p:spTree>
      <p:nvGrpSpPr>
        <p:cNvPr id="1" name=""/>
        <p:cNvGrpSpPr/>
        <p:nvPr/>
      </p:nvGrpSpPr>
      <p:grpSpPr>
        <a:xfrm>
          <a:off x="0" y="0"/>
          <a:ext cx="0" cy="0"/>
          <a:chOff x="0" y="0"/>
          <a:chExt cx="0" cy="0"/>
        </a:xfrm>
      </p:grpSpPr>
      <p:sp>
        <p:nvSpPr>
          <p:cNvPr id="406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0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0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9454604"/>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2_Title and 4 Content">
    <p:bg>
      <p:bgPr>
        <a:solidFill>
          <a:srgbClr val="000000"/>
        </a:solidFill>
        <a:effectLst/>
      </p:bgPr>
    </p:bg>
    <p:spTree>
      <p:nvGrpSpPr>
        <p:cNvPr id="1" name=""/>
        <p:cNvGrpSpPr/>
        <p:nvPr/>
      </p:nvGrpSpPr>
      <p:grpSpPr>
        <a:xfrm>
          <a:off x="0" y="0"/>
          <a:ext cx="0" cy="0"/>
          <a:chOff x="0" y="0"/>
          <a:chExt cx="0" cy="0"/>
        </a:xfrm>
      </p:grpSpPr>
      <p:sp>
        <p:nvSpPr>
          <p:cNvPr id="407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7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392723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8_Title, Content, and 2 Content">
    <p:bg>
      <p:bgPr>
        <a:solidFill>
          <a:srgbClr val="000000"/>
        </a:solidFill>
        <a:effectLst/>
      </p:bgPr>
    </p:bg>
    <p:spTree>
      <p:nvGrpSpPr>
        <p:cNvPr id="1" name=""/>
        <p:cNvGrpSpPr/>
        <p:nvPr/>
      </p:nvGrpSpPr>
      <p:grpSpPr>
        <a:xfrm>
          <a:off x="0" y="0"/>
          <a:ext cx="0" cy="0"/>
          <a:chOff x="0" y="0"/>
          <a:chExt cx="0" cy="0"/>
        </a:xfrm>
      </p:grpSpPr>
      <p:sp>
        <p:nvSpPr>
          <p:cNvPr id="4079"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08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0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4130051"/>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40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29" name="Group 2"/>
          <p:cNvGrpSpPr/>
          <p:nvPr/>
        </p:nvGrpSpPr>
        <p:grpSpPr>
          <a:xfrm>
            <a:off x="-1" y="-1"/>
            <a:ext cx="9145589" cy="6856415"/>
            <a:chOff x="0" y="0"/>
            <a:chExt cx="9145587" cy="6856413"/>
          </a:xfrm>
        </p:grpSpPr>
        <p:sp>
          <p:nvSpPr>
            <p:cNvPr id="4088"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89"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0"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1"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2"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3"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4"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5"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6"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7"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8"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99"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0"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1"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2"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3"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4"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05"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08" name="Freeform 21"/>
            <p:cNvGrpSpPr/>
            <p:nvPr/>
          </p:nvGrpSpPr>
          <p:grpSpPr>
            <a:xfrm>
              <a:off x="8931275" y="4022725"/>
              <a:ext cx="209551" cy="209551"/>
              <a:chOff x="0" y="0"/>
              <a:chExt cx="209550" cy="209550"/>
            </a:xfrm>
          </p:grpSpPr>
          <p:sp>
            <p:nvSpPr>
              <p:cNvPr id="4106"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07"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09"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0"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1"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2"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3"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4"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5"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6"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7"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8"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19"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0"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1"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2"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3"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4"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5"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28" name="Group 39"/>
            <p:cNvGrpSpPr/>
            <p:nvPr/>
          </p:nvGrpSpPr>
          <p:grpSpPr>
            <a:xfrm>
              <a:off x="-1" y="2590800"/>
              <a:ext cx="9140826" cy="2949576"/>
              <a:chOff x="0" y="0"/>
              <a:chExt cx="9140824" cy="2949575"/>
            </a:xfrm>
          </p:grpSpPr>
          <p:sp>
            <p:nvSpPr>
              <p:cNvPr id="4126"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7"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30" name="Title Text"/>
          <p:cNvSpPr txBox="1">
            <a:spLocks noGrp="1"/>
          </p:cNvSpPr>
          <p:nvPr>
            <p:ph type="title"/>
          </p:nvPr>
        </p:nvSpPr>
        <p:spPr>
          <a:xfrm>
            <a:off x="457200" y="1600200"/>
            <a:ext cx="8229600" cy="1828800"/>
          </a:xfrm>
          <a:prstGeom prst="rect">
            <a:avLst/>
          </a:prstGeom>
        </p:spPr>
        <p:txBody>
          <a:bodyPr/>
          <a:lstStyle>
            <a:lvl1pPr>
              <a:defRPr sz="4800">
                <a:solidFill>
                  <a:schemeClr val="accent3">
                    <a:lumOff val="44000"/>
                  </a:schemeClr>
                </a:solidFill>
                <a:effectLst>
                  <a:outerShdw blurRad="38100" dist="38100" dir="2700000" rotWithShape="0">
                    <a:srgbClr val="000000"/>
                  </a:outerShdw>
                </a:effectLst>
              </a:defRPr>
            </a:lvl1pPr>
          </a:lstStyle>
          <a:p>
            <a:r>
              <a:t>Title Text</a:t>
            </a:r>
          </a:p>
        </p:txBody>
      </p:sp>
      <p:sp>
        <p:nvSpPr>
          <p:cNvPr id="41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solidFill>
                  <a:schemeClr val="accent3">
                    <a:lumOff val="44000"/>
                  </a:schemeClr>
                </a:solidFill>
                <a:effectLst>
                  <a:outerShdw blurRad="38100" dist="38100" dir="2700000" rotWithShape="0">
                    <a:srgbClr val="000000"/>
                  </a:outerShdw>
                </a:effectLst>
              </a:defRPr>
            </a:lvl1pPr>
            <a:lvl2pPr marL="824592" indent="-367392" algn="ctr">
              <a:spcBef>
                <a:spcPts val="800"/>
              </a:spcBef>
              <a:defRPr sz="3600">
                <a:solidFill>
                  <a:schemeClr val="accent3">
                    <a:lumOff val="44000"/>
                  </a:schemeClr>
                </a:solidFill>
                <a:effectLst>
                  <a:outerShdw blurRad="38100" dist="38100" dir="2700000" rotWithShape="0">
                    <a:srgbClr val="000000"/>
                  </a:outerShdw>
                </a:effectLst>
              </a:defRPr>
            </a:lvl2pPr>
            <a:lvl3pPr marL="1257300" indent="-342900" algn="ctr">
              <a:spcBef>
                <a:spcPts val="800"/>
              </a:spcBef>
              <a:buSzPct val="90000"/>
              <a:buBlip>
                <a:blip r:embed="rId2"/>
              </a:buBlip>
              <a:defRPr sz="3600">
                <a:solidFill>
                  <a:schemeClr val="accent3">
                    <a:lumOff val="44000"/>
                  </a:schemeClr>
                </a:solidFill>
                <a:effectLst>
                  <a:outerShdw blurRad="38100" dist="38100" dir="2700000" rotWithShape="0">
                    <a:srgbClr val="000000"/>
                  </a:outerShdw>
                </a:effectLst>
              </a:defRPr>
            </a:lvl3pPr>
            <a:lvl4pPr marL="1783079" indent="-411479" algn="ctr">
              <a:spcBef>
                <a:spcPts val="800"/>
              </a:spcBef>
              <a:defRPr sz="3600">
                <a:solidFill>
                  <a:schemeClr val="accent3">
                    <a:lumOff val="44000"/>
                  </a:schemeClr>
                </a:solidFill>
                <a:effectLst>
                  <a:outerShdw blurRad="38100" dist="38100" dir="2700000" rotWithShape="0">
                    <a:srgbClr val="000000"/>
                  </a:outerShdw>
                </a:effectLst>
              </a:defRPr>
            </a:lvl4pPr>
            <a:lvl5pPr marL="2240279" indent="-411479" algn="ctr">
              <a:spcBef>
                <a:spcPts val="800"/>
              </a:spcBef>
              <a:buSzPct val="90000"/>
              <a:buBlip>
                <a:blip r:embed="rId3"/>
              </a:buBlip>
              <a:defRPr sz="36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3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45027091"/>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35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80" name="Group 2"/>
          <p:cNvGrpSpPr/>
          <p:nvPr/>
        </p:nvGrpSpPr>
        <p:grpSpPr>
          <a:xfrm>
            <a:off x="-1" y="-1"/>
            <a:ext cx="9145589" cy="6856415"/>
            <a:chOff x="0" y="0"/>
            <a:chExt cx="9145587" cy="6856413"/>
          </a:xfrm>
        </p:grpSpPr>
        <p:sp>
          <p:nvSpPr>
            <p:cNvPr id="4139"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0"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1"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2"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3"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4"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5"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6"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7"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8"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9"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0"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1"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2"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3"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4"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5"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6"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59" name="Freeform 21"/>
            <p:cNvGrpSpPr/>
            <p:nvPr/>
          </p:nvGrpSpPr>
          <p:grpSpPr>
            <a:xfrm>
              <a:off x="8931275" y="4022725"/>
              <a:ext cx="209551" cy="209551"/>
              <a:chOff x="0" y="0"/>
              <a:chExt cx="209550" cy="209550"/>
            </a:xfrm>
          </p:grpSpPr>
          <p:sp>
            <p:nvSpPr>
              <p:cNvPr id="4157"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158"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160"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1"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2"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3"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4"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5"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6"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7"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8"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9"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0"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1"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2"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3"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4"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5"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6"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179" name="Group 39"/>
            <p:cNvGrpSpPr/>
            <p:nvPr/>
          </p:nvGrpSpPr>
          <p:grpSpPr>
            <a:xfrm>
              <a:off x="-1" y="2590800"/>
              <a:ext cx="9140826" cy="2949576"/>
              <a:chOff x="0" y="0"/>
              <a:chExt cx="9140824" cy="2949575"/>
            </a:xfrm>
          </p:grpSpPr>
          <p:sp>
            <p:nvSpPr>
              <p:cNvPr id="4177"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8"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181"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182"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83"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201391198"/>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31_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31" name="Group 2"/>
          <p:cNvGrpSpPr/>
          <p:nvPr/>
        </p:nvGrpSpPr>
        <p:grpSpPr>
          <a:xfrm>
            <a:off x="-1" y="-1"/>
            <a:ext cx="9145589" cy="6856415"/>
            <a:chOff x="0" y="0"/>
            <a:chExt cx="9145587" cy="6856413"/>
          </a:xfrm>
        </p:grpSpPr>
        <p:sp>
          <p:nvSpPr>
            <p:cNvPr id="419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9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0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10" name="Freeform 21"/>
            <p:cNvGrpSpPr/>
            <p:nvPr/>
          </p:nvGrpSpPr>
          <p:grpSpPr>
            <a:xfrm>
              <a:off x="8931275" y="4022725"/>
              <a:ext cx="209551" cy="209551"/>
              <a:chOff x="0" y="0"/>
              <a:chExt cx="209550" cy="209550"/>
            </a:xfrm>
          </p:grpSpPr>
          <p:sp>
            <p:nvSpPr>
              <p:cNvPr id="420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0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1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1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30" name="Group 39"/>
            <p:cNvGrpSpPr/>
            <p:nvPr/>
          </p:nvGrpSpPr>
          <p:grpSpPr>
            <a:xfrm>
              <a:off x="-1" y="2590800"/>
              <a:ext cx="9140826" cy="2949576"/>
              <a:chOff x="0" y="0"/>
              <a:chExt cx="9140824" cy="2949575"/>
            </a:xfrm>
          </p:grpSpPr>
          <p:sp>
            <p:nvSpPr>
              <p:cNvPr id="422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2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3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42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34"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70619784"/>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31_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82" name="Group 2"/>
          <p:cNvGrpSpPr/>
          <p:nvPr/>
        </p:nvGrpSpPr>
        <p:grpSpPr>
          <a:xfrm>
            <a:off x="-1" y="-1"/>
            <a:ext cx="9145589" cy="6856415"/>
            <a:chOff x="0" y="0"/>
            <a:chExt cx="9145587" cy="6856413"/>
          </a:xfrm>
        </p:grpSpPr>
        <p:sp>
          <p:nvSpPr>
            <p:cNvPr id="4241"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2"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3"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4"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5"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6"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7"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8"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49"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0"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1"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2"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3"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4"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5"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6"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7"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58"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61" name="Freeform 21"/>
            <p:cNvGrpSpPr/>
            <p:nvPr/>
          </p:nvGrpSpPr>
          <p:grpSpPr>
            <a:xfrm>
              <a:off x="8931275" y="4022725"/>
              <a:ext cx="209551" cy="209551"/>
              <a:chOff x="0" y="0"/>
              <a:chExt cx="209550" cy="209550"/>
            </a:xfrm>
          </p:grpSpPr>
          <p:sp>
            <p:nvSpPr>
              <p:cNvPr id="4259"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260"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262"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3"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4"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5"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6"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7"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8"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69"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0"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1"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2"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3"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4"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5"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6"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7"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8"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281" name="Group 39"/>
            <p:cNvGrpSpPr/>
            <p:nvPr/>
          </p:nvGrpSpPr>
          <p:grpSpPr>
            <a:xfrm>
              <a:off x="-1" y="2590800"/>
              <a:ext cx="9140826" cy="2949576"/>
              <a:chOff x="0" y="0"/>
              <a:chExt cx="9140824" cy="2949575"/>
            </a:xfrm>
          </p:grpSpPr>
          <p:sp>
            <p:nvSpPr>
              <p:cNvPr id="4279"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0"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283"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284"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SzPct val="90000"/>
              <a:buBlip>
                <a:blip r:embed="rId2"/>
              </a:buBlip>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SzPct val="90000"/>
              <a:buBlip>
                <a:blip r:embed="rId3"/>
              </a:buBlip>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SzPct val="90000"/>
              <a:buBlip>
                <a:blip r:embed="rId4"/>
              </a:buBlip>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85"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180648150"/>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31_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33" name="Group 2"/>
          <p:cNvGrpSpPr/>
          <p:nvPr/>
        </p:nvGrpSpPr>
        <p:grpSpPr>
          <a:xfrm>
            <a:off x="-1" y="-1"/>
            <a:ext cx="9145589" cy="6856415"/>
            <a:chOff x="0" y="0"/>
            <a:chExt cx="9145587" cy="6856413"/>
          </a:xfrm>
        </p:grpSpPr>
        <p:sp>
          <p:nvSpPr>
            <p:cNvPr id="4292"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3"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4"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5"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6"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7"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8"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9"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0"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1"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2"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3"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4"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5"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6"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7"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8"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9"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12" name="Freeform 21"/>
            <p:cNvGrpSpPr/>
            <p:nvPr/>
          </p:nvGrpSpPr>
          <p:grpSpPr>
            <a:xfrm>
              <a:off x="8931275" y="4022725"/>
              <a:ext cx="209551" cy="209551"/>
              <a:chOff x="0" y="0"/>
              <a:chExt cx="209550" cy="209550"/>
            </a:xfrm>
          </p:grpSpPr>
          <p:sp>
            <p:nvSpPr>
              <p:cNvPr id="4310"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11"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13"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4"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5"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6"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7"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8"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9"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0"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1"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2"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3"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4"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5"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6"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7"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8"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9"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32" name="Group 39"/>
            <p:cNvGrpSpPr/>
            <p:nvPr/>
          </p:nvGrpSpPr>
          <p:grpSpPr>
            <a:xfrm>
              <a:off x="-1" y="2590800"/>
              <a:ext cx="9140826" cy="2949576"/>
              <a:chOff x="0" y="0"/>
              <a:chExt cx="9140824" cy="2949575"/>
            </a:xfrm>
          </p:grpSpPr>
          <p:sp>
            <p:nvSpPr>
              <p:cNvPr id="4330"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31"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3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33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433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262322133"/>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32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1"/>
            <a:ext cx="9145589" cy="6856415"/>
            <a:chOff x="0" y="0"/>
            <a:chExt cx="9145587" cy="6856413"/>
          </a:xfrm>
        </p:grpSpPr>
        <p:sp>
          <p:nvSpPr>
            <p:cNvPr id="434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4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5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64" name="Freeform 21"/>
            <p:cNvGrpSpPr/>
            <p:nvPr/>
          </p:nvGrpSpPr>
          <p:grpSpPr>
            <a:xfrm>
              <a:off x="8931275" y="4022725"/>
              <a:ext cx="209551" cy="209551"/>
              <a:chOff x="0" y="0"/>
              <a:chExt cx="209550" cy="209550"/>
            </a:xfrm>
          </p:grpSpPr>
          <p:sp>
            <p:nvSpPr>
              <p:cNvPr id="436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36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36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6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7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384" name="Group 39"/>
            <p:cNvGrpSpPr/>
            <p:nvPr/>
          </p:nvGrpSpPr>
          <p:grpSpPr>
            <a:xfrm>
              <a:off x="-1" y="2590800"/>
              <a:ext cx="9140826" cy="2949576"/>
              <a:chOff x="0" y="0"/>
              <a:chExt cx="9140824" cy="2949575"/>
            </a:xfrm>
          </p:grpSpPr>
          <p:sp>
            <p:nvSpPr>
              <p:cNvPr id="438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8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386" name="Title Text"/>
          <p:cNvSpPr txBox="1">
            <a:spLocks noGrp="1"/>
          </p:cNvSpPr>
          <p:nvPr>
            <p:ph type="title"/>
          </p:nvPr>
        </p:nvSpPr>
        <p:spPr>
          <a:xfrm>
            <a:off x="457200" y="277813"/>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4387"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81009698"/>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39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35" name="Group 2"/>
          <p:cNvGrpSpPr/>
          <p:nvPr/>
        </p:nvGrpSpPr>
        <p:grpSpPr>
          <a:xfrm>
            <a:off x="-1" y="-1"/>
            <a:ext cx="9145589" cy="6856415"/>
            <a:chOff x="0" y="0"/>
            <a:chExt cx="9145587" cy="6856413"/>
          </a:xfrm>
        </p:grpSpPr>
        <p:sp>
          <p:nvSpPr>
            <p:cNvPr id="439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9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0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14" name="Freeform 21"/>
            <p:cNvGrpSpPr/>
            <p:nvPr/>
          </p:nvGrpSpPr>
          <p:grpSpPr>
            <a:xfrm>
              <a:off x="8931275" y="4022725"/>
              <a:ext cx="209551" cy="209551"/>
              <a:chOff x="0" y="0"/>
              <a:chExt cx="209550" cy="209550"/>
            </a:xfrm>
          </p:grpSpPr>
          <p:sp>
            <p:nvSpPr>
              <p:cNvPr id="441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1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1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1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2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34" name="Group 39"/>
            <p:cNvGrpSpPr/>
            <p:nvPr/>
          </p:nvGrpSpPr>
          <p:grpSpPr>
            <a:xfrm>
              <a:off x="-1" y="2590800"/>
              <a:ext cx="9140826" cy="2949576"/>
              <a:chOff x="0" y="0"/>
              <a:chExt cx="9140824" cy="2949575"/>
            </a:xfrm>
          </p:grpSpPr>
          <p:sp>
            <p:nvSpPr>
              <p:cNvPr id="443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3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36"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834726176"/>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31_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84" name="Group 2"/>
          <p:cNvGrpSpPr/>
          <p:nvPr/>
        </p:nvGrpSpPr>
        <p:grpSpPr>
          <a:xfrm>
            <a:off x="-1" y="-1"/>
            <a:ext cx="9145589" cy="6856415"/>
            <a:chOff x="0" y="0"/>
            <a:chExt cx="9145587" cy="6856413"/>
          </a:xfrm>
        </p:grpSpPr>
        <p:sp>
          <p:nvSpPr>
            <p:cNvPr id="4443"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4"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5"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6"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7"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8"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49"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0"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1"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2"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3"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4"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5"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6"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7"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8"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9"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0"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63" name="Freeform 21"/>
            <p:cNvGrpSpPr/>
            <p:nvPr/>
          </p:nvGrpSpPr>
          <p:grpSpPr>
            <a:xfrm>
              <a:off x="8931275" y="4022725"/>
              <a:ext cx="209551" cy="209551"/>
              <a:chOff x="0" y="0"/>
              <a:chExt cx="209550" cy="209550"/>
            </a:xfrm>
          </p:grpSpPr>
          <p:sp>
            <p:nvSpPr>
              <p:cNvPr id="4461"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462"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464"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5"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6"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7"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8"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9"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0"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1"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2"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3"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4"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5"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6"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7"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8"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9"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0"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483" name="Group 39"/>
            <p:cNvGrpSpPr/>
            <p:nvPr/>
          </p:nvGrpSpPr>
          <p:grpSpPr>
            <a:xfrm>
              <a:off x="-1" y="2590800"/>
              <a:ext cx="9140826" cy="2949576"/>
              <a:chOff x="0" y="0"/>
              <a:chExt cx="9140824" cy="2949575"/>
            </a:xfrm>
          </p:grpSpPr>
          <p:sp>
            <p:nvSpPr>
              <p:cNvPr id="4481"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2"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48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486"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2"/>
              </a:buBlip>
              <a:defRPr>
                <a:solidFill>
                  <a:schemeClr val="accent3">
                    <a:lumOff val="44000"/>
                  </a:schemeClr>
                </a:solidFill>
                <a:effectLst>
                  <a:outerShdw blurRad="38100" dist="38100" dir="2700000" rotWithShape="0">
                    <a:srgbClr val="000000"/>
                  </a:outerShdw>
                </a:effectLst>
              </a:defRPr>
            </a:lvl1pPr>
            <a:lvl2pPr>
              <a:defRPr>
                <a:solidFill>
                  <a:schemeClr val="accent3">
                    <a:lumOff val="44000"/>
                  </a:schemeClr>
                </a:solidFill>
                <a:effectLst>
                  <a:outerShdw blurRad="38100" dist="38100" dir="2700000" rotWithShape="0">
                    <a:srgbClr val="000000"/>
                  </a:outerShdw>
                </a:effectLst>
              </a:defRPr>
            </a:lvl2pPr>
            <a:lvl3pPr>
              <a:buSzPct val="90000"/>
              <a:buBlip>
                <a:blip r:embed="rId3"/>
              </a:buBlip>
              <a:defRPr>
                <a:solidFill>
                  <a:schemeClr val="accent3">
                    <a:lumOff val="44000"/>
                  </a:schemeClr>
                </a:solidFill>
                <a:effectLst>
                  <a:outerShdw blurRad="38100" dist="38100" dir="2700000" rotWithShape="0">
                    <a:srgbClr val="000000"/>
                  </a:outerShdw>
                </a:effectLst>
              </a:defRPr>
            </a:lvl3pPr>
            <a:lvl4pPr>
              <a:defRPr>
                <a:solidFill>
                  <a:schemeClr val="accent3">
                    <a:lumOff val="44000"/>
                  </a:schemeClr>
                </a:solidFill>
                <a:effectLst>
                  <a:outerShdw blurRad="38100" dist="38100" dir="2700000" rotWithShape="0">
                    <a:srgbClr val="000000"/>
                  </a:outerShdw>
                </a:effectLst>
              </a:defRPr>
            </a:lvl4pPr>
            <a:lvl5pPr>
              <a:buSzPct val="90000"/>
              <a:buBlip>
                <a:blip r:embed="rId4"/>
              </a:buBlip>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48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4488"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514012920"/>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31_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536" name="Group 2"/>
          <p:cNvGrpSpPr/>
          <p:nvPr/>
        </p:nvGrpSpPr>
        <p:grpSpPr>
          <a:xfrm>
            <a:off x="-1" y="-1"/>
            <a:ext cx="9145589" cy="6856415"/>
            <a:chOff x="0" y="0"/>
            <a:chExt cx="9145587" cy="6856413"/>
          </a:xfrm>
        </p:grpSpPr>
        <p:sp>
          <p:nvSpPr>
            <p:cNvPr id="449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15" name="Freeform 21"/>
            <p:cNvGrpSpPr/>
            <p:nvPr/>
          </p:nvGrpSpPr>
          <p:grpSpPr>
            <a:xfrm>
              <a:off x="8931275" y="4022725"/>
              <a:ext cx="209551" cy="209551"/>
              <a:chOff x="0" y="0"/>
              <a:chExt cx="209550" cy="209550"/>
            </a:xfrm>
          </p:grpSpPr>
          <p:sp>
            <p:nvSpPr>
              <p:cNvPr id="4513"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4514"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451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1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2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nvGrpSpPr>
            <p:cNvPr id="4535" name="Group 39"/>
            <p:cNvGrpSpPr/>
            <p:nvPr/>
          </p:nvGrpSpPr>
          <p:grpSpPr>
            <a:xfrm>
              <a:off x="-1" y="2590800"/>
              <a:ext cx="9140826" cy="2949576"/>
              <a:chOff x="0" y="0"/>
              <a:chExt cx="9140824" cy="2949575"/>
            </a:xfrm>
          </p:grpSpPr>
          <p:sp>
            <p:nvSpPr>
              <p:cNvPr id="453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3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grpSp>
      <p:sp>
        <p:nvSpPr>
          <p:cNvPr id="453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453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3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40"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27620435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40_Blank">
    <p:bg>
      <p:bgPr>
        <a:solidFill>
          <a:schemeClr val="accent3">
            <a:lumOff val="44000"/>
          </a:schemeClr>
        </a:solidFill>
        <a:effectLst/>
      </p:bgPr>
    </p:bg>
    <p:spTree>
      <p:nvGrpSpPr>
        <p:cNvPr id="1" name=""/>
        <p:cNvGrpSpPr/>
        <p:nvPr/>
      </p:nvGrpSpPr>
      <p:grpSpPr>
        <a:xfrm>
          <a:off x="0" y="0"/>
          <a:ext cx="0" cy="0"/>
          <a:chOff x="0" y="0"/>
          <a:chExt cx="0" cy="0"/>
        </a:xfrm>
      </p:grpSpPr>
      <p:sp>
        <p:nvSpPr>
          <p:cNvPr id="45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9185953"/>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41_Title Slide">
    <p:bg>
      <p:bgPr>
        <a:solidFill>
          <a:srgbClr val="000000"/>
        </a:solid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45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2050480"/>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36_Title and Content">
    <p:bg>
      <p:bgPr>
        <a:solidFill>
          <a:srgbClr val="000000"/>
        </a:solidFill>
        <a:effectLst/>
      </p:bgPr>
    </p:bg>
    <p:spTree>
      <p:nvGrpSpPr>
        <p:cNvPr id="1" name=""/>
        <p:cNvGrpSpPr/>
        <p:nvPr/>
      </p:nvGrpSpPr>
      <p:grpSpPr>
        <a:xfrm>
          <a:off x="0" y="0"/>
          <a:ext cx="0" cy="0"/>
          <a:chOff x="0" y="0"/>
          <a:chExt cx="0" cy="0"/>
        </a:xfrm>
      </p:grpSpPr>
      <p:sp>
        <p:nvSpPr>
          <p:cNvPr id="456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64"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3697167"/>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32_Section Header">
    <p:bg>
      <p:bgPr>
        <a:solidFill>
          <a:srgbClr val="000000"/>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457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9594032"/>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32_Two Content">
    <p:bg>
      <p:bgPr>
        <a:solidFill>
          <a:srgbClr val="000000"/>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5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9786486"/>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32_Comparison">
    <p:bg>
      <p:bgPr>
        <a:solidFill>
          <a:srgbClr val="000000"/>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5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45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4542641"/>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33_Title Only">
    <p:bg>
      <p:bgPr>
        <a:solidFill>
          <a:srgbClr val="000000"/>
        </a:solidFill>
        <a:effectLst/>
      </p:bgPr>
    </p:bg>
    <p:spTree>
      <p:nvGrpSpPr>
        <p:cNvPr id="1" name=""/>
        <p:cNvGrpSpPr/>
        <p:nvPr/>
      </p:nvGrpSpPr>
      <p:grpSpPr>
        <a:xfrm>
          <a:off x="0" y="0"/>
          <a:ext cx="0" cy="0"/>
          <a:chOff x="0" y="0"/>
          <a:chExt cx="0" cy="0"/>
        </a:xfrm>
      </p:grpSpPr>
      <p:sp>
        <p:nvSpPr>
          <p:cNvPr id="4600"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8355807"/>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41_Blank">
    <p:bg>
      <p:bgPr>
        <a:solidFill>
          <a:srgbClr val="000000"/>
        </a:solidFill>
        <a:effectLst/>
      </p:bgPr>
    </p:bg>
    <p:spTree>
      <p:nvGrpSpPr>
        <p:cNvPr id="1" name=""/>
        <p:cNvGrpSpPr/>
        <p:nvPr/>
      </p:nvGrpSpPr>
      <p:grpSpPr>
        <a:xfrm>
          <a:off x="0" y="0"/>
          <a:ext cx="0" cy="0"/>
          <a:chOff x="0" y="0"/>
          <a:chExt cx="0" cy="0"/>
        </a:xfrm>
      </p:grpSpPr>
      <p:sp>
        <p:nvSpPr>
          <p:cNvPr id="46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7004015"/>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32_Content with Caption">
    <p:bg>
      <p:bgPr>
        <a:solidFill>
          <a:srgbClr val="000000"/>
        </a:solidFill>
        <a:effectLst/>
      </p:bgPr>
    </p:bg>
    <p:spTree>
      <p:nvGrpSpPr>
        <p:cNvPr id="1" name=""/>
        <p:cNvGrpSpPr/>
        <p:nvPr/>
      </p:nvGrpSpPr>
      <p:grpSpPr>
        <a:xfrm>
          <a:off x="0" y="0"/>
          <a:ext cx="0" cy="0"/>
          <a:chOff x="0" y="0"/>
          <a:chExt cx="0" cy="0"/>
        </a:xfrm>
      </p:grpSpPr>
      <p:sp>
        <p:nvSpPr>
          <p:cNvPr id="4615"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616"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1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9040822"/>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32_Picture with Caption">
    <p:bg>
      <p:bgPr>
        <a:solidFill>
          <a:srgbClr val="000000"/>
        </a:solidFill>
        <a:effectLst/>
      </p:bgPr>
    </p:bg>
    <p:spTree>
      <p:nvGrpSpPr>
        <p:cNvPr id="1" name=""/>
        <p:cNvGrpSpPr/>
        <p:nvPr/>
      </p:nvGrpSpPr>
      <p:grpSpPr>
        <a:xfrm>
          <a:off x="0" y="0"/>
          <a:ext cx="0" cy="0"/>
          <a:chOff x="0" y="0"/>
          <a:chExt cx="0" cy="0"/>
        </a:xfrm>
      </p:grpSpPr>
      <p:sp>
        <p:nvSpPr>
          <p:cNvPr id="4625"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62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16535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036281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13_Title and 4 Content">
    <p:bg>
      <p:bgPr>
        <a:solidFill>
          <a:srgbClr val="000000"/>
        </a:solidFill>
        <a:effectLst/>
      </p:bgPr>
    </p:bg>
    <p:spTree>
      <p:nvGrpSpPr>
        <p:cNvPr id="1" name=""/>
        <p:cNvGrpSpPr/>
        <p:nvPr/>
      </p:nvGrpSpPr>
      <p:grpSpPr>
        <a:xfrm>
          <a:off x="0" y="0"/>
          <a:ext cx="0" cy="0"/>
          <a:chOff x="0" y="0"/>
          <a:chExt cx="0" cy="0"/>
        </a:xfrm>
      </p:grpSpPr>
      <p:sp>
        <p:nvSpPr>
          <p:cNvPr id="4635"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36"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7144987"/>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9_Title, Content, and 2 Content">
    <p:bg>
      <p:bgPr>
        <a:solidFill>
          <a:srgbClr val="000000"/>
        </a:solidFill>
        <a:effectLst/>
      </p:bgPr>
    </p:bg>
    <p:spTree>
      <p:nvGrpSpPr>
        <p:cNvPr id="1" name=""/>
        <p:cNvGrpSpPr/>
        <p:nvPr/>
      </p:nvGrpSpPr>
      <p:grpSpPr>
        <a:xfrm>
          <a:off x="0" y="0"/>
          <a:ext cx="0" cy="0"/>
          <a:chOff x="0" y="0"/>
          <a:chExt cx="0" cy="0"/>
        </a:xfrm>
      </p:grpSpPr>
      <p:sp>
        <p:nvSpPr>
          <p:cNvPr id="464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4645"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68903"/>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0694792-23DE-F740-AC07-C145BBEF94C1}" type="slidenum">
              <a:rPr lang="en-GB"/>
              <a:pPr>
                <a:defRPr/>
              </a:pPr>
              <a:t>‹#›</a:t>
            </a:fld>
            <a:endParaRPr lang="en-GB"/>
          </a:p>
        </p:txBody>
      </p:sp>
    </p:spTree>
    <p:extLst>
      <p:ext uri="{BB962C8B-B14F-4D97-AF65-F5344CB8AC3E}">
        <p14:creationId xmlns:p14="http://schemas.microsoft.com/office/powerpoint/2010/main" val="68702817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319C81D-2652-AE43-9009-1A1470FF2653}" type="slidenum">
              <a:rPr lang="en-GB"/>
              <a:pPr>
                <a:defRPr/>
              </a:pPr>
              <a:t>‹#›</a:t>
            </a:fld>
            <a:endParaRPr lang="en-GB"/>
          </a:p>
        </p:txBody>
      </p:sp>
    </p:spTree>
    <p:extLst>
      <p:ext uri="{BB962C8B-B14F-4D97-AF65-F5344CB8AC3E}">
        <p14:creationId xmlns:p14="http://schemas.microsoft.com/office/powerpoint/2010/main" val="126200639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AD0F4B49-9AD4-A04D-BEE2-D3F64416279A}" type="slidenum">
              <a:rPr lang="en-GB"/>
              <a:pPr>
                <a:defRPr/>
              </a:pPr>
              <a:t>‹#›</a:t>
            </a:fld>
            <a:endParaRPr lang="en-GB"/>
          </a:p>
        </p:txBody>
      </p:sp>
    </p:spTree>
    <p:extLst>
      <p:ext uri="{BB962C8B-B14F-4D97-AF65-F5344CB8AC3E}">
        <p14:creationId xmlns:p14="http://schemas.microsoft.com/office/powerpoint/2010/main" val="52988356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07A32F25-0336-8449-AB93-2C277B1B8DF0}" type="slidenum">
              <a:rPr lang="en-GB"/>
              <a:pPr>
                <a:defRPr/>
              </a:pPr>
              <a:t>‹#›</a:t>
            </a:fld>
            <a:endParaRPr lang="en-GB"/>
          </a:p>
        </p:txBody>
      </p:sp>
    </p:spTree>
    <p:extLst>
      <p:ext uri="{BB962C8B-B14F-4D97-AF65-F5344CB8AC3E}">
        <p14:creationId xmlns:p14="http://schemas.microsoft.com/office/powerpoint/2010/main" val="161348748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DFE07559-90A1-ED47-93C2-895770656568}" type="slidenum">
              <a:rPr lang="en-GB"/>
              <a:pPr>
                <a:defRPr/>
              </a:pPr>
              <a:t>‹#›</a:t>
            </a:fld>
            <a:endParaRPr lang="en-GB"/>
          </a:p>
        </p:txBody>
      </p:sp>
    </p:spTree>
    <p:extLst>
      <p:ext uri="{BB962C8B-B14F-4D97-AF65-F5344CB8AC3E}">
        <p14:creationId xmlns:p14="http://schemas.microsoft.com/office/powerpoint/2010/main" val="329044168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9E818964-A79C-7D4E-80EB-C9E5660D4956}" type="slidenum">
              <a:rPr lang="en-GB"/>
              <a:pPr>
                <a:defRPr/>
              </a:pPr>
              <a:t>‹#›</a:t>
            </a:fld>
            <a:endParaRPr lang="en-GB"/>
          </a:p>
        </p:txBody>
      </p:sp>
    </p:spTree>
    <p:extLst>
      <p:ext uri="{BB962C8B-B14F-4D97-AF65-F5344CB8AC3E}">
        <p14:creationId xmlns:p14="http://schemas.microsoft.com/office/powerpoint/2010/main" val="305691002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E89099-8519-6948-8DF4-72CC5DFCBF38}" type="slidenum">
              <a:rPr lang="en-GB"/>
              <a:pPr>
                <a:defRPr/>
              </a:pPr>
              <a:t>‹#›</a:t>
            </a:fld>
            <a:endParaRPr lang="en-GB"/>
          </a:p>
        </p:txBody>
      </p:sp>
    </p:spTree>
    <p:extLst>
      <p:ext uri="{BB962C8B-B14F-4D97-AF65-F5344CB8AC3E}">
        <p14:creationId xmlns:p14="http://schemas.microsoft.com/office/powerpoint/2010/main" val="54574139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5D3B6FE-E075-A044-BAF4-5E9142D598B5}" type="slidenum">
              <a:rPr lang="en-GB"/>
              <a:pPr>
                <a:defRPr/>
              </a:pPr>
              <a:t>‹#›</a:t>
            </a:fld>
            <a:endParaRPr lang="en-GB"/>
          </a:p>
        </p:txBody>
      </p:sp>
    </p:spTree>
    <p:extLst>
      <p:ext uri="{BB962C8B-B14F-4D97-AF65-F5344CB8AC3E}">
        <p14:creationId xmlns:p14="http://schemas.microsoft.com/office/powerpoint/2010/main" val="674149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7953730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4A5483D-2CB2-1F46-AC27-2B5CB728BD16}" type="slidenum">
              <a:rPr lang="en-GB"/>
              <a:pPr>
                <a:defRPr/>
              </a:pPr>
              <a:t>‹#›</a:t>
            </a:fld>
            <a:endParaRPr lang="en-GB"/>
          </a:p>
        </p:txBody>
      </p:sp>
    </p:spTree>
    <p:extLst>
      <p:ext uri="{BB962C8B-B14F-4D97-AF65-F5344CB8AC3E}">
        <p14:creationId xmlns:p14="http://schemas.microsoft.com/office/powerpoint/2010/main" val="212852001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1DC1BC-8A39-8A46-9D25-C74A7C93AD13}" type="slidenum">
              <a:rPr lang="en-GB"/>
              <a:pPr>
                <a:defRPr/>
              </a:pPr>
              <a:t>‹#›</a:t>
            </a:fld>
            <a:endParaRPr lang="en-GB"/>
          </a:p>
        </p:txBody>
      </p:sp>
    </p:spTree>
    <p:extLst>
      <p:ext uri="{BB962C8B-B14F-4D97-AF65-F5344CB8AC3E}">
        <p14:creationId xmlns:p14="http://schemas.microsoft.com/office/powerpoint/2010/main" val="694156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E99DF6CB-99F5-094D-81BC-579F47B949AE}" type="slidenum">
              <a:rPr lang="en-GB"/>
              <a:pPr>
                <a:defRPr/>
              </a:pPr>
              <a:t>‹#›</a:t>
            </a:fld>
            <a:endParaRPr lang="en-GB"/>
          </a:p>
        </p:txBody>
      </p:sp>
    </p:spTree>
    <p:extLst>
      <p:ext uri="{BB962C8B-B14F-4D97-AF65-F5344CB8AC3E}">
        <p14:creationId xmlns:p14="http://schemas.microsoft.com/office/powerpoint/2010/main" val="19111489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169726259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239951298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54034943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361449691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29368788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174448307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2312027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6296004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366741148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423899357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356623159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24499022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136774983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73548113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76920461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570200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65207490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307259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9875814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8881088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12801059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2597867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91792615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4419317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72158945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7922340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90422131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328659947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21229846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7100864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48413017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291087737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397496610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173714519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127296511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83341342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412858536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341996145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361130609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939604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41542519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374330992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1804928639"/>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11709096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49040834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376631935"/>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308118429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64635157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1259756804"/>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502716649"/>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338077282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3784809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425774630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07520200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58144188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37840383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98184537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72811343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478309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61704937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24560105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1704453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19879819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6066898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52678274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97559668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60883779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Helvetica" charset="0"/>
            </a:endParaRPr>
          </a:p>
        </p:txBody>
      </p:sp>
      <p:sp>
        <p:nvSpPr>
          <p:cNvPr id="35907"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5908" name="Rectangle 68"/>
          <p:cNvSpPr>
            <a:spLocks noGrp="1" noChangeArrowheads="1"/>
          </p:cNvSpPr>
          <p:nvPr>
            <p:ph type="subTitle" sz="quarter" idx="1"/>
          </p:nvPr>
        </p:nvSpPr>
        <p:spPr>
          <a:xfrm>
            <a:off x="4021138" y="2860675"/>
            <a:ext cx="4437062" cy="3114675"/>
          </a:xfrm>
        </p:spPr>
        <p:txBody>
          <a:bodyPr/>
          <a:lstStyle>
            <a:lvl1pPr marL="0" indent="0">
              <a:buFont typeface="Wingdings"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4823DD70-6F50-994E-8C55-3E2DAA80A9E3}" type="slidenum">
              <a:rPr lang="en-US"/>
              <a:pPr>
                <a:defRPr/>
              </a:pPr>
              <a:t>‹#›</a:t>
            </a:fld>
            <a:endParaRPr lang="en-US"/>
          </a:p>
        </p:txBody>
      </p:sp>
    </p:spTree>
    <p:extLst>
      <p:ext uri="{BB962C8B-B14F-4D97-AF65-F5344CB8AC3E}">
        <p14:creationId xmlns:p14="http://schemas.microsoft.com/office/powerpoint/2010/main" val="237723157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A8ABBA30-C468-E34F-8D61-426FE61720BD}" type="slidenum">
              <a:rPr lang="en-US"/>
              <a:pPr>
                <a:defRPr/>
              </a:pPr>
              <a:t>‹#›</a:t>
            </a:fld>
            <a:endParaRPr lang="en-US"/>
          </a:p>
        </p:txBody>
      </p:sp>
    </p:spTree>
    <p:extLst>
      <p:ext uri="{BB962C8B-B14F-4D97-AF65-F5344CB8AC3E}">
        <p14:creationId xmlns:p14="http://schemas.microsoft.com/office/powerpoint/2010/main" val="55608190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A578B4CE-56F7-2B43-BB3B-9EC2F025D3A9}" type="slidenum">
              <a:rPr lang="en-US"/>
              <a:pPr>
                <a:defRPr/>
              </a:pPr>
              <a:t>‹#›</a:t>
            </a:fld>
            <a:endParaRPr lang="en-US"/>
          </a:p>
        </p:txBody>
      </p:sp>
    </p:spTree>
    <p:extLst>
      <p:ext uri="{BB962C8B-B14F-4D97-AF65-F5344CB8AC3E}">
        <p14:creationId xmlns:p14="http://schemas.microsoft.com/office/powerpoint/2010/main" val="112005297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B35EFB83-628B-274B-9F23-655E2A7A3537}" type="slidenum">
              <a:rPr lang="en-US"/>
              <a:pPr>
                <a:defRPr/>
              </a:pPr>
              <a:t>‹#›</a:t>
            </a:fld>
            <a:endParaRPr lang="en-US"/>
          </a:p>
        </p:txBody>
      </p:sp>
    </p:spTree>
    <p:extLst>
      <p:ext uri="{BB962C8B-B14F-4D97-AF65-F5344CB8AC3E}">
        <p14:creationId xmlns:p14="http://schemas.microsoft.com/office/powerpoint/2010/main" val="65977558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1"/>
          <p:cNvSpPr>
            <a:spLocks noGrp="1" noChangeArrowheads="1"/>
          </p:cNvSpPr>
          <p:nvPr>
            <p:ph type="dt" sz="half" idx="10"/>
          </p:nvPr>
        </p:nvSpPr>
        <p:spPr>
          <a:ln/>
        </p:spPr>
        <p:txBody>
          <a:bodyPr/>
          <a:lstStyle>
            <a:lvl1pPr>
              <a:defRPr/>
            </a:lvl1pPr>
          </a:lstStyle>
          <a:p>
            <a:pPr>
              <a:defRPr/>
            </a:pPr>
            <a:endParaRPr lang="en-US"/>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p>
        </p:txBody>
      </p:sp>
      <p:sp>
        <p:nvSpPr>
          <p:cNvPr id="9" name="Rectangle 1093"/>
          <p:cNvSpPr>
            <a:spLocks noGrp="1" noChangeArrowheads="1"/>
          </p:cNvSpPr>
          <p:nvPr>
            <p:ph type="sldNum" sz="quarter" idx="12"/>
          </p:nvPr>
        </p:nvSpPr>
        <p:spPr>
          <a:ln/>
        </p:spPr>
        <p:txBody>
          <a:bodyPr/>
          <a:lstStyle>
            <a:lvl1pPr>
              <a:defRPr/>
            </a:lvl1pPr>
          </a:lstStyle>
          <a:p>
            <a:pPr>
              <a:defRPr/>
            </a:pPr>
            <a:fld id="{71F64E9D-C115-D54F-9230-8A2BCB24B730}" type="slidenum">
              <a:rPr lang="en-US"/>
              <a:pPr>
                <a:defRPr/>
              </a:pPr>
              <a:t>‹#›</a:t>
            </a:fld>
            <a:endParaRPr lang="en-US"/>
          </a:p>
        </p:txBody>
      </p:sp>
    </p:spTree>
    <p:extLst>
      <p:ext uri="{BB962C8B-B14F-4D97-AF65-F5344CB8AC3E}">
        <p14:creationId xmlns:p14="http://schemas.microsoft.com/office/powerpoint/2010/main" val="337163971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1"/>
          <p:cNvSpPr>
            <a:spLocks noGrp="1" noChangeArrowheads="1"/>
          </p:cNvSpPr>
          <p:nvPr>
            <p:ph type="dt" sz="half" idx="10"/>
          </p:nvPr>
        </p:nvSpPr>
        <p:spPr>
          <a:ln/>
        </p:spPr>
        <p:txBody>
          <a:bodyPr/>
          <a:lstStyle>
            <a:lvl1pPr>
              <a:defRPr/>
            </a:lvl1pPr>
          </a:lstStyle>
          <a:p>
            <a:pPr>
              <a:defRPr/>
            </a:pPr>
            <a:endParaRPr lang="en-US"/>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p>
        </p:txBody>
      </p:sp>
      <p:sp>
        <p:nvSpPr>
          <p:cNvPr id="5" name="Rectangle 1093"/>
          <p:cNvSpPr>
            <a:spLocks noGrp="1" noChangeArrowheads="1"/>
          </p:cNvSpPr>
          <p:nvPr>
            <p:ph type="sldNum" sz="quarter" idx="12"/>
          </p:nvPr>
        </p:nvSpPr>
        <p:spPr>
          <a:ln/>
        </p:spPr>
        <p:txBody>
          <a:bodyPr/>
          <a:lstStyle>
            <a:lvl1pPr>
              <a:defRPr/>
            </a:lvl1pPr>
          </a:lstStyle>
          <a:p>
            <a:pPr>
              <a:defRPr/>
            </a:pPr>
            <a:fld id="{6A6A4C63-5B85-BB46-96E1-4BDF104F9125}" type="slidenum">
              <a:rPr lang="en-US"/>
              <a:pPr>
                <a:defRPr/>
              </a:pPr>
              <a:t>‹#›</a:t>
            </a:fld>
            <a:endParaRPr lang="en-US"/>
          </a:p>
        </p:txBody>
      </p:sp>
    </p:spTree>
    <p:extLst>
      <p:ext uri="{BB962C8B-B14F-4D97-AF65-F5344CB8AC3E}">
        <p14:creationId xmlns:p14="http://schemas.microsoft.com/office/powerpoint/2010/main" val="20669032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285823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p>
        </p:txBody>
      </p:sp>
      <p:sp>
        <p:nvSpPr>
          <p:cNvPr id="4" name="Rectangle 1093"/>
          <p:cNvSpPr>
            <a:spLocks noGrp="1" noChangeArrowheads="1"/>
          </p:cNvSpPr>
          <p:nvPr>
            <p:ph type="sldNum" sz="quarter" idx="12"/>
          </p:nvPr>
        </p:nvSpPr>
        <p:spPr>
          <a:ln/>
        </p:spPr>
        <p:txBody>
          <a:bodyPr/>
          <a:lstStyle>
            <a:lvl1pPr>
              <a:defRPr/>
            </a:lvl1pPr>
          </a:lstStyle>
          <a:p>
            <a:pPr>
              <a:defRPr/>
            </a:pPr>
            <a:fld id="{E94FED90-10C1-C148-8F52-09EA87D82CF3}" type="slidenum">
              <a:rPr lang="en-US"/>
              <a:pPr>
                <a:defRPr/>
              </a:pPr>
              <a:t>‹#›</a:t>
            </a:fld>
            <a:endParaRPr lang="en-US"/>
          </a:p>
        </p:txBody>
      </p:sp>
    </p:spTree>
    <p:extLst>
      <p:ext uri="{BB962C8B-B14F-4D97-AF65-F5344CB8AC3E}">
        <p14:creationId xmlns:p14="http://schemas.microsoft.com/office/powerpoint/2010/main" val="315299608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1CCA3D05-1289-A844-A48C-9698F3A864BC}" type="slidenum">
              <a:rPr lang="en-US"/>
              <a:pPr>
                <a:defRPr/>
              </a:pPr>
              <a:t>‹#›</a:t>
            </a:fld>
            <a:endParaRPr lang="en-US"/>
          </a:p>
        </p:txBody>
      </p:sp>
    </p:spTree>
    <p:extLst>
      <p:ext uri="{BB962C8B-B14F-4D97-AF65-F5344CB8AC3E}">
        <p14:creationId xmlns:p14="http://schemas.microsoft.com/office/powerpoint/2010/main" val="342016882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F014C2DB-2730-4D4A-B961-3E1EBC17CD63}" type="slidenum">
              <a:rPr lang="en-US"/>
              <a:pPr>
                <a:defRPr/>
              </a:pPr>
              <a:t>‹#›</a:t>
            </a:fld>
            <a:endParaRPr lang="en-US"/>
          </a:p>
        </p:txBody>
      </p:sp>
    </p:spTree>
    <p:extLst>
      <p:ext uri="{BB962C8B-B14F-4D97-AF65-F5344CB8AC3E}">
        <p14:creationId xmlns:p14="http://schemas.microsoft.com/office/powerpoint/2010/main" val="14700406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E5F93FB1-3531-A247-BF0A-72B30658E4D1}" type="slidenum">
              <a:rPr lang="en-US"/>
              <a:pPr>
                <a:defRPr/>
              </a:pPr>
              <a:t>‹#›</a:t>
            </a:fld>
            <a:endParaRPr lang="en-US"/>
          </a:p>
        </p:txBody>
      </p:sp>
    </p:spTree>
    <p:extLst>
      <p:ext uri="{BB962C8B-B14F-4D97-AF65-F5344CB8AC3E}">
        <p14:creationId xmlns:p14="http://schemas.microsoft.com/office/powerpoint/2010/main" val="418699210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8C4BC85D-55BD-B144-912F-795B6F69CC8C}" type="slidenum">
              <a:rPr lang="en-US"/>
              <a:pPr>
                <a:defRPr/>
              </a:pPr>
              <a:t>‹#›</a:t>
            </a:fld>
            <a:endParaRPr lang="en-US"/>
          </a:p>
        </p:txBody>
      </p:sp>
    </p:spTree>
    <p:extLst>
      <p:ext uri="{BB962C8B-B14F-4D97-AF65-F5344CB8AC3E}">
        <p14:creationId xmlns:p14="http://schemas.microsoft.com/office/powerpoint/2010/main" val="280732376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5FCCF7-8CFD-8940-B927-4F5393844C24}" type="slidenum">
              <a:rPr lang="en-US"/>
              <a:pPr>
                <a:defRPr/>
              </a:pPr>
              <a:t>‹#›</a:t>
            </a:fld>
            <a:endParaRPr lang="en-US"/>
          </a:p>
        </p:txBody>
      </p:sp>
    </p:spTree>
    <p:extLst>
      <p:ext uri="{BB962C8B-B14F-4D97-AF65-F5344CB8AC3E}">
        <p14:creationId xmlns:p14="http://schemas.microsoft.com/office/powerpoint/2010/main" val="419751544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756943-8608-B448-B157-8BF449D3E266}" type="slidenum">
              <a:rPr lang="en-US"/>
              <a:pPr>
                <a:defRPr/>
              </a:pPr>
              <a:t>‹#›</a:t>
            </a:fld>
            <a:endParaRPr lang="en-US"/>
          </a:p>
        </p:txBody>
      </p:sp>
    </p:spTree>
    <p:extLst>
      <p:ext uri="{BB962C8B-B14F-4D97-AF65-F5344CB8AC3E}">
        <p14:creationId xmlns:p14="http://schemas.microsoft.com/office/powerpoint/2010/main" val="3710596391"/>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B6E121-1CD1-5D46-AE74-8A899CB11C84}" type="slidenum">
              <a:rPr lang="en-US"/>
              <a:pPr>
                <a:defRPr/>
              </a:pPr>
              <a:t>‹#›</a:t>
            </a:fld>
            <a:endParaRPr lang="en-US"/>
          </a:p>
        </p:txBody>
      </p:sp>
    </p:spTree>
    <p:extLst>
      <p:ext uri="{BB962C8B-B14F-4D97-AF65-F5344CB8AC3E}">
        <p14:creationId xmlns:p14="http://schemas.microsoft.com/office/powerpoint/2010/main" val="249294473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7ECBFB-DED4-9C49-A59D-F22D47E4DA53}" type="slidenum">
              <a:rPr lang="en-US"/>
              <a:pPr>
                <a:defRPr/>
              </a:pPr>
              <a:t>‹#›</a:t>
            </a:fld>
            <a:endParaRPr lang="en-US"/>
          </a:p>
        </p:txBody>
      </p:sp>
    </p:spTree>
    <p:extLst>
      <p:ext uri="{BB962C8B-B14F-4D97-AF65-F5344CB8AC3E}">
        <p14:creationId xmlns:p14="http://schemas.microsoft.com/office/powerpoint/2010/main" val="322158277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E85088-0450-5A49-BB8C-DCBC6D92926A}" type="slidenum">
              <a:rPr lang="en-US"/>
              <a:pPr>
                <a:defRPr/>
              </a:pPr>
              <a:t>‹#›</a:t>
            </a:fld>
            <a:endParaRPr lang="en-US"/>
          </a:p>
        </p:txBody>
      </p:sp>
    </p:spTree>
    <p:extLst>
      <p:ext uri="{BB962C8B-B14F-4D97-AF65-F5344CB8AC3E}">
        <p14:creationId xmlns:p14="http://schemas.microsoft.com/office/powerpoint/2010/main" val="3746790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0112876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04015E-9C50-8548-A067-AEF242B16D70}" type="slidenum">
              <a:rPr lang="en-US"/>
              <a:pPr>
                <a:defRPr/>
              </a:pPr>
              <a:t>‹#›</a:t>
            </a:fld>
            <a:endParaRPr lang="en-US"/>
          </a:p>
        </p:txBody>
      </p:sp>
    </p:spTree>
    <p:extLst>
      <p:ext uri="{BB962C8B-B14F-4D97-AF65-F5344CB8AC3E}">
        <p14:creationId xmlns:p14="http://schemas.microsoft.com/office/powerpoint/2010/main" val="134951619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8F3E13-74AB-644F-B091-26F53716EB2B}" type="slidenum">
              <a:rPr lang="en-US"/>
              <a:pPr>
                <a:defRPr/>
              </a:pPr>
              <a:t>‹#›</a:t>
            </a:fld>
            <a:endParaRPr lang="en-US"/>
          </a:p>
        </p:txBody>
      </p:sp>
    </p:spTree>
    <p:extLst>
      <p:ext uri="{BB962C8B-B14F-4D97-AF65-F5344CB8AC3E}">
        <p14:creationId xmlns:p14="http://schemas.microsoft.com/office/powerpoint/2010/main" val="150995467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A2C3E-2662-944F-B444-9D867E51D71A}" type="slidenum">
              <a:rPr lang="en-US"/>
              <a:pPr>
                <a:defRPr/>
              </a:pPr>
              <a:t>‹#›</a:t>
            </a:fld>
            <a:endParaRPr lang="en-US"/>
          </a:p>
        </p:txBody>
      </p:sp>
    </p:spTree>
    <p:extLst>
      <p:ext uri="{BB962C8B-B14F-4D97-AF65-F5344CB8AC3E}">
        <p14:creationId xmlns:p14="http://schemas.microsoft.com/office/powerpoint/2010/main" val="405383170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98BD25-3998-8541-8653-D8A742940A19}" type="slidenum">
              <a:rPr lang="en-US"/>
              <a:pPr>
                <a:defRPr/>
              </a:pPr>
              <a:t>‹#›</a:t>
            </a:fld>
            <a:endParaRPr lang="en-US"/>
          </a:p>
        </p:txBody>
      </p:sp>
    </p:spTree>
    <p:extLst>
      <p:ext uri="{BB962C8B-B14F-4D97-AF65-F5344CB8AC3E}">
        <p14:creationId xmlns:p14="http://schemas.microsoft.com/office/powerpoint/2010/main" val="26174252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F05D4-3045-734C-A53D-0FE8E9ED47B8}" type="slidenum">
              <a:rPr lang="en-US"/>
              <a:pPr>
                <a:defRPr/>
              </a:pPr>
              <a:t>‹#›</a:t>
            </a:fld>
            <a:endParaRPr lang="en-US"/>
          </a:p>
        </p:txBody>
      </p:sp>
    </p:spTree>
    <p:extLst>
      <p:ext uri="{BB962C8B-B14F-4D97-AF65-F5344CB8AC3E}">
        <p14:creationId xmlns:p14="http://schemas.microsoft.com/office/powerpoint/2010/main" val="423751182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CB6405-6D7D-D347-8D69-CE431D4A9C01}" type="slidenum">
              <a:rPr lang="en-US"/>
              <a:pPr>
                <a:defRPr/>
              </a:pPr>
              <a:t>‹#›</a:t>
            </a:fld>
            <a:endParaRPr lang="en-US"/>
          </a:p>
        </p:txBody>
      </p:sp>
    </p:spTree>
    <p:extLst>
      <p:ext uri="{BB962C8B-B14F-4D97-AF65-F5344CB8AC3E}">
        <p14:creationId xmlns:p14="http://schemas.microsoft.com/office/powerpoint/2010/main" val="192740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495803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248617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50017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7D5CC-8228-1847-8460-564F90276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2766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A9EE83-E203-5940-94F7-4EAAF81A99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254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C0CF3-3716-EE4F-A526-83B6C227B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820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E66EC9-2D3E-1D4C-ACDA-FD7DC61746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71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E69D2A7-CC64-434E-88FC-5213F4DBF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7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1E45D7-9496-0A40-B21D-6E35B3B48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204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E1DAFF-F0D0-1046-918E-2CCB2D8761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609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4A8219-F1AE-CB4C-8F99-0798E5D54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13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5624392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899B99-5563-3A41-82D4-5FEBD06BD5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019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CD942-DC3C-F046-9310-3C9691412A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816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915AF-2AD5-EC46-9A62-B6B490F2B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721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FF3F26-E8CA-2542-B9A5-32C72994B2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623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09C7406-FC07-604C-AC62-C3B61ABAF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612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15704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8E8B5C5A-A471-2846-822C-AEBCD910F2DB}" type="slidenum">
              <a:rPr lang="en-US"/>
              <a:pPr/>
              <a:t>‹#›</a:t>
            </a:fld>
            <a:endParaRPr lang="en-US" sz="1200">
              <a:solidFill>
                <a:srgbClr val="888888"/>
              </a:solidFill>
            </a:endParaRPr>
          </a:p>
        </p:txBody>
      </p:sp>
    </p:spTree>
    <p:extLst>
      <p:ext uri="{BB962C8B-B14F-4D97-AF65-F5344CB8AC3E}">
        <p14:creationId xmlns:p14="http://schemas.microsoft.com/office/powerpoint/2010/main" val="17733367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9455880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7677834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03566576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0983135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323398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166389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8457606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7569171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9655052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4185226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52506431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2061014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latin typeface="Arial"/>
              </a:rPr>
              <a:pPr/>
              <a:t>‹#›</a:t>
            </a:fld>
            <a:endParaRPr lang="en-US">
              <a:latin typeface="Arial"/>
            </a:endParaRPr>
          </a:p>
        </p:txBody>
      </p:sp>
    </p:spTree>
    <p:extLst>
      <p:ext uri="{BB962C8B-B14F-4D97-AF65-F5344CB8AC3E}">
        <p14:creationId xmlns:p14="http://schemas.microsoft.com/office/powerpoint/2010/main" val="15822224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latin typeface="Arial"/>
              </a:rPr>
              <a:pPr/>
              <a:t>‹#›</a:t>
            </a:fld>
            <a:endParaRPr lang="en-US">
              <a:latin typeface="Arial"/>
            </a:endParaRPr>
          </a:p>
        </p:txBody>
      </p:sp>
    </p:spTree>
    <p:extLst>
      <p:ext uri="{BB962C8B-B14F-4D97-AF65-F5344CB8AC3E}">
        <p14:creationId xmlns:p14="http://schemas.microsoft.com/office/powerpoint/2010/main" val="129192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63420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latin typeface="Arial"/>
              </a:rPr>
              <a:pPr/>
              <a:t>‹#›</a:t>
            </a:fld>
            <a:endParaRPr lang="en-US">
              <a:latin typeface="Arial"/>
            </a:endParaRPr>
          </a:p>
        </p:txBody>
      </p:sp>
    </p:spTree>
    <p:extLst>
      <p:ext uri="{BB962C8B-B14F-4D97-AF65-F5344CB8AC3E}">
        <p14:creationId xmlns:p14="http://schemas.microsoft.com/office/powerpoint/2010/main" val="826559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0572085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078009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58602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8397070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957727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724559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67813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842282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836524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3.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3.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3.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7" Type="http://schemas.openxmlformats.org/officeDocument/2006/relationships/slideLayout" Target="../slideLayouts/slideLayout262.xml"/><Relationship Id="rId299" Type="http://schemas.openxmlformats.org/officeDocument/2006/relationships/slideLayout" Target="../slideLayouts/slideLayout444.xml"/><Relationship Id="rId21" Type="http://schemas.openxmlformats.org/officeDocument/2006/relationships/slideLayout" Target="../slideLayouts/slideLayout166.xml"/><Relationship Id="rId63" Type="http://schemas.openxmlformats.org/officeDocument/2006/relationships/slideLayout" Target="../slideLayouts/slideLayout208.xml"/><Relationship Id="rId159" Type="http://schemas.openxmlformats.org/officeDocument/2006/relationships/slideLayout" Target="../slideLayouts/slideLayout304.xml"/><Relationship Id="rId324" Type="http://schemas.openxmlformats.org/officeDocument/2006/relationships/slideLayout" Target="../slideLayouts/slideLayout469.xml"/><Relationship Id="rId170" Type="http://schemas.openxmlformats.org/officeDocument/2006/relationships/slideLayout" Target="../slideLayouts/slideLayout315.xml"/><Relationship Id="rId226" Type="http://schemas.openxmlformats.org/officeDocument/2006/relationships/slideLayout" Target="../slideLayouts/slideLayout371.xml"/><Relationship Id="rId268" Type="http://schemas.openxmlformats.org/officeDocument/2006/relationships/slideLayout" Target="../slideLayouts/slideLayout413.xml"/><Relationship Id="rId32" Type="http://schemas.openxmlformats.org/officeDocument/2006/relationships/slideLayout" Target="../slideLayouts/slideLayout177.xml"/><Relationship Id="rId74" Type="http://schemas.openxmlformats.org/officeDocument/2006/relationships/slideLayout" Target="../slideLayouts/slideLayout219.xml"/><Relationship Id="rId128" Type="http://schemas.openxmlformats.org/officeDocument/2006/relationships/slideLayout" Target="../slideLayouts/slideLayout273.xml"/><Relationship Id="rId335" Type="http://schemas.openxmlformats.org/officeDocument/2006/relationships/slideLayout" Target="../slideLayouts/slideLayout480.xml"/><Relationship Id="rId5" Type="http://schemas.openxmlformats.org/officeDocument/2006/relationships/slideLayout" Target="../slideLayouts/slideLayout150.xml"/><Relationship Id="rId181" Type="http://schemas.openxmlformats.org/officeDocument/2006/relationships/slideLayout" Target="../slideLayouts/slideLayout326.xml"/><Relationship Id="rId237" Type="http://schemas.openxmlformats.org/officeDocument/2006/relationships/slideLayout" Target="../slideLayouts/slideLayout382.xml"/><Relationship Id="rId279" Type="http://schemas.openxmlformats.org/officeDocument/2006/relationships/slideLayout" Target="../slideLayouts/slideLayout424.xml"/><Relationship Id="rId43" Type="http://schemas.openxmlformats.org/officeDocument/2006/relationships/slideLayout" Target="../slideLayouts/slideLayout188.xml"/><Relationship Id="rId139" Type="http://schemas.openxmlformats.org/officeDocument/2006/relationships/slideLayout" Target="../slideLayouts/slideLayout284.xml"/><Relationship Id="rId290" Type="http://schemas.openxmlformats.org/officeDocument/2006/relationships/slideLayout" Target="../slideLayouts/slideLayout435.xml"/><Relationship Id="rId304" Type="http://schemas.openxmlformats.org/officeDocument/2006/relationships/slideLayout" Target="../slideLayouts/slideLayout449.xml"/><Relationship Id="rId346" Type="http://schemas.openxmlformats.org/officeDocument/2006/relationships/slideLayout" Target="../slideLayouts/slideLayout491.xml"/><Relationship Id="rId85" Type="http://schemas.openxmlformats.org/officeDocument/2006/relationships/slideLayout" Target="../slideLayouts/slideLayout230.xml"/><Relationship Id="rId150" Type="http://schemas.openxmlformats.org/officeDocument/2006/relationships/slideLayout" Target="../slideLayouts/slideLayout295.xml"/><Relationship Id="rId192" Type="http://schemas.openxmlformats.org/officeDocument/2006/relationships/slideLayout" Target="../slideLayouts/slideLayout337.xml"/><Relationship Id="rId206" Type="http://schemas.openxmlformats.org/officeDocument/2006/relationships/slideLayout" Target="../slideLayouts/slideLayout351.xml"/><Relationship Id="rId248" Type="http://schemas.openxmlformats.org/officeDocument/2006/relationships/slideLayout" Target="../slideLayouts/slideLayout393.xml"/><Relationship Id="rId12" Type="http://schemas.openxmlformats.org/officeDocument/2006/relationships/slideLayout" Target="../slideLayouts/slideLayout157.xml"/><Relationship Id="rId108" Type="http://schemas.openxmlformats.org/officeDocument/2006/relationships/slideLayout" Target="../slideLayouts/slideLayout253.xml"/><Relationship Id="rId315" Type="http://schemas.openxmlformats.org/officeDocument/2006/relationships/slideLayout" Target="../slideLayouts/slideLayout460.xml"/><Relationship Id="rId357" Type="http://schemas.openxmlformats.org/officeDocument/2006/relationships/theme" Target="../theme/theme15.xml"/><Relationship Id="rId54" Type="http://schemas.openxmlformats.org/officeDocument/2006/relationships/slideLayout" Target="../slideLayouts/slideLayout199.xml"/><Relationship Id="rId96" Type="http://schemas.openxmlformats.org/officeDocument/2006/relationships/slideLayout" Target="../slideLayouts/slideLayout241.xml"/><Relationship Id="rId161" Type="http://schemas.openxmlformats.org/officeDocument/2006/relationships/slideLayout" Target="../slideLayouts/slideLayout306.xml"/><Relationship Id="rId217" Type="http://schemas.openxmlformats.org/officeDocument/2006/relationships/slideLayout" Target="../slideLayouts/slideLayout362.xml"/><Relationship Id="rId259" Type="http://schemas.openxmlformats.org/officeDocument/2006/relationships/slideLayout" Target="../slideLayouts/slideLayout404.xml"/><Relationship Id="rId23" Type="http://schemas.openxmlformats.org/officeDocument/2006/relationships/slideLayout" Target="../slideLayouts/slideLayout168.xml"/><Relationship Id="rId119" Type="http://schemas.openxmlformats.org/officeDocument/2006/relationships/slideLayout" Target="../slideLayouts/slideLayout264.xml"/><Relationship Id="rId270" Type="http://schemas.openxmlformats.org/officeDocument/2006/relationships/slideLayout" Target="../slideLayouts/slideLayout415.xml"/><Relationship Id="rId326" Type="http://schemas.openxmlformats.org/officeDocument/2006/relationships/slideLayout" Target="../slideLayouts/slideLayout471.xml"/><Relationship Id="rId65" Type="http://schemas.openxmlformats.org/officeDocument/2006/relationships/slideLayout" Target="../slideLayouts/slideLayout210.xml"/><Relationship Id="rId130" Type="http://schemas.openxmlformats.org/officeDocument/2006/relationships/slideLayout" Target="../slideLayouts/slideLayout275.xml"/><Relationship Id="rId172" Type="http://schemas.openxmlformats.org/officeDocument/2006/relationships/slideLayout" Target="../slideLayouts/slideLayout317.xml"/><Relationship Id="rId228" Type="http://schemas.openxmlformats.org/officeDocument/2006/relationships/slideLayout" Target="../slideLayouts/slideLayout373.xml"/><Relationship Id="rId281" Type="http://schemas.openxmlformats.org/officeDocument/2006/relationships/slideLayout" Target="../slideLayouts/slideLayout426.xml"/><Relationship Id="rId337" Type="http://schemas.openxmlformats.org/officeDocument/2006/relationships/slideLayout" Target="../slideLayouts/slideLayout482.xml"/><Relationship Id="rId34" Type="http://schemas.openxmlformats.org/officeDocument/2006/relationships/slideLayout" Target="../slideLayouts/slideLayout179.xml"/><Relationship Id="rId76" Type="http://schemas.openxmlformats.org/officeDocument/2006/relationships/slideLayout" Target="../slideLayouts/slideLayout221.xml"/><Relationship Id="rId141" Type="http://schemas.openxmlformats.org/officeDocument/2006/relationships/slideLayout" Target="../slideLayouts/slideLayout286.xml"/><Relationship Id="rId7" Type="http://schemas.openxmlformats.org/officeDocument/2006/relationships/slideLayout" Target="../slideLayouts/slideLayout152.xml"/><Relationship Id="rId183" Type="http://schemas.openxmlformats.org/officeDocument/2006/relationships/slideLayout" Target="../slideLayouts/slideLayout328.xml"/><Relationship Id="rId239" Type="http://schemas.openxmlformats.org/officeDocument/2006/relationships/slideLayout" Target="../slideLayouts/slideLayout384.xml"/><Relationship Id="rId250" Type="http://schemas.openxmlformats.org/officeDocument/2006/relationships/slideLayout" Target="../slideLayouts/slideLayout395.xml"/><Relationship Id="rId292" Type="http://schemas.openxmlformats.org/officeDocument/2006/relationships/slideLayout" Target="../slideLayouts/slideLayout437.xml"/><Relationship Id="rId306" Type="http://schemas.openxmlformats.org/officeDocument/2006/relationships/slideLayout" Target="../slideLayouts/slideLayout451.xml"/><Relationship Id="rId45" Type="http://schemas.openxmlformats.org/officeDocument/2006/relationships/slideLayout" Target="../slideLayouts/slideLayout190.xml"/><Relationship Id="rId87" Type="http://schemas.openxmlformats.org/officeDocument/2006/relationships/slideLayout" Target="../slideLayouts/slideLayout232.xml"/><Relationship Id="rId110" Type="http://schemas.openxmlformats.org/officeDocument/2006/relationships/slideLayout" Target="../slideLayouts/slideLayout255.xml"/><Relationship Id="rId348" Type="http://schemas.openxmlformats.org/officeDocument/2006/relationships/slideLayout" Target="../slideLayouts/slideLayout493.xml"/><Relationship Id="rId152" Type="http://schemas.openxmlformats.org/officeDocument/2006/relationships/slideLayout" Target="../slideLayouts/slideLayout297.xml"/><Relationship Id="rId194" Type="http://schemas.openxmlformats.org/officeDocument/2006/relationships/slideLayout" Target="../slideLayouts/slideLayout339.xml"/><Relationship Id="rId208" Type="http://schemas.openxmlformats.org/officeDocument/2006/relationships/slideLayout" Target="../slideLayouts/slideLayout353.xml"/><Relationship Id="rId261" Type="http://schemas.openxmlformats.org/officeDocument/2006/relationships/slideLayout" Target="../slideLayouts/slideLayout406.xml"/><Relationship Id="rId14" Type="http://schemas.openxmlformats.org/officeDocument/2006/relationships/slideLayout" Target="../slideLayouts/slideLayout159.xml"/><Relationship Id="rId56" Type="http://schemas.openxmlformats.org/officeDocument/2006/relationships/slideLayout" Target="../slideLayouts/slideLayout201.xml"/><Relationship Id="rId317" Type="http://schemas.openxmlformats.org/officeDocument/2006/relationships/slideLayout" Target="../slideLayouts/slideLayout462.xml"/><Relationship Id="rId98" Type="http://schemas.openxmlformats.org/officeDocument/2006/relationships/slideLayout" Target="../slideLayouts/slideLayout243.xml"/><Relationship Id="rId121" Type="http://schemas.openxmlformats.org/officeDocument/2006/relationships/slideLayout" Target="../slideLayouts/slideLayout266.xml"/><Relationship Id="rId163" Type="http://schemas.openxmlformats.org/officeDocument/2006/relationships/slideLayout" Target="../slideLayouts/slideLayout308.xml"/><Relationship Id="rId219" Type="http://schemas.openxmlformats.org/officeDocument/2006/relationships/slideLayout" Target="../slideLayouts/slideLayout364.xml"/><Relationship Id="rId230" Type="http://schemas.openxmlformats.org/officeDocument/2006/relationships/slideLayout" Target="../slideLayouts/slideLayout375.xml"/><Relationship Id="rId25" Type="http://schemas.openxmlformats.org/officeDocument/2006/relationships/slideLayout" Target="../slideLayouts/slideLayout170.xml"/><Relationship Id="rId46" Type="http://schemas.openxmlformats.org/officeDocument/2006/relationships/slideLayout" Target="../slideLayouts/slideLayout191.xml"/><Relationship Id="rId67" Type="http://schemas.openxmlformats.org/officeDocument/2006/relationships/slideLayout" Target="../slideLayouts/slideLayout212.xml"/><Relationship Id="rId272" Type="http://schemas.openxmlformats.org/officeDocument/2006/relationships/slideLayout" Target="../slideLayouts/slideLayout417.xml"/><Relationship Id="rId293" Type="http://schemas.openxmlformats.org/officeDocument/2006/relationships/slideLayout" Target="../slideLayouts/slideLayout438.xml"/><Relationship Id="rId307" Type="http://schemas.openxmlformats.org/officeDocument/2006/relationships/slideLayout" Target="../slideLayouts/slideLayout452.xml"/><Relationship Id="rId328" Type="http://schemas.openxmlformats.org/officeDocument/2006/relationships/slideLayout" Target="../slideLayouts/slideLayout473.xml"/><Relationship Id="rId349" Type="http://schemas.openxmlformats.org/officeDocument/2006/relationships/slideLayout" Target="../slideLayouts/slideLayout494.xml"/><Relationship Id="rId88" Type="http://schemas.openxmlformats.org/officeDocument/2006/relationships/slideLayout" Target="../slideLayouts/slideLayout233.xml"/><Relationship Id="rId111" Type="http://schemas.openxmlformats.org/officeDocument/2006/relationships/slideLayout" Target="../slideLayouts/slideLayout256.xml"/><Relationship Id="rId132" Type="http://schemas.openxmlformats.org/officeDocument/2006/relationships/slideLayout" Target="../slideLayouts/slideLayout277.xml"/><Relationship Id="rId153" Type="http://schemas.openxmlformats.org/officeDocument/2006/relationships/slideLayout" Target="../slideLayouts/slideLayout298.xml"/><Relationship Id="rId174" Type="http://schemas.openxmlformats.org/officeDocument/2006/relationships/slideLayout" Target="../slideLayouts/slideLayout319.xml"/><Relationship Id="rId195" Type="http://schemas.openxmlformats.org/officeDocument/2006/relationships/slideLayout" Target="../slideLayouts/slideLayout340.xml"/><Relationship Id="rId209" Type="http://schemas.openxmlformats.org/officeDocument/2006/relationships/slideLayout" Target="../slideLayouts/slideLayout354.xml"/><Relationship Id="rId220" Type="http://schemas.openxmlformats.org/officeDocument/2006/relationships/slideLayout" Target="../slideLayouts/slideLayout365.xml"/><Relationship Id="rId241" Type="http://schemas.openxmlformats.org/officeDocument/2006/relationships/slideLayout" Target="../slideLayouts/slideLayout386.xml"/><Relationship Id="rId15" Type="http://schemas.openxmlformats.org/officeDocument/2006/relationships/slideLayout" Target="../slideLayouts/slideLayout160.xml"/><Relationship Id="rId36" Type="http://schemas.openxmlformats.org/officeDocument/2006/relationships/slideLayout" Target="../slideLayouts/slideLayout181.xml"/><Relationship Id="rId57" Type="http://schemas.openxmlformats.org/officeDocument/2006/relationships/slideLayout" Target="../slideLayouts/slideLayout202.xml"/><Relationship Id="rId262" Type="http://schemas.openxmlformats.org/officeDocument/2006/relationships/slideLayout" Target="../slideLayouts/slideLayout407.xml"/><Relationship Id="rId283" Type="http://schemas.openxmlformats.org/officeDocument/2006/relationships/slideLayout" Target="../slideLayouts/slideLayout428.xml"/><Relationship Id="rId318" Type="http://schemas.openxmlformats.org/officeDocument/2006/relationships/slideLayout" Target="../slideLayouts/slideLayout463.xml"/><Relationship Id="rId339" Type="http://schemas.openxmlformats.org/officeDocument/2006/relationships/slideLayout" Target="../slideLayouts/slideLayout484.xml"/><Relationship Id="rId78" Type="http://schemas.openxmlformats.org/officeDocument/2006/relationships/slideLayout" Target="../slideLayouts/slideLayout223.xml"/><Relationship Id="rId99" Type="http://schemas.openxmlformats.org/officeDocument/2006/relationships/slideLayout" Target="../slideLayouts/slideLayout244.xml"/><Relationship Id="rId101" Type="http://schemas.openxmlformats.org/officeDocument/2006/relationships/slideLayout" Target="../slideLayouts/slideLayout246.xml"/><Relationship Id="rId122" Type="http://schemas.openxmlformats.org/officeDocument/2006/relationships/slideLayout" Target="../slideLayouts/slideLayout267.xml"/><Relationship Id="rId143" Type="http://schemas.openxmlformats.org/officeDocument/2006/relationships/slideLayout" Target="../slideLayouts/slideLayout288.xml"/><Relationship Id="rId164" Type="http://schemas.openxmlformats.org/officeDocument/2006/relationships/slideLayout" Target="../slideLayouts/slideLayout309.xml"/><Relationship Id="rId185" Type="http://schemas.openxmlformats.org/officeDocument/2006/relationships/slideLayout" Target="../slideLayouts/slideLayout330.xml"/><Relationship Id="rId350" Type="http://schemas.openxmlformats.org/officeDocument/2006/relationships/slideLayout" Target="../slideLayouts/slideLayout495.xml"/><Relationship Id="rId9" Type="http://schemas.openxmlformats.org/officeDocument/2006/relationships/slideLayout" Target="../slideLayouts/slideLayout154.xml"/><Relationship Id="rId210" Type="http://schemas.openxmlformats.org/officeDocument/2006/relationships/slideLayout" Target="../slideLayouts/slideLayout355.xml"/><Relationship Id="rId26" Type="http://schemas.openxmlformats.org/officeDocument/2006/relationships/slideLayout" Target="../slideLayouts/slideLayout171.xml"/><Relationship Id="rId231" Type="http://schemas.openxmlformats.org/officeDocument/2006/relationships/slideLayout" Target="../slideLayouts/slideLayout376.xml"/><Relationship Id="rId252" Type="http://schemas.openxmlformats.org/officeDocument/2006/relationships/slideLayout" Target="../slideLayouts/slideLayout397.xml"/><Relationship Id="rId273" Type="http://schemas.openxmlformats.org/officeDocument/2006/relationships/slideLayout" Target="../slideLayouts/slideLayout418.xml"/><Relationship Id="rId294" Type="http://schemas.openxmlformats.org/officeDocument/2006/relationships/slideLayout" Target="../slideLayouts/slideLayout439.xml"/><Relationship Id="rId308" Type="http://schemas.openxmlformats.org/officeDocument/2006/relationships/slideLayout" Target="../slideLayouts/slideLayout453.xml"/><Relationship Id="rId329" Type="http://schemas.openxmlformats.org/officeDocument/2006/relationships/slideLayout" Target="../slideLayouts/slideLayout474.xml"/><Relationship Id="rId47" Type="http://schemas.openxmlformats.org/officeDocument/2006/relationships/slideLayout" Target="../slideLayouts/slideLayout192.xml"/><Relationship Id="rId68" Type="http://schemas.openxmlformats.org/officeDocument/2006/relationships/slideLayout" Target="../slideLayouts/slideLayout213.xml"/><Relationship Id="rId89" Type="http://schemas.openxmlformats.org/officeDocument/2006/relationships/slideLayout" Target="../slideLayouts/slideLayout234.xml"/><Relationship Id="rId112" Type="http://schemas.openxmlformats.org/officeDocument/2006/relationships/slideLayout" Target="../slideLayouts/slideLayout257.xml"/><Relationship Id="rId133" Type="http://schemas.openxmlformats.org/officeDocument/2006/relationships/slideLayout" Target="../slideLayouts/slideLayout278.xml"/><Relationship Id="rId154" Type="http://schemas.openxmlformats.org/officeDocument/2006/relationships/slideLayout" Target="../slideLayouts/slideLayout299.xml"/><Relationship Id="rId175" Type="http://schemas.openxmlformats.org/officeDocument/2006/relationships/slideLayout" Target="../slideLayouts/slideLayout320.xml"/><Relationship Id="rId340" Type="http://schemas.openxmlformats.org/officeDocument/2006/relationships/slideLayout" Target="../slideLayouts/slideLayout485.xml"/><Relationship Id="rId196" Type="http://schemas.openxmlformats.org/officeDocument/2006/relationships/slideLayout" Target="../slideLayouts/slideLayout341.xml"/><Relationship Id="rId200" Type="http://schemas.openxmlformats.org/officeDocument/2006/relationships/slideLayout" Target="../slideLayouts/slideLayout345.xml"/><Relationship Id="rId16" Type="http://schemas.openxmlformats.org/officeDocument/2006/relationships/slideLayout" Target="../slideLayouts/slideLayout161.xml"/><Relationship Id="rId221" Type="http://schemas.openxmlformats.org/officeDocument/2006/relationships/slideLayout" Target="../slideLayouts/slideLayout366.xml"/><Relationship Id="rId242" Type="http://schemas.openxmlformats.org/officeDocument/2006/relationships/slideLayout" Target="../slideLayouts/slideLayout387.xml"/><Relationship Id="rId263" Type="http://schemas.openxmlformats.org/officeDocument/2006/relationships/slideLayout" Target="../slideLayouts/slideLayout408.xml"/><Relationship Id="rId284" Type="http://schemas.openxmlformats.org/officeDocument/2006/relationships/slideLayout" Target="../slideLayouts/slideLayout429.xml"/><Relationship Id="rId319" Type="http://schemas.openxmlformats.org/officeDocument/2006/relationships/slideLayout" Target="../slideLayouts/slideLayout464.xml"/><Relationship Id="rId37" Type="http://schemas.openxmlformats.org/officeDocument/2006/relationships/slideLayout" Target="../slideLayouts/slideLayout182.xml"/><Relationship Id="rId58" Type="http://schemas.openxmlformats.org/officeDocument/2006/relationships/slideLayout" Target="../slideLayouts/slideLayout203.xml"/><Relationship Id="rId79" Type="http://schemas.openxmlformats.org/officeDocument/2006/relationships/slideLayout" Target="../slideLayouts/slideLayout224.xml"/><Relationship Id="rId102" Type="http://schemas.openxmlformats.org/officeDocument/2006/relationships/slideLayout" Target="../slideLayouts/slideLayout247.xml"/><Relationship Id="rId123" Type="http://schemas.openxmlformats.org/officeDocument/2006/relationships/slideLayout" Target="../slideLayouts/slideLayout268.xml"/><Relationship Id="rId144" Type="http://schemas.openxmlformats.org/officeDocument/2006/relationships/slideLayout" Target="../slideLayouts/slideLayout289.xml"/><Relationship Id="rId330" Type="http://schemas.openxmlformats.org/officeDocument/2006/relationships/slideLayout" Target="../slideLayouts/slideLayout475.xml"/><Relationship Id="rId90" Type="http://schemas.openxmlformats.org/officeDocument/2006/relationships/slideLayout" Target="../slideLayouts/slideLayout235.xml"/><Relationship Id="rId165" Type="http://schemas.openxmlformats.org/officeDocument/2006/relationships/slideLayout" Target="../slideLayouts/slideLayout310.xml"/><Relationship Id="rId186" Type="http://schemas.openxmlformats.org/officeDocument/2006/relationships/slideLayout" Target="../slideLayouts/slideLayout331.xml"/><Relationship Id="rId351" Type="http://schemas.openxmlformats.org/officeDocument/2006/relationships/slideLayout" Target="../slideLayouts/slideLayout496.xml"/><Relationship Id="rId211" Type="http://schemas.openxmlformats.org/officeDocument/2006/relationships/slideLayout" Target="../slideLayouts/slideLayout356.xml"/><Relationship Id="rId232" Type="http://schemas.openxmlformats.org/officeDocument/2006/relationships/slideLayout" Target="../slideLayouts/slideLayout377.xml"/><Relationship Id="rId253" Type="http://schemas.openxmlformats.org/officeDocument/2006/relationships/slideLayout" Target="../slideLayouts/slideLayout398.xml"/><Relationship Id="rId274" Type="http://schemas.openxmlformats.org/officeDocument/2006/relationships/slideLayout" Target="../slideLayouts/slideLayout419.xml"/><Relationship Id="rId295" Type="http://schemas.openxmlformats.org/officeDocument/2006/relationships/slideLayout" Target="../slideLayouts/slideLayout440.xml"/><Relationship Id="rId309" Type="http://schemas.openxmlformats.org/officeDocument/2006/relationships/slideLayout" Target="../slideLayouts/slideLayout454.xml"/><Relationship Id="rId27" Type="http://schemas.openxmlformats.org/officeDocument/2006/relationships/slideLayout" Target="../slideLayouts/slideLayout172.xml"/><Relationship Id="rId48" Type="http://schemas.openxmlformats.org/officeDocument/2006/relationships/slideLayout" Target="../slideLayouts/slideLayout193.xml"/><Relationship Id="rId69" Type="http://schemas.openxmlformats.org/officeDocument/2006/relationships/slideLayout" Target="../slideLayouts/slideLayout214.xml"/><Relationship Id="rId113" Type="http://schemas.openxmlformats.org/officeDocument/2006/relationships/slideLayout" Target="../slideLayouts/slideLayout258.xml"/><Relationship Id="rId134" Type="http://schemas.openxmlformats.org/officeDocument/2006/relationships/slideLayout" Target="../slideLayouts/slideLayout279.xml"/><Relationship Id="rId320" Type="http://schemas.openxmlformats.org/officeDocument/2006/relationships/slideLayout" Target="../slideLayouts/slideLayout465.xml"/><Relationship Id="rId80" Type="http://schemas.openxmlformats.org/officeDocument/2006/relationships/slideLayout" Target="../slideLayouts/slideLayout225.xml"/><Relationship Id="rId155" Type="http://schemas.openxmlformats.org/officeDocument/2006/relationships/slideLayout" Target="../slideLayouts/slideLayout300.xml"/><Relationship Id="rId176" Type="http://schemas.openxmlformats.org/officeDocument/2006/relationships/slideLayout" Target="../slideLayouts/slideLayout321.xml"/><Relationship Id="rId197" Type="http://schemas.openxmlformats.org/officeDocument/2006/relationships/slideLayout" Target="../slideLayouts/slideLayout342.xml"/><Relationship Id="rId341" Type="http://schemas.openxmlformats.org/officeDocument/2006/relationships/slideLayout" Target="../slideLayouts/slideLayout486.xml"/><Relationship Id="rId201" Type="http://schemas.openxmlformats.org/officeDocument/2006/relationships/slideLayout" Target="../slideLayouts/slideLayout346.xml"/><Relationship Id="rId222" Type="http://schemas.openxmlformats.org/officeDocument/2006/relationships/slideLayout" Target="../slideLayouts/slideLayout367.xml"/><Relationship Id="rId243" Type="http://schemas.openxmlformats.org/officeDocument/2006/relationships/slideLayout" Target="../slideLayouts/slideLayout388.xml"/><Relationship Id="rId264" Type="http://schemas.openxmlformats.org/officeDocument/2006/relationships/slideLayout" Target="../slideLayouts/slideLayout409.xml"/><Relationship Id="rId285" Type="http://schemas.openxmlformats.org/officeDocument/2006/relationships/slideLayout" Target="../slideLayouts/slideLayout430.xml"/><Relationship Id="rId17" Type="http://schemas.openxmlformats.org/officeDocument/2006/relationships/slideLayout" Target="../slideLayouts/slideLayout162.xml"/><Relationship Id="rId38" Type="http://schemas.openxmlformats.org/officeDocument/2006/relationships/slideLayout" Target="../slideLayouts/slideLayout183.xml"/><Relationship Id="rId59" Type="http://schemas.openxmlformats.org/officeDocument/2006/relationships/slideLayout" Target="../slideLayouts/slideLayout204.xml"/><Relationship Id="rId103" Type="http://schemas.openxmlformats.org/officeDocument/2006/relationships/slideLayout" Target="../slideLayouts/slideLayout248.xml"/><Relationship Id="rId124" Type="http://schemas.openxmlformats.org/officeDocument/2006/relationships/slideLayout" Target="../slideLayouts/slideLayout269.xml"/><Relationship Id="rId310" Type="http://schemas.openxmlformats.org/officeDocument/2006/relationships/slideLayout" Target="../slideLayouts/slideLayout455.xml"/><Relationship Id="rId70" Type="http://schemas.openxmlformats.org/officeDocument/2006/relationships/slideLayout" Target="../slideLayouts/slideLayout215.xml"/><Relationship Id="rId91" Type="http://schemas.openxmlformats.org/officeDocument/2006/relationships/slideLayout" Target="../slideLayouts/slideLayout236.xml"/><Relationship Id="rId145" Type="http://schemas.openxmlformats.org/officeDocument/2006/relationships/slideLayout" Target="../slideLayouts/slideLayout290.xml"/><Relationship Id="rId166" Type="http://schemas.openxmlformats.org/officeDocument/2006/relationships/slideLayout" Target="../slideLayouts/slideLayout311.xml"/><Relationship Id="rId187" Type="http://schemas.openxmlformats.org/officeDocument/2006/relationships/slideLayout" Target="../slideLayouts/slideLayout332.xml"/><Relationship Id="rId331" Type="http://schemas.openxmlformats.org/officeDocument/2006/relationships/slideLayout" Target="../slideLayouts/slideLayout476.xml"/><Relationship Id="rId352" Type="http://schemas.openxmlformats.org/officeDocument/2006/relationships/slideLayout" Target="../slideLayouts/slideLayout497.xml"/><Relationship Id="rId1" Type="http://schemas.openxmlformats.org/officeDocument/2006/relationships/slideLayout" Target="../slideLayouts/slideLayout146.xml"/><Relationship Id="rId212" Type="http://schemas.openxmlformats.org/officeDocument/2006/relationships/slideLayout" Target="../slideLayouts/slideLayout357.xml"/><Relationship Id="rId233" Type="http://schemas.openxmlformats.org/officeDocument/2006/relationships/slideLayout" Target="../slideLayouts/slideLayout378.xml"/><Relationship Id="rId254" Type="http://schemas.openxmlformats.org/officeDocument/2006/relationships/slideLayout" Target="../slideLayouts/slideLayout399.xml"/><Relationship Id="rId28" Type="http://schemas.openxmlformats.org/officeDocument/2006/relationships/slideLayout" Target="../slideLayouts/slideLayout173.xml"/><Relationship Id="rId49" Type="http://schemas.openxmlformats.org/officeDocument/2006/relationships/slideLayout" Target="../slideLayouts/slideLayout194.xml"/><Relationship Id="rId114" Type="http://schemas.openxmlformats.org/officeDocument/2006/relationships/slideLayout" Target="../slideLayouts/slideLayout259.xml"/><Relationship Id="rId275" Type="http://schemas.openxmlformats.org/officeDocument/2006/relationships/slideLayout" Target="../slideLayouts/slideLayout420.xml"/><Relationship Id="rId296" Type="http://schemas.openxmlformats.org/officeDocument/2006/relationships/slideLayout" Target="../slideLayouts/slideLayout441.xml"/><Relationship Id="rId300" Type="http://schemas.openxmlformats.org/officeDocument/2006/relationships/slideLayout" Target="../slideLayouts/slideLayout445.xml"/><Relationship Id="rId60" Type="http://schemas.openxmlformats.org/officeDocument/2006/relationships/slideLayout" Target="../slideLayouts/slideLayout205.xml"/><Relationship Id="rId81" Type="http://schemas.openxmlformats.org/officeDocument/2006/relationships/slideLayout" Target="../slideLayouts/slideLayout226.xml"/><Relationship Id="rId135" Type="http://schemas.openxmlformats.org/officeDocument/2006/relationships/slideLayout" Target="../slideLayouts/slideLayout280.xml"/><Relationship Id="rId156" Type="http://schemas.openxmlformats.org/officeDocument/2006/relationships/slideLayout" Target="../slideLayouts/slideLayout301.xml"/><Relationship Id="rId177" Type="http://schemas.openxmlformats.org/officeDocument/2006/relationships/slideLayout" Target="../slideLayouts/slideLayout322.xml"/><Relationship Id="rId198" Type="http://schemas.openxmlformats.org/officeDocument/2006/relationships/slideLayout" Target="../slideLayouts/slideLayout343.xml"/><Relationship Id="rId321" Type="http://schemas.openxmlformats.org/officeDocument/2006/relationships/slideLayout" Target="../slideLayouts/slideLayout466.xml"/><Relationship Id="rId342" Type="http://schemas.openxmlformats.org/officeDocument/2006/relationships/slideLayout" Target="../slideLayouts/slideLayout487.xml"/><Relationship Id="rId202" Type="http://schemas.openxmlformats.org/officeDocument/2006/relationships/slideLayout" Target="../slideLayouts/slideLayout347.xml"/><Relationship Id="rId223" Type="http://schemas.openxmlformats.org/officeDocument/2006/relationships/slideLayout" Target="../slideLayouts/slideLayout368.xml"/><Relationship Id="rId244" Type="http://schemas.openxmlformats.org/officeDocument/2006/relationships/slideLayout" Target="../slideLayouts/slideLayout389.xml"/><Relationship Id="rId18" Type="http://schemas.openxmlformats.org/officeDocument/2006/relationships/slideLayout" Target="../slideLayouts/slideLayout163.xml"/><Relationship Id="rId39" Type="http://schemas.openxmlformats.org/officeDocument/2006/relationships/slideLayout" Target="../slideLayouts/slideLayout184.xml"/><Relationship Id="rId265" Type="http://schemas.openxmlformats.org/officeDocument/2006/relationships/slideLayout" Target="../slideLayouts/slideLayout410.xml"/><Relationship Id="rId286" Type="http://schemas.openxmlformats.org/officeDocument/2006/relationships/slideLayout" Target="../slideLayouts/slideLayout431.xml"/><Relationship Id="rId50" Type="http://schemas.openxmlformats.org/officeDocument/2006/relationships/slideLayout" Target="../slideLayouts/slideLayout195.xml"/><Relationship Id="rId104" Type="http://schemas.openxmlformats.org/officeDocument/2006/relationships/slideLayout" Target="../slideLayouts/slideLayout249.xml"/><Relationship Id="rId125" Type="http://schemas.openxmlformats.org/officeDocument/2006/relationships/slideLayout" Target="../slideLayouts/slideLayout270.xml"/><Relationship Id="rId146" Type="http://schemas.openxmlformats.org/officeDocument/2006/relationships/slideLayout" Target="../slideLayouts/slideLayout291.xml"/><Relationship Id="rId167" Type="http://schemas.openxmlformats.org/officeDocument/2006/relationships/slideLayout" Target="../slideLayouts/slideLayout312.xml"/><Relationship Id="rId188" Type="http://schemas.openxmlformats.org/officeDocument/2006/relationships/slideLayout" Target="../slideLayouts/slideLayout333.xml"/><Relationship Id="rId311" Type="http://schemas.openxmlformats.org/officeDocument/2006/relationships/slideLayout" Target="../slideLayouts/slideLayout456.xml"/><Relationship Id="rId332" Type="http://schemas.openxmlformats.org/officeDocument/2006/relationships/slideLayout" Target="../slideLayouts/slideLayout477.xml"/><Relationship Id="rId353" Type="http://schemas.openxmlformats.org/officeDocument/2006/relationships/slideLayout" Target="../slideLayouts/slideLayout498.xml"/><Relationship Id="rId71" Type="http://schemas.openxmlformats.org/officeDocument/2006/relationships/slideLayout" Target="../slideLayouts/slideLayout216.xml"/><Relationship Id="rId92" Type="http://schemas.openxmlformats.org/officeDocument/2006/relationships/slideLayout" Target="../slideLayouts/slideLayout237.xml"/><Relationship Id="rId213" Type="http://schemas.openxmlformats.org/officeDocument/2006/relationships/slideLayout" Target="../slideLayouts/slideLayout358.xml"/><Relationship Id="rId234" Type="http://schemas.openxmlformats.org/officeDocument/2006/relationships/slideLayout" Target="../slideLayouts/slideLayout379.xml"/><Relationship Id="rId2" Type="http://schemas.openxmlformats.org/officeDocument/2006/relationships/slideLayout" Target="../slideLayouts/slideLayout147.xml"/><Relationship Id="rId29" Type="http://schemas.openxmlformats.org/officeDocument/2006/relationships/slideLayout" Target="../slideLayouts/slideLayout174.xml"/><Relationship Id="rId255" Type="http://schemas.openxmlformats.org/officeDocument/2006/relationships/slideLayout" Target="../slideLayouts/slideLayout400.xml"/><Relationship Id="rId276" Type="http://schemas.openxmlformats.org/officeDocument/2006/relationships/slideLayout" Target="../slideLayouts/slideLayout421.xml"/><Relationship Id="rId297" Type="http://schemas.openxmlformats.org/officeDocument/2006/relationships/slideLayout" Target="../slideLayouts/slideLayout442.xml"/><Relationship Id="rId40" Type="http://schemas.openxmlformats.org/officeDocument/2006/relationships/slideLayout" Target="../slideLayouts/slideLayout185.xml"/><Relationship Id="rId115" Type="http://schemas.openxmlformats.org/officeDocument/2006/relationships/slideLayout" Target="../slideLayouts/slideLayout260.xml"/><Relationship Id="rId136" Type="http://schemas.openxmlformats.org/officeDocument/2006/relationships/slideLayout" Target="../slideLayouts/slideLayout281.xml"/><Relationship Id="rId157" Type="http://schemas.openxmlformats.org/officeDocument/2006/relationships/slideLayout" Target="../slideLayouts/slideLayout302.xml"/><Relationship Id="rId178" Type="http://schemas.openxmlformats.org/officeDocument/2006/relationships/slideLayout" Target="../slideLayouts/slideLayout323.xml"/><Relationship Id="rId301" Type="http://schemas.openxmlformats.org/officeDocument/2006/relationships/slideLayout" Target="../slideLayouts/slideLayout446.xml"/><Relationship Id="rId322" Type="http://schemas.openxmlformats.org/officeDocument/2006/relationships/slideLayout" Target="../slideLayouts/slideLayout467.xml"/><Relationship Id="rId343" Type="http://schemas.openxmlformats.org/officeDocument/2006/relationships/slideLayout" Target="../slideLayouts/slideLayout488.xml"/><Relationship Id="rId61" Type="http://schemas.openxmlformats.org/officeDocument/2006/relationships/slideLayout" Target="../slideLayouts/slideLayout206.xml"/><Relationship Id="rId82" Type="http://schemas.openxmlformats.org/officeDocument/2006/relationships/slideLayout" Target="../slideLayouts/slideLayout227.xml"/><Relationship Id="rId199" Type="http://schemas.openxmlformats.org/officeDocument/2006/relationships/slideLayout" Target="../slideLayouts/slideLayout344.xml"/><Relationship Id="rId203" Type="http://schemas.openxmlformats.org/officeDocument/2006/relationships/slideLayout" Target="../slideLayouts/slideLayout348.xml"/><Relationship Id="rId19" Type="http://schemas.openxmlformats.org/officeDocument/2006/relationships/slideLayout" Target="../slideLayouts/slideLayout164.xml"/><Relationship Id="rId224" Type="http://schemas.openxmlformats.org/officeDocument/2006/relationships/slideLayout" Target="../slideLayouts/slideLayout369.xml"/><Relationship Id="rId245" Type="http://schemas.openxmlformats.org/officeDocument/2006/relationships/slideLayout" Target="../slideLayouts/slideLayout390.xml"/><Relationship Id="rId266" Type="http://schemas.openxmlformats.org/officeDocument/2006/relationships/slideLayout" Target="../slideLayouts/slideLayout411.xml"/><Relationship Id="rId287" Type="http://schemas.openxmlformats.org/officeDocument/2006/relationships/slideLayout" Target="../slideLayouts/slideLayout432.xml"/><Relationship Id="rId30" Type="http://schemas.openxmlformats.org/officeDocument/2006/relationships/slideLayout" Target="../slideLayouts/slideLayout175.xml"/><Relationship Id="rId105" Type="http://schemas.openxmlformats.org/officeDocument/2006/relationships/slideLayout" Target="../slideLayouts/slideLayout250.xml"/><Relationship Id="rId126" Type="http://schemas.openxmlformats.org/officeDocument/2006/relationships/slideLayout" Target="../slideLayouts/slideLayout271.xml"/><Relationship Id="rId147" Type="http://schemas.openxmlformats.org/officeDocument/2006/relationships/slideLayout" Target="../slideLayouts/slideLayout292.xml"/><Relationship Id="rId168" Type="http://schemas.openxmlformats.org/officeDocument/2006/relationships/slideLayout" Target="../slideLayouts/slideLayout313.xml"/><Relationship Id="rId312" Type="http://schemas.openxmlformats.org/officeDocument/2006/relationships/slideLayout" Target="../slideLayouts/slideLayout457.xml"/><Relationship Id="rId333" Type="http://schemas.openxmlformats.org/officeDocument/2006/relationships/slideLayout" Target="../slideLayouts/slideLayout478.xml"/><Relationship Id="rId354" Type="http://schemas.openxmlformats.org/officeDocument/2006/relationships/slideLayout" Target="../slideLayouts/slideLayout499.xml"/><Relationship Id="rId51" Type="http://schemas.openxmlformats.org/officeDocument/2006/relationships/slideLayout" Target="../slideLayouts/slideLayout196.xml"/><Relationship Id="rId72" Type="http://schemas.openxmlformats.org/officeDocument/2006/relationships/slideLayout" Target="../slideLayouts/slideLayout217.xml"/><Relationship Id="rId93" Type="http://schemas.openxmlformats.org/officeDocument/2006/relationships/slideLayout" Target="../slideLayouts/slideLayout238.xml"/><Relationship Id="rId189" Type="http://schemas.openxmlformats.org/officeDocument/2006/relationships/slideLayout" Target="../slideLayouts/slideLayout334.xml"/><Relationship Id="rId3" Type="http://schemas.openxmlformats.org/officeDocument/2006/relationships/slideLayout" Target="../slideLayouts/slideLayout148.xml"/><Relationship Id="rId214" Type="http://schemas.openxmlformats.org/officeDocument/2006/relationships/slideLayout" Target="../slideLayouts/slideLayout359.xml"/><Relationship Id="rId235" Type="http://schemas.openxmlformats.org/officeDocument/2006/relationships/slideLayout" Target="../slideLayouts/slideLayout380.xml"/><Relationship Id="rId256" Type="http://schemas.openxmlformats.org/officeDocument/2006/relationships/slideLayout" Target="../slideLayouts/slideLayout401.xml"/><Relationship Id="rId277" Type="http://schemas.openxmlformats.org/officeDocument/2006/relationships/slideLayout" Target="../slideLayouts/slideLayout422.xml"/><Relationship Id="rId298" Type="http://schemas.openxmlformats.org/officeDocument/2006/relationships/slideLayout" Target="../slideLayouts/slideLayout443.xml"/><Relationship Id="rId116" Type="http://schemas.openxmlformats.org/officeDocument/2006/relationships/slideLayout" Target="../slideLayouts/slideLayout261.xml"/><Relationship Id="rId137" Type="http://schemas.openxmlformats.org/officeDocument/2006/relationships/slideLayout" Target="../slideLayouts/slideLayout282.xml"/><Relationship Id="rId158" Type="http://schemas.openxmlformats.org/officeDocument/2006/relationships/slideLayout" Target="../slideLayouts/slideLayout303.xml"/><Relationship Id="rId302" Type="http://schemas.openxmlformats.org/officeDocument/2006/relationships/slideLayout" Target="../slideLayouts/slideLayout447.xml"/><Relationship Id="rId323" Type="http://schemas.openxmlformats.org/officeDocument/2006/relationships/slideLayout" Target="../slideLayouts/slideLayout468.xml"/><Relationship Id="rId344" Type="http://schemas.openxmlformats.org/officeDocument/2006/relationships/slideLayout" Target="../slideLayouts/slideLayout489.xml"/><Relationship Id="rId20" Type="http://schemas.openxmlformats.org/officeDocument/2006/relationships/slideLayout" Target="../slideLayouts/slideLayout165.xml"/><Relationship Id="rId41" Type="http://schemas.openxmlformats.org/officeDocument/2006/relationships/slideLayout" Target="../slideLayouts/slideLayout186.xml"/><Relationship Id="rId62" Type="http://schemas.openxmlformats.org/officeDocument/2006/relationships/slideLayout" Target="../slideLayouts/slideLayout207.xml"/><Relationship Id="rId83" Type="http://schemas.openxmlformats.org/officeDocument/2006/relationships/slideLayout" Target="../slideLayouts/slideLayout228.xml"/><Relationship Id="rId179" Type="http://schemas.openxmlformats.org/officeDocument/2006/relationships/slideLayout" Target="../slideLayouts/slideLayout324.xml"/><Relationship Id="rId190" Type="http://schemas.openxmlformats.org/officeDocument/2006/relationships/slideLayout" Target="../slideLayouts/slideLayout335.xml"/><Relationship Id="rId204" Type="http://schemas.openxmlformats.org/officeDocument/2006/relationships/slideLayout" Target="../slideLayouts/slideLayout349.xml"/><Relationship Id="rId225" Type="http://schemas.openxmlformats.org/officeDocument/2006/relationships/slideLayout" Target="../slideLayouts/slideLayout370.xml"/><Relationship Id="rId246" Type="http://schemas.openxmlformats.org/officeDocument/2006/relationships/slideLayout" Target="../slideLayouts/slideLayout391.xml"/><Relationship Id="rId267" Type="http://schemas.openxmlformats.org/officeDocument/2006/relationships/slideLayout" Target="../slideLayouts/slideLayout412.xml"/><Relationship Id="rId288" Type="http://schemas.openxmlformats.org/officeDocument/2006/relationships/slideLayout" Target="../slideLayouts/slideLayout433.xml"/><Relationship Id="rId106" Type="http://schemas.openxmlformats.org/officeDocument/2006/relationships/slideLayout" Target="../slideLayouts/slideLayout251.xml"/><Relationship Id="rId127" Type="http://schemas.openxmlformats.org/officeDocument/2006/relationships/slideLayout" Target="../slideLayouts/slideLayout272.xml"/><Relationship Id="rId313" Type="http://schemas.openxmlformats.org/officeDocument/2006/relationships/slideLayout" Target="../slideLayouts/slideLayout458.xml"/><Relationship Id="rId10" Type="http://schemas.openxmlformats.org/officeDocument/2006/relationships/slideLayout" Target="../slideLayouts/slideLayout155.xml"/><Relationship Id="rId31" Type="http://schemas.openxmlformats.org/officeDocument/2006/relationships/slideLayout" Target="../slideLayouts/slideLayout176.xml"/><Relationship Id="rId52" Type="http://schemas.openxmlformats.org/officeDocument/2006/relationships/slideLayout" Target="../slideLayouts/slideLayout197.xml"/><Relationship Id="rId73" Type="http://schemas.openxmlformats.org/officeDocument/2006/relationships/slideLayout" Target="../slideLayouts/slideLayout218.xml"/><Relationship Id="rId94" Type="http://schemas.openxmlformats.org/officeDocument/2006/relationships/slideLayout" Target="../slideLayouts/slideLayout239.xml"/><Relationship Id="rId148" Type="http://schemas.openxmlformats.org/officeDocument/2006/relationships/slideLayout" Target="../slideLayouts/slideLayout293.xml"/><Relationship Id="rId169" Type="http://schemas.openxmlformats.org/officeDocument/2006/relationships/slideLayout" Target="../slideLayouts/slideLayout314.xml"/><Relationship Id="rId334" Type="http://schemas.openxmlformats.org/officeDocument/2006/relationships/slideLayout" Target="../slideLayouts/slideLayout479.xml"/><Relationship Id="rId355" Type="http://schemas.openxmlformats.org/officeDocument/2006/relationships/slideLayout" Target="../slideLayouts/slideLayout500.xml"/><Relationship Id="rId4" Type="http://schemas.openxmlformats.org/officeDocument/2006/relationships/slideLayout" Target="../slideLayouts/slideLayout149.xml"/><Relationship Id="rId180" Type="http://schemas.openxmlformats.org/officeDocument/2006/relationships/slideLayout" Target="../slideLayouts/slideLayout325.xml"/><Relationship Id="rId215" Type="http://schemas.openxmlformats.org/officeDocument/2006/relationships/slideLayout" Target="../slideLayouts/slideLayout360.xml"/><Relationship Id="rId236" Type="http://schemas.openxmlformats.org/officeDocument/2006/relationships/slideLayout" Target="../slideLayouts/slideLayout381.xml"/><Relationship Id="rId257" Type="http://schemas.openxmlformats.org/officeDocument/2006/relationships/slideLayout" Target="../slideLayouts/slideLayout402.xml"/><Relationship Id="rId278" Type="http://schemas.openxmlformats.org/officeDocument/2006/relationships/slideLayout" Target="../slideLayouts/slideLayout423.xml"/><Relationship Id="rId303" Type="http://schemas.openxmlformats.org/officeDocument/2006/relationships/slideLayout" Target="../slideLayouts/slideLayout448.xml"/><Relationship Id="rId42" Type="http://schemas.openxmlformats.org/officeDocument/2006/relationships/slideLayout" Target="../slideLayouts/slideLayout187.xml"/><Relationship Id="rId84" Type="http://schemas.openxmlformats.org/officeDocument/2006/relationships/slideLayout" Target="../slideLayouts/slideLayout229.xml"/><Relationship Id="rId138" Type="http://schemas.openxmlformats.org/officeDocument/2006/relationships/slideLayout" Target="../slideLayouts/slideLayout283.xml"/><Relationship Id="rId345" Type="http://schemas.openxmlformats.org/officeDocument/2006/relationships/slideLayout" Target="../slideLayouts/slideLayout490.xml"/><Relationship Id="rId191" Type="http://schemas.openxmlformats.org/officeDocument/2006/relationships/slideLayout" Target="../slideLayouts/slideLayout336.xml"/><Relationship Id="rId205" Type="http://schemas.openxmlformats.org/officeDocument/2006/relationships/slideLayout" Target="../slideLayouts/slideLayout350.xml"/><Relationship Id="rId247" Type="http://schemas.openxmlformats.org/officeDocument/2006/relationships/slideLayout" Target="../slideLayouts/slideLayout392.xml"/><Relationship Id="rId107" Type="http://schemas.openxmlformats.org/officeDocument/2006/relationships/slideLayout" Target="../slideLayouts/slideLayout252.xml"/><Relationship Id="rId289" Type="http://schemas.openxmlformats.org/officeDocument/2006/relationships/slideLayout" Target="../slideLayouts/slideLayout434.xml"/><Relationship Id="rId11" Type="http://schemas.openxmlformats.org/officeDocument/2006/relationships/slideLayout" Target="../slideLayouts/slideLayout156.xml"/><Relationship Id="rId53" Type="http://schemas.openxmlformats.org/officeDocument/2006/relationships/slideLayout" Target="../slideLayouts/slideLayout198.xml"/><Relationship Id="rId149" Type="http://schemas.openxmlformats.org/officeDocument/2006/relationships/slideLayout" Target="../slideLayouts/slideLayout294.xml"/><Relationship Id="rId314" Type="http://schemas.openxmlformats.org/officeDocument/2006/relationships/slideLayout" Target="../slideLayouts/slideLayout459.xml"/><Relationship Id="rId356" Type="http://schemas.openxmlformats.org/officeDocument/2006/relationships/slideLayout" Target="../slideLayouts/slideLayout501.xml"/><Relationship Id="rId95" Type="http://schemas.openxmlformats.org/officeDocument/2006/relationships/slideLayout" Target="../slideLayouts/slideLayout240.xml"/><Relationship Id="rId160" Type="http://schemas.openxmlformats.org/officeDocument/2006/relationships/slideLayout" Target="../slideLayouts/slideLayout305.xml"/><Relationship Id="rId216" Type="http://schemas.openxmlformats.org/officeDocument/2006/relationships/slideLayout" Target="../slideLayouts/slideLayout361.xml"/><Relationship Id="rId258" Type="http://schemas.openxmlformats.org/officeDocument/2006/relationships/slideLayout" Target="../slideLayouts/slideLayout403.xml"/><Relationship Id="rId22" Type="http://schemas.openxmlformats.org/officeDocument/2006/relationships/slideLayout" Target="../slideLayouts/slideLayout167.xml"/><Relationship Id="rId64" Type="http://schemas.openxmlformats.org/officeDocument/2006/relationships/slideLayout" Target="../slideLayouts/slideLayout209.xml"/><Relationship Id="rId118" Type="http://schemas.openxmlformats.org/officeDocument/2006/relationships/slideLayout" Target="../slideLayouts/slideLayout263.xml"/><Relationship Id="rId325" Type="http://schemas.openxmlformats.org/officeDocument/2006/relationships/slideLayout" Target="../slideLayouts/slideLayout470.xml"/><Relationship Id="rId171" Type="http://schemas.openxmlformats.org/officeDocument/2006/relationships/slideLayout" Target="../slideLayouts/slideLayout316.xml"/><Relationship Id="rId227" Type="http://schemas.openxmlformats.org/officeDocument/2006/relationships/slideLayout" Target="../slideLayouts/slideLayout372.xml"/><Relationship Id="rId269" Type="http://schemas.openxmlformats.org/officeDocument/2006/relationships/slideLayout" Target="../slideLayouts/slideLayout414.xml"/><Relationship Id="rId33" Type="http://schemas.openxmlformats.org/officeDocument/2006/relationships/slideLayout" Target="../slideLayouts/slideLayout178.xml"/><Relationship Id="rId129" Type="http://schemas.openxmlformats.org/officeDocument/2006/relationships/slideLayout" Target="../slideLayouts/slideLayout274.xml"/><Relationship Id="rId280" Type="http://schemas.openxmlformats.org/officeDocument/2006/relationships/slideLayout" Target="../slideLayouts/slideLayout425.xml"/><Relationship Id="rId336" Type="http://schemas.openxmlformats.org/officeDocument/2006/relationships/slideLayout" Target="../slideLayouts/slideLayout481.xml"/><Relationship Id="rId75" Type="http://schemas.openxmlformats.org/officeDocument/2006/relationships/slideLayout" Target="../slideLayouts/slideLayout220.xml"/><Relationship Id="rId140" Type="http://schemas.openxmlformats.org/officeDocument/2006/relationships/slideLayout" Target="../slideLayouts/slideLayout285.xml"/><Relationship Id="rId182" Type="http://schemas.openxmlformats.org/officeDocument/2006/relationships/slideLayout" Target="../slideLayouts/slideLayout327.xml"/><Relationship Id="rId6" Type="http://schemas.openxmlformats.org/officeDocument/2006/relationships/slideLayout" Target="../slideLayouts/slideLayout151.xml"/><Relationship Id="rId238" Type="http://schemas.openxmlformats.org/officeDocument/2006/relationships/slideLayout" Target="../slideLayouts/slideLayout383.xml"/><Relationship Id="rId291" Type="http://schemas.openxmlformats.org/officeDocument/2006/relationships/slideLayout" Target="../slideLayouts/slideLayout436.xml"/><Relationship Id="rId305" Type="http://schemas.openxmlformats.org/officeDocument/2006/relationships/slideLayout" Target="../slideLayouts/slideLayout450.xml"/><Relationship Id="rId347" Type="http://schemas.openxmlformats.org/officeDocument/2006/relationships/slideLayout" Target="../slideLayouts/slideLayout492.xml"/><Relationship Id="rId44" Type="http://schemas.openxmlformats.org/officeDocument/2006/relationships/slideLayout" Target="../slideLayouts/slideLayout189.xml"/><Relationship Id="rId86" Type="http://schemas.openxmlformats.org/officeDocument/2006/relationships/slideLayout" Target="../slideLayouts/slideLayout231.xml"/><Relationship Id="rId151" Type="http://schemas.openxmlformats.org/officeDocument/2006/relationships/slideLayout" Target="../slideLayouts/slideLayout296.xml"/><Relationship Id="rId193" Type="http://schemas.openxmlformats.org/officeDocument/2006/relationships/slideLayout" Target="../slideLayouts/slideLayout338.xml"/><Relationship Id="rId207" Type="http://schemas.openxmlformats.org/officeDocument/2006/relationships/slideLayout" Target="../slideLayouts/slideLayout352.xml"/><Relationship Id="rId249" Type="http://schemas.openxmlformats.org/officeDocument/2006/relationships/slideLayout" Target="../slideLayouts/slideLayout394.xml"/><Relationship Id="rId13" Type="http://schemas.openxmlformats.org/officeDocument/2006/relationships/slideLayout" Target="../slideLayouts/slideLayout158.xml"/><Relationship Id="rId109" Type="http://schemas.openxmlformats.org/officeDocument/2006/relationships/slideLayout" Target="../slideLayouts/slideLayout254.xml"/><Relationship Id="rId260" Type="http://schemas.openxmlformats.org/officeDocument/2006/relationships/slideLayout" Target="../slideLayouts/slideLayout405.xml"/><Relationship Id="rId316" Type="http://schemas.openxmlformats.org/officeDocument/2006/relationships/slideLayout" Target="../slideLayouts/slideLayout461.xml"/><Relationship Id="rId55" Type="http://schemas.openxmlformats.org/officeDocument/2006/relationships/slideLayout" Target="../slideLayouts/slideLayout200.xml"/><Relationship Id="rId97" Type="http://schemas.openxmlformats.org/officeDocument/2006/relationships/slideLayout" Target="../slideLayouts/slideLayout242.xml"/><Relationship Id="rId120" Type="http://schemas.openxmlformats.org/officeDocument/2006/relationships/slideLayout" Target="../slideLayouts/slideLayout265.xml"/><Relationship Id="rId358" Type="http://schemas.openxmlformats.org/officeDocument/2006/relationships/image" Target="../media/image4.png"/><Relationship Id="rId162" Type="http://schemas.openxmlformats.org/officeDocument/2006/relationships/slideLayout" Target="../slideLayouts/slideLayout307.xml"/><Relationship Id="rId218" Type="http://schemas.openxmlformats.org/officeDocument/2006/relationships/slideLayout" Target="../slideLayouts/slideLayout363.xml"/><Relationship Id="rId271" Type="http://schemas.openxmlformats.org/officeDocument/2006/relationships/slideLayout" Target="../slideLayouts/slideLayout416.xml"/><Relationship Id="rId24" Type="http://schemas.openxmlformats.org/officeDocument/2006/relationships/slideLayout" Target="../slideLayouts/slideLayout169.xml"/><Relationship Id="rId66" Type="http://schemas.openxmlformats.org/officeDocument/2006/relationships/slideLayout" Target="../slideLayouts/slideLayout211.xml"/><Relationship Id="rId131" Type="http://schemas.openxmlformats.org/officeDocument/2006/relationships/slideLayout" Target="../slideLayouts/slideLayout276.xml"/><Relationship Id="rId327" Type="http://schemas.openxmlformats.org/officeDocument/2006/relationships/slideLayout" Target="../slideLayouts/slideLayout472.xml"/><Relationship Id="rId173" Type="http://schemas.openxmlformats.org/officeDocument/2006/relationships/slideLayout" Target="../slideLayouts/slideLayout318.xml"/><Relationship Id="rId229" Type="http://schemas.openxmlformats.org/officeDocument/2006/relationships/slideLayout" Target="../slideLayouts/slideLayout374.xml"/><Relationship Id="rId240" Type="http://schemas.openxmlformats.org/officeDocument/2006/relationships/slideLayout" Target="../slideLayouts/slideLayout385.xml"/><Relationship Id="rId35" Type="http://schemas.openxmlformats.org/officeDocument/2006/relationships/slideLayout" Target="../slideLayouts/slideLayout180.xml"/><Relationship Id="rId77" Type="http://schemas.openxmlformats.org/officeDocument/2006/relationships/slideLayout" Target="../slideLayouts/slideLayout222.xml"/><Relationship Id="rId100" Type="http://schemas.openxmlformats.org/officeDocument/2006/relationships/slideLayout" Target="../slideLayouts/slideLayout245.xml"/><Relationship Id="rId282" Type="http://schemas.openxmlformats.org/officeDocument/2006/relationships/slideLayout" Target="../slideLayouts/slideLayout427.xml"/><Relationship Id="rId338" Type="http://schemas.openxmlformats.org/officeDocument/2006/relationships/slideLayout" Target="../slideLayouts/slideLayout483.xml"/><Relationship Id="rId8" Type="http://schemas.openxmlformats.org/officeDocument/2006/relationships/slideLayout" Target="../slideLayouts/slideLayout153.xml"/><Relationship Id="rId142" Type="http://schemas.openxmlformats.org/officeDocument/2006/relationships/slideLayout" Target="../slideLayouts/slideLayout287.xml"/><Relationship Id="rId184" Type="http://schemas.openxmlformats.org/officeDocument/2006/relationships/slideLayout" Target="../slideLayouts/slideLayout329.xml"/><Relationship Id="rId251" Type="http://schemas.openxmlformats.org/officeDocument/2006/relationships/slideLayout" Target="../slideLayouts/slideLayout3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16.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slideLayout" Target="../slideLayouts/slideLayout525.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image" Target="../media/image3.jpeg"/><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18.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44.xml"/><Relationship Id="rId13" Type="http://schemas.openxmlformats.org/officeDocument/2006/relationships/slideLayout" Target="../slideLayouts/slideLayout549.xml"/><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slideLayout" Target="../slideLayouts/slideLayout548.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57.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theme" Target="../theme/theme20.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slideLayout" Target="../slideLayouts/slideLayout573.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22.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23.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3.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5310939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537735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981760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263165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0" sz="1400" b="0">
                <a:solidFill>
                  <a:srgbClr val="FFFFFF"/>
                </a:solidFill>
                <a:latin typeface="Times" charset="0"/>
              </a:defRPr>
            </a:lvl1pPr>
          </a:lstStyle>
          <a:p>
            <a:pPr>
              <a:defRPr/>
            </a:pPr>
            <a:fld id="{34933946-CA56-044A-A777-2B8D1265DFF3}" type="slidenum">
              <a:rPr lang="en-US"/>
              <a:pPr>
                <a:defRPr/>
              </a:pPr>
              <a:t>‹#›</a:t>
            </a:fld>
            <a:endParaRPr lang="en-US"/>
          </a:p>
        </p:txBody>
      </p:sp>
      <p:grpSp>
        <p:nvGrpSpPr>
          <p:cNvPr id="921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grpSp>
      <p:sp>
        <p:nvSpPr>
          <p:cNvPr id="9216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218333886"/>
      </p:ext>
    </p:extLst>
  </p:cSld>
  <p:clrMap bg1="dk2" tx1="lt1" bg2="dk1"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1" i="0">
                <a:solidFill>
                  <a:srgbClr val="000000"/>
                </a:solidFill>
                <a:latin typeface="Arial" panose="020B0604020202020204" pitchFamily="34" charset="0"/>
                <a:ea typeface="+mn-ea"/>
                <a:cs typeface="+mn-cs"/>
              </a:defRPr>
            </a:lvl1pPr>
          </a:lstStyle>
          <a:p>
            <a:pPr>
              <a:defRPr/>
            </a:pPr>
            <a:endParaRPr lang="en-US" dirty="0"/>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1" i="0">
                <a:solidFill>
                  <a:srgbClr val="000000"/>
                </a:solidFill>
                <a:latin typeface="Arial" panose="020B0604020202020204" pitchFamily="34" charset="0"/>
                <a:ea typeface="+mn-ea"/>
                <a:cs typeface="+mn-cs"/>
              </a:defRPr>
            </a:lvl1pPr>
          </a:lstStyle>
          <a:p>
            <a:pPr>
              <a:defRPr/>
            </a:pPr>
            <a:endParaRPr lang="en-US" dirty="0"/>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1" i="0">
                <a:solidFill>
                  <a:srgbClr val="000000"/>
                </a:solidFill>
                <a:latin typeface="Arial" panose="020B0604020202020204" pitchFamily="34" charset="0"/>
              </a:defRPr>
            </a:lvl1pPr>
          </a:lstStyle>
          <a:p>
            <a:pPr>
              <a:defRPr/>
            </a:pPr>
            <a:fld id="{31A650DC-872F-7D43-8183-D08BA7DFFEA2}" type="slidenum">
              <a:rPr lang="en-US" smtClean="0"/>
              <a:pPr>
                <a:defRPr/>
              </a:pPr>
              <a:t>‹#›</a:t>
            </a:fld>
            <a:endParaRPr lang="en-US" dirty="0"/>
          </a:p>
        </p:txBody>
      </p:sp>
    </p:spTree>
    <p:extLst>
      <p:ext uri="{BB962C8B-B14F-4D97-AF65-F5344CB8AC3E}">
        <p14:creationId xmlns:p14="http://schemas.microsoft.com/office/powerpoint/2010/main" val="2531764671"/>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1">
          <a:blip r:embed="rId358"/>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409654773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61" r:id="rId31"/>
    <p:sldLayoutId id="2147484062" r:id="rId32"/>
    <p:sldLayoutId id="2147484063" r:id="rId33"/>
    <p:sldLayoutId id="2147484064" r:id="rId34"/>
    <p:sldLayoutId id="2147484065" r:id="rId35"/>
    <p:sldLayoutId id="2147484066" r:id="rId36"/>
    <p:sldLayoutId id="2147484067" r:id="rId37"/>
    <p:sldLayoutId id="2147484068" r:id="rId38"/>
    <p:sldLayoutId id="2147484069" r:id="rId39"/>
    <p:sldLayoutId id="2147484070" r:id="rId40"/>
    <p:sldLayoutId id="2147484071" r:id="rId41"/>
    <p:sldLayoutId id="2147484072" r:id="rId42"/>
    <p:sldLayoutId id="2147484073" r:id="rId43"/>
    <p:sldLayoutId id="2147484074" r:id="rId44"/>
    <p:sldLayoutId id="2147484075" r:id="rId45"/>
    <p:sldLayoutId id="2147484076" r:id="rId46"/>
    <p:sldLayoutId id="2147484077" r:id="rId47"/>
    <p:sldLayoutId id="2147484078" r:id="rId48"/>
    <p:sldLayoutId id="2147484079" r:id="rId49"/>
    <p:sldLayoutId id="2147484080" r:id="rId50"/>
    <p:sldLayoutId id="2147484081" r:id="rId51"/>
    <p:sldLayoutId id="2147484082" r:id="rId52"/>
    <p:sldLayoutId id="2147484083" r:id="rId53"/>
    <p:sldLayoutId id="2147484084" r:id="rId54"/>
    <p:sldLayoutId id="2147484085" r:id="rId55"/>
    <p:sldLayoutId id="2147484086" r:id="rId56"/>
    <p:sldLayoutId id="2147484087" r:id="rId57"/>
    <p:sldLayoutId id="2147484088" r:id="rId58"/>
    <p:sldLayoutId id="2147484089" r:id="rId59"/>
    <p:sldLayoutId id="2147484090" r:id="rId60"/>
    <p:sldLayoutId id="2147484091" r:id="rId61"/>
    <p:sldLayoutId id="2147484092" r:id="rId62"/>
    <p:sldLayoutId id="2147484093" r:id="rId63"/>
    <p:sldLayoutId id="2147484094" r:id="rId64"/>
    <p:sldLayoutId id="2147484095" r:id="rId65"/>
    <p:sldLayoutId id="2147484096" r:id="rId66"/>
    <p:sldLayoutId id="2147484097" r:id="rId67"/>
    <p:sldLayoutId id="2147484098" r:id="rId68"/>
    <p:sldLayoutId id="2147484099" r:id="rId69"/>
    <p:sldLayoutId id="2147484100" r:id="rId70"/>
    <p:sldLayoutId id="2147484101" r:id="rId71"/>
    <p:sldLayoutId id="2147484102" r:id="rId72"/>
    <p:sldLayoutId id="2147484103" r:id="rId73"/>
    <p:sldLayoutId id="2147484104" r:id="rId74"/>
    <p:sldLayoutId id="2147484105" r:id="rId75"/>
    <p:sldLayoutId id="2147484106" r:id="rId76"/>
    <p:sldLayoutId id="2147484107" r:id="rId77"/>
    <p:sldLayoutId id="2147484108" r:id="rId78"/>
    <p:sldLayoutId id="2147484109" r:id="rId79"/>
    <p:sldLayoutId id="2147484110" r:id="rId80"/>
    <p:sldLayoutId id="2147484111" r:id="rId81"/>
    <p:sldLayoutId id="2147484112" r:id="rId82"/>
    <p:sldLayoutId id="2147484113" r:id="rId83"/>
    <p:sldLayoutId id="2147484114" r:id="rId84"/>
    <p:sldLayoutId id="2147484115" r:id="rId85"/>
    <p:sldLayoutId id="2147484116" r:id="rId86"/>
    <p:sldLayoutId id="2147484117" r:id="rId87"/>
    <p:sldLayoutId id="2147484118" r:id="rId88"/>
    <p:sldLayoutId id="2147484119" r:id="rId89"/>
    <p:sldLayoutId id="2147484120" r:id="rId90"/>
    <p:sldLayoutId id="2147484121" r:id="rId91"/>
    <p:sldLayoutId id="2147484122" r:id="rId92"/>
    <p:sldLayoutId id="2147484123" r:id="rId93"/>
    <p:sldLayoutId id="2147484124" r:id="rId94"/>
    <p:sldLayoutId id="2147484125" r:id="rId95"/>
    <p:sldLayoutId id="2147484126" r:id="rId96"/>
    <p:sldLayoutId id="2147484127" r:id="rId97"/>
    <p:sldLayoutId id="2147484128" r:id="rId98"/>
    <p:sldLayoutId id="2147484129" r:id="rId99"/>
    <p:sldLayoutId id="2147484130" r:id="rId100"/>
    <p:sldLayoutId id="2147484131" r:id="rId101"/>
    <p:sldLayoutId id="2147484132" r:id="rId102"/>
    <p:sldLayoutId id="2147484133" r:id="rId103"/>
    <p:sldLayoutId id="2147484134" r:id="rId104"/>
    <p:sldLayoutId id="2147484135" r:id="rId105"/>
    <p:sldLayoutId id="2147484136" r:id="rId106"/>
    <p:sldLayoutId id="2147484137" r:id="rId107"/>
    <p:sldLayoutId id="2147484138" r:id="rId108"/>
    <p:sldLayoutId id="2147484139" r:id="rId109"/>
    <p:sldLayoutId id="2147484140" r:id="rId110"/>
    <p:sldLayoutId id="2147484141" r:id="rId111"/>
    <p:sldLayoutId id="2147484142" r:id="rId112"/>
    <p:sldLayoutId id="2147484143" r:id="rId113"/>
    <p:sldLayoutId id="2147484144" r:id="rId114"/>
    <p:sldLayoutId id="2147484145" r:id="rId115"/>
    <p:sldLayoutId id="2147484146" r:id="rId116"/>
    <p:sldLayoutId id="2147484147" r:id="rId117"/>
    <p:sldLayoutId id="2147484148" r:id="rId118"/>
    <p:sldLayoutId id="2147484149" r:id="rId119"/>
    <p:sldLayoutId id="2147484150" r:id="rId120"/>
    <p:sldLayoutId id="2147484151" r:id="rId121"/>
    <p:sldLayoutId id="2147484152" r:id="rId122"/>
    <p:sldLayoutId id="2147484153" r:id="rId123"/>
    <p:sldLayoutId id="2147484154" r:id="rId124"/>
    <p:sldLayoutId id="2147484155" r:id="rId125"/>
    <p:sldLayoutId id="2147484156" r:id="rId126"/>
    <p:sldLayoutId id="2147484157" r:id="rId127"/>
    <p:sldLayoutId id="2147484158" r:id="rId128"/>
    <p:sldLayoutId id="2147484159" r:id="rId129"/>
    <p:sldLayoutId id="2147484160" r:id="rId130"/>
    <p:sldLayoutId id="2147484161" r:id="rId131"/>
    <p:sldLayoutId id="2147484162" r:id="rId132"/>
    <p:sldLayoutId id="2147484163" r:id="rId133"/>
    <p:sldLayoutId id="2147484164" r:id="rId134"/>
    <p:sldLayoutId id="2147484165" r:id="rId135"/>
    <p:sldLayoutId id="2147484166" r:id="rId136"/>
    <p:sldLayoutId id="2147484167" r:id="rId137"/>
    <p:sldLayoutId id="2147484168" r:id="rId138"/>
    <p:sldLayoutId id="2147484169" r:id="rId139"/>
    <p:sldLayoutId id="2147484170" r:id="rId140"/>
    <p:sldLayoutId id="2147484171" r:id="rId141"/>
    <p:sldLayoutId id="2147484172" r:id="rId142"/>
    <p:sldLayoutId id="2147484173" r:id="rId143"/>
    <p:sldLayoutId id="2147484174" r:id="rId144"/>
    <p:sldLayoutId id="2147484175" r:id="rId145"/>
    <p:sldLayoutId id="2147484176" r:id="rId146"/>
    <p:sldLayoutId id="2147484177" r:id="rId147"/>
    <p:sldLayoutId id="2147484178" r:id="rId148"/>
    <p:sldLayoutId id="2147484179" r:id="rId149"/>
    <p:sldLayoutId id="2147484180" r:id="rId150"/>
    <p:sldLayoutId id="2147484181" r:id="rId151"/>
    <p:sldLayoutId id="2147484182" r:id="rId152"/>
    <p:sldLayoutId id="2147484183" r:id="rId153"/>
    <p:sldLayoutId id="2147484184" r:id="rId154"/>
    <p:sldLayoutId id="2147484185" r:id="rId155"/>
    <p:sldLayoutId id="2147484186" r:id="rId156"/>
    <p:sldLayoutId id="2147484187" r:id="rId157"/>
    <p:sldLayoutId id="2147484188" r:id="rId158"/>
    <p:sldLayoutId id="2147484189" r:id="rId159"/>
    <p:sldLayoutId id="2147484190" r:id="rId160"/>
    <p:sldLayoutId id="2147484191" r:id="rId161"/>
    <p:sldLayoutId id="2147484192" r:id="rId162"/>
    <p:sldLayoutId id="2147484193" r:id="rId163"/>
    <p:sldLayoutId id="2147484194" r:id="rId164"/>
    <p:sldLayoutId id="2147484195" r:id="rId165"/>
    <p:sldLayoutId id="2147484196" r:id="rId166"/>
    <p:sldLayoutId id="2147484197" r:id="rId167"/>
    <p:sldLayoutId id="2147484198" r:id="rId168"/>
    <p:sldLayoutId id="2147484199" r:id="rId169"/>
    <p:sldLayoutId id="2147484200" r:id="rId170"/>
    <p:sldLayoutId id="2147484201" r:id="rId171"/>
    <p:sldLayoutId id="2147484202" r:id="rId172"/>
    <p:sldLayoutId id="2147484203" r:id="rId173"/>
    <p:sldLayoutId id="2147484204" r:id="rId174"/>
    <p:sldLayoutId id="2147484205" r:id="rId175"/>
    <p:sldLayoutId id="2147484206" r:id="rId176"/>
    <p:sldLayoutId id="2147484207" r:id="rId177"/>
    <p:sldLayoutId id="2147484208" r:id="rId178"/>
    <p:sldLayoutId id="2147484209" r:id="rId179"/>
    <p:sldLayoutId id="2147484210" r:id="rId180"/>
    <p:sldLayoutId id="2147484211" r:id="rId181"/>
    <p:sldLayoutId id="2147484212" r:id="rId182"/>
    <p:sldLayoutId id="2147484213" r:id="rId183"/>
    <p:sldLayoutId id="2147484214" r:id="rId184"/>
    <p:sldLayoutId id="2147484215" r:id="rId185"/>
    <p:sldLayoutId id="2147484216" r:id="rId186"/>
    <p:sldLayoutId id="2147484217" r:id="rId187"/>
    <p:sldLayoutId id="2147484218" r:id="rId188"/>
    <p:sldLayoutId id="2147484219" r:id="rId189"/>
    <p:sldLayoutId id="2147484220" r:id="rId190"/>
    <p:sldLayoutId id="2147484221" r:id="rId191"/>
    <p:sldLayoutId id="2147484222" r:id="rId192"/>
    <p:sldLayoutId id="2147484223" r:id="rId193"/>
    <p:sldLayoutId id="2147484224" r:id="rId194"/>
    <p:sldLayoutId id="2147484225" r:id="rId195"/>
    <p:sldLayoutId id="2147484226" r:id="rId196"/>
    <p:sldLayoutId id="2147484227" r:id="rId197"/>
    <p:sldLayoutId id="2147484228" r:id="rId198"/>
    <p:sldLayoutId id="2147484229" r:id="rId199"/>
    <p:sldLayoutId id="2147484230" r:id="rId200"/>
    <p:sldLayoutId id="2147484231" r:id="rId201"/>
    <p:sldLayoutId id="2147484232" r:id="rId202"/>
    <p:sldLayoutId id="2147484233" r:id="rId203"/>
    <p:sldLayoutId id="2147484234" r:id="rId204"/>
    <p:sldLayoutId id="2147484235" r:id="rId205"/>
    <p:sldLayoutId id="2147484236" r:id="rId206"/>
    <p:sldLayoutId id="2147484237" r:id="rId207"/>
    <p:sldLayoutId id="2147484238" r:id="rId208"/>
    <p:sldLayoutId id="2147484239" r:id="rId209"/>
    <p:sldLayoutId id="2147484240" r:id="rId210"/>
    <p:sldLayoutId id="2147484241" r:id="rId211"/>
    <p:sldLayoutId id="2147484242" r:id="rId212"/>
    <p:sldLayoutId id="2147484243" r:id="rId213"/>
    <p:sldLayoutId id="2147484244" r:id="rId214"/>
    <p:sldLayoutId id="2147484245" r:id="rId215"/>
    <p:sldLayoutId id="2147484246" r:id="rId216"/>
    <p:sldLayoutId id="2147484247" r:id="rId217"/>
    <p:sldLayoutId id="2147484248" r:id="rId218"/>
    <p:sldLayoutId id="2147484249" r:id="rId219"/>
    <p:sldLayoutId id="2147484250" r:id="rId220"/>
    <p:sldLayoutId id="2147484251" r:id="rId221"/>
    <p:sldLayoutId id="2147484252" r:id="rId222"/>
    <p:sldLayoutId id="2147484253" r:id="rId223"/>
    <p:sldLayoutId id="2147484254" r:id="rId224"/>
    <p:sldLayoutId id="2147484255" r:id="rId225"/>
    <p:sldLayoutId id="2147484256" r:id="rId226"/>
    <p:sldLayoutId id="2147484257" r:id="rId227"/>
    <p:sldLayoutId id="2147484258" r:id="rId228"/>
    <p:sldLayoutId id="2147484259" r:id="rId229"/>
    <p:sldLayoutId id="2147484260" r:id="rId230"/>
    <p:sldLayoutId id="2147484261" r:id="rId231"/>
    <p:sldLayoutId id="2147484262" r:id="rId232"/>
    <p:sldLayoutId id="2147484263" r:id="rId233"/>
    <p:sldLayoutId id="2147484264" r:id="rId234"/>
    <p:sldLayoutId id="2147484265" r:id="rId235"/>
    <p:sldLayoutId id="2147484266" r:id="rId236"/>
    <p:sldLayoutId id="2147484267" r:id="rId237"/>
    <p:sldLayoutId id="2147484268" r:id="rId238"/>
    <p:sldLayoutId id="2147484269" r:id="rId239"/>
    <p:sldLayoutId id="2147484270" r:id="rId240"/>
    <p:sldLayoutId id="2147484271" r:id="rId241"/>
    <p:sldLayoutId id="2147484272" r:id="rId242"/>
    <p:sldLayoutId id="2147484273" r:id="rId243"/>
    <p:sldLayoutId id="2147484274" r:id="rId244"/>
    <p:sldLayoutId id="2147484275" r:id="rId245"/>
    <p:sldLayoutId id="2147484276" r:id="rId246"/>
    <p:sldLayoutId id="2147484277" r:id="rId247"/>
    <p:sldLayoutId id="2147484278" r:id="rId248"/>
    <p:sldLayoutId id="2147484279" r:id="rId249"/>
    <p:sldLayoutId id="2147484280" r:id="rId250"/>
    <p:sldLayoutId id="2147484281" r:id="rId251"/>
    <p:sldLayoutId id="2147484282" r:id="rId252"/>
    <p:sldLayoutId id="2147484283" r:id="rId253"/>
    <p:sldLayoutId id="2147484284" r:id="rId254"/>
    <p:sldLayoutId id="2147484285" r:id="rId255"/>
    <p:sldLayoutId id="2147484286" r:id="rId256"/>
    <p:sldLayoutId id="2147484287" r:id="rId257"/>
    <p:sldLayoutId id="2147484288" r:id="rId258"/>
    <p:sldLayoutId id="2147484289" r:id="rId259"/>
    <p:sldLayoutId id="2147484290" r:id="rId260"/>
    <p:sldLayoutId id="2147484291" r:id="rId261"/>
    <p:sldLayoutId id="2147484292" r:id="rId262"/>
    <p:sldLayoutId id="2147484293" r:id="rId263"/>
    <p:sldLayoutId id="2147484294" r:id="rId264"/>
    <p:sldLayoutId id="2147484295" r:id="rId265"/>
    <p:sldLayoutId id="2147484296" r:id="rId266"/>
    <p:sldLayoutId id="2147484297" r:id="rId267"/>
    <p:sldLayoutId id="2147484298" r:id="rId268"/>
    <p:sldLayoutId id="2147484299" r:id="rId269"/>
    <p:sldLayoutId id="2147484300" r:id="rId270"/>
    <p:sldLayoutId id="2147484301" r:id="rId271"/>
    <p:sldLayoutId id="2147484302" r:id="rId272"/>
    <p:sldLayoutId id="2147484303" r:id="rId273"/>
    <p:sldLayoutId id="2147484304" r:id="rId274"/>
    <p:sldLayoutId id="2147484305" r:id="rId275"/>
    <p:sldLayoutId id="2147484306" r:id="rId276"/>
    <p:sldLayoutId id="2147484307" r:id="rId277"/>
    <p:sldLayoutId id="2147484308" r:id="rId278"/>
    <p:sldLayoutId id="2147484309" r:id="rId279"/>
    <p:sldLayoutId id="2147484310" r:id="rId280"/>
    <p:sldLayoutId id="2147484311" r:id="rId281"/>
    <p:sldLayoutId id="2147484312" r:id="rId282"/>
    <p:sldLayoutId id="2147484313" r:id="rId283"/>
    <p:sldLayoutId id="2147484314" r:id="rId284"/>
    <p:sldLayoutId id="2147484315" r:id="rId285"/>
    <p:sldLayoutId id="2147484316" r:id="rId286"/>
    <p:sldLayoutId id="2147484317" r:id="rId287"/>
    <p:sldLayoutId id="2147484318" r:id="rId288"/>
    <p:sldLayoutId id="2147484319" r:id="rId289"/>
    <p:sldLayoutId id="2147484320" r:id="rId290"/>
    <p:sldLayoutId id="2147484321" r:id="rId291"/>
    <p:sldLayoutId id="2147484322" r:id="rId292"/>
    <p:sldLayoutId id="2147484323" r:id="rId293"/>
    <p:sldLayoutId id="2147484324" r:id="rId294"/>
    <p:sldLayoutId id="2147484325" r:id="rId295"/>
    <p:sldLayoutId id="2147484326" r:id="rId296"/>
    <p:sldLayoutId id="2147484327" r:id="rId297"/>
    <p:sldLayoutId id="2147484328" r:id="rId298"/>
    <p:sldLayoutId id="2147484329" r:id="rId299"/>
    <p:sldLayoutId id="2147484330" r:id="rId300"/>
    <p:sldLayoutId id="2147484331" r:id="rId301"/>
    <p:sldLayoutId id="2147484332" r:id="rId302"/>
    <p:sldLayoutId id="2147484333" r:id="rId303"/>
    <p:sldLayoutId id="2147484334" r:id="rId304"/>
    <p:sldLayoutId id="2147484335" r:id="rId305"/>
    <p:sldLayoutId id="2147484336" r:id="rId306"/>
    <p:sldLayoutId id="2147484337" r:id="rId307"/>
    <p:sldLayoutId id="2147484338" r:id="rId308"/>
    <p:sldLayoutId id="2147484339" r:id="rId309"/>
    <p:sldLayoutId id="2147484340" r:id="rId310"/>
    <p:sldLayoutId id="2147484341" r:id="rId311"/>
    <p:sldLayoutId id="2147484342" r:id="rId312"/>
    <p:sldLayoutId id="2147484343" r:id="rId313"/>
    <p:sldLayoutId id="2147484344" r:id="rId314"/>
    <p:sldLayoutId id="2147484345" r:id="rId315"/>
    <p:sldLayoutId id="2147484346" r:id="rId316"/>
    <p:sldLayoutId id="2147484347" r:id="rId317"/>
    <p:sldLayoutId id="2147484348" r:id="rId318"/>
    <p:sldLayoutId id="2147484349" r:id="rId319"/>
    <p:sldLayoutId id="2147484350" r:id="rId320"/>
    <p:sldLayoutId id="2147484351" r:id="rId321"/>
    <p:sldLayoutId id="2147484352" r:id="rId322"/>
    <p:sldLayoutId id="2147484353" r:id="rId323"/>
    <p:sldLayoutId id="2147484354" r:id="rId324"/>
    <p:sldLayoutId id="2147484355" r:id="rId325"/>
    <p:sldLayoutId id="2147484356" r:id="rId326"/>
    <p:sldLayoutId id="2147484357" r:id="rId327"/>
    <p:sldLayoutId id="2147484358" r:id="rId328"/>
    <p:sldLayoutId id="2147484359" r:id="rId329"/>
    <p:sldLayoutId id="2147484360" r:id="rId330"/>
    <p:sldLayoutId id="2147484361" r:id="rId331"/>
    <p:sldLayoutId id="2147484362" r:id="rId332"/>
    <p:sldLayoutId id="2147484363" r:id="rId333"/>
    <p:sldLayoutId id="2147484364" r:id="rId334"/>
    <p:sldLayoutId id="2147484365" r:id="rId335"/>
    <p:sldLayoutId id="2147484366" r:id="rId336"/>
    <p:sldLayoutId id="2147484367" r:id="rId337"/>
    <p:sldLayoutId id="2147484368" r:id="rId338"/>
    <p:sldLayoutId id="2147484369" r:id="rId339"/>
    <p:sldLayoutId id="2147484370" r:id="rId340"/>
    <p:sldLayoutId id="2147484371" r:id="rId341"/>
    <p:sldLayoutId id="2147484372" r:id="rId342"/>
    <p:sldLayoutId id="2147484373" r:id="rId343"/>
    <p:sldLayoutId id="2147484374" r:id="rId344"/>
    <p:sldLayoutId id="2147484375" r:id="rId345"/>
    <p:sldLayoutId id="2147484376" r:id="rId346"/>
    <p:sldLayoutId id="2147484377" r:id="rId347"/>
    <p:sldLayoutId id="2147484378" r:id="rId348"/>
    <p:sldLayoutId id="2147484379" r:id="rId349"/>
    <p:sldLayoutId id="2147484380" r:id="rId350"/>
    <p:sldLayoutId id="2147484381" r:id="rId351"/>
    <p:sldLayoutId id="2147484382" r:id="rId352"/>
    <p:sldLayoutId id="2147484383" r:id="rId353"/>
    <p:sldLayoutId id="2147484384" r:id="rId354"/>
    <p:sldLayoutId id="2147484385" r:id="rId355"/>
    <p:sldLayoutId id="2147484386" r:id="rId35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90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7136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7136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458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EAD99C5-198E-5E44-911C-6644652B3591}" type="slidenum">
              <a:rPr lang="en-GB"/>
              <a:pPr>
                <a:defRPr/>
              </a:pPr>
              <a:t>‹#›</a:t>
            </a:fld>
            <a:endParaRPr lang="en-GB"/>
          </a:p>
        </p:txBody>
      </p:sp>
    </p:spTree>
    <p:extLst>
      <p:ext uri="{BB962C8B-B14F-4D97-AF65-F5344CB8AC3E}">
        <p14:creationId xmlns:p14="http://schemas.microsoft.com/office/powerpoint/2010/main" val="291047043"/>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661841"/>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 id="21474844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638374633"/>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2813300090"/>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38096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11765318"/>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212752156"/>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1026"/>
          <p:cNvGrpSpPr>
            <a:grpSpLocks/>
          </p:cNvGrpSpPr>
          <p:nvPr/>
        </p:nvGrpSpPr>
        <p:grpSpPr bwMode="auto">
          <a:xfrm>
            <a:off x="0" y="0"/>
            <a:ext cx="9147175" cy="6867525"/>
            <a:chOff x="0" y="0"/>
            <a:chExt cx="5762" cy="4326"/>
          </a:xfrm>
        </p:grpSpPr>
        <p:sp>
          <p:nvSpPr>
            <p:cNvPr id="38920" name="Rectangle 1027"/>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1" name="Rectangle 1028"/>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2" name="Rectangle 1029"/>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3" name="Rectangle 1030"/>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4" name="Rectangle 1031"/>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5" name="Rectangle 1032"/>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6" name="Rectangle 1033"/>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7" name="Rectangle 1034"/>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8" name="Rectangle 1035"/>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29" name="Rectangle 1036"/>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0" name="Rectangle 1037"/>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1" name="Rectangle 1038"/>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2" name="Rectangle 1039"/>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3" name="Rectangle 1040"/>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4" name="Rectangle 1041"/>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5" name="Rectangle 1042"/>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6" name="Rectangle 1043"/>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7" name="Rectangle 1044"/>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8" name="Rectangle 1045"/>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39" name="Rectangle 1046"/>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0" name="Rectangle 1047"/>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1" name="Rectangle 1048"/>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2" name="Rectangle 1049"/>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3" name="Rectangle 1050"/>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4" name="Rectangle 1051"/>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5" name="Rectangle 1052"/>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6" name="Rectangle 1053"/>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7" name="Rectangle 1054"/>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8" name="Rectangle 1055"/>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49" name="Rectangle 1056"/>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0" name="Rectangle 1057"/>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1" name="Rectangle 1058"/>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2" name="Rectangle 1059"/>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3" name="Rectangle 1060"/>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4" name="Rectangle 1061"/>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5" name="Rectangle 1062"/>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6" name="Rectangle 1063"/>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7" name="Rectangle 1064"/>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8" name="Rectangle 1065"/>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59" name="Rectangle 1066"/>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0" name="Rectangle 1067"/>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1" name="Rectangle 1068"/>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2" name="Rectangle 1069"/>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3" name="Rectangle 1070"/>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4" name="Rectangle 1071"/>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5" name="Rectangle 1072"/>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6" name="Rectangle 1073"/>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7" name="Rectangle 1074"/>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8" name="Rectangle 1075"/>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69" name="Rectangle 1076"/>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0" name="Rectangle 1077"/>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1" name="Rectangle 1078"/>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2" name="Rectangle 1079"/>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3" name="Rectangle 1080"/>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4" name="Rectangle 1081"/>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5" name="Rectangle 1082"/>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6" name="Rectangle 1083"/>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7" name="Rectangle 1084"/>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8" name="Rectangle 1085"/>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79" name="Rectangle 1086"/>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80" name="Rectangle 1087"/>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981" name="Rectangle 1088"/>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8915" name="Rectangle 1089"/>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916" name="Rectangle 1090"/>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83" name="Rectangle 1091"/>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34884" name="Rectangle 1092"/>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34885" name="Rectangle 1093"/>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B1CF3457-DCF5-064E-B55D-4D8F16D3A214}" type="slidenum">
              <a:rPr lang="en-US"/>
              <a:pPr>
                <a:defRPr/>
              </a:pPr>
              <a:t>‹#›</a:t>
            </a:fld>
            <a:endParaRPr lang="en-US"/>
          </a:p>
        </p:txBody>
      </p:sp>
    </p:spTree>
    <p:extLst>
      <p:ext uri="{BB962C8B-B14F-4D97-AF65-F5344CB8AC3E}">
        <p14:creationId xmlns:p14="http://schemas.microsoft.com/office/powerpoint/2010/main" val="3757597304"/>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5pPr>
      <a:lvl6pPr marL="457200" algn="l" rtl="0" fontAlgn="base">
        <a:spcBef>
          <a:spcPct val="0"/>
        </a:spcBef>
        <a:spcAft>
          <a:spcPct val="0"/>
        </a:spcAft>
        <a:defRPr sz="4400">
          <a:solidFill>
            <a:schemeClr val="tx2"/>
          </a:solidFill>
          <a:latin typeface="Helvetica" charset="0"/>
        </a:defRPr>
      </a:lvl6pPr>
      <a:lvl7pPr marL="914400" algn="l" rtl="0" fontAlgn="base">
        <a:spcBef>
          <a:spcPct val="0"/>
        </a:spcBef>
        <a:spcAft>
          <a:spcPct val="0"/>
        </a:spcAft>
        <a:defRPr sz="4400">
          <a:solidFill>
            <a:schemeClr val="tx2"/>
          </a:solidFill>
          <a:latin typeface="Helvetica" charset="0"/>
        </a:defRPr>
      </a:lvl7pPr>
      <a:lvl8pPr marL="1371600" algn="l" rtl="0" fontAlgn="base">
        <a:spcBef>
          <a:spcPct val="0"/>
        </a:spcBef>
        <a:spcAft>
          <a:spcPct val="0"/>
        </a:spcAft>
        <a:defRPr sz="4400">
          <a:solidFill>
            <a:schemeClr val="tx2"/>
          </a:solidFill>
          <a:latin typeface="Helvetica" charset="0"/>
        </a:defRPr>
      </a:lvl8pPr>
      <a:lvl9pPr marL="1828800" algn="l" rtl="0" fontAlgn="base">
        <a:spcBef>
          <a:spcPct val="0"/>
        </a:spcBef>
        <a:spcAft>
          <a:spcPct val="0"/>
        </a:spcAft>
        <a:defRPr sz="44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2D4CB74-1E8C-674E-B146-B8051A9211FD}" type="slidenum">
              <a:rPr lang="en-US"/>
              <a:pPr>
                <a:defRPr/>
              </a:pPr>
              <a:t>‹#›</a:t>
            </a:fld>
            <a:endParaRPr lang="en-US"/>
          </a:p>
        </p:txBody>
      </p:sp>
    </p:spTree>
    <p:extLst>
      <p:ext uri="{BB962C8B-B14F-4D97-AF65-F5344CB8AC3E}">
        <p14:creationId xmlns:p14="http://schemas.microsoft.com/office/powerpoint/2010/main" val="1898736317"/>
      </p:ext>
    </p:extLst>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159692136"/>
      </p:ext>
    </p:extLst>
  </p:cSld>
  <p:clrMap bg1="dk2" tx1="lt1" bg2="dk1"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65214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FCA5A3D-56ED-334F-B409-F0A12C1B6931}"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0949634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4887276"/>
      </p:ext>
    </p:extLst>
  </p:cSld>
  <p:clrMap bg1="dk2" tx1="lt1" bg2="dk1" tx2="lt2" accent1="accent1" accent2="accent2" accent3="accent3" accent4="accent4" accent5="accent5" accent6="accent6" hlink="hlink" folHlink="folHlink"/>
  <p:sldLayoutIdLst>
    <p:sldLayoutId id="2147483832" r:id="rId1"/>
    <p:sldLayoutId id="2147483833" r:id="rId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14008649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1207968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2.xml"/><Relationship Id="rId5" Type="http://schemas.openxmlformats.org/officeDocument/2006/relationships/image" Target="../media/image2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8.xml"/><Relationship Id="rId1" Type="http://schemas.openxmlformats.org/officeDocument/2006/relationships/themeOverride" Target="../theme/themeOverride9.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1.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0.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1.xml"/><Relationship Id="rId1" Type="http://schemas.openxmlformats.org/officeDocument/2006/relationships/themeOverride" Target="../theme/themeOverride10.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8.xml"/><Relationship Id="rId1" Type="http://schemas.openxmlformats.org/officeDocument/2006/relationships/themeOverride" Target="../theme/themeOverride11.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9.xml"/><Relationship Id="rId1" Type="http://schemas.openxmlformats.org/officeDocument/2006/relationships/themeOverride" Target="../theme/themeOverride1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508.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50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50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2.xml"/><Relationship Id="rId1" Type="http://schemas.openxmlformats.org/officeDocument/2006/relationships/themeOverride" Target="../theme/themeOverride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8.xml"/><Relationship Id="rId1" Type="http://schemas.openxmlformats.org/officeDocument/2006/relationships/themeOverride" Target="../theme/themeOverride13.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40.jpe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15.xml"/><Relationship Id="rId5" Type="http://schemas.openxmlformats.org/officeDocument/2006/relationships/image" Target="../media/image41.jpe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3.xml"/><Relationship Id="rId1" Type="http://schemas.openxmlformats.org/officeDocument/2006/relationships/themeOverride" Target="../theme/themeOverride16.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3.xml"/><Relationship Id="rId1" Type="http://schemas.openxmlformats.org/officeDocument/2006/relationships/themeOverride" Target="../theme/themeOverride17.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1.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518.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1.xml"/><Relationship Id="rId1" Type="http://schemas.openxmlformats.org/officeDocument/2006/relationships/themeOverride" Target="../theme/themeOverride18.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1.xml"/><Relationship Id="rId1" Type="http://schemas.openxmlformats.org/officeDocument/2006/relationships/themeOverride" Target="../theme/themeOverride19.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8.xml"/><Relationship Id="rId1" Type="http://schemas.openxmlformats.org/officeDocument/2006/relationships/themeOverride" Target="../theme/themeOverride20.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8.xml"/><Relationship Id="rId1" Type="http://schemas.openxmlformats.org/officeDocument/2006/relationships/themeOverride" Target="../theme/themeOverride21.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39.xml"/><Relationship Id="rId1" Type="http://schemas.openxmlformats.org/officeDocument/2006/relationships/themeOverride" Target="../theme/themeOverride2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1.xml"/><Relationship Id="rId1" Type="http://schemas.openxmlformats.org/officeDocument/2006/relationships/themeOverride" Target="../theme/themeOverride5.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1.xml"/><Relationship Id="rId1" Type="http://schemas.openxmlformats.org/officeDocument/2006/relationships/themeOverride" Target="../theme/themeOverride23.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91.xml"/><Relationship Id="rId1" Type="http://schemas.openxmlformats.org/officeDocument/2006/relationships/themeOverride" Target="../theme/themeOverride24.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1.xml"/><Relationship Id="rId1" Type="http://schemas.openxmlformats.org/officeDocument/2006/relationships/themeOverride" Target="../theme/themeOverride25.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6.xml"/><Relationship Id="rId1" Type="http://schemas.openxmlformats.org/officeDocument/2006/relationships/slideLayout" Target="../slideLayouts/slideLayout527.xml"/><Relationship Id="rId6" Type="http://schemas.openxmlformats.org/officeDocument/2006/relationships/image" Target="../media/image19.jpeg"/><Relationship Id="rId5" Type="http://schemas.openxmlformats.org/officeDocument/2006/relationships/slide" Target="slide34.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526.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52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1.xml"/><Relationship Id="rId1" Type="http://schemas.openxmlformats.org/officeDocument/2006/relationships/themeOverride" Target="../theme/themeOverride6.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527.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52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38.xml"/><Relationship Id="rId1" Type="http://schemas.openxmlformats.org/officeDocument/2006/relationships/themeOverride" Target="../theme/themeOverride26.xml"/><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527.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527.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527.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526.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themeOverride" Target="../theme/themeOverride7.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88.xml"/><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7.xml"/><Relationship Id="rId1" Type="http://schemas.openxmlformats.org/officeDocument/2006/relationships/themeOverride" Target="../theme/themeOverride27.xm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2.xml"/><Relationship Id="rId5" Type="http://schemas.openxmlformats.org/officeDocument/2006/relationships/image" Target="../media/image24.png"/><Relationship Id="rId4" Type="http://schemas.openxmlformats.org/officeDocument/2006/relationships/image" Target="../media/image17.png"/></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555.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1.xml"/><Relationship Id="rId1" Type="http://schemas.openxmlformats.org/officeDocument/2006/relationships/themeOverride" Target="../theme/themeOverride28.xml"/><Relationship Id="rId5" Type="http://schemas.openxmlformats.org/officeDocument/2006/relationships/image" Target="../media/image90.png"/><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80.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580.xml"/><Relationship Id="rId4" Type="http://schemas.openxmlformats.org/officeDocument/2006/relationships/image" Target="../media/image94.jpe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5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1.xml"/><Relationship Id="rId1" Type="http://schemas.openxmlformats.org/officeDocument/2006/relationships/themeOverride" Target="../theme/themeOverride8.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590.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590.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590.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555.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8.xml"/><Relationship Id="rId1" Type="http://schemas.openxmlformats.org/officeDocument/2006/relationships/slideLayout" Target="../slideLayouts/slideLayout5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213"/>
            <a:ext cx="9144000" cy="5715000"/>
          </a:xfrm>
          <a:prstGeom prst="rect">
            <a:avLst/>
          </a:prstGeom>
        </p:spPr>
      </p:pic>
      <p:sp>
        <p:nvSpPr>
          <p:cNvPr id="5" name="Rectangle 4"/>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
        <p:nvSpPr>
          <p:cNvPr id="857090" name="Rectangle 2"/>
          <p:cNvSpPr>
            <a:spLocks noGrp="1" noChangeArrowheads="1"/>
          </p:cNvSpPr>
          <p:nvPr>
            <p:ph type="ctrTitle"/>
          </p:nvPr>
        </p:nvSpPr>
        <p:spPr>
          <a:xfrm>
            <a:off x="1" y="5399341"/>
            <a:ext cx="9143999" cy="752075"/>
          </a:xfrm>
          <a:solidFill>
            <a:schemeClr val="tx1"/>
          </a:solidFill>
          <a:effectLst/>
        </p:spPr>
        <p:txBody>
          <a:bodyPr/>
          <a:lstStyle/>
          <a:p>
            <a:pPr>
              <a:defRPr/>
            </a:pPr>
            <a:r>
              <a:rPr lang="ar-JO" b="1" dirty="0">
                <a:effectLst>
                  <a:glow rad="228600">
                    <a:schemeClr val="tx1"/>
                  </a:glow>
                </a:effectLst>
                <a:latin typeface="Arial" panose="020B0604020202020204" pitchFamily="34" charset="0"/>
                <a:ea typeface="ＭＳ Ｐゴシック" charset="0"/>
                <a:cs typeface="Arial" panose="020B0604020202020204" pitchFamily="34" charset="0"/>
              </a:rPr>
              <a:t>المضطهد العظيم (رؤ 12)</a:t>
            </a:r>
            <a:endParaRPr lang="en-US" dirty="0">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087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dirty="0"/>
              <a:t>محتويات الدينونة</a:t>
            </a:r>
            <a:endParaRPr lang="en-US" dirty="0"/>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a:ea typeface="Osaka" charset="-128"/>
                          <a:cs typeface="Arial"/>
                        </a:rPr>
                        <a:t>ختوم</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أبواق</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جامات</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١</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a:ea typeface="Osaka" charset="-128"/>
                          <a:cs typeface="Arial"/>
                        </a:rPr>
                        <a:t>ابيض: غالب</a:t>
                      </a:r>
                      <a:endParaRPr kumimoji="0" lang="en-US" sz="1800" b="1" i="0" u="none" strike="noStrike" cap="none" normalizeH="0" baseline="0">
                        <a:ln>
                          <a:noFill/>
                        </a:ln>
                        <a:solidFill>
                          <a:srgbClr val="FF0000"/>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البرد والنار: ١/٣ الغطاء النباتي</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القروح</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٢</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الأحمر: الحرب</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النار: ١/٣ مخلوقات بحري</a:t>
                      </a:r>
                      <a:r>
                        <a:rPr kumimoji="0" lang="ar-JO" sz="1800" b="1" i="0" u="none" strike="noStrike" cap="none" normalizeH="0" baseline="0" dirty="0">
                          <a:ln>
                            <a:noFill/>
                          </a:ln>
                          <a:solidFill>
                            <a:srgbClr val="FFCCFF"/>
                          </a:solidFill>
                          <a:effectLst/>
                          <a:latin typeface="Arial"/>
                          <a:ea typeface="Osaka" charset="-128"/>
                          <a:cs typeface="Arial"/>
                        </a:rPr>
                        <a:t>َّ</a:t>
                      </a:r>
                      <a:r>
                        <a:rPr kumimoji="0" lang="ar-SA" sz="1800" b="1" i="0" u="none" strike="noStrike" cap="none" normalizeH="0" baseline="0" dirty="0">
                          <a:ln>
                            <a:noFill/>
                          </a:ln>
                          <a:solidFill>
                            <a:srgbClr val="FFCCFF"/>
                          </a:solidFill>
                          <a:effectLst/>
                          <a:latin typeface="Arial"/>
                          <a:ea typeface="Osaka" charset="-128"/>
                          <a:cs typeface="Arial"/>
                        </a:rPr>
                        <a:t>ة</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a:ea typeface="Osaka" charset="-128"/>
                          <a:cs typeface="Arial"/>
                        </a:rPr>
                        <a:t>البحر إلى الدم</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٣</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الأسود: المجاعة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نجمة: ١/٣ المياه العذبة</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المياه العذبة إلي الدم</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٤</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شاحب: الموت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a:ea typeface="Osaka" charset="-128"/>
                          <a:cs typeface="Arial"/>
                        </a:rPr>
                        <a:t>الظلام: ١/٣ الشمس و القمر والنجوم</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a:ea typeface="Osaka" charset="-128"/>
                          <a:cs typeface="Arial"/>
                        </a:rPr>
                        <a:t>الشمس تحرق الناس</a:t>
                      </a:r>
                      <a:endParaRPr kumimoji="0" lang="en-US" sz="1800" b="1" i="0" u="none" strike="noStrike" cap="none" normalizeH="0" baseline="0">
                        <a:ln>
                          <a:noFill/>
                        </a:ln>
                        <a:solidFill>
                          <a:srgbClr val="FDFFEE"/>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(الأبواق ٥-٧ هي الويلات)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٥</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طم</a:t>
                      </a:r>
                      <a:r>
                        <a:rPr kumimoji="0" lang="ar-JO" sz="1800" b="1" i="0" u="none" strike="noStrike" cap="none" normalizeH="0" baseline="0" dirty="0">
                          <a:ln>
                            <a:noFill/>
                          </a:ln>
                          <a:solidFill>
                            <a:schemeClr val="tx1"/>
                          </a:solidFill>
                          <a:effectLst/>
                          <a:latin typeface="Arial"/>
                          <a:ea typeface="Osaka" charset="-128"/>
                          <a:cs typeface="Arial"/>
                        </a:rPr>
                        <a:t>أ</a:t>
                      </a:r>
                      <a:r>
                        <a:rPr kumimoji="0" lang="ar-SA" sz="1800" b="1" i="0" u="none" strike="noStrike" cap="none" normalizeH="0" baseline="0" dirty="0">
                          <a:ln>
                            <a:noFill/>
                          </a:ln>
                          <a:solidFill>
                            <a:schemeClr val="tx1"/>
                          </a:solidFill>
                          <a:effectLst/>
                          <a:latin typeface="Arial"/>
                          <a:ea typeface="Osaka" charset="-128"/>
                          <a:cs typeface="Arial"/>
                        </a:rPr>
                        <a:t>نة: الشهداء</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ويل ١: الجراد</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مملكة الوحش المظلمة</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٦</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الغضب: زلزال، علامات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a:ea typeface="Osaka" charset="-128"/>
                          <a:cs typeface="Arial"/>
                        </a:rPr>
                        <a:t>ويل ٢: الفرات الإعداد</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a:ea typeface="Osaka" charset="-128"/>
                          <a:cs typeface="Arial"/>
                        </a:rPr>
                        <a:t>جفاف نهر الفرات</a:t>
                      </a:r>
                      <a:endParaRPr kumimoji="0" lang="en-US" sz="1800" b="1" i="0" u="none" strike="noStrike" cap="none" normalizeH="0" baseline="0">
                        <a:ln>
                          <a:noFill/>
                        </a:ln>
                        <a:solidFill>
                          <a:srgbClr val="000013"/>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a:t>
                      </a:r>
                      <a:r>
                        <a:rPr kumimoji="0" lang="ar-SA" sz="1800" b="1" i="0" u="none" strike="noStrike" cap="none" normalizeH="0" baseline="0">
                          <a:ln>
                            <a:noFill/>
                          </a:ln>
                          <a:solidFill>
                            <a:schemeClr val="tx1"/>
                          </a:solidFill>
                          <a:effectLst/>
                          <a:latin typeface="Arial"/>
                          <a:ea typeface="Osaka" charset="-128"/>
                          <a:cs typeface="Arial"/>
                        </a:rPr>
                        <a:t>١٤٤.٠٠٠ مختومين</a:t>
                      </a:r>
                      <a:r>
                        <a:rPr kumimoji="0" lang="en-US" sz="1800" b="1" i="0" u="none" strike="noStrike" cap="none" normalizeH="0" baseline="0">
                          <a:ln>
                            <a:noFill/>
                          </a:ln>
                          <a:solidFill>
                            <a:schemeClr val="tx1"/>
                          </a:solidFill>
                          <a:effectLst/>
                          <a:latin typeface="Arial"/>
                          <a:ea typeface="Osaka" charset="-128"/>
                          <a:cs typeface="Arial"/>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بوق  ٧ = غموض</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a:ea typeface="Osaka" charset="-128"/>
                          <a:cs typeface="Arial"/>
                        </a:rPr>
                        <a:t>٧</a:t>
                      </a: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a:ea typeface="Osaka" charset="-128"/>
                          <a:cs typeface="Arial"/>
                        </a:rPr>
                        <a:t>١/٢ ساعة صمت</a:t>
                      </a: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ويل ٣: النصر وشيك</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a:ea typeface="Osaka" charset="-128"/>
                          <a:cs typeface="Arial"/>
                        </a:rPr>
                        <a:t>زلزال وبرد</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66"/>
                </a:solidFill>
                <a:effectLst/>
                <a:uLnTx/>
                <a:uFillTx/>
                <a:latin typeface="Arial"/>
                <a:ea typeface="Osaka" charset="0"/>
                <a:cs typeface="Arial"/>
              </a:rPr>
              <a:t>٣٣٧</a:t>
            </a:r>
            <a:endParaRPr kumimoji="0" lang="en-US" sz="2000" b="1" i="0" u="none" strike="noStrike" kern="1200" cap="none" spc="0" normalizeH="0" baseline="0" noProof="0">
              <a:ln>
                <a:noFill/>
              </a:ln>
              <a:solidFill>
                <a:srgbClr val="FFFF66"/>
              </a:solidFill>
              <a:effectLst/>
              <a:uLnTx/>
              <a:uFillTx/>
              <a:latin typeface="Arial"/>
              <a:ea typeface="Osaka" charset="0"/>
              <a:cs typeface="Arial"/>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أحصنة</a:t>
            </a:r>
            <a:endParaRPr kumimoji="0" lang="en-US"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مقتبس من روبرت كروماكي</a:t>
            </a:r>
            <a:r>
              <a:rPr kumimoji="0" lang="en-US" sz="1200" b="0" i="0" u="none" strike="noStrike" kern="1200" cap="none" spc="0" normalizeH="0" baseline="0" noProof="0" dirty="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واين هاوس، التسلسل لزمني والخلفيَّة الرسوم البيانيَّة للعهد الجديد، ١٩</a:t>
            </a:r>
            <a:endPar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195897"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0" i="0"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2" name="Text Box 64">
            <a:extLst>
              <a:ext uri="{FF2B5EF4-FFF2-40B4-BE49-F238E27FC236}">
                <a16:creationId xmlns:a16="http://schemas.microsoft.com/office/drawing/2014/main" id="{DCC1792D-C411-943E-7BB7-A2ED862F33AF}"/>
              </a:ext>
            </a:extLst>
          </p:cNvPr>
          <p:cNvSpPr txBox="1">
            <a:spLocks noChangeArrowheads="1"/>
          </p:cNvSpPr>
          <p:nvPr/>
        </p:nvSpPr>
        <p:spPr bwMode="auto">
          <a:xfrm>
            <a:off x="2987824" y="838200"/>
            <a:ext cx="4680520"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ختم متى 24: 5-9 يوازي: </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3" name="Group 73">
            <a:extLst>
              <a:ext uri="{FF2B5EF4-FFF2-40B4-BE49-F238E27FC236}">
                <a16:creationId xmlns:a16="http://schemas.microsoft.com/office/drawing/2014/main" id="{3BA30CB9-24BF-190D-D5EE-BEABA7B83371}"/>
              </a:ext>
            </a:extLst>
          </p:cNvPr>
          <p:cNvGrpSpPr>
            <a:grpSpLocks/>
          </p:cNvGrpSpPr>
          <p:nvPr/>
        </p:nvGrpSpPr>
        <p:grpSpPr bwMode="auto">
          <a:xfrm>
            <a:off x="2987824" y="1447800"/>
            <a:ext cx="3657600" cy="457200"/>
            <a:chOff x="1824" y="912"/>
            <a:chExt cx="2304" cy="288"/>
          </a:xfrm>
        </p:grpSpPr>
        <p:sp>
          <p:nvSpPr>
            <p:cNvPr id="4" name="Text Box 65">
              <a:extLst>
                <a:ext uri="{FF2B5EF4-FFF2-40B4-BE49-F238E27FC236}">
                  <a16:creationId xmlns:a16="http://schemas.microsoft.com/office/drawing/2014/main" id="{F360E3C3-22F2-2908-BCF7-042689033D04}"/>
                </a:ext>
              </a:extLst>
            </p:cNvPr>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المضلون (24: 5)</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AutoShape 69">
              <a:extLst>
                <a:ext uri="{FF2B5EF4-FFF2-40B4-BE49-F238E27FC236}">
                  <a16:creationId xmlns:a16="http://schemas.microsoft.com/office/drawing/2014/main" id="{EF4F0C20-A1BE-B5F8-7711-70B23FF64269}"/>
                </a:ext>
              </a:extLst>
            </p:cNvPr>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6" name="Group 75">
            <a:extLst>
              <a:ext uri="{FF2B5EF4-FFF2-40B4-BE49-F238E27FC236}">
                <a16:creationId xmlns:a16="http://schemas.microsoft.com/office/drawing/2014/main" id="{45029BD0-5259-2710-9D32-0132653CEE3C}"/>
              </a:ext>
            </a:extLst>
          </p:cNvPr>
          <p:cNvGrpSpPr>
            <a:grpSpLocks/>
          </p:cNvGrpSpPr>
          <p:nvPr/>
        </p:nvGrpSpPr>
        <p:grpSpPr bwMode="auto">
          <a:xfrm>
            <a:off x="2987824" y="2616203"/>
            <a:ext cx="3657600" cy="461963"/>
            <a:chOff x="1824" y="1648"/>
            <a:chExt cx="2304" cy="291"/>
          </a:xfrm>
        </p:grpSpPr>
        <p:sp>
          <p:nvSpPr>
            <p:cNvPr id="7" name="Text Box 67">
              <a:extLst>
                <a:ext uri="{FF2B5EF4-FFF2-40B4-BE49-F238E27FC236}">
                  <a16:creationId xmlns:a16="http://schemas.microsoft.com/office/drawing/2014/main" id="{9989C16F-043D-96B5-9977-6D1630215AE9}"/>
                </a:ext>
              </a:extLst>
            </p:cNvPr>
            <p:cNvSpPr txBox="1">
              <a:spLocks noChangeArrowheads="1"/>
            </p:cNvSpPr>
            <p:nvPr/>
          </p:nvSpPr>
          <p:spPr bwMode="auto">
            <a:xfrm>
              <a:off x="2064" y="1648"/>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المجاعات (24: 7ب)</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AutoShape 71">
              <a:extLst>
                <a:ext uri="{FF2B5EF4-FFF2-40B4-BE49-F238E27FC236}">
                  <a16:creationId xmlns:a16="http://schemas.microsoft.com/office/drawing/2014/main" id="{93E9B6B5-5B0C-5B0B-B439-FD745C1F9145}"/>
                </a:ext>
              </a:extLst>
            </p:cNvPr>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9" name="Group 77">
            <a:extLst>
              <a:ext uri="{FF2B5EF4-FFF2-40B4-BE49-F238E27FC236}">
                <a16:creationId xmlns:a16="http://schemas.microsoft.com/office/drawing/2014/main" id="{D809C482-ADF7-4095-F5C4-9DC017544325}"/>
              </a:ext>
            </a:extLst>
          </p:cNvPr>
          <p:cNvGrpSpPr>
            <a:grpSpLocks/>
          </p:cNvGrpSpPr>
          <p:nvPr/>
        </p:nvGrpSpPr>
        <p:grpSpPr bwMode="auto">
          <a:xfrm>
            <a:off x="2987824" y="4648202"/>
            <a:ext cx="5644456" cy="830263"/>
            <a:chOff x="1820" y="1648"/>
            <a:chExt cx="2107" cy="523"/>
          </a:xfrm>
        </p:grpSpPr>
        <p:sp>
          <p:nvSpPr>
            <p:cNvPr id="10" name="Text Box 78">
              <a:extLst>
                <a:ext uri="{FF2B5EF4-FFF2-40B4-BE49-F238E27FC236}">
                  <a16:creationId xmlns:a16="http://schemas.microsoft.com/office/drawing/2014/main" id="{E6438D23-63A2-1DFE-FAA6-A532FBAD0530}"/>
                </a:ext>
              </a:extLst>
            </p:cNvPr>
            <p:cNvSpPr txBox="1">
              <a:spLocks noChangeArrowheads="1"/>
            </p:cNvSpPr>
            <p:nvPr/>
          </p:nvSpPr>
          <p:spPr bwMode="auto">
            <a:xfrm>
              <a:off x="1962" y="1648"/>
              <a:ext cx="1965"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الزلازل والفوضى العالمية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(24: 7ت، 10-13)</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AutoShape 79">
              <a:extLst>
                <a:ext uri="{FF2B5EF4-FFF2-40B4-BE49-F238E27FC236}">
                  <a16:creationId xmlns:a16="http://schemas.microsoft.com/office/drawing/2014/main" id="{2F8D4D0B-DFE8-3512-79C9-3CFA20255605}"/>
                </a:ext>
              </a:extLst>
            </p:cNvPr>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2" name="Group 76">
            <a:extLst>
              <a:ext uri="{FF2B5EF4-FFF2-40B4-BE49-F238E27FC236}">
                <a16:creationId xmlns:a16="http://schemas.microsoft.com/office/drawing/2014/main" id="{6EAE43F1-70A0-862F-7251-341E317C8C00}"/>
              </a:ext>
            </a:extLst>
          </p:cNvPr>
          <p:cNvGrpSpPr>
            <a:grpSpLocks/>
          </p:cNvGrpSpPr>
          <p:nvPr/>
        </p:nvGrpSpPr>
        <p:grpSpPr bwMode="auto">
          <a:xfrm>
            <a:off x="2987824" y="4085088"/>
            <a:ext cx="3657600" cy="457200"/>
            <a:chOff x="1824" y="2016"/>
            <a:chExt cx="2304" cy="288"/>
          </a:xfrm>
        </p:grpSpPr>
        <p:sp>
          <p:nvSpPr>
            <p:cNvPr id="13" name="Text Box 68">
              <a:extLst>
                <a:ext uri="{FF2B5EF4-FFF2-40B4-BE49-F238E27FC236}">
                  <a16:creationId xmlns:a16="http://schemas.microsoft.com/office/drawing/2014/main" id="{3BF6F4D9-9CE5-DC53-F33B-EB83C0092B47}"/>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الشهداء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72">
              <a:extLst>
                <a:ext uri="{FF2B5EF4-FFF2-40B4-BE49-F238E27FC236}">
                  <a16:creationId xmlns:a16="http://schemas.microsoft.com/office/drawing/2014/main" id="{417BFCF4-75E7-C039-4089-466E56D9DF9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5" name="Group 74">
            <a:extLst>
              <a:ext uri="{FF2B5EF4-FFF2-40B4-BE49-F238E27FC236}">
                <a16:creationId xmlns:a16="http://schemas.microsoft.com/office/drawing/2014/main" id="{29085B0E-E686-FAEE-802A-887536A32A4A}"/>
              </a:ext>
            </a:extLst>
          </p:cNvPr>
          <p:cNvGrpSpPr>
            <a:grpSpLocks/>
          </p:cNvGrpSpPr>
          <p:nvPr/>
        </p:nvGrpSpPr>
        <p:grpSpPr bwMode="auto">
          <a:xfrm>
            <a:off x="2987824" y="2078832"/>
            <a:ext cx="3657600" cy="461963"/>
            <a:chOff x="1824" y="1280"/>
            <a:chExt cx="2304" cy="291"/>
          </a:xfrm>
        </p:grpSpPr>
        <p:sp>
          <p:nvSpPr>
            <p:cNvPr id="16" name="Text Box 66">
              <a:extLst>
                <a:ext uri="{FF2B5EF4-FFF2-40B4-BE49-F238E27FC236}">
                  <a16:creationId xmlns:a16="http://schemas.microsoft.com/office/drawing/2014/main" id="{9908D98E-00D7-1359-C4CF-F27FEB2684E8}"/>
                </a:ext>
              </a:extLst>
            </p:cNvPr>
            <p:cNvSpPr txBox="1">
              <a:spLocks noChangeArrowheads="1"/>
            </p:cNvSpPr>
            <p:nvPr/>
          </p:nvSpPr>
          <p:spPr bwMode="auto">
            <a:xfrm>
              <a:off x="2064" y="1280"/>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الحروب (24: 6-7أ)</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7" name="AutoShape 70">
              <a:extLst>
                <a:ext uri="{FF2B5EF4-FFF2-40B4-BE49-F238E27FC236}">
                  <a16:creationId xmlns:a16="http://schemas.microsoft.com/office/drawing/2014/main" id="{5DE2DE9F-2747-98C3-F0A8-529AD74275AE}"/>
                </a:ext>
              </a:extLst>
            </p:cNvPr>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18" name="Group 76">
            <a:extLst>
              <a:ext uri="{FF2B5EF4-FFF2-40B4-BE49-F238E27FC236}">
                <a16:creationId xmlns:a16="http://schemas.microsoft.com/office/drawing/2014/main" id="{EA916B9E-C427-3378-2F18-D8AA7A55E19B}"/>
              </a:ext>
            </a:extLst>
          </p:cNvPr>
          <p:cNvGrpSpPr>
            <a:grpSpLocks/>
          </p:cNvGrpSpPr>
          <p:nvPr/>
        </p:nvGrpSpPr>
        <p:grpSpPr bwMode="auto">
          <a:xfrm>
            <a:off x="2987824" y="3200400"/>
            <a:ext cx="3657600" cy="457200"/>
            <a:chOff x="1824" y="2016"/>
            <a:chExt cx="2304" cy="288"/>
          </a:xfrm>
        </p:grpSpPr>
        <p:sp>
          <p:nvSpPr>
            <p:cNvPr id="19" name="Text Box 68">
              <a:extLst>
                <a:ext uri="{FF2B5EF4-FFF2-40B4-BE49-F238E27FC236}">
                  <a16:creationId xmlns:a16="http://schemas.microsoft.com/office/drawing/2014/main" id="{FAF13C25-1086-3718-6CBA-1C97D23B6F41}"/>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الموت (24: 9)</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AutoShape 72">
              <a:extLst>
                <a:ext uri="{FF2B5EF4-FFF2-40B4-BE49-F238E27FC236}">
                  <a16:creationId xmlns:a16="http://schemas.microsoft.com/office/drawing/2014/main" id="{934B6BC2-9A9C-385F-A717-F0BCC9481E6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spTree>
    <p:extLst>
      <p:ext uri="{BB962C8B-B14F-4D97-AF65-F5344CB8AC3E}">
        <p14:creationId xmlns:p14="http://schemas.microsoft.com/office/powerpoint/2010/main" val="2326718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Rapture</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عصر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الكنيسة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a:solidFill>
                  <a:schemeClr val="bg1"/>
                </a:solidFill>
                <a:latin typeface="Comic Sans MS" charset="0"/>
              </a:rPr>
              <a:t> </a:t>
            </a:r>
            <a:r>
              <a:rPr lang="ar-JO" sz="4800" dirty="0">
                <a:solidFill>
                  <a:schemeClr val="bg1"/>
                </a:solidFill>
                <a:latin typeface="Comic Sans MS" charset="0"/>
              </a:rPr>
              <a:t>الجدول الزمني لسفر الرؤيا </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ما قد رأيت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 19أ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1</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ما هو كائن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 19 ب</a:t>
            </a:r>
            <a:endPar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2-3</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ما هو عتيد أن يحدث بعد هذا</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1: 19 ج</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4- 22</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رؤيا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المسيح</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النصف الثاني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الضيقة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4: 1- 19: 10</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المجيء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الثاني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الحكم الألفي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الحالة الابدية</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Copyright 1989 Rick Griffith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النصف الأول</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4265789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211" y="-11983"/>
            <a:ext cx="9195564" cy="7024651"/>
          </a:xfrm>
          <a:prstGeom prst="rect">
            <a:avLst/>
          </a:prstGeom>
        </p:spPr>
      </p:pic>
      <p:sp>
        <p:nvSpPr>
          <p:cNvPr id="6145" name="Rectangle 1"/>
          <p:cNvSpPr>
            <a:spLocks noGrp="1" noChangeArrowheads="1"/>
          </p:cNvSpPr>
          <p:nvPr>
            <p:ph type="title"/>
          </p:nvPr>
        </p:nvSpPr>
        <p:spPr>
          <a:xfrm>
            <a:off x="457200" y="274638"/>
            <a:ext cx="8229600" cy="1143000"/>
          </a:xfrm>
        </p:spPr>
        <p:txBody>
          <a:bodyPr/>
          <a:lstStyle/>
          <a:p>
            <a:pPr algn="ctr"/>
            <a:r>
              <a:rPr lang="ar-JO"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الأقواس العظيمة</a:t>
            </a:r>
            <a:endParaRPr lang="en-US" sz="5400" dirty="0">
              <a:latin typeface="Arial" panose="020B0604020202020204" pitchFamily="34" charset="0"/>
              <a:cs typeface="Arial" panose="020B0604020202020204" pitchFamily="34" charset="0"/>
              <a:sym typeface="Trebuchet MS" charset="0"/>
            </a:endParaRPr>
          </a:p>
        </p:txBody>
      </p:sp>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endParaRPr lang="en-US" sz="60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5" name="Title 1"/>
          <p:cNvSpPr txBox="1">
            <a:spLocks/>
          </p:cNvSpPr>
          <p:nvPr/>
        </p:nvSpPr>
        <p:spPr bwMode="auto">
          <a:xfrm>
            <a:off x="525058" y="4807215"/>
            <a:ext cx="2495234"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lgn="ctr">
              <a:defRPr/>
            </a:pPr>
            <a:r>
              <a:rPr lang="ar-JO"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10-11</a:t>
            </a:r>
            <a:r>
              <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الشاهدين</a:t>
            </a:r>
            <a:endPar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3107044" y="4807215"/>
            <a:ext cx="2659223"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lgn="ctr">
              <a:defRPr/>
            </a:pPr>
            <a:r>
              <a:rPr lang="ar-JO"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12</a:t>
            </a:r>
            <a:r>
              <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الشيطان</a:t>
            </a:r>
            <a:endPar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lgn="ctr">
              <a:defRPr/>
            </a:pPr>
            <a:r>
              <a:rPr lang="ar-JO"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13-14</a:t>
            </a:r>
            <a:br>
              <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rPr>
              <a:t>الأتباع</a:t>
            </a:r>
            <a:endParaRPr lang="en-US" sz="5400" b="1" dirty="0">
              <a:solidFill>
                <a:srgbClr val="FFFFFF"/>
              </a:solidFill>
              <a:effectLst>
                <a:glow rad="139700">
                  <a:srgbClr val="000000"/>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a:solidFill>
                  <a:srgbClr val="FFFFFF"/>
                </a:solidFill>
                <a:effectLst>
                  <a:glow rad="139700">
                    <a:srgbClr val="000000"/>
                  </a:glow>
                  <a:outerShdw blurRad="38100" dist="38100" dir="2700000" algn="tl">
                    <a:srgbClr val="000000">
                      <a:alpha val="43137"/>
                    </a:srgbClr>
                  </a:outerShdw>
                </a:effectLst>
                <a:latin typeface="Tahoma"/>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a:solidFill>
                  <a:srgbClr val="FFFFFF"/>
                </a:solidFill>
                <a:effectLst>
                  <a:glow rad="139700">
                    <a:srgbClr val="000000"/>
                  </a:glow>
                  <a:outerShdw blurRad="38100" dist="38100" dir="2700000" algn="tl">
                    <a:srgbClr val="000000">
                      <a:alpha val="43137"/>
                    </a:srgbClr>
                  </a:outerShdw>
                </a:effectLst>
                <a:latin typeface="Tahoma"/>
              </a:rPr>
              <a:t>)</a:t>
            </a:r>
          </a:p>
        </p:txBody>
      </p:sp>
    </p:spTree>
    <p:extLst>
      <p:ext uri="{BB962C8B-B14F-4D97-AF65-F5344CB8AC3E}">
        <p14:creationId xmlns:p14="http://schemas.microsoft.com/office/powerpoint/2010/main" val="15296687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6947" y="0"/>
            <a:ext cx="4578606" cy="3402790"/>
          </a:xfrm>
          <a:prstGeom prst="rect">
            <a:avLst/>
          </a:prstGeom>
        </p:spPr>
      </p:pic>
      <p:pic>
        <p:nvPicPr>
          <p:cNvPr id="7" name="Picture 6" descr="Rev 12 Woman on Mo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38" y="0"/>
            <a:ext cx="4547762" cy="3827994"/>
          </a:xfrm>
          <a:prstGeom prst="rect">
            <a:avLst/>
          </a:prstGeom>
        </p:spPr>
      </p:pic>
      <p:pic>
        <p:nvPicPr>
          <p:cNvPr id="6" name="Picture 5"/>
          <p:cNvPicPr>
            <a:picLocks noChangeAspect="1"/>
          </p:cNvPicPr>
          <p:nvPr/>
        </p:nvPicPr>
        <p:blipFill>
          <a:blip r:embed="rId4"/>
          <a:stretch>
            <a:fillRect/>
          </a:stretch>
        </p:blipFill>
        <p:spPr>
          <a:xfrm>
            <a:off x="0" y="3429000"/>
            <a:ext cx="4606946" cy="345521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84064" y="3429000"/>
            <a:ext cx="4601488" cy="3455210"/>
          </a:xfrm>
          <a:prstGeom prst="rect">
            <a:avLst/>
          </a:prstGeom>
        </p:spPr>
      </p:pic>
      <p:sp>
        <p:nvSpPr>
          <p:cNvPr id="2" name="Title 1"/>
          <p:cNvSpPr>
            <a:spLocks noGrp="1"/>
          </p:cNvSpPr>
          <p:nvPr>
            <p:ph type="title"/>
          </p:nvPr>
        </p:nvSpPr>
        <p:spPr>
          <a:xfrm>
            <a:off x="30284" y="2611513"/>
            <a:ext cx="9138965" cy="1457718"/>
          </a:xfrm>
          <a:noFill/>
          <a:ln>
            <a:noFill/>
          </a:ln>
        </p:spPr>
        <p:txBody>
          <a:bodyPr vert="horz" wrap="square" lIns="91440" tIns="45720" rIns="91440" bIns="45720" numCol="1" anchor="ctr" anchorCtr="0" compatLnSpc="1">
            <a:prstTxWarp prst="textNoShape">
              <a:avLst/>
            </a:prstTxWarp>
          </a:bodyPr>
          <a:lstStyle/>
          <a:p>
            <a:r>
              <a:rPr lang="ar-JO" sz="6000" b="1" dirty="0">
                <a:effectLst>
                  <a:glow rad="165100">
                    <a:schemeClr val="tx1"/>
                  </a:glow>
                </a:effectLst>
                <a:latin typeface="Arial" panose="020B0604020202020204" pitchFamily="34" charset="0"/>
                <a:cs typeface="Arial" panose="020B0604020202020204" pitchFamily="34" charset="0"/>
              </a:rPr>
              <a:t>4 شخصيات</a:t>
            </a:r>
            <a:endParaRPr lang="en-US" sz="6000" b="1" dirty="0">
              <a:effectLst>
                <a:glow rad="165100">
                  <a:schemeClr val="tx1"/>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116916" y="2322269"/>
            <a:ext cx="2846337" cy="738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ar-JO" sz="3600" b="1" dirty="0">
                <a:effectLst>
                  <a:glow rad="165100">
                    <a:srgbClr val="000000"/>
                  </a:glow>
                </a:effectLst>
                <a:latin typeface="Arial" panose="020B0604020202020204" pitchFamily="34" charset="0"/>
                <a:cs typeface="Arial" panose="020B0604020202020204" pitchFamily="34" charset="0"/>
              </a:rPr>
              <a:t>الممثلون</a:t>
            </a:r>
            <a:endParaRPr lang="en-US" sz="3600" b="1" dirty="0">
              <a:effectLst>
                <a:glow rad="1651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6847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881666" name="Rectangle 2"/>
          <p:cNvSpPr>
            <a:spLocks noGrp="1" noChangeArrowheads="1"/>
          </p:cNvSpPr>
          <p:nvPr>
            <p:ph type="ctrTitle"/>
          </p:nvPr>
        </p:nvSpPr>
        <p:spPr>
          <a:xfrm>
            <a:off x="308948" y="326061"/>
            <a:ext cx="8619153" cy="1698840"/>
          </a:xfrm>
          <a:noFill/>
          <a:ln>
            <a:noFill/>
          </a:ln>
          <a:effectLst>
            <a:outerShdw blurRad="63500" dist="35921" dir="2700000" algn="ctr" rotWithShape="0">
              <a:schemeClr val="tx2">
                <a:alpha val="74998"/>
              </a:schemeClr>
            </a:outerShdw>
          </a:effectLst>
        </p:spPr>
        <p:txBody>
          <a:bodyPr anchor="ctr"/>
          <a:lstStyle/>
          <a:p>
            <a:r>
              <a:rPr lang="ar-JO" sz="5400"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كيف نستطيع أن نعيش في</a:t>
            </a:r>
            <a:br>
              <a:rPr lang="ar-JO" sz="5400"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8800"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رجاء؟</a:t>
            </a:r>
            <a:endParaRPr lang="en-US" sz="5400"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5869092"/>
            <a:ext cx="9144000" cy="9889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(رؤيا 12)</a:t>
            </a:r>
            <a:endParaRPr lang="en-US" sz="5400" b="1" kern="1200"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1984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5724525" y="457200"/>
            <a:ext cx="3203575" cy="6400800"/>
          </a:xfrm>
          <a:effectLst>
            <a:outerShdw blurRad="63500" dist="35921" dir="2700000" algn="ctr" rotWithShape="0">
              <a:schemeClr val="tx2">
                <a:alpha val="74998"/>
              </a:schemeClr>
            </a:outerShdw>
          </a:effectLst>
        </p:spPr>
        <p:txBody>
          <a:bodyPr/>
          <a:lstStyle/>
          <a:p>
            <a:pPr>
              <a:defRPr/>
            </a:pPr>
            <a:r>
              <a:rPr lang="ar-JO" sz="3600" b="1" dirty="0">
                <a:latin typeface="Arial" panose="020B0604020202020204" pitchFamily="34" charset="0"/>
                <a:ea typeface="ＭＳ Ｐゴシック" charset="0"/>
                <a:cs typeface="Arial" panose="020B0604020202020204" pitchFamily="34" charset="0"/>
              </a:rPr>
              <a:t>1. أحضرت </a:t>
            </a:r>
            <a:r>
              <a:rPr lang="ar-JO" sz="3600" b="1" dirty="0">
                <a:solidFill>
                  <a:srgbClr val="FFFF00"/>
                </a:solidFill>
                <a:latin typeface="Arial" panose="020B0604020202020204" pitchFamily="34" charset="0"/>
                <a:ea typeface="ＭＳ Ｐゴシック" charset="0"/>
                <a:cs typeface="Arial" panose="020B0604020202020204" pitchFamily="34" charset="0"/>
              </a:rPr>
              <a:t>إسرائيل</a:t>
            </a:r>
            <a:r>
              <a:rPr lang="ar-JO" sz="3600" b="1" dirty="0">
                <a:latin typeface="Arial" panose="020B0604020202020204" pitchFamily="34" charset="0"/>
                <a:ea typeface="ＭＳ Ｐゴシック" charset="0"/>
                <a:cs typeface="Arial" panose="020B0604020202020204" pitchFamily="34" charset="0"/>
              </a:rPr>
              <a:t> (المرأة) يسوع    إلى العالم     بصعوبة كبيرة   (12: 1-2)</a:t>
            </a:r>
            <a:endParaRPr lang="en-US" sz="4000" dirty="0">
              <a:latin typeface="Arial" panose="020B0604020202020204" pitchFamily="34" charset="0"/>
              <a:ea typeface="ＭＳ Ｐゴシック" charset="0"/>
              <a:cs typeface="Arial" panose="020B0604020202020204" pitchFamily="34" charset="0"/>
            </a:endParaRPr>
          </a:p>
        </p:txBody>
      </p:sp>
      <p:pic>
        <p:nvPicPr>
          <p:cNvPr id="124932" name="Picture 1" descr="17 Woman and the Drag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4832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4385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ar-SA" sz="6000" b="1"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a:t>
            </a:r>
            <a:r>
              <a:rPr lang="ar-JO" sz="6000" b="1"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لمرأة</a:t>
            </a:r>
            <a:br>
              <a:rPr lang="en-US" b="1" kern="1200" dirty="0">
                <a:effectLst>
                  <a:glow rad="152400">
                    <a:schemeClr val="tx1">
                      <a:alpha val="75000"/>
                    </a:scheme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br>
              <a:rPr lang="en-US" b="1" kern="1200" dirty="0">
                <a:effectLst>
                  <a:glow rad="152400">
                    <a:schemeClr val="tx1">
                      <a:alpha val="75000"/>
                    </a:scheme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SA" sz="4000" b="1" kern="1200" dirty="0">
                <a:effectLst>
                  <a:glow rad="152400">
                    <a:schemeClr val="tx1">
                      <a:alpha val="75000"/>
                    </a:scheme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رؤيا ١٢ : ١-٦</a:t>
            </a:r>
            <a:endParaRPr lang="ar-SA" b="1" kern="1200" dirty="0">
              <a:effectLst>
                <a:glow rad="152400">
                  <a:schemeClr val="tx1">
                    <a:alpha val="75000"/>
                  </a:scheme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1"/>
            <a:ext cx="385530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١٢ : ١-٢</a:t>
            </a:r>
          </a:p>
          <a:p>
            <a:pPr lvl="0" defTabSz="914400">
              <a:defRPr/>
            </a:pPr>
            <a:r>
              <a:rPr lang="ar-SA" sz="3600" b="1"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 وظهرت آية عظيمة في السماء: امرأة متسربلة بالشمس، والقمر تحت رجليها، وعلى رأسها إكليل من اثني عشر كوكبا</a:t>
            </a:r>
            <a:r>
              <a:rPr lang="ar-JO" sz="3600" b="1"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endParaRPr lang="ar-SA" sz="3600" b="1"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lvl="0" defTabSz="914400">
              <a:defRPr/>
            </a:pPr>
            <a:r>
              <a:rPr lang="ar-SA" sz="3600" b="1"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2 وهي حبلى تصرخ متمخضة ومتوجعة لتلد.</a:t>
            </a:r>
            <a:endParaRPr kumimoji="0" lang="ar-SA" sz="36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9807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163513" y="152400"/>
            <a:ext cx="8153400" cy="838200"/>
          </a:xfrm>
          <a:solidFill>
            <a:srgbClr val="000000"/>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ea typeface="ＭＳ Ｐゴシック" charset="0"/>
                <a:cs typeface="Arial" panose="020B0604020202020204" pitchFamily="34" charset="0"/>
              </a:rPr>
              <a:t>شر العائلة (2 أخ 21-22)</a:t>
            </a:r>
            <a:endParaRPr kumimoji="1" lang="en-US" sz="3600" dirty="0">
              <a:solidFill>
                <a:schemeClr val="tx1"/>
              </a:solidFill>
              <a:effectLst>
                <a:outerShdw blurRad="38100" dist="38100" dir="2700000" algn="tl">
                  <a:srgbClr val="000000"/>
                </a:outerShdw>
              </a:effectLst>
              <a:ea typeface="ＭＳ Ｐゴシック" charset="0"/>
              <a:cs typeface="Arial" panose="020B0604020202020204" pitchFamily="34" charset="0"/>
            </a:endParaRPr>
          </a:p>
        </p:txBody>
      </p:sp>
      <p:sp>
        <p:nvSpPr>
          <p:cNvPr id="242692" name="Text Box 4"/>
          <p:cNvSpPr txBox="1">
            <a:spLocks noChangeArrowheads="1"/>
          </p:cNvSpPr>
          <p:nvPr/>
        </p:nvSpPr>
        <p:spPr bwMode="auto">
          <a:xfrm>
            <a:off x="563563" y="2498725"/>
            <a:ext cx="1293793"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إيزابيل</a:t>
            </a:r>
            <a:endParaRPr kumimoji="0" lang="en-US" sz="20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693" name="Text Box 5"/>
          <p:cNvSpPr txBox="1">
            <a:spLocks noChangeArrowheads="1"/>
          </p:cNvSpPr>
          <p:nvPr/>
        </p:nvSpPr>
        <p:spPr bwMode="auto">
          <a:xfrm>
            <a:off x="3105150" y="2498725"/>
            <a:ext cx="1038222"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آخاب</a:t>
            </a:r>
            <a:endParaRPr kumimoji="0"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57028"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42699" name="Text Box 11"/>
          <p:cNvSpPr txBox="1">
            <a:spLocks noChangeArrowheads="1"/>
          </p:cNvSpPr>
          <p:nvPr/>
        </p:nvSpPr>
        <p:spPr bwMode="auto">
          <a:xfrm>
            <a:off x="5930900" y="2498725"/>
            <a:ext cx="2070124"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يهوشافاط</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06" name="Text Box 18"/>
          <p:cNvSpPr txBox="1">
            <a:spLocks noChangeArrowheads="1"/>
          </p:cNvSpPr>
          <p:nvPr/>
        </p:nvSpPr>
        <p:spPr bwMode="auto">
          <a:xfrm>
            <a:off x="4595813" y="3870325"/>
            <a:ext cx="140494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عثليا</a:t>
            </a:r>
            <a:endParaRPr kumimoji="0" lang="en-US" sz="2000" b="1" i="0"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08" name="Text Box 20"/>
          <p:cNvSpPr txBox="1">
            <a:spLocks noChangeArrowheads="1"/>
          </p:cNvSpPr>
          <p:nvPr/>
        </p:nvSpPr>
        <p:spPr bwMode="auto">
          <a:xfrm>
            <a:off x="6172200" y="3870325"/>
            <a:ext cx="1471634"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57034"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42716" name="Text Box 28"/>
          <p:cNvSpPr txBox="1">
            <a:spLocks noChangeArrowheads="1"/>
          </p:cNvSpPr>
          <p:nvPr/>
        </p:nvSpPr>
        <p:spPr bwMode="auto">
          <a:xfrm>
            <a:off x="605224" y="981075"/>
            <a:ext cx="1364477" cy="800219"/>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أثبعل</a:t>
            </a:r>
            <a:endParaRPr kumimoji="0" lang="en-US"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الصيدونيين</a:t>
            </a:r>
            <a:endParaRPr kumimoji="0"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9" name="Text Box 31"/>
          <p:cNvSpPr txBox="1">
            <a:spLocks noChangeArrowheads="1"/>
          </p:cNvSpPr>
          <p:nvPr/>
        </p:nvSpPr>
        <p:spPr bwMode="auto">
          <a:xfrm>
            <a:off x="5711825" y="6202363"/>
            <a:ext cx="84510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يؤاش</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1" name="Text Box 33"/>
          <p:cNvSpPr txBox="1">
            <a:spLocks noChangeArrowheads="1"/>
          </p:cNvSpPr>
          <p:nvPr/>
        </p:nvSpPr>
        <p:spPr bwMode="auto">
          <a:xfrm>
            <a:off x="5486400" y="5287963"/>
            <a:ext cx="1300178"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أخزيا</a:t>
            </a:r>
            <a:endParaRPr kumimoji="0"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3" name="Text Box 35"/>
          <p:cNvSpPr txBox="1">
            <a:spLocks noChangeArrowheads="1"/>
          </p:cNvSpPr>
          <p:nvPr/>
        </p:nvSpPr>
        <p:spPr bwMode="auto">
          <a:xfrm>
            <a:off x="6624301" y="981075"/>
            <a:ext cx="1021433"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آسا</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يهوذا</a:t>
            </a:r>
            <a:b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نسل داود</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5" name="Text Box 37"/>
          <p:cNvSpPr txBox="1">
            <a:spLocks noChangeArrowheads="1"/>
          </p:cNvSpPr>
          <p:nvPr/>
        </p:nvSpPr>
        <p:spPr bwMode="auto">
          <a:xfrm>
            <a:off x="1524000" y="3870325"/>
            <a:ext cx="2057400" cy="95410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يورام</a:t>
            </a:r>
            <a:r>
              <a:rPr kumimoji="0" lang="en-US"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242726" name="Text Box 38"/>
          <p:cNvSpPr txBox="1">
            <a:spLocks noChangeArrowheads="1"/>
          </p:cNvSpPr>
          <p:nvPr/>
        </p:nvSpPr>
        <p:spPr bwMode="auto">
          <a:xfrm>
            <a:off x="47625" y="3870325"/>
            <a:ext cx="1666855"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أخزيا</a:t>
            </a:r>
            <a:endParaRPr kumimoji="0"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8" name="Text Box 40"/>
          <p:cNvSpPr txBox="1">
            <a:spLocks noChangeArrowheads="1"/>
          </p:cNvSpPr>
          <p:nvPr/>
        </p:nvSpPr>
        <p:spPr bwMode="auto">
          <a:xfrm>
            <a:off x="3124200" y="5378450"/>
            <a:ext cx="1676400" cy="83099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على      يد ياهو</a:t>
            </a:r>
            <a:endPar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31" name="Text Box 43"/>
          <p:cNvSpPr txBox="1">
            <a:spLocks noChangeArrowheads="1"/>
          </p:cNvSpPr>
          <p:nvPr/>
        </p:nvSpPr>
        <p:spPr bwMode="auto">
          <a:xfrm>
            <a:off x="8316913" y="90488"/>
            <a:ext cx="704039"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238</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34" name="Text Box 46"/>
          <p:cNvSpPr txBox="1">
            <a:spLocks noChangeArrowheads="1"/>
          </p:cNvSpPr>
          <p:nvPr/>
        </p:nvSpPr>
        <p:spPr bwMode="auto">
          <a:xfrm>
            <a:off x="3264802" y="981075"/>
            <a:ext cx="1093569" cy="800219"/>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عمري</a:t>
            </a:r>
            <a:endParaRPr kumimoji="0" lang="en-US" sz="2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إسرائيل</a:t>
            </a:r>
            <a:endParaRPr kumimoji="0" lang="en-US" sz="2000" b="1"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5" name="Text Box 47"/>
          <p:cNvSpPr txBox="1">
            <a:spLocks noChangeArrowheads="1"/>
          </p:cNvSpPr>
          <p:nvPr/>
        </p:nvSpPr>
        <p:spPr bwMode="auto">
          <a:xfrm>
            <a:off x="228600" y="6369050"/>
            <a:ext cx="5264583"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الملوك الصالحين باللون الأبيض</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80808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الملكة باللون الرمادي المائل</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كل الإخوة</a:t>
            </a:r>
            <a:endPar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أخ 21: 4</a:t>
            </a:r>
            <a:r>
              <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16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7" name="Text Box 49"/>
          <p:cNvSpPr txBox="1">
            <a:spLocks noChangeArrowheads="1"/>
          </p:cNvSpPr>
          <p:nvPr/>
        </p:nvSpPr>
        <p:spPr bwMode="auto">
          <a:xfrm>
            <a:off x="6553200" y="5045075"/>
            <a:ext cx="25146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كل الإخوة</a:t>
            </a:r>
            <a:endPar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أخ 22: 1</a:t>
            </a:r>
            <a:r>
              <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16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8" name="Text Box 50"/>
          <p:cNvSpPr txBox="1">
            <a:spLocks noChangeArrowheads="1"/>
          </p:cNvSpPr>
          <p:nvPr/>
        </p:nvSpPr>
        <p:spPr bwMode="auto">
          <a:xfrm>
            <a:off x="6553200" y="5959475"/>
            <a:ext cx="25146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قتل كل الإخوة</a:t>
            </a:r>
            <a:endPar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أخ 22: 11</a:t>
            </a:r>
            <a:r>
              <a:rPr kumimoji="0" lang="en-US" sz="20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1600" b="1" i="0" u="none" strike="noStrike" kern="1200" cap="none" spc="0" normalizeH="0" baseline="0" noProof="0" dirty="0">
              <a:ln>
                <a:noFill/>
              </a:ln>
              <a:solidFill>
                <a:srgbClr val="FF8B9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2720"/>
                                        </p:tgtEl>
                                        <p:attrNameLst>
                                          <p:attrName>style.visibility</p:attrName>
                                        </p:attrNameLst>
                                      </p:cBhvr>
                                      <p:to>
                                        <p:strVal val="visible"/>
                                      </p:to>
                                    </p:set>
                                    <p:animEffect transition="in" filter="dissolve">
                                      <p:cBhvr>
                                        <p:cTn id="7" dur="500"/>
                                        <p:tgtEl>
                                          <p:spTgt spid="24272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21">
                                            <p:txEl>
                                              <p:pRg st="0" end="0"/>
                                            </p:txEl>
                                          </p:spTgt>
                                        </p:tgtEl>
                                        <p:attrNameLst>
                                          <p:attrName>style.visibility</p:attrName>
                                        </p:attrNameLst>
                                      </p:cBhvr>
                                      <p:to>
                                        <p:strVal val="visible"/>
                                      </p:to>
                                    </p:set>
                                    <p:animEffect transition="in" filter="dissolve">
                                      <p:cBhvr>
                                        <p:cTn id="11" dur="500"/>
                                        <p:tgtEl>
                                          <p:spTgt spid="24272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3" fill="hold" grpId="0" nodeType="clickEffect">
                                  <p:stCondLst>
                                    <p:cond delay="0"/>
                                  </p:stCondLst>
                                  <p:iterate type="lt">
                                    <p:tmPct val="100000"/>
                                  </p:iterate>
                                  <p:childTnLst>
                                    <p:set>
                                      <p:cBhvr>
                                        <p:cTn id="15" dur="1" fill="hold">
                                          <p:stCondLst>
                                            <p:cond delay="0"/>
                                          </p:stCondLst>
                                        </p:cTn>
                                        <p:tgtEl>
                                          <p:spTgt spid="242737">
                                            <p:txEl>
                                              <p:pRg st="0" end="0"/>
                                            </p:txEl>
                                          </p:spTgt>
                                        </p:tgtEl>
                                        <p:attrNameLst>
                                          <p:attrName>style.visibility</p:attrName>
                                        </p:attrNameLst>
                                      </p:cBhvr>
                                      <p:to>
                                        <p:strVal val="visible"/>
                                      </p:to>
                                    </p:set>
                                    <p:anim calcmode="lin" valueType="num">
                                      <p:cBhvr additive="base">
                                        <p:cTn id="16"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7" dur="75" fill="hold"/>
                                        <p:tgtEl>
                                          <p:spTgt spid="242737">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0"/>
                                  </p:stCondLst>
                                  <p:iterate type="lt">
                                    <p:tmPct val="100000"/>
                                  </p:iterate>
                                  <p:childTnLst>
                                    <p:set>
                                      <p:cBhvr>
                                        <p:cTn id="19" dur="1" fill="hold">
                                          <p:stCondLst>
                                            <p:cond delay="0"/>
                                          </p:stCondLst>
                                        </p:cTn>
                                        <p:tgtEl>
                                          <p:spTgt spid="242737">
                                            <p:txEl>
                                              <p:pRg st="1" end="1"/>
                                            </p:txEl>
                                          </p:spTgt>
                                        </p:tgtEl>
                                        <p:attrNameLst>
                                          <p:attrName>style.visibility</p:attrName>
                                        </p:attrNameLst>
                                      </p:cBhvr>
                                      <p:to>
                                        <p:strVal val="visible"/>
                                      </p:to>
                                    </p:set>
                                    <p:anim calcmode="lin" valueType="num">
                                      <p:cBhvr additive="base">
                                        <p:cTn id="20" dur="75" fill="hold"/>
                                        <p:tgtEl>
                                          <p:spTgt spid="242737">
                                            <p:txEl>
                                              <p:pRg st="1" end="1"/>
                                            </p:txEl>
                                          </p:spTgt>
                                        </p:tgtEl>
                                        <p:attrNameLst>
                                          <p:attrName>ppt_x</p:attrName>
                                        </p:attrNameLst>
                                      </p:cBhvr>
                                      <p:tavLst>
                                        <p:tav tm="0">
                                          <p:val>
                                            <p:strVal val="1+#ppt_w/2"/>
                                          </p:val>
                                        </p:tav>
                                        <p:tav tm="100000">
                                          <p:val>
                                            <p:strVal val="#ppt_x"/>
                                          </p:val>
                                        </p:tav>
                                      </p:tavLst>
                                    </p:anim>
                                    <p:anim calcmode="lin" valueType="num">
                                      <p:cBhvr additive="base">
                                        <p:cTn id="21" dur="75" fill="hold"/>
                                        <p:tgtEl>
                                          <p:spTgt spid="242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42729"/>
                                        </p:tgtEl>
                                        <p:attrNameLst>
                                          <p:attrName>style.visibility</p:attrName>
                                        </p:attrNameLst>
                                      </p:cBhvr>
                                      <p:to>
                                        <p:strVal val="visible"/>
                                      </p:to>
                                    </p:set>
                                    <p:animEffect transition="in" filter="dissolve">
                                      <p:cBhvr>
                                        <p:cTn id="26" dur="500"/>
                                        <p:tgtEl>
                                          <p:spTgt spid="242729"/>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42728">
                                            <p:txEl>
                                              <p:pRg st="0" end="0"/>
                                            </p:txEl>
                                          </p:spTgt>
                                        </p:tgtEl>
                                        <p:attrNameLst>
                                          <p:attrName>style.visibility</p:attrName>
                                        </p:attrNameLst>
                                      </p:cBhvr>
                                      <p:to>
                                        <p:strVal val="visible"/>
                                      </p:to>
                                    </p:set>
                                    <p:animEffect transition="in" filter="dissolve">
                                      <p:cBhvr>
                                        <p:cTn id="30" dur="500"/>
                                        <p:tgtEl>
                                          <p:spTgt spid="242728">
                                            <p:txEl>
                                              <p:pRg st="0" end="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42730"/>
                                        </p:tgtEl>
                                        <p:attrNameLst>
                                          <p:attrName>style.visibility</p:attrName>
                                        </p:attrNameLst>
                                      </p:cBhvr>
                                      <p:to>
                                        <p:strVal val="visible"/>
                                      </p:to>
                                    </p:set>
                                    <p:animEffect transition="in" filter="dissolve">
                                      <p:cBhvr>
                                        <p:cTn id="33" dur="500"/>
                                        <p:tgtEl>
                                          <p:spTgt spid="2427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42718"/>
                                        </p:tgtEl>
                                        <p:attrNameLst>
                                          <p:attrName>style.visibility</p:attrName>
                                        </p:attrNameLst>
                                      </p:cBhvr>
                                      <p:to>
                                        <p:strVal val="visible"/>
                                      </p:to>
                                    </p:set>
                                    <p:animEffect transition="in" filter="dissolve">
                                      <p:cBhvr>
                                        <p:cTn id="38" dur="500"/>
                                        <p:tgtEl>
                                          <p:spTgt spid="242718"/>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242719">
                                            <p:txEl>
                                              <p:pRg st="0" end="0"/>
                                            </p:txEl>
                                          </p:spTgt>
                                        </p:tgtEl>
                                        <p:attrNameLst>
                                          <p:attrName>style.visibility</p:attrName>
                                        </p:attrNameLst>
                                      </p:cBhvr>
                                      <p:to>
                                        <p:strVal val="visible"/>
                                      </p:to>
                                    </p:set>
                                    <p:animEffect transition="in" filter="dissolve">
                                      <p:cBhvr>
                                        <p:cTn id="42" dur="500"/>
                                        <p:tgtEl>
                                          <p:spTgt spid="24271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3" fill="hold" grpId="0" nodeType="clickEffect">
                                  <p:stCondLst>
                                    <p:cond delay="0"/>
                                  </p:stCondLst>
                                  <p:iterate type="lt">
                                    <p:tmPct val="100000"/>
                                  </p:iterate>
                                  <p:childTnLst>
                                    <p:set>
                                      <p:cBhvr>
                                        <p:cTn id="46" dur="1" fill="hold">
                                          <p:stCondLst>
                                            <p:cond delay="0"/>
                                          </p:stCondLst>
                                        </p:cTn>
                                        <p:tgtEl>
                                          <p:spTgt spid="242738">
                                            <p:txEl>
                                              <p:pRg st="0" end="0"/>
                                            </p:txEl>
                                          </p:spTgt>
                                        </p:tgtEl>
                                        <p:attrNameLst>
                                          <p:attrName>style.visibility</p:attrName>
                                        </p:attrNameLst>
                                      </p:cBhvr>
                                      <p:to>
                                        <p:strVal val="visible"/>
                                      </p:to>
                                    </p:set>
                                    <p:anim calcmode="lin" valueType="num">
                                      <p:cBhvr additive="base">
                                        <p:cTn id="47"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48" dur="75" fill="hold"/>
                                        <p:tgtEl>
                                          <p:spTgt spid="242738">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3" fill="hold" grpId="0" nodeType="withEffect">
                                  <p:stCondLst>
                                    <p:cond delay="0"/>
                                  </p:stCondLst>
                                  <p:iterate type="lt">
                                    <p:tmPct val="100000"/>
                                  </p:iterate>
                                  <p:childTnLst>
                                    <p:set>
                                      <p:cBhvr>
                                        <p:cTn id="50" dur="1" fill="hold">
                                          <p:stCondLst>
                                            <p:cond delay="0"/>
                                          </p:stCondLst>
                                        </p:cTn>
                                        <p:tgtEl>
                                          <p:spTgt spid="242738">
                                            <p:txEl>
                                              <p:pRg st="1" end="1"/>
                                            </p:txEl>
                                          </p:spTgt>
                                        </p:tgtEl>
                                        <p:attrNameLst>
                                          <p:attrName>style.visibility</p:attrName>
                                        </p:attrNameLst>
                                      </p:cBhvr>
                                      <p:to>
                                        <p:strVal val="visible"/>
                                      </p:to>
                                    </p:set>
                                    <p:anim calcmode="lin" valueType="num">
                                      <p:cBhvr additive="base">
                                        <p:cTn id="51"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52"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9" grpId="0" build="p" autoUpdateAnimBg="0"/>
      <p:bldP spid="242721" grpId="0" build="p" autoUpdateAnimBg="0"/>
      <p:bldP spid="242728" grpId="0" build="p" autoUpdateAnimBg="0"/>
      <p:bldP spid="242737" grpId="0" build="p" autoUpdateAnimBg="0"/>
      <p:bldP spid="242738"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414338" y="152400"/>
            <a:ext cx="7902575" cy="838200"/>
          </a:xfrm>
          <a:solidFill>
            <a:srgbClr val="701A1F"/>
          </a:solidFill>
          <a:ln>
            <a:solidFill>
              <a:srgbClr val="FFFFFF"/>
            </a:solidFill>
          </a:ln>
          <a:effectLst/>
        </p:spPr>
        <p:txBody>
          <a:bodyPr/>
          <a:lstStyle/>
          <a:p>
            <a:pPr eaLnBrk="1" hangingPunct="1">
              <a:defRPr/>
            </a:pPr>
            <a:r>
              <a:rPr kumimoji="1" lang="ar-JO" sz="3600" dirty="0">
                <a:solidFill>
                  <a:schemeClr val="tx1"/>
                </a:solidFill>
                <a:effectLst>
                  <a:outerShdw blurRad="38100" dist="38100" dir="2700000" algn="tl">
                    <a:srgbClr val="000000"/>
                  </a:outerShdw>
                </a:effectLst>
                <a:ea typeface="ＭＳ Ｐゴシック" charset="0"/>
                <a:cs typeface="Arial" panose="020B0604020202020204" pitchFamily="34" charset="0"/>
              </a:rPr>
              <a:t>بر العائلة (22: 10-12)</a:t>
            </a:r>
            <a:endParaRPr kumimoji="1" lang="en-US" sz="3600" dirty="0">
              <a:solidFill>
                <a:schemeClr val="tx1"/>
              </a:solidFill>
              <a:effectLst>
                <a:outerShdw blurRad="38100" dist="38100" dir="2700000" algn="tl">
                  <a:srgbClr val="000000"/>
                </a:outerShdw>
              </a:effectLst>
              <a:ea typeface="ＭＳ Ｐゴシック" charset="0"/>
              <a:cs typeface="Arial" panose="020B0604020202020204" pitchFamily="34" charset="0"/>
            </a:endParaRPr>
          </a:p>
        </p:txBody>
      </p:sp>
      <p:sp>
        <p:nvSpPr>
          <p:cNvPr id="242699" name="Text Box 11"/>
          <p:cNvSpPr txBox="1">
            <a:spLocks noChangeArrowheads="1"/>
          </p:cNvSpPr>
          <p:nvPr/>
        </p:nvSpPr>
        <p:spPr bwMode="auto">
          <a:xfrm>
            <a:off x="5930900" y="2498725"/>
            <a:ext cx="2141562"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يهوشافاط</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6" name="Text Box 18"/>
          <p:cNvSpPr txBox="1">
            <a:spLocks noChangeArrowheads="1"/>
          </p:cNvSpPr>
          <p:nvPr/>
        </p:nvSpPr>
        <p:spPr bwMode="auto">
          <a:xfrm>
            <a:off x="4595813" y="3870325"/>
            <a:ext cx="1333509"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عثليا</a:t>
            </a:r>
            <a:endParaRPr kumimoji="0" lang="en-US" sz="2000" b="1" i="0" u="none" strike="noStrike" kern="1200" cap="none" spc="0" normalizeH="0" baseline="0" noProof="0" dirty="0">
              <a:ln>
                <a:noFill/>
              </a:ln>
              <a:solidFill>
                <a:srgbClr val="A3A3A3"/>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08" name="Text Box 20"/>
          <p:cNvSpPr txBox="1">
            <a:spLocks noChangeArrowheads="1"/>
          </p:cNvSpPr>
          <p:nvPr/>
        </p:nvSpPr>
        <p:spPr bwMode="auto">
          <a:xfrm>
            <a:off x="6172200" y="3870325"/>
            <a:ext cx="175738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يهورام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59078"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19" name="Text Box 31"/>
          <p:cNvSpPr txBox="1">
            <a:spLocks noChangeArrowheads="1"/>
          </p:cNvSpPr>
          <p:nvPr/>
        </p:nvSpPr>
        <p:spPr bwMode="auto">
          <a:xfrm>
            <a:off x="5711825" y="6202363"/>
            <a:ext cx="84510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يؤاش</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Ahaziah</a:t>
            </a:r>
            <a:endParaRPr kumimoji="0" lang="en-US"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23" name="Text Box 35"/>
          <p:cNvSpPr txBox="1">
            <a:spLocks noChangeArrowheads="1"/>
          </p:cNvSpPr>
          <p:nvPr/>
        </p:nvSpPr>
        <p:spPr bwMode="auto">
          <a:xfrm>
            <a:off x="6624301" y="981075"/>
            <a:ext cx="1021433"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آسا</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 يهوذا</a:t>
            </a:r>
            <a:b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نسل داود</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1" name="Text Box 43"/>
          <p:cNvSpPr txBox="1">
            <a:spLocks noChangeArrowheads="1"/>
          </p:cNvSpPr>
          <p:nvPr/>
        </p:nvSpPr>
        <p:spPr bwMode="auto">
          <a:xfrm>
            <a:off x="8316913" y="90488"/>
            <a:ext cx="704039" cy="46166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238</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3" name="Line 45"/>
          <p:cNvSpPr>
            <a:spLocks noChangeShapeType="1"/>
          </p:cNvSpPr>
          <p:nvPr/>
        </p:nvSpPr>
        <p:spPr bwMode="auto">
          <a:xfrm>
            <a:off x="1835150" y="1916113"/>
            <a:ext cx="0" cy="338455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2734" name="Text Box 46"/>
          <p:cNvSpPr txBox="1">
            <a:spLocks noChangeArrowheads="1"/>
          </p:cNvSpPr>
          <p:nvPr/>
        </p:nvSpPr>
        <p:spPr bwMode="auto">
          <a:xfrm>
            <a:off x="1264882" y="1052513"/>
            <a:ext cx="1189749" cy="800219"/>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هارون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كاهن إسرائيل</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2735" name="Text Box 47"/>
          <p:cNvSpPr txBox="1">
            <a:spLocks noChangeArrowheads="1"/>
          </p:cNvSpPr>
          <p:nvPr/>
        </p:nvSpPr>
        <p:spPr bwMode="auto">
          <a:xfrm>
            <a:off x="228600" y="6369050"/>
            <a:ext cx="4403770" cy="40011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الأبرار باللون الأبيض</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80808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الملكة باللون الرمادي المائل</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Line 45"/>
          <p:cNvSpPr>
            <a:spLocks noChangeShapeType="1"/>
          </p:cNvSpPr>
          <p:nvPr/>
        </p:nvSpPr>
        <p:spPr bwMode="auto">
          <a:xfrm flipH="1">
            <a:off x="4211638" y="4876800"/>
            <a:ext cx="1316037" cy="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1" name="Text Box 31"/>
          <p:cNvSpPr txBox="1">
            <a:spLocks noChangeArrowheads="1"/>
          </p:cNvSpPr>
          <p:nvPr/>
        </p:nvSpPr>
        <p:spPr bwMode="auto">
          <a:xfrm>
            <a:off x="3228975" y="5300663"/>
            <a:ext cx="1628777"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يهوشبع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3" name="Line 17"/>
          <p:cNvSpPr>
            <a:spLocks noChangeShapeType="1"/>
          </p:cNvSpPr>
          <p:nvPr/>
        </p:nvSpPr>
        <p:spPr bwMode="auto">
          <a:xfrm>
            <a:off x="4211638" y="4868863"/>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4" name="Text Box 31"/>
          <p:cNvSpPr txBox="1">
            <a:spLocks noChangeArrowheads="1"/>
          </p:cNvSpPr>
          <p:nvPr/>
        </p:nvSpPr>
        <p:spPr bwMode="auto">
          <a:xfrm>
            <a:off x="1030288" y="5300663"/>
            <a:ext cx="1327134"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يهوياداع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5" name="Line 45"/>
          <p:cNvSpPr>
            <a:spLocks noChangeShapeType="1"/>
          </p:cNvSpPr>
          <p:nvPr/>
        </p:nvSpPr>
        <p:spPr bwMode="auto">
          <a:xfrm flipH="1">
            <a:off x="2700338" y="5589588"/>
            <a:ext cx="668337" cy="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6" name="Text Box 31"/>
          <p:cNvSpPr txBox="1">
            <a:spLocks noChangeArrowheads="1"/>
          </p:cNvSpPr>
          <p:nvPr/>
        </p:nvSpPr>
        <p:spPr bwMode="auto">
          <a:xfrm>
            <a:off x="7164388" y="5157788"/>
            <a:ext cx="1892300" cy="95410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ممرضة غير معروفة</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R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80063" y="4365625"/>
            <a:ext cx="1439862" cy="166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AutoShape 4"/>
          <p:cNvSpPr>
            <a:spLocks noChangeArrowheads="1"/>
          </p:cNvSpPr>
          <p:nvPr/>
        </p:nvSpPr>
        <p:spPr bwMode="auto">
          <a:xfrm>
            <a:off x="900113" y="5013325"/>
            <a:ext cx="8183562" cy="1295400"/>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right)">
                                      <p:cBhvr>
                                        <p:cTn id="13" dur="500"/>
                                        <p:tgtEl>
                                          <p:spTgt spid="42"/>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Effect transition="in" filter="dissolve">
                                      <p:cBhvr>
                                        <p:cTn id="21" dur="500"/>
                                        <p:tgtEl>
                                          <p:spTgt spid="41">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dissolve">
                                      <p:cBhvr>
                                        <p:cTn id="30" dur="500"/>
                                        <p:tgtEl>
                                          <p:spTgt spid="44">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42733"/>
                                        </p:tgtEl>
                                        <p:attrNameLst>
                                          <p:attrName>style.visibility</p:attrName>
                                        </p:attrNameLst>
                                      </p:cBhvr>
                                      <p:to>
                                        <p:strVal val="visible"/>
                                      </p:to>
                                    </p:set>
                                    <p:animEffect transition="in" filter="dissolve">
                                      <p:cBhvr>
                                        <p:cTn id="35" dur="500"/>
                                        <p:tgtEl>
                                          <p:spTgt spid="242733"/>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4273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6">
                                            <p:txEl>
                                              <p:pRg st="0" end="0"/>
                                            </p:txEl>
                                          </p:spTgt>
                                        </p:tgtEl>
                                        <p:attrNameLst>
                                          <p:attrName>style.visibility</p:attrName>
                                        </p:attrNameLst>
                                      </p:cBhvr>
                                      <p:to>
                                        <p:strVal val="visible"/>
                                      </p:to>
                                    </p:set>
                                    <p:animEffect transition="in" filter="dissolve">
                                      <p:cBhvr>
                                        <p:cTn id="43" dur="500"/>
                                        <p:tgtEl>
                                          <p:spTgt spid="46">
                                            <p:txEl>
                                              <p:pRg st="0" end="0"/>
                                            </p:txEl>
                                          </p:spTgt>
                                        </p:tgtEl>
                                      </p:cBhvr>
                                    </p:animEffect>
                                  </p:childTnLst>
                                </p:cTn>
                              </p:par>
                            </p:childTnLst>
                          </p:cTn>
                        </p:par>
                        <p:par>
                          <p:cTn id="44" fill="hold" nodeType="afterGroup">
                            <p:stCondLst>
                              <p:cond delay="500"/>
                            </p:stCondLst>
                            <p:childTnLst>
                              <p:par>
                                <p:cTn id="45" presetID="9" presetClass="entr" presetSubtype="0" fill="hold" grpId="0" nodeType="afterEffect">
                                  <p:stCondLst>
                                    <p:cond delay="1000"/>
                                  </p:stCondLst>
                                  <p:childTnLst>
                                    <p:set>
                                      <p:cBhvr>
                                        <p:cTn id="46" dur="1" fill="hold">
                                          <p:stCondLst>
                                            <p:cond delay="0"/>
                                          </p:stCondLst>
                                        </p:cTn>
                                        <p:tgtEl>
                                          <p:spTgt spid="47"/>
                                        </p:tgtEl>
                                        <p:attrNameLst>
                                          <p:attrName>style.visibility</p:attrName>
                                        </p:attrNameLst>
                                      </p:cBhvr>
                                      <p:to>
                                        <p:strVal val="visible"/>
                                      </p:to>
                                    </p:set>
                                    <p:animEffect transition="in" filter="dissolve">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34" grpId="0"/>
      <p:bldP spid="41" grpId="0" build="p" autoUpdateAnimBg="0"/>
      <p:bldP spid="44" grpId="0" build="p" autoUpdateAnimBg="0"/>
      <p:bldP spid="46" grpId="0" build="p" autoUpdateAnimBg="0"/>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940425" y="476250"/>
            <a:ext cx="2879725" cy="5473700"/>
          </a:xfrm>
        </p:spPr>
        <p:txBody>
          <a:bodyPr/>
          <a:lstStyle/>
          <a:p>
            <a:br>
              <a:rPr lang="en-US" sz="3600" dirty="0">
                <a:ea typeface="ＭＳ Ｐゴシック" charset="0"/>
              </a:rPr>
            </a:br>
            <a:r>
              <a:rPr lang="ar-JO" sz="3600" dirty="0">
                <a:ea typeface="ＭＳ Ｐゴシック" charset="0"/>
              </a:rPr>
              <a:t>يهوياداع يتوج يؤاش</a:t>
            </a:r>
            <a:br>
              <a:rPr lang="ar-JO" sz="3600" dirty="0">
                <a:ea typeface="ＭＳ Ｐゴシック" charset="0"/>
              </a:rPr>
            </a:br>
            <a:r>
              <a:rPr lang="ar-JO" sz="3600" dirty="0">
                <a:ea typeface="ＭＳ Ｐゴシック" charset="0"/>
              </a:rPr>
              <a:t>(2 مل 11: 12، 2 أخ 23: 11)</a:t>
            </a:r>
            <a:endParaRPr lang="en-US" sz="3600" dirty="0">
              <a:ea typeface="ＭＳ Ｐゴシック" charset="0"/>
            </a:endParaRPr>
          </a:p>
        </p:txBody>
      </p:sp>
      <p:pic>
        <p:nvPicPr>
          <p:cNvPr id="409602" name="Picture 2" descr="joash_crowned_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5724525"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31638"/>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9023684" cy="1338565"/>
          </a:xfrm>
          <a:noFill/>
          <a:ln>
            <a:noFill/>
          </a:ln>
          <a:effectLst/>
        </p:spPr>
        <p:txBody>
          <a:bodyPr vert="horz" wrap="square" lIns="91440" tIns="45720" rIns="91440" bIns="45720" numCol="1" anchor="ctr" anchorCtr="0" compatLnSpc="1">
            <a:prstTxWarp prst="textNoShape">
              <a:avLst/>
            </a:prstTxWarp>
          </a:bodyPr>
          <a:lstStyle/>
          <a:p>
            <a:r>
              <a:rPr lang="en-US" b="1" i="0" dirty="0">
                <a:solidFill>
                  <a:srgbClr val="FFFFFF"/>
                </a:solidFill>
                <a:effectLst>
                  <a:glow rad="254000">
                    <a:schemeClr val="bg2">
                      <a:alpha val="75000"/>
                    </a:schemeClr>
                  </a:glow>
                </a:effectLst>
                <a:latin typeface="Arial" charset="0"/>
                <a:ea typeface="ＭＳ Ｐゴシック" charset="0"/>
                <a:cs typeface="ＭＳ Ｐゴシック" charset="0"/>
              </a:rPr>
              <a:t>War and Remembrance</a:t>
            </a:r>
          </a:p>
        </p:txBody>
      </p:sp>
      <p:pic>
        <p:nvPicPr>
          <p:cNvPr id="2" name="Picture 1"/>
          <p:cNvPicPr>
            <a:picLocks noChangeAspect="1"/>
          </p:cNvPicPr>
          <p:nvPr/>
        </p:nvPicPr>
        <p:blipFill>
          <a:blip r:embed="rId4"/>
          <a:stretch>
            <a:fillRect/>
          </a:stretch>
        </p:blipFill>
        <p:spPr>
          <a:xfrm>
            <a:off x="-1" y="48148"/>
            <a:ext cx="9104079" cy="6809851"/>
          </a:xfrm>
          <a:prstGeom prst="rect">
            <a:avLst/>
          </a:prstGeom>
        </p:spPr>
      </p:pic>
    </p:spTree>
    <p:extLst>
      <p:ext uri="{BB962C8B-B14F-4D97-AF65-F5344CB8AC3E}">
        <p14:creationId xmlns:p14="http://schemas.microsoft.com/office/powerpoint/2010/main" val="142594961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xfrm>
            <a:off x="5214942" y="476250"/>
            <a:ext cx="3748083" cy="4608513"/>
          </a:xfrm>
        </p:spPr>
        <p:txBody>
          <a:bodyPr/>
          <a:lstStyle/>
          <a:p>
            <a:br>
              <a:rPr lang="en-US" sz="4000" dirty="0">
                <a:ea typeface="ＭＳ Ｐゴシック" charset="0"/>
              </a:rPr>
            </a:br>
            <a:r>
              <a:rPr lang="ar-JO" sz="4000" dirty="0">
                <a:ea typeface="ＭＳ Ｐゴシック" charset="0"/>
              </a:rPr>
              <a:t>مقتل عثليا           (2 مل 11: 15-16،</a:t>
            </a:r>
            <a:br>
              <a:rPr lang="ar-JO" sz="4000" dirty="0">
                <a:ea typeface="ＭＳ Ｐゴシック" charset="0"/>
              </a:rPr>
            </a:br>
            <a:r>
              <a:rPr lang="ar-JO" sz="4000" dirty="0">
                <a:ea typeface="ＭＳ Ｐゴシック" charset="0"/>
              </a:rPr>
              <a:t>2 أخ 23: 14-15)</a:t>
            </a:r>
            <a:endParaRPr lang="en-US" sz="4000" dirty="0">
              <a:ea typeface="ＭＳ Ｐゴシック" charset="0"/>
            </a:endParaRPr>
          </a:p>
        </p:txBody>
      </p:sp>
      <p:pic>
        <p:nvPicPr>
          <p:cNvPr id="410626" name="Picture 3" descr="jezebel_athalia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515937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860544"/>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hanging-by-a-thread.jpg"/>
          <p:cNvPicPr>
            <a:picLocks noChangeAspect="1"/>
          </p:cNvPicPr>
          <p:nvPr/>
        </p:nvPicPr>
        <p:blipFill rotWithShape="1">
          <a:blip r:embed="rId2">
            <a:extLst>
              <a:ext uri="{28A0092B-C50C-407E-A947-70E740481C1C}">
                <a14:useLocalDpi xmlns:a14="http://schemas.microsoft.com/office/drawing/2010/main"/>
              </a:ext>
            </a:extLst>
          </a:blip>
          <a:srcRect l="17183" r="7847"/>
          <a:stretch/>
        </p:blipFill>
        <p:spPr bwMode="auto">
          <a:xfrm rot="-5400000">
            <a:off x="-396080" y="369093"/>
            <a:ext cx="6884989"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itle 1"/>
          <p:cNvSpPr>
            <a:spLocks noGrp="1"/>
          </p:cNvSpPr>
          <p:nvPr>
            <p:ph type="title"/>
          </p:nvPr>
        </p:nvSpPr>
        <p:spPr>
          <a:xfrm>
            <a:off x="6157913" y="-26988"/>
            <a:ext cx="2951162" cy="2735263"/>
          </a:xfrm>
        </p:spPr>
        <p:txBody>
          <a:bodyPr/>
          <a:lstStyle/>
          <a:p>
            <a:r>
              <a:rPr lang="ar-JO" dirty="0">
                <a:ea typeface="ＭＳ Ｐゴシック" charset="0"/>
              </a:rPr>
              <a:t>أمانة من خلال خيط</a:t>
            </a:r>
            <a:endParaRPr lang="en-US" dirty="0">
              <a:ea typeface="ＭＳ Ｐゴシック" charset="0"/>
            </a:endParaRPr>
          </a:p>
        </p:txBody>
      </p:sp>
      <p:sp>
        <p:nvSpPr>
          <p:cNvPr id="411651" name="Title 1"/>
          <p:cNvSpPr txBox="1">
            <a:spLocks/>
          </p:cNvSpPr>
          <p:nvPr/>
        </p:nvSpPr>
        <p:spPr bwMode="auto">
          <a:xfrm>
            <a:off x="5929322" y="3141663"/>
            <a:ext cx="3214678" cy="273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buNone/>
            </a:pPr>
            <a:endParaRPr lang="en-US" sz="3600" dirty="0">
              <a:solidFill>
                <a:srgbClr val="FFFFFF"/>
              </a:solidFill>
              <a:latin typeface="Arial" panose="020B0604020202020204" pitchFamily="34" charset="0"/>
              <a:cs typeface="Arial" panose="020B0604020202020204" pitchFamily="34" charset="0"/>
            </a:endParaRPr>
          </a:p>
          <a:p>
            <a:pPr algn="r" rtl="1">
              <a:buFont typeface="Arial" pitchFamily="34" charset="0"/>
              <a:buChar char="•"/>
            </a:pPr>
            <a:r>
              <a:rPr lang="en-US" sz="3600" dirty="0">
                <a:solidFill>
                  <a:srgbClr val="FFFFFF"/>
                </a:solidFill>
                <a:latin typeface="Arial" panose="020B0604020202020204" pitchFamily="34" charset="0"/>
                <a:cs typeface="Arial" panose="020B0604020202020204" pitchFamily="34" charset="0"/>
              </a:rPr>
              <a:t> </a:t>
            </a:r>
            <a:r>
              <a:rPr lang="ar-JO" sz="3600" dirty="0">
                <a:solidFill>
                  <a:srgbClr val="FFFFFF"/>
                </a:solidFill>
                <a:latin typeface="Arial" panose="020B0604020202020204" pitchFamily="34" charset="0"/>
                <a:cs typeface="Arial" panose="020B0604020202020204" pitchFamily="34" charset="0"/>
              </a:rPr>
              <a:t>الحكام الداووديون تناقصوا إلى شخص واحد (ثلاث مرات)</a:t>
            </a:r>
            <a:endParaRPr lang="en-US" sz="3600"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5724525" y="457200"/>
            <a:ext cx="3203575" cy="6400800"/>
          </a:xfrm>
          <a:effectLst>
            <a:outerShdw blurRad="63500" dist="35921" dir="2700000" algn="ctr" rotWithShape="0">
              <a:schemeClr val="tx2">
                <a:alpha val="74998"/>
              </a:schemeClr>
            </a:outerShdw>
          </a:effectLst>
        </p:spPr>
        <p:txBody>
          <a:bodyPr/>
          <a:lstStyle/>
          <a:p>
            <a:pPr>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أحضرت </a:t>
            </a:r>
            <a:r>
              <a:rPr kumimoji="0" lang="ar-JO" sz="36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إسرائيل</a:t>
            </a: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(المرأة) يسوع    إلى العالم     بصعوبة كبيرة   (12: 1-2)</a:t>
            </a:r>
            <a:endParaRPr lang="en-US" sz="4000" dirty="0">
              <a:latin typeface="Times New Roman" charset="0"/>
              <a:ea typeface="ＭＳ Ｐゴシック" charset="0"/>
              <a:cs typeface="ＭＳ Ｐゴシック" charset="0"/>
            </a:endParaRPr>
          </a:p>
        </p:txBody>
      </p:sp>
      <p:pic>
        <p:nvPicPr>
          <p:cNvPr id="124932" name="Picture 1" descr="17 Woman and the Drag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4832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38736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92032" y="0"/>
            <a:ext cx="6539517" cy="6858000"/>
          </a:xfrm>
          <a:prstGeom prst="rect">
            <a:avLst/>
          </a:prstGeom>
        </p:spPr>
      </p:pic>
      <p:sp>
        <p:nvSpPr>
          <p:cNvPr id="881666" name="Rectangle 2"/>
          <p:cNvSpPr>
            <a:spLocks noGrp="1" noChangeArrowheads="1"/>
          </p:cNvSpPr>
          <p:nvPr>
            <p:ph type="ctrTitle"/>
          </p:nvPr>
        </p:nvSpPr>
        <p:spPr>
          <a:xfrm>
            <a:off x="12497" y="0"/>
            <a:ext cx="2579536" cy="6858000"/>
          </a:xfrm>
          <a:noFill/>
          <a:ln>
            <a:noFill/>
          </a:ln>
          <a:effectLst/>
        </p:spPr>
        <p:txBody>
          <a:bodyPr vert="horz" wrap="square" lIns="91440" tIns="45720" rIns="91440" bIns="45720" numCol="1" anchor="ctr" anchorCtr="0" compatLnSpc="1">
            <a:prstTxWarp prst="textNoShape">
              <a:avLst/>
            </a:prstTxWarp>
          </a:bodyPr>
          <a:lstStyle/>
          <a:p>
            <a:r>
              <a:rPr lang="ar-JO" sz="36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2. لم يستطيع </a:t>
            </a:r>
            <a:r>
              <a:rPr lang="ar-JO" sz="36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الشيطان</a:t>
            </a:r>
            <a:r>
              <a:rPr lang="ar-JO" sz="36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وأرواحه الشريرة ( التنين ذو النجوم) قتل الطفل يسوع (12: 3-4)</a:t>
            </a:r>
            <a:endParaRPr lang="en-US" sz="36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6851535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1" descr="Rev 12 woman_clothed_in_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875" y="0"/>
            <a:ext cx="6772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505158" y="2807368"/>
            <a:ext cx="4518517" cy="40506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رؤيا ١٢ : ٣</a:t>
            </a:r>
          </a:p>
          <a:p>
            <a:pPr lvl="0" defTabSz="914400">
              <a:defRPr/>
            </a:pPr>
            <a:r>
              <a:rPr lang="ar-SA"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3 وظهرت آية أخرى في السماء: هوذا تنين عظيم أحمر، له سبعة رؤوس وعشرة قرون، وعلى رؤوسه سبعة تيجان.</a:t>
            </a:r>
            <a:endParaRPr kumimoji="0" lang="ar-SA"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81666" name="Rectangle 2"/>
          <p:cNvSpPr>
            <a:spLocks noGrp="1" noChangeArrowheads="1"/>
          </p:cNvSpPr>
          <p:nvPr>
            <p:ph type="ctrTitle"/>
          </p:nvPr>
        </p:nvSpPr>
        <p:spPr>
          <a:xfrm>
            <a:off x="4692317" y="0"/>
            <a:ext cx="4182310" cy="2941053"/>
          </a:xfrm>
          <a:noFill/>
          <a:ln>
            <a:noFill/>
          </a:ln>
          <a:effectLst/>
        </p:spPr>
        <p:txBody>
          <a:bodyPr anchor="ctr"/>
          <a:lstStyle/>
          <a:p>
            <a:r>
              <a:rPr lang="ar-JO" sz="6600" b="1" kern="1200"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التنين</a:t>
            </a:r>
            <a:endParaRPr lang="en-US" sz="6600" b="1" kern="1200"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51126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2 dragon tail.jpg"/>
          <p:cNvPicPr>
            <a:picLocks noChangeAspect="1"/>
          </p:cNvPicPr>
          <p:nvPr/>
        </p:nvPicPr>
        <p:blipFill rotWithShape="1">
          <a:blip r:embed="rId4" cstate="screen">
            <a:extLst>
              <a:ext uri="{28A0092B-C50C-407E-A947-70E740481C1C}">
                <a14:useLocalDpi xmlns:a14="http://schemas.microsoft.com/office/drawing/2010/main"/>
              </a:ext>
            </a:extLst>
          </a:blip>
          <a:srcRect r="-2184"/>
          <a:stretch/>
        </p:blipFill>
        <p:spPr>
          <a:xfrm>
            <a:off x="-66840" y="13367"/>
            <a:ext cx="9384632" cy="6882063"/>
          </a:xfrm>
          <a:prstGeom prst="rect">
            <a:avLst/>
          </a:prstGeom>
        </p:spPr>
      </p:pic>
      <p:sp>
        <p:nvSpPr>
          <p:cNvPr id="950274" name="Title 1"/>
          <p:cNvSpPr>
            <a:spLocks noGrp="1"/>
          </p:cNvSpPr>
          <p:nvPr>
            <p:ph type="title"/>
          </p:nvPr>
        </p:nvSpPr>
        <p:spPr>
          <a:xfrm>
            <a:off x="-40104" y="5105400"/>
            <a:ext cx="9197472" cy="1752600"/>
          </a:xfrm>
          <a:noFill/>
          <a:ln>
            <a:noFill/>
          </a:ln>
          <a:effectLst>
            <a:outerShdw blurRad="63500" dist="35921" dir="2700000" algn="ctr" rotWithShape="0">
              <a:schemeClr val="tx2">
                <a:alpha val="74998"/>
              </a:schemeClr>
            </a:outerShdw>
          </a:effectLst>
        </p:spPr>
        <p:txBody>
          <a:bodyPr/>
          <a:lstStyle/>
          <a:p>
            <a:pPr>
              <a:defRPr/>
            </a:pPr>
            <a:r>
              <a:rPr lang="ar-SA" sz="4000" b="1" dirty="0">
                <a:effectLst>
                  <a:glow rad="139700">
                    <a:schemeClr val="tx1">
                      <a:alpha val="75000"/>
                    </a:scheme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رؤيا ١٢ : ٤</a:t>
            </a:r>
            <a:br>
              <a:rPr lang="ar-SA" sz="4000" b="1" dirty="0">
                <a:effectLst>
                  <a:glow rad="139700">
                    <a:schemeClr val="tx1">
                      <a:alpha val="75000"/>
                    </a:scheme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SA" sz="4000" b="1" dirty="0">
                <a:effectLst>
                  <a:glow rad="139700">
                    <a:schemeClr val="tx1">
                      <a:alpha val="75000"/>
                    </a:scheme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4 وذنبه يجر ثلث نجوم السماء فطرحها إلى الأرض.</a:t>
            </a:r>
          </a:p>
        </p:txBody>
      </p:sp>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383149"/>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9" name="Picture 3" descr="Picture 3"/>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8130" name="Title 1"/>
          <p:cNvSpPr txBox="1">
            <a:spLocks noGrp="1"/>
          </p:cNvSpPr>
          <p:nvPr>
            <p:ph type="title"/>
          </p:nvPr>
        </p:nvSpPr>
        <p:spPr>
          <a:xfrm>
            <a:off x="2239177" y="0"/>
            <a:ext cx="6103265" cy="1752600"/>
          </a:xfrm>
          <a:prstGeom prst="rect">
            <a:avLst/>
          </a:prstGeom>
          <a:effectLst>
            <a:outerShdw blurRad="63500" dist="35921" dir="2700000" rotWithShape="0">
              <a:srgbClr val="000000">
                <a:alpha val="74998"/>
              </a:srgbClr>
            </a:outerShdw>
          </a:effectLst>
        </p:spPr>
        <p:txBody>
          <a:bodyPr/>
          <a:lstStyle>
            <a:lvl1pPr>
              <a:defRPr sz="3600" b="1">
                <a:effectLst>
                  <a:outerShdw blurRad="38100" dist="38100" dir="2700000" rotWithShape="0">
                    <a:srgbClr val="000000">
                      <a:alpha val="43137"/>
                    </a:srgbClr>
                  </a:outerShdw>
                </a:effectLst>
              </a:defRPr>
            </a:lvl1pPr>
          </a:lstStyle>
          <a:p>
            <a:r>
              <a:rPr lang="ar-SA" dirty="0">
                <a:latin typeface="Arial" panose="020B0604020202020204" pitchFamily="34" charset="0"/>
                <a:cs typeface="Arial" panose="020B0604020202020204" pitchFamily="34" charset="0"/>
              </a:rPr>
              <a:t>سقوط لوسيفر، النجم الساطع </a:t>
            </a:r>
            <a:br>
              <a:rPr lang="ar-JO" dirty="0">
                <a:latin typeface="Arial" panose="020B0604020202020204" pitchFamily="34" charset="0"/>
                <a:cs typeface="Arial" panose="020B0604020202020204" pitchFamily="34" charset="0"/>
              </a:rPr>
            </a:br>
            <a:r>
              <a:rPr lang="ar-SA" dirty="0">
                <a:latin typeface="Arial" panose="020B0604020202020204" pitchFamily="34" charset="0"/>
                <a:cs typeface="Arial" panose="020B0604020202020204" pitchFamily="34" charset="0"/>
              </a:rPr>
              <a:t>(12: 7- 9؛ راجع المرة الأولى في إشعياء 14: 12؛ حزقيال 28: 17)</a:t>
            </a:r>
            <a:endParaRPr dirty="0">
              <a:latin typeface="Arial" panose="020B0604020202020204" pitchFamily="34" charset="0"/>
              <a:cs typeface="Arial" panose="020B0604020202020204" pitchFamily="34" charset="0"/>
            </a:endParaRPr>
          </a:p>
        </p:txBody>
      </p:sp>
      <p:sp>
        <p:nvSpPr>
          <p:cNvPr id="8131" name="Text Box 19"/>
          <p:cNvSpPr txBox="1"/>
          <p:nvPr/>
        </p:nvSpPr>
        <p:spPr>
          <a:xfrm>
            <a:off x="8436278" y="12451"/>
            <a:ext cx="613885" cy="463844"/>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l">
              <a:defRPr b="1">
                <a:solidFill>
                  <a:schemeClr val="accent3">
                    <a:lumOff val="44000"/>
                  </a:schemeClr>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384</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8132" name="Rectangle 2"/>
          <p:cNvSpPr txBox="1"/>
          <p:nvPr/>
        </p:nvSpPr>
        <p:spPr>
          <a:xfrm>
            <a:off x="45713" y="5367426"/>
            <a:ext cx="8999089" cy="1323439"/>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lvl="0" algn="ctr" defTabSz="914400" rtl="1" hangingPunct="0">
              <a:defRPr sz="4000" b="1">
                <a:solidFill>
                  <a:srgbClr val="8F8F8F">
                    <a:lumOff val="44000"/>
                  </a:srgbClr>
                </a:solidFill>
                <a:effectLst>
                  <a:outerShdw blurRad="38100" dist="38100" dir="2700000" rotWithShape="0">
                    <a:srgbClr val="000000">
                      <a:alpha val="43137"/>
                    </a:srgbClr>
                  </a:outerShdw>
                </a:effectLst>
              </a:defRPr>
            </a:pPr>
            <a:r>
              <a:rPr kumimoji="0" sz="4000" b="1" i="0" u="none" strike="noStrike" kern="0" cap="none" spc="0" normalizeH="0" baseline="0" noProof="0" dirty="0" err="1">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رؤيا</a:t>
            </a:r>
            <a:r>
              <a:rPr kumimoji="0" sz="40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 ١٢ : ٤</a:t>
            </a:r>
            <a:br>
              <a:rPr kumimoji="0" sz="40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br>
            <a:r>
              <a:rPr lang="ar-JO" sz="4000" b="1" kern="0" dirty="0">
                <a:solidFill>
                  <a:srgbClr val="8F8F8F">
                    <a:lumOff val="44000"/>
                  </a:srgbClr>
                </a:solidFill>
                <a:effectLst>
                  <a:outerShdw blurRad="38100" dist="38100" dir="2700000" rotWithShape="0">
                    <a:srgbClr val="000000">
                      <a:alpha val="43137"/>
                    </a:srgbClr>
                  </a:outerShdw>
                </a:effectLst>
                <a:sym typeface="Arial"/>
              </a:rPr>
              <a:t>4 وذنبه يجر ثلث نجوم السماء فطرحها إلى الأرض.</a:t>
            </a:r>
            <a:r>
              <a:rPr kumimoji="0" sz="40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8132"/>
                                        </p:tgtEl>
                                        <p:attrNameLst>
                                          <p:attrName>style.visibility</p:attrName>
                                        </p:attrNameLst>
                                      </p:cBhvr>
                                      <p:to>
                                        <p:strVal val="visible"/>
                                      </p:to>
                                    </p:set>
                                    <p:anim calcmode="lin" valueType="num">
                                      <p:cBhvr>
                                        <p:cTn id="7" dur="1000" fill="hold"/>
                                        <p:tgtEl>
                                          <p:spTgt spid="8132"/>
                                        </p:tgtEl>
                                        <p:attrNameLst>
                                          <p:attrName>ppt_w</p:attrName>
                                        </p:attrNameLst>
                                      </p:cBhvr>
                                      <p:tavLst>
                                        <p:tav tm="0">
                                          <p:val>
                                            <p:fltVal val="0"/>
                                          </p:val>
                                        </p:tav>
                                        <p:tav tm="100000">
                                          <p:val>
                                            <p:strVal val="#ppt_w"/>
                                          </p:val>
                                        </p:tav>
                                      </p:tavLst>
                                    </p:anim>
                                    <p:anim calcmode="lin" valueType="num">
                                      <p:cBhvr>
                                        <p:cTn id="8" dur="1000" fill="hold"/>
                                        <p:tgtEl>
                                          <p:spTgt spid="81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2"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538" name="Text Box 2"/>
          <p:cNvSpPr txBox="1">
            <a:spLocks noChangeArrowheads="1"/>
          </p:cNvSpPr>
          <p:nvPr/>
        </p:nvSpPr>
        <p:spPr bwMode="auto">
          <a:xfrm>
            <a:off x="0" y="5410200"/>
            <a:ext cx="6705600" cy="14478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سقوط لوسيفر، النجم اللامع</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(أنظر رؤ 12: 7-9)</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GB"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5539" name="Text Box 3"/>
          <p:cNvSpPr txBox="1">
            <a:spLocks noChangeArrowheads="1"/>
          </p:cNvSpPr>
          <p:nvPr/>
        </p:nvSpPr>
        <p:spPr bwMode="auto">
          <a:xfrm>
            <a:off x="1884218" y="0"/>
            <a:ext cx="7008262" cy="1844824"/>
          </a:xfrm>
          <a:prstGeom prst="rect">
            <a:avLst/>
          </a:prstGeom>
          <a:noFill/>
          <a:ln w="9525">
            <a:noFill/>
            <a:round/>
            <a:headEnd/>
            <a:tailEnd/>
          </a:ln>
          <a:effectLst/>
        </p:spPr>
        <p:txBody>
          <a:bodyPr lIns="90000" tIns="46800" rIns="90000" bIns="46800" anchor="t"/>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حزقيال ٢٨ : ٣-٥</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3 ها أنت أحكم من دانيآل! سر ما لا يخفى عليك</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4 </a:t>
            </a:r>
            <a:r>
              <a:rPr kumimoji="0" lang="ar-SA"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وبحكمتك وبفهمك حصلت لنفسك ثروة، وحصلت الذهب والفضة في خزائنك</a:t>
            </a:r>
            <a:r>
              <a:rPr kumimoji="0" lang="ar-JO"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5 </a:t>
            </a:r>
            <a:r>
              <a:rPr kumimoji="0" lang="ar-SA"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بكثرة حكمتك في تجارتك كثرت ثروتك، فارتفع قلبك بسبب غناك.</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64" name="Text Box 4"/>
          <p:cNvSpPr txBox="1">
            <a:spLocks noChangeArrowheads="1"/>
          </p:cNvSpPr>
          <p:nvPr/>
        </p:nvSpPr>
        <p:spPr bwMode="auto">
          <a:xfrm>
            <a:off x="144016" y="1181100"/>
            <a:ext cx="8748464" cy="2815208"/>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lvl="0" algn="r" defTabSz="449263" eaLnBrk="1" fontAlgn="base" hangingPunct="1">
              <a:spcBef>
                <a:spcPct val="0"/>
              </a:spcBef>
              <a:spcAft>
                <a:spcPct val="0"/>
              </a:spcAft>
              <a:buClr>
                <a:srgbClr val="FFFFFF"/>
              </a:buClr>
              <a:buSzPct val="100000"/>
              <a:defRPr/>
            </a:pPr>
            <a:r>
              <a:rPr lang="ar-JO"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12 يا ابن آدم، ارفع مرثاة على ملك صور وقل له: هكذا قال السيد الرب: أنت خاتم الكمال، ملآن حكمة وكامل الجمال 13 كنت في عدن جنة الله ...</a:t>
            </a:r>
            <a:r>
              <a:rPr lang="en-US"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endParaRPr lang="ar-JO"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lvl="0" algn="r" defTabSz="449263" eaLnBrk="1" fontAlgn="base" hangingPunct="1">
              <a:spcBef>
                <a:spcPct val="0"/>
              </a:spcBef>
              <a:spcAft>
                <a:spcPct val="0"/>
              </a:spcAft>
              <a:buClr>
                <a:srgbClr val="FFFFFF"/>
              </a:buClr>
              <a:buSzPct val="100000"/>
              <a:defRPr/>
            </a:pPr>
            <a:r>
              <a:rPr lang="ar-JO"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15 كنت كامل في طرقك من يوم خلقت حتى وجد فيك إثم.</a:t>
            </a:r>
            <a:endParaRPr kumimoji="0" lang="en-GB"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65" name="Text Box 5"/>
          <p:cNvSpPr txBox="1">
            <a:spLocks noChangeArrowheads="1"/>
          </p:cNvSpPr>
          <p:nvPr/>
        </p:nvSpPr>
        <p:spPr bwMode="auto">
          <a:xfrm>
            <a:off x="0" y="910952"/>
            <a:ext cx="9036496" cy="38862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lvl="0" algn="r" defTabSz="449263" eaLnBrk="1" fontAlgn="base" hangingPunct="1">
              <a:spcBef>
                <a:spcPct val="0"/>
              </a:spcBef>
              <a:spcAft>
                <a:spcPct val="0"/>
              </a:spcAft>
              <a:buClr>
                <a:srgbClr val="FFFFFF"/>
              </a:buClr>
              <a:buSzPct val="100000"/>
              <a:defRPr/>
            </a:pPr>
            <a:r>
              <a:rPr lang="ar-JO" sz="4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16 بكثرة تجارتك ملأوا جوفك ظلماً فأخطأت، فأطرحك من جبل الله وأبيدك أيها الكروب المظلل من بين حجارة النار 17 قد ارتفع قلبك لبهجتك، أفسدت حكمتك لأجل بهائك، سأطرحك إلى الأرض، وأجعلك أمام الملوك لينظروا إليك.</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حزقيال ٢٨ : ١٢-١٧ </a:t>
            </a:r>
          </a:p>
        </p:txBody>
      </p:sp>
    </p:spTree>
    <p:extLst>
      <p:ext uri="{BB962C8B-B14F-4D97-AF65-F5344CB8AC3E}">
        <p14:creationId xmlns:p14="http://schemas.microsoft.com/office/powerpoint/2010/main" val="127394965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9023684" cy="1338565"/>
          </a:xfrm>
          <a:noFill/>
          <a:ln>
            <a:noFill/>
          </a:ln>
          <a:effectLst/>
        </p:spPr>
        <p:txBody>
          <a:bodyPr vert="horz" wrap="square" lIns="91440" tIns="45720" rIns="91440" bIns="45720" numCol="1" anchor="ctr" anchorCtr="0" compatLnSpc="1">
            <a:prstTxWarp prst="textNoShape">
              <a:avLst/>
            </a:prstTxWarp>
          </a:bodyPr>
          <a:lstStyle/>
          <a:p>
            <a:r>
              <a:rPr lang="ar-JO"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الحرب والذكرى</a:t>
            </a:r>
            <a:endParaRPr lang="en-US"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34160" y="1235599"/>
            <a:ext cx="9230758" cy="5302776"/>
          </a:xfrm>
          <a:prstGeom prst="rect">
            <a:avLst/>
          </a:prstGeom>
        </p:spPr>
      </p:pic>
    </p:spTree>
    <p:extLst>
      <p:ext uri="{BB962C8B-B14F-4D97-AF65-F5344CB8AC3E}">
        <p14:creationId xmlns:p14="http://schemas.microsoft.com/office/powerpoint/2010/main" val="179001086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105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1666" name="Rectangle 2"/>
          <p:cNvSpPr>
            <a:spLocks noGrp="1" noChangeArrowheads="1"/>
          </p:cNvSpPr>
          <p:nvPr>
            <p:ph type="ctrTitle"/>
          </p:nvPr>
        </p:nvSpPr>
        <p:spPr>
          <a:xfrm>
            <a:off x="101600" y="908050"/>
            <a:ext cx="4038600" cy="3810000"/>
          </a:xfrm>
          <a:effectLst>
            <a:outerShdw blurRad="63500" dist="35921" dir="2700000" algn="ctr" rotWithShape="0">
              <a:schemeClr val="tx2">
                <a:alpha val="74998"/>
              </a:schemeClr>
            </a:outerShdw>
          </a:effectLst>
        </p:spPr>
        <p:txBody>
          <a:bodyPr/>
          <a:lstStyle/>
          <a:p>
            <a:pPr>
              <a:defRPr/>
            </a:pPr>
            <a:r>
              <a:rPr lang="ar-JO" sz="4000" b="1" dirty="0">
                <a:latin typeface="Arial" panose="020B0604020202020204" pitchFamily="34" charset="0"/>
                <a:ea typeface="ＭＳ Ｐゴシック" charset="0"/>
                <a:cs typeface="Arial" panose="020B0604020202020204" pitchFamily="34" charset="0"/>
              </a:rPr>
              <a:t>مقاومة             التنين</a:t>
            </a:r>
            <a:endParaRPr lang="en-US" dirty="0">
              <a:latin typeface="Arial" panose="020B0604020202020204" pitchFamily="34" charset="0"/>
              <a:ea typeface="ＭＳ Ｐゴシック" charset="0"/>
              <a:cs typeface="Arial" panose="020B0604020202020204" pitchFamily="34" charset="0"/>
            </a:endParaRPr>
          </a:p>
        </p:txBody>
      </p:sp>
      <p:pic>
        <p:nvPicPr>
          <p:cNvPr id="941059" name="Picture 2" descr="Rev 12.4 Fierce Dragon Fac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3050" y="26988"/>
            <a:ext cx="5097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93579" y="4719053"/>
            <a:ext cx="8930105" cy="2138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lgn="ctr">
              <a:defRPr sz="3600" b="1">
                <a:solidFill>
                  <a:schemeClr val="bg1"/>
                </a:solidFill>
                <a:effectLst>
                  <a:glow rad="139700">
                    <a:schemeClr val="tx1">
                      <a:alpha val="75000"/>
                    </a:scheme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397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١٢ : ٤</a:t>
            </a:r>
            <a:endParaRPr kumimoji="0" lang="en-US" sz="4000" b="1" i="0" u="none" strike="noStrike" kern="1200" cap="none" spc="0" normalizeH="0" baseline="0" noProof="0" dirty="0">
              <a:ln>
                <a:noFill/>
              </a:ln>
              <a:solidFill>
                <a:srgbClr val="FFFFFF"/>
              </a:solidFill>
              <a:effectLst>
                <a:glow rad="1397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lvl="0" defTabSz="914400" eaLnBrk="0" fontAlgn="base" hangingPunct="0">
              <a:spcBef>
                <a:spcPct val="0"/>
              </a:spcBef>
              <a:spcAft>
                <a:spcPct val="0"/>
              </a:spcAft>
              <a:defRPr/>
            </a:pPr>
            <a:r>
              <a:rPr lang="ar-SA" sz="4000" dirty="0">
                <a:solidFill>
                  <a:srgbClr val="FFFFFF"/>
                </a:solidFill>
                <a:effectLst>
                  <a:glow rad="1397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والتنين وقف أمام المرأة العتيدة أن تلد، حتى يبتلع ولدها متى ولدت.</a:t>
            </a:r>
            <a:endParaRPr kumimoji="0" lang="en-US" sz="4000" b="1" i="0" u="none" strike="noStrike" kern="1200" cap="none" spc="0" normalizeH="0" baseline="0" noProof="0" dirty="0">
              <a:ln>
                <a:noFill/>
              </a:ln>
              <a:solidFill>
                <a:srgbClr val="FFFFFF"/>
              </a:solidFill>
              <a:effectLst>
                <a:glow rad="1397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646438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43105" name="Picture 3" descr="person0205.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3106" name="Picture 4" descr="person017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2400" y="0"/>
            <a:ext cx="2971800" cy="5867400"/>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من هي المرأة التي تحمل الطفل الذي سيحكم الأمم (12: 1-6)</a:t>
            </a:r>
            <a:endParaRPr lang="en-US"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3" name="Title 1"/>
          <p:cNvSpPr>
            <a:spLocks/>
          </p:cNvSpPr>
          <p:nvPr/>
        </p:nvSpPr>
        <p:spPr bwMode="auto">
          <a:xfrm>
            <a:off x="5257800" y="0"/>
            <a:ext cx="3886200" cy="23622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يقول البعض إنها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الكنيسة</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التي تلد المسيح</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itle 1"/>
          <p:cNvSpPr>
            <a:spLocks/>
          </p:cNvSpPr>
          <p:nvPr/>
        </p:nvSpPr>
        <p:spPr bwMode="auto">
          <a:xfrm>
            <a:off x="5257800" y="2286000"/>
            <a:ext cx="38862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لكن الكنيسة                      لم تلد المسيح</a:t>
            </a:r>
            <a:endParaRPr kumimoji="0" lang="en-US" sz="2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a:spLocks/>
          </p:cNvSpPr>
          <p:nvPr/>
        </p:nvSpPr>
        <p:spPr bwMode="auto">
          <a:xfrm>
            <a:off x="6629400" y="3733800"/>
            <a:ext cx="2514600" cy="1905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 الحقيقة         إن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إسرائيل</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هي من          ولدت المسيح</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19"/>
          <p:cNvSpPr txBox="1">
            <a:spLocks noChangeArrowheads="1"/>
          </p:cNvSpPr>
          <p:nvPr/>
        </p:nvSpPr>
        <p:spPr bwMode="auto">
          <a:xfrm>
            <a:off x="8423828" y="49808"/>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23012460"/>
      </p:ext>
    </p:extLst>
  </p:cSld>
  <p:clrMapOvr>
    <a:overrideClrMapping bg1="lt1" tx1="dk1" bg2="lt2" tx2="dk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44129" name="Rectangle 3"/>
          <p:cNvSpPr>
            <a:spLocks noChangeArrowheads="1"/>
          </p:cNvSpPr>
          <p:nvPr/>
        </p:nvSpPr>
        <p:spPr bwMode="auto">
          <a:xfrm>
            <a:off x="0" y="0"/>
            <a:ext cx="4806950" cy="6858000"/>
          </a:xfrm>
          <a:prstGeom prst="rect">
            <a:avLst/>
          </a:prstGeom>
          <a:solidFill>
            <a:schemeClr val="tx1"/>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1666" name="Rectangle 2"/>
          <p:cNvSpPr>
            <a:spLocks noGrp="1" noChangeArrowheads="1"/>
          </p:cNvSpPr>
          <p:nvPr>
            <p:ph type="ctrTitle"/>
          </p:nvPr>
        </p:nvSpPr>
        <p:spPr>
          <a:xfrm>
            <a:off x="341313" y="133350"/>
            <a:ext cx="4159250" cy="2303463"/>
          </a:xfrm>
          <a:effectLst>
            <a:outerShdw blurRad="63500" dist="35921" dir="2700000" algn="ctr" rotWithShape="0">
              <a:schemeClr val="tx2">
                <a:alpha val="74998"/>
              </a:schemeClr>
            </a:outerShdw>
          </a:effectLst>
        </p:spPr>
        <p:txBody>
          <a:bodyPr/>
          <a:lstStyle/>
          <a:p>
            <a:pPr>
              <a:defRPr/>
            </a:pPr>
            <a:r>
              <a:rPr lang="ar-JO" sz="4000" b="1" dirty="0">
                <a:solidFill>
                  <a:schemeClr val="bg1"/>
                </a:solidFill>
                <a:latin typeface="Arial" panose="020B0604020202020204" pitchFamily="34" charset="0"/>
                <a:ea typeface="ＭＳ Ｐゴシック" charset="0"/>
                <a:cs typeface="Arial" panose="020B0604020202020204" pitchFamily="34" charset="0"/>
              </a:rPr>
              <a:t>يسعى لقتل المسيا </a:t>
            </a:r>
            <a:r>
              <a:rPr lang="en-US" sz="4000" b="1" dirty="0">
                <a:solidFill>
                  <a:schemeClr val="bg1"/>
                </a:solidFill>
                <a:latin typeface="Arial" panose="020B0604020202020204" pitchFamily="34" charset="0"/>
                <a:ea typeface="ＭＳ Ｐゴシック" charset="0"/>
                <a:cs typeface="Arial" panose="020B0604020202020204" pitchFamily="34" charset="0"/>
              </a:rPr>
              <a:t>(</a:t>
            </a:r>
            <a:r>
              <a:rPr lang="ar-JO" sz="4000" b="1" dirty="0">
                <a:solidFill>
                  <a:schemeClr val="bg1"/>
                </a:solidFill>
                <a:latin typeface="Arial" panose="020B0604020202020204" pitchFamily="34" charset="0"/>
                <a:ea typeface="ＭＳ Ｐゴシック" charset="0"/>
                <a:cs typeface="Arial" panose="020B0604020202020204" pitchFamily="34" charset="0"/>
              </a:rPr>
              <a:t>14: 4ب</a:t>
            </a:r>
            <a:r>
              <a:rPr lang="en-US" sz="4000" b="1" dirty="0">
                <a:solidFill>
                  <a:schemeClr val="bg1"/>
                </a:solidFill>
                <a:latin typeface="Arial" panose="020B0604020202020204" pitchFamily="34" charset="0"/>
                <a:ea typeface="ＭＳ Ｐゴシック" charset="0"/>
                <a:cs typeface="Arial" panose="020B0604020202020204" pitchFamily="34" charset="0"/>
              </a:rPr>
              <a:t>)</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41313" y="2716696"/>
            <a:ext cx="3717925" cy="38079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١٢ : 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lvl="0" defTabSz="914400">
              <a:defRPr/>
            </a:pP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والتنين وقف أمام المرأة العتيدة أن تلد، حتى يبتلع ولدها متى ولدت.</a:t>
            </a:r>
            <a:endParaRPr kumimoji="0" lang="ar-SA"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944132" name="Picture 2" descr="rev 12v4 holy-innocentsdec28.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806950" y="-1588"/>
            <a:ext cx="43370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9"/>
          <p:cNvSpPr txBox="1">
            <a:spLocks noChangeArrowheads="1"/>
          </p:cNvSpPr>
          <p:nvPr/>
        </p:nvSpPr>
        <p:spPr bwMode="auto">
          <a:xfrm>
            <a:off x="8423828" y="4980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9762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5724525" y="457200"/>
            <a:ext cx="3203575" cy="6400800"/>
          </a:xfrm>
          <a:effectLst>
            <a:outerShdw blurRad="63500" dist="35921" dir="2700000" algn="ctr" rotWithShape="0">
              <a:schemeClr val="tx2">
                <a:alpha val="74998"/>
              </a:schemeClr>
            </a:outerShdw>
          </a:effectLst>
        </p:spPr>
        <p:txBody>
          <a:bodyPr/>
          <a:lstStyle/>
          <a:p>
            <a:pPr>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أحضرت </a:t>
            </a:r>
            <a:r>
              <a:rPr kumimoji="0" lang="ar-JO" sz="36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إسرائيل</a:t>
            </a: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(المرأة) يسوع    إلى العالم     بصعوبة كبيرة   (12: 1-2)</a:t>
            </a:r>
            <a:endParaRPr lang="en-US" sz="4000" dirty="0">
              <a:latin typeface="Times New Roman" charset="0"/>
              <a:ea typeface="ＭＳ Ｐゴシック" charset="0"/>
              <a:cs typeface="ＭＳ Ｐゴシック" charset="0"/>
            </a:endParaRPr>
          </a:p>
        </p:txBody>
      </p:sp>
      <p:pic>
        <p:nvPicPr>
          <p:cNvPr id="124932" name="Picture 1" descr="17 Woman and the Drag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4832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4450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92032" y="0"/>
            <a:ext cx="6539517" cy="6858000"/>
          </a:xfrm>
          <a:prstGeom prst="rect">
            <a:avLst/>
          </a:prstGeom>
        </p:spPr>
      </p:pic>
      <p:sp>
        <p:nvSpPr>
          <p:cNvPr id="881666" name="Rectangle 2"/>
          <p:cNvSpPr>
            <a:spLocks noGrp="1" noChangeArrowheads="1"/>
          </p:cNvSpPr>
          <p:nvPr>
            <p:ph type="ctrTitle"/>
          </p:nvPr>
        </p:nvSpPr>
        <p:spPr>
          <a:xfrm>
            <a:off x="12497" y="0"/>
            <a:ext cx="2579536" cy="6858000"/>
          </a:xfrm>
          <a:noFill/>
          <a:ln>
            <a:noFill/>
          </a:ln>
          <a:effectLst/>
        </p:spPr>
        <p:txBody>
          <a:bodyPr vert="horz" wrap="square" lIns="91440" tIns="45720" rIns="91440" bIns="45720" numCol="1" anchor="ctr" anchorCtr="0" compatLnSpc="1">
            <a:prstTxWarp prst="textNoShape">
              <a:avLst/>
            </a:prstTxWarp>
          </a:bodyPr>
          <a:lstStyle/>
          <a:p>
            <a:r>
              <a:rPr kumimoji="0" lang="ar-JO" sz="36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2. لم يستطيع </a:t>
            </a:r>
            <a:r>
              <a:rPr kumimoji="0" lang="ar-JO" sz="3600" b="1" i="0" u="none" strike="noStrike" kern="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الشيطان</a:t>
            </a:r>
            <a:r>
              <a:rPr kumimoji="0" lang="ar-JO" sz="36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وأرواحه الشريرة ( التنين ذو النجوم) قتل الطفل يسوع (12: 3-4)</a:t>
            </a:r>
            <a:endPar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8170405"/>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5710869" y="0"/>
            <a:ext cx="3128473" cy="6858000"/>
          </a:xfrm>
          <a:noFill/>
          <a:ln>
            <a:noFill/>
          </a:ln>
          <a:effectLst/>
        </p:spPr>
        <p:txBody>
          <a:bodyPr vert="horz" wrap="square" lIns="91440" tIns="45720" rIns="91440" bIns="45720" numCol="1" anchor="ctr" anchorCtr="0" compatLnSpc="1">
            <a:prstTxWarp prst="textNoShape">
              <a:avLst/>
            </a:prstTxWarp>
          </a:bodyPr>
          <a:lstStyle/>
          <a:p>
            <a:r>
              <a:rPr lang="ar-JO" sz="36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3. هزم </a:t>
            </a:r>
            <a:r>
              <a:rPr lang="ar-JO" sz="36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يسوع</a:t>
            </a:r>
            <a:r>
              <a:rPr lang="ar-JO" sz="36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الشيطان في صعوده، وسيحمي الله إسرائيل في الضيقة (12: 5-6)</a:t>
            </a:r>
            <a:endParaRPr lang="en-US" sz="36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0"/>
            <a:ext cx="5457009" cy="6858000"/>
          </a:xfrm>
          <a:prstGeom prst="rect">
            <a:avLst/>
          </a:prstGeom>
        </p:spPr>
      </p:pic>
    </p:spTree>
    <p:extLst>
      <p:ext uri="{BB962C8B-B14F-4D97-AF65-F5344CB8AC3E}">
        <p14:creationId xmlns:p14="http://schemas.microsoft.com/office/powerpoint/2010/main" val="3101295011"/>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en-US" sz="4000" b="1" dirty="0">
                <a:latin typeface="Arial" panose="020B0604020202020204" pitchFamily="34" charset="0"/>
                <a:ea typeface="ＭＳ Ｐゴシック" charset="0"/>
                <a:cs typeface="Arial" panose="020B0604020202020204" pitchFamily="34" charset="0"/>
              </a:rPr>
              <a:t>The Dragon</a:t>
            </a:r>
            <a:r>
              <a:rPr lang="uk-UA" sz="4000" b="1" dirty="0">
                <a:latin typeface="Arial" panose="020B0604020202020204" pitchFamily="34" charset="0"/>
                <a:ea typeface="ＭＳ Ｐゴシック" charset="0"/>
                <a:cs typeface="Arial" panose="020B0604020202020204" pitchFamily="34" charset="0"/>
              </a:rPr>
              <a:t>'</a:t>
            </a:r>
            <a:r>
              <a:rPr lang="en-US" sz="4000" b="1" dirty="0">
                <a:latin typeface="Arial" panose="020B0604020202020204" pitchFamily="34" charset="0"/>
                <a:ea typeface="ＭＳ Ｐゴシック" charset="0"/>
                <a:cs typeface="Arial" panose="020B0604020202020204" pitchFamily="34" charset="0"/>
              </a:rPr>
              <a:t>s Opposition (12:5)</a:t>
            </a:r>
            <a:endParaRPr lang="en-US" dirty="0">
              <a:latin typeface="Arial" panose="020B0604020202020204" pitchFamily="34" charset="0"/>
              <a:ea typeface="ＭＳ Ｐゴシック" charset="0"/>
              <a:cs typeface="Arial" panose="020B0604020202020204" pitchFamily="34" charset="0"/>
            </a:endParaRPr>
          </a:p>
        </p:txBody>
      </p:sp>
      <p:pic>
        <p:nvPicPr>
          <p:cNvPr id="946179" name="Picture 1" descr="Rev 12.5 Jesus-Ascension-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375" y="0"/>
            <a:ext cx="5508625" cy="691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386</a:t>
            </a:r>
            <a:endParaRPr lang="en-US" dirty="0">
              <a:solidFill>
                <a:srgbClr val="FFFFFF"/>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0"/>
            <a:ext cx="3810315" cy="6869113"/>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رؤيا ١٢ : ٥</a:t>
            </a:r>
          </a:p>
          <a:p>
            <a:pPr defTabSz="914400">
              <a:defRPr/>
            </a:pP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defTabSz="914400">
              <a:defRPr/>
            </a:pP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5 فولدت ابنا</a:t>
            </a: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ذكرا</a:t>
            </a: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عتيدا</a:t>
            </a: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أن يرعى جميع الأمم بعصا من حديد</a:t>
            </a: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واختطف ولدها إلى الله وإلى عرشه</a:t>
            </a:r>
          </a:p>
        </p:txBody>
      </p:sp>
    </p:spTree>
    <p:extLst>
      <p:ext uri="{BB962C8B-B14F-4D97-AF65-F5344CB8AC3E}">
        <p14:creationId xmlns:p14="http://schemas.microsoft.com/office/powerpoint/2010/main" val="942524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3826" y="0"/>
            <a:ext cx="8194390" cy="6858000"/>
          </a:xfrm>
          <a:prstGeom prst="rect">
            <a:avLst/>
          </a:prstGeom>
        </p:spPr>
      </p:pic>
      <p:sp>
        <p:nvSpPr>
          <p:cNvPr id="8" name="Rectangle 2"/>
          <p:cNvSpPr txBox="1">
            <a:spLocks noChangeArrowheads="1"/>
          </p:cNvSpPr>
          <p:nvPr/>
        </p:nvSpPr>
        <p:spPr bwMode="auto">
          <a:xfrm>
            <a:off x="6115494" y="12453"/>
            <a:ext cx="3071446" cy="65886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 23 أيلول 2017، ستكون هناك علامة لمرة واحدة في العمر في السماء امحاذاة الكواكب عذراء (العذراء) وليو (الأسد)، وهو ما لم يحدث أبداً منذ حوالي    3 قبل الميلاد أثناء ولادة المسيح يسوع.</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Dragon</a:t>
            </a:r>
            <a:r>
              <a:rPr lang="fr-FR" sz="4000" b="1" dirty="0">
                <a:latin typeface="Arial" charset="0"/>
                <a:ea typeface="ＭＳ Ｐゴシック" charset="0"/>
                <a:cs typeface="ＭＳ Ｐゴシック" charset="0"/>
              </a:rPr>
              <a:t>'</a:t>
            </a:r>
            <a:r>
              <a:rPr lang="en-US" sz="4000" b="1" dirty="0">
                <a:latin typeface="Arial" charset="0"/>
                <a:ea typeface="ＭＳ Ｐゴシック" charset="0"/>
                <a:cs typeface="ＭＳ Ｐゴシック" charset="0"/>
              </a:rPr>
              <a:t>s Opposition (12:5)</a:t>
            </a:r>
            <a:endParaRPr lang="en-US"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 y="0"/>
            <a:ext cx="2618508" cy="68691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فولدت ابناً ذكراً عتيداً أن يرعى جميع الأمم بعصا من حديد، واختطف ولدها إلى الله وإلى عرشه</a:t>
            </a:r>
            <a:br>
              <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(12: 5)</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1353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defTabSz="914400">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23 Sept 2017</a:t>
            </a:r>
            <a:endParaRPr lang="en-US" sz="40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55600"/>
            <a:ext cx="9144000" cy="6128118"/>
          </a:xfrm>
          <a:prstGeom prst="rect">
            <a:avLst/>
          </a:prstGeom>
        </p:spPr>
      </p:pic>
      <p:sp>
        <p:nvSpPr>
          <p:cNvPr id="6" name="Rectangle 2"/>
          <p:cNvSpPr txBox="1">
            <a:spLocks noChangeArrowheads="1"/>
          </p:cNvSpPr>
          <p:nvPr/>
        </p:nvSpPr>
        <p:spPr bwMode="auto">
          <a:xfrm>
            <a:off x="34925" y="-1297065"/>
            <a:ext cx="3635375" cy="12700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cxnSp>
        <p:nvCxnSpPr>
          <p:cNvPr id="5" name="Straight Arrow Connector 4"/>
          <p:cNvCxnSpPr/>
          <p:nvPr/>
        </p:nvCxnSpPr>
        <p:spPr bwMode="auto">
          <a:xfrm flipV="1">
            <a:off x="1293871" y="2683890"/>
            <a:ext cx="6349584" cy="2911542"/>
          </a:xfrm>
          <a:prstGeom prst="straightConnector1">
            <a:avLst/>
          </a:prstGeom>
          <a:solidFill>
            <a:schemeClr val="accent1"/>
          </a:solidFill>
          <a:ln w="57150" cap="flat" cmpd="sng" algn="ctr">
            <a:solidFill>
              <a:srgbClr val="FFFF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Oval 8"/>
          <p:cNvSpPr>
            <a:spLocks noChangeAspect="1"/>
          </p:cNvSpPr>
          <p:nvPr/>
        </p:nvSpPr>
        <p:spPr bwMode="auto">
          <a:xfrm>
            <a:off x="-311485" y="5032294"/>
            <a:ext cx="1683843" cy="1677432"/>
          </a:xfrm>
          <a:prstGeom prst="ellipse">
            <a:avLst/>
          </a:prstGeom>
          <a:noFill/>
          <a:ln w="571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Oval 12"/>
          <p:cNvSpPr>
            <a:spLocks noChangeAspect="1"/>
          </p:cNvSpPr>
          <p:nvPr/>
        </p:nvSpPr>
        <p:spPr bwMode="auto">
          <a:xfrm>
            <a:off x="898536" y="1754807"/>
            <a:ext cx="4911939" cy="4893238"/>
          </a:xfrm>
          <a:prstGeom prst="ellipse">
            <a:avLst/>
          </a:prstGeom>
          <a:noFill/>
          <a:ln w="571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Oval 13"/>
          <p:cNvSpPr>
            <a:spLocks noChangeAspect="1"/>
          </p:cNvSpPr>
          <p:nvPr/>
        </p:nvSpPr>
        <p:spPr bwMode="auto">
          <a:xfrm>
            <a:off x="5223440" y="107834"/>
            <a:ext cx="3993112" cy="3977909"/>
          </a:xfrm>
          <a:prstGeom prst="ellipse">
            <a:avLst/>
          </a:prstGeom>
          <a:noFill/>
          <a:ln w="571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6353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4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0.70"/>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Dragon</a:t>
            </a:r>
            <a:r>
              <a:rPr lang="fr-FR" sz="4000" b="1" dirty="0">
                <a:latin typeface="Arial" charset="0"/>
                <a:ea typeface="ＭＳ Ｐゴシック" charset="0"/>
                <a:cs typeface="ＭＳ Ｐゴシック" charset="0"/>
              </a:rPr>
              <a:t>'</a:t>
            </a:r>
            <a:r>
              <a:rPr lang="en-US" sz="4000" b="1" dirty="0">
                <a:latin typeface="Arial" charset="0"/>
                <a:ea typeface="ＭＳ Ｐゴシック" charset="0"/>
                <a:cs typeface="ＭＳ Ｐゴシック" charset="0"/>
              </a:rPr>
              <a:t>s Opposition (12:5)</a:t>
            </a:r>
            <a:endParaRPr lang="en-US"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320833" y="0"/>
            <a:ext cx="3308382" cy="68691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فولدت ابناً ذكراً عتيداً أن يرعى جميع الأمم بعصا من حديد، واختطف ولدها إلى الله وإلى عرشه</a:t>
            </a:r>
            <a:br>
              <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(12: 5)</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947744" y="909538"/>
            <a:ext cx="4448527" cy="4870650"/>
          </a:xfrm>
          <a:prstGeom prst="rect">
            <a:avLst/>
          </a:prstGeom>
        </p:spPr>
      </p:pic>
    </p:spTree>
    <p:extLst>
      <p:ext uri="{BB962C8B-B14F-4D97-AF65-F5344CB8AC3E}">
        <p14:creationId xmlns:p14="http://schemas.microsoft.com/office/powerpoint/2010/main" val="516192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9023684" cy="1338565"/>
          </a:xfrm>
          <a:noFill/>
          <a:ln>
            <a:noFill/>
          </a:ln>
          <a:effectLst/>
        </p:spPr>
        <p:txBody>
          <a:bodyPr vert="horz" wrap="square" lIns="91440" tIns="45720" rIns="91440" bIns="45720" numCol="1" anchor="ctr" anchorCtr="0" compatLnSpc="1">
            <a:prstTxWarp prst="textNoShape">
              <a:avLst/>
            </a:prstTxWarp>
          </a:bodyPr>
          <a:lstStyle/>
          <a:p>
            <a:r>
              <a:rPr lang="en-US" b="1" i="0" dirty="0">
                <a:solidFill>
                  <a:srgbClr val="FFFFFF"/>
                </a:solidFill>
                <a:effectLst>
                  <a:glow rad="254000">
                    <a:schemeClr val="bg2">
                      <a:alpha val="75000"/>
                    </a:schemeClr>
                  </a:glow>
                </a:effectLst>
                <a:latin typeface="Arial" charset="0"/>
                <a:ea typeface="ＭＳ Ｐゴシック" charset="0"/>
                <a:cs typeface="ＭＳ Ｐゴシック" charset="0"/>
              </a:rPr>
              <a:t>War and Remembrance</a:t>
            </a:r>
          </a:p>
        </p:txBody>
      </p:sp>
      <p:pic>
        <p:nvPicPr>
          <p:cNvPr id="2" name="Picture 1"/>
          <p:cNvPicPr>
            <a:picLocks noChangeAspect="1"/>
          </p:cNvPicPr>
          <p:nvPr/>
        </p:nvPicPr>
        <p:blipFill>
          <a:blip r:embed="rId4"/>
          <a:stretch>
            <a:fillRect/>
          </a:stretch>
        </p:blipFill>
        <p:spPr>
          <a:xfrm>
            <a:off x="0" y="13825"/>
            <a:ext cx="9144000" cy="6858000"/>
          </a:xfrm>
          <a:prstGeom prst="rect">
            <a:avLst/>
          </a:prstGeom>
        </p:spPr>
      </p:pic>
    </p:spTree>
    <p:extLst>
      <p:ext uri="{BB962C8B-B14F-4D97-AF65-F5344CB8AC3E}">
        <p14:creationId xmlns:p14="http://schemas.microsoft.com/office/powerpoint/2010/main" val="667617401"/>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68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6835" name="Rectangle 7"/>
          <p:cNvSpPr>
            <a:spLocks noGrp="1" noChangeArrowheads="1"/>
          </p:cNvSpPr>
          <p:nvPr>
            <p:ph type="title"/>
          </p:nvPr>
        </p:nvSpPr>
        <p:spPr>
          <a:xfrm>
            <a:off x="179388" y="115888"/>
            <a:ext cx="8348662" cy="792162"/>
          </a:xfrm>
          <a:solidFill>
            <a:schemeClr val="tx1"/>
          </a:solidFill>
        </p:spPr>
        <p:txBody>
          <a:bodyPr/>
          <a:lstStyle/>
          <a:p>
            <a:r>
              <a:rPr lang="ar-JO" b="1" dirty="0">
                <a:latin typeface="Arial" panose="020B0604020202020204" pitchFamily="34" charset="0"/>
                <a:ea typeface="ＭＳ Ｐゴシック" charset="0"/>
                <a:cs typeface="Arial" panose="020B0604020202020204" pitchFamily="34" charset="0"/>
              </a:rPr>
              <a:t>التسلسل الزمني للأسبوع السبعين</a:t>
            </a:r>
            <a:endParaRPr lang="en-US"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37" name="Text Box 14"/>
          <p:cNvSpPr txBox="1">
            <a:spLocks noChangeArrowheads="1"/>
          </p:cNvSpPr>
          <p:nvPr/>
        </p:nvSpPr>
        <p:spPr bwMode="auto">
          <a:xfrm>
            <a:off x="8472304"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4"/>
            <a:ext cx="2335213" cy="658848"/>
            <a:chOff x="4324836" y="4941168"/>
            <a:chExt cx="2335396" cy="659581"/>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3"/>
              <a:ext cx="1744799"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11: 3، 12: 6</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74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 24: 30</a:t>
            </a:r>
            <a:endParaRPr kumimoji="0" lang="en-US" sz="2000" b="1" i="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59"/>
            <a:ext cx="1008063" cy="389980"/>
            <a:chOff x="6804245" y="3717032"/>
            <a:chExt cx="1080120" cy="389565"/>
          </a:xfrm>
        </p:grpSpPr>
        <p:sp>
          <p:nvSpPr>
            <p:cNvPr id="103" name="Text Box 10"/>
            <p:cNvSpPr txBox="1">
              <a:spLocks noChangeArrowheads="1"/>
            </p:cNvSpPr>
            <p:nvPr/>
          </p:nvSpPr>
          <p:spPr bwMode="auto">
            <a:xfrm>
              <a:off x="6804245" y="3717032"/>
              <a:ext cx="1080120" cy="389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2"/>
            <a:ext cx="7129462" cy="2017732"/>
            <a:chOff x="1259632" y="3356992"/>
            <a:chExt cx="7128792" cy="2018428"/>
          </a:xfrm>
        </p:grpSpPr>
        <p:sp>
          <p:nvSpPr>
            <p:cNvPr id="376878"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3768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81" name="Group 71"/>
            <p:cNvGrpSpPr>
              <a:grpSpLocks/>
            </p:cNvGrpSpPr>
            <p:nvPr/>
          </p:nvGrpSpPr>
          <p:grpSpPr bwMode="auto">
            <a:xfrm>
              <a:off x="1907704" y="4076377"/>
              <a:ext cx="2335396" cy="464006"/>
              <a:chOff x="4324836" y="4940473"/>
              <a:chExt cx="2335396" cy="464006"/>
            </a:xfrm>
          </p:grpSpPr>
          <p:sp>
            <p:nvSpPr>
              <p:cNvPr id="73" name="Text Box 10"/>
              <p:cNvSpPr txBox="1">
                <a:spLocks noChangeArrowheads="1"/>
              </p:cNvSpPr>
              <p:nvPr/>
            </p:nvSpPr>
            <p:spPr bwMode="auto">
              <a:xfrm>
                <a:off x="4599014" y="4940473"/>
                <a:ext cx="1746086" cy="464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376882"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5" y="4940473"/>
                <a:ext cx="1744498" cy="833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83"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قطع العهد</a:t>
              </a:r>
              <a:br>
                <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27أ</a:t>
              </a:r>
              <a:endPar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3768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70" name="Group 96"/>
            <p:cNvGrpSpPr>
              <a:grpSpLocks/>
            </p:cNvGrpSpPr>
            <p:nvPr/>
          </p:nvGrpSpPr>
          <p:grpSpPr bwMode="auto">
            <a:xfrm>
              <a:off x="970034" y="3307953"/>
              <a:ext cx="1009720" cy="390071"/>
              <a:chOff x="6880741" y="3717677"/>
              <a:chExt cx="1080743" cy="390071"/>
            </a:xfrm>
          </p:grpSpPr>
          <p:sp>
            <p:nvSpPr>
              <p:cNvPr id="98" name="Text Box 10"/>
              <p:cNvSpPr txBox="1">
                <a:spLocks noChangeArrowheads="1"/>
              </p:cNvSpPr>
              <p:nvPr/>
            </p:nvSpPr>
            <p:spPr bwMode="auto">
              <a:xfrm>
                <a:off x="6880741" y="3717677"/>
                <a:ext cx="1080743" cy="390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3768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تعيين     الوحش</a:t>
              </a:r>
              <a:br>
                <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17: 13</a:t>
              </a:r>
              <a:endPar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246278" y="2677569"/>
              <a:ext cx="1744783" cy="46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6860"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3768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12</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86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b="1" i="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64"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2700338" y="1433513"/>
            <a:ext cx="4032250" cy="4156552"/>
            <a:chOff x="2699792" y="1433435"/>
            <a:chExt cx="4032447" cy="4156736"/>
          </a:xfrm>
        </p:grpSpPr>
        <p:sp>
          <p:nvSpPr>
            <p:cNvPr id="376851" name="Text Box 10"/>
            <p:cNvSpPr txBox="1">
              <a:spLocks noChangeArrowheads="1"/>
            </p:cNvSpPr>
            <p:nvPr/>
          </p:nvSpPr>
          <p:spPr bwMode="auto">
            <a:xfrm>
              <a:off x="2699792" y="4941630"/>
              <a:ext cx="1368152" cy="64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9: 27ب</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768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3768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3768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1"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 12: 11</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433435"/>
              <a:ext cx="1006524" cy="586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i="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54" name="AutoShape 11"/>
            <p:cNvSpPr>
              <a:spLocks noChangeArrowheads="1"/>
            </p:cNvSpPr>
            <p:nvPr/>
          </p:nvSpPr>
          <p:spPr bwMode="auto">
            <a:xfrm>
              <a:off x="3125962" y="3993166"/>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6855" name="Right Brace 120"/>
            <p:cNvSpPr>
              <a:spLocks/>
            </p:cNvSpPr>
            <p:nvPr/>
          </p:nvSpPr>
          <p:spPr bwMode="auto">
            <a:xfrm rot="16200000">
              <a:off x="3671900" y="2026993"/>
              <a:ext cx="144015" cy="49975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768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1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6" name="Rounded Rectangle 125"/>
          <p:cNvSpPr>
            <a:spLocks noChangeArrowheads="1"/>
          </p:cNvSpPr>
          <p:nvPr/>
        </p:nvSpPr>
        <p:spPr bwMode="auto">
          <a:xfrm>
            <a:off x="4211638" y="5373688"/>
            <a:ext cx="2447925" cy="51319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5" name="Cloud Callout 64">
            <a:extLst>
              <a:ext uri="{FF2B5EF4-FFF2-40B4-BE49-F238E27FC236}">
                <a16:creationId xmlns:a16="http://schemas.microsoft.com/office/drawing/2014/main" id="{664A552F-66E7-934E-A040-31F6EA40D1E0}"/>
              </a:ext>
            </a:extLst>
          </p:cNvPr>
          <p:cNvSpPr/>
          <p:nvPr/>
        </p:nvSpPr>
        <p:spPr bwMode="auto">
          <a:xfrm>
            <a:off x="96634" y="0"/>
            <a:ext cx="4431363" cy="3017520"/>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a:extLst>
              <a:ext uri="{FF2B5EF4-FFF2-40B4-BE49-F238E27FC236}">
                <a16:creationId xmlns:a16="http://schemas.microsoft.com/office/drawing/2014/main" id="{D2FE3EAD-8E06-074D-A214-F294B3308397}"/>
              </a:ext>
            </a:extLst>
          </p:cNvPr>
          <p:cNvSpPr txBox="1"/>
          <p:nvPr/>
        </p:nvSpPr>
        <p:spPr>
          <a:xfrm>
            <a:off x="561479" y="446592"/>
            <a:ext cx="3809994"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١٢ : 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lvl="0" algn="ctr" defTabSz="914400" eaLnBrk="0" fontAlgn="base" hangingPunct="0">
              <a:spcBef>
                <a:spcPct val="0"/>
              </a:spcBef>
              <a:spcAft>
                <a:spcPct val="0"/>
              </a:spcAft>
              <a:defRPr/>
            </a:pPr>
            <a:r>
              <a:rPr lang="ar-SA" sz="2400" b="1" dirty="0">
                <a:solidFill>
                  <a:srgbClr val="FFFFFF"/>
                </a:solidFill>
                <a:latin typeface="Arial" panose="020B0604020202020204" pitchFamily="34" charset="0"/>
                <a:ea typeface="ＭＳ Ｐゴシック" charset="0"/>
                <a:cs typeface="Arial" panose="020B0604020202020204" pitchFamily="34" charset="0"/>
              </a:rPr>
              <a:t>والمرأة هربت إلى البرية، حيث لها موضع معد من الله لكي يعولوها هناك ألفا ومئتين وستين يوما</a:t>
            </a:r>
            <a:r>
              <a:rPr lang="ar-JO" sz="2400" b="1" dirty="0">
                <a:solidFill>
                  <a:srgbClr val="FFFFFF"/>
                </a:solidFill>
                <a:latin typeface="Arial" panose="020B0604020202020204" pitchFamily="34" charset="0"/>
                <a:ea typeface="ＭＳ Ｐゴシック" charset="0"/>
                <a:cs typeface="Arial" panose="020B0604020202020204" pitchFamily="34" charset="0"/>
              </a:rPr>
              <a:t>ً</a:t>
            </a:r>
            <a:r>
              <a:rPr lang="ar-SA" sz="2400" b="1" dirty="0">
                <a:solidFill>
                  <a:srgbClr val="FFFFFF"/>
                </a:solidFill>
                <a:latin typeface="Arial" panose="020B0604020202020204" pitchFamily="34" charset="0"/>
                <a:ea typeface="ＭＳ Ｐゴシック" charset="0"/>
                <a:cs typeface="Arial" panose="020B0604020202020204" pitchFamily="34" charset="0"/>
              </a:rPr>
              <a:t>.</a:t>
            </a:r>
            <a:endPar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6772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P spid="65" grpId="0" animBg="1"/>
      <p:bldP spid="6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1" cy="6858000"/>
          </a:xfrm>
          <a:prstGeom prst="rect">
            <a:avLst/>
          </a:prstGeom>
        </p:spPr>
      </p:pic>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الأقمار الدموية الأربعة</a:t>
            </a:r>
            <a:endParaRPr lang="en-US"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87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54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القمر الدموي</a:t>
            </a:r>
            <a:endParaRPr lang="en-US" sz="54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7720" y="1435099"/>
            <a:ext cx="9176019" cy="4487647"/>
          </a:xfrm>
          <a:prstGeom prst="rect">
            <a:avLst/>
          </a:prstGeom>
        </p:spPr>
      </p:pic>
      <p:sp>
        <p:nvSpPr>
          <p:cNvPr id="5" name="Rectangle 2"/>
          <p:cNvSpPr txBox="1">
            <a:spLocks noChangeArrowheads="1"/>
          </p:cNvSpPr>
          <p:nvPr/>
        </p:nvSpPr>
        <p:spPr bwMode="auto">
          <a:xfrm>
            <a:off x="25149" y="5973046"/>
            <a:ext cx="9025139"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r>
              <a:rPr lang="ar-JO"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الإجابات في سفر التكوين</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418650" y="3192660"/>
            <a:ext cx="3167487"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الأرض</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94919" y="3867734"/>
            <a:ext cx="4610622"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ar-JO"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ضوء الشمس</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7425041" y="3204468"/>
            <a:ext cx="1625248"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القمر</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2036448" y="1355370"/>
            <a:ext cx="5331388"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خسوف القمر</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6969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54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القمر الدموي</a:t>
            </a:r>
            <a:endParaRPr lang="en-US" sz="54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2419" y="1119159"/>
            <a:ext cx="7330286" cy="4887419"/>
          </a:xfrm>
          <a:prstGeom prst="rect">
            <a:avLst/>
          </a:prstGeom>
        </p:spPr>
      </p:pic>
      <p:sp>
        <p:nvSpPr>
          <p:cNvPr id="5" name="Rectangle 2"/>
          <p:cNvSpPr txBox="1">
            <a:spLocks noChangeArrowheads="1"/>
          </p:cNvSpPr>
          <p:nvPr/>
        </p:nvSpPr>
        <p:spPr bwMode="auto">
          <a:xfrm>
            <a:off x="1" y="2750637"/>
            <a:ext cx="9144000" cy="397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وأعطي عجائب في السماء والأرض - دماً وناراً وأعمدة دخان. تتحول الشمس إلى ظلمة، والقمر إلى دم قبل أن يجيء يوم الرب العظيم المخوف.</a:t>
            </a:r>
          </a:p>
          <a:p>
            <a:r>
              <a:rPr lang="ar-JO"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(يوئيل 2: 31)</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947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3600" b="1" kern="1200" dirty="0">
                <a:effectLst>
                  <a:glow rad="254000">
                    <a:schemeClr val="tx1">
                      <a:alpha val="75000"/>
                    </a:schemeClr>
                  </a:glow>
                </a:effectLst>
                <a:latin typeface="Arial" charset="0"/>
                <a:ea typeface="ＭＳ Ｐゴシック" charset="0"/>
                <a:cs typeface="ＭＳ Ｐゴシック" charset="0"/>
              </a:rPr>
              <a:t>Four Blood Moons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346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 Blood Moons John Haggai.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650920"/>
          </a:xfrm>
          <a:prstGeom prst="rect">
            <a:avLst/>
          </a:prstGeom>
        </p:spPr>
      </p:pic>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الأقمار الدموية الأربعة</a:t>
            </a:r>
            <a:endParaRPr lang="en-US"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4061780"/>
            <a:ext cx="9144000" cy="619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ar-JO" sz="32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1493-94 (في الواقع 1492-93): مرسوم الطرد</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750025"/>
            <a:ext cx="9144000" cy="619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ar-JO" sz="32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1949-50 (في الواقع 1948-1949): ولادة إسرائيل</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438270"/>
            <a:ext cx="9144000" cy="619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r>
              <a:rPr lang="ar-JO" sz="32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1967-1968: وحدة أورشليم</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6126515"/>
            <a:ext cx="9144000" cy="619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ar-JO" sz="32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2014-15: عيد الفصح – سوكوت - عيد الفصح - سوكوت</a:t>
            </a:r>
            <a:endParaRPr lang="en-US" sz="32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37722" y="3123134"/>
            <a:ext cx="9018271"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ar-JO" sz="36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دموع اليهود يتبعها النصر</a:t>
            </a:r>
            <a:endParaRPr lang="en-US"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731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6" y="4576"/>
            <a:ext cx="9136653" cy="6840849"/>
          </a:xfrm>
          <a:prstGeom prst="rect">
            <a:avLst/>
          </a:prstGeom>
        </p:spPr>
      </p:pic>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54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القمر الدموي</a:t>
            </a:r>
            <a:endParaRPr lang="en-US" sz="54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163460" y="1153680"/>
            <a:ext cx="8804518" cy="50079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0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يتمتع مارك بيلتز بأسلوب جذاب، واستناداً إلى استجابة الحاضرين في مقاطع الفيديو، فإنه يقدم حالة مقنعة للغاية لجمهوره، ومع ذلك ربما يعرف معظم الحاضرين القليل إن وجد، عن الظروف ومظهر خسوف القمر والشمس، لذلك من السهل التأثير عليهما. يقدم بيلتز ملاحظتين رئيسيتين: أولاً: يشير إلى </a:t>
            </a:r>
            <a:r>
              <a:rPr lang="ar-JO" sz="2000" b="1" dirty="0">
                <a:solidFill>
                  <a:srgbClr val="FFFF00"/>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تزامن هذه الخسوفات مع الأعياد اليهودية الكبرى</a:t>
            </a:r>
            <a:r>
              <a:rPr lang="ar-JO" sz="20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 ثانياً: يشير إلى أن </a:t>
            </a:r>
            <a:r>
              <a:rPr lang="ar-JO" sz="2000" b="1" dirty="0">
                <a:solidFill>
                  <a:srgbClr val="FFFF00"/>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هذه الخسوفات الأربعة تكون متتالية </a:t>
            </a:r>
            <a:r>
              <a:rPr lang="ar-JO" sz="20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(رباعية). من المسلم به أن الجمع بين هذه العوامل أمر نادر، رغم أنه ليس فريداً من نوعه، ولكن لا يوجد ما يشير إلى أن هذه الخسوفات ستكون استثنائية بخلاف ذلك. تتحدث المقاطع الكتابية التي تشير إلى إعتام الشمس </a:t>
            </a:r>
            <a:r>
              <a:rPr lang="ar-JO" sz="2000" b="1" dirty="0">
                <a:solidFill>
                  <a:schemeClr val="accent1">
                    <a:lumMod val="40000"/>
                    <a:lumOff val="60000"/>
                  </a:schemeClr>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(متى 24: 29؛ يوئيل 2: 31) </a:t>
            </a:r>
            <a:r>
              <a:rPr lang="ar-JO" sz="20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وتحول القمر إلى دم </a:t>
            </a:r>
            <a:r>
              <a:rPr lang="ar-JO" sz="2000" b="1" dirty="0">
                <a:solidFill>
                  <a:schemeClr val="accent1">
                    <a:lumMod val="40000"/>
                    <a:lumOff val="60000"/>
                  </a:schemeClr>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(يوئيل 2: 31) </a:t>
            </a:r>
            <a:r>
              <a:rPr lang="ar-JO" sz="20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بعبارات مروعة للغاية، مع التركيز على الأشياء المخيفة التي يختبرها البشر. إن توقيت الخسوف الذي لفت بيلتز الإنتباه إليه، على الرغم من أنه مثير للاهتمام، إلا أنه لا يرقى إلى مستوى العلامات التي ستؤدي إلى اهتزاز السماء </a:t>
            </a:r>
            <a:r>
              <a:rPr lang="ar-JO" sz="2000" b="1" dirty="0">
                <a:solidFill>
                  <a:schemeClr val="accent1">
                    <a:lumMod val="40000"/>
                    <a:lumOff val="60000"/>
                  </a:schemeClr>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(متى 24: 29)</a:t>
            </a:r>
            <a:endParaRPr lang="en-US" sz="2000" b="1" kern="1200" dirty="0">
              <a:solidFill>
                <a:schemeClr val="accent1">
                  <a:lumMod val="40000"/>
                  <a:lumOff val="60000"/>
                </a:schemeClr>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5998195"/>
            <a:ext cx="9144000" cy="8472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1600" b="1" dirty="0"/>
              <a:t>هل سيؤدي خسوف القمر إلى وجود أربعة أقمار دموية في 2014 و2015؟</a:t>
            </a:r>
            <a:endParaRPr lang="en-US" sz="1600" b="1" dirty="0"/>
          </a:p>
          <a:p>
            <a:r>
              <a:rPr lang="ar-JO" sz="1600" b="1" dirty="0"/>
              <a:t>بقلم د. داني ر. فولكنر. تموز 12، 2013</a:t>
            </a:r>
            <a:endParaRPr lang="en-US" sz="1600" b="1" dirty="0"/>
          </a:p>
          <a:p>
            <a:r>
              <a:rPr lang="en-US" sz="1600" b="1" dirty="0"/>
              <a:t>http://</a:t>
            </a:r>
            <a:r>
              <a:rPr lang="en-US" sz="1600" b="1" dirty="0" err="1"/>
              <a:t>www.answersingenesis.org</a:t>
            </a:r>
            <a:r>
              <a:rPr lang="en-US" sz="1600" b="1" dirty="0"/>
              <a:t>/articles/2013/07/12/lunar-eclipses-cause-blood-moons</a:t>
            </a:r>
            <a:endParaRPr lang="en-US" sz="1600" b="1" kern="1200" dirty="0">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841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5724525" y="457200"/>
            <a:ext cx="3203575" cy="6400800"/>
          </a:xfrm>
          <a:effectLst>
            <a:outerShdw blurRad="63500" dist="35921" dir="2700000" algn="ctr" rotWithShape="0">
              <a:schemeClr val="tx2">
                <a:alpha val="74998"/>
              </a:schemeClr>
            </a:outerShdw>
          </a:effectLst>
        </p:spPr>
        <p:txBody>
          <a:bodyPr/>
          <a:lstStyle/>
          <a:p>
            <a:pPr>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أحضرت </a:t>
            </a:r>
            <a:r>
              <a:rPr kumimoji="0" lang="ar-JO" sz="3600" b="1" i="0"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إسرائيل</a:t>
            </a: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(المرأة) يسوع    إلى العالم     بصعوبة كبيرة   (12: 1-2)</a:t>
            </a:r>
            <a:endParaRPr lang="en-US" sz="4000" dirty="0">
              <a:latin typeface="Times New Roman" charset="0"/>
              <a:ea typeface="ＭＳ Ｐゴシック" charset="0"/>
              <a:cs typeface="ＭＳ Ｐゴシック" charset="0"/>
            </a:endParaRPr>
          </a:p>
        </p:txBody>
      </p:sp>
      <p:pic>
        <p:nvPicPr>
          <p:cNvPr id="124932" name="Picture 1" descr="17 Woman and the Drag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4832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3598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92032" y="0"/>
            <a:ext cx="6539517" cy="6858000"/>
          </a:xfrm>
          <a:prstGeom prst="rect">
            <a:avLst/>
          </a:prstGeom>
        </p:spPr>
      </p:pic>
      <p:sp>
        <p:nvSpPr>
          <p:cNvPr id="881666" name="Rectangle 2"/>
          <p:cNvSpPr>
            <a:spLocks noGrp="1" noChangeArrowheads="1"/>
          </p:cNvSpPr>
          <p:nvPr>
            <p:ph type="ctrTitle"/>
          </p:nvPr>
        </p:nvSpPr>
        <p:spPr>
          <a:xfrm>
            <a:off x="12497" y="0"/>
            <a:ext cx="2579536" cy="6858000"/>
          </a:xfrm>
          <a:noFill/>
          <a:ln>
            <a:noFill/>
          </a:ln>
          <a:effectLst/>
        </p:spPr>
        <p:txBody>
          <a:bodyPr vert="horz" wrap="square" lIns="91440" tIns="45720" rIns="91440" bIns="45720" numCol="1" anchor="ctr" anchorCtr="0" compatLnSpc="1">
            <a:prstTxWarp prst="textNoShape">
              <a:avLst/>
            </a:prstTxWarp>
          </a:bodyPr>
          <a:lstStyle/>
          <a:p>
            <a:r>
              <a:rPr kumimoji="0" lang="ar-JO" sz="36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2. لم يستطيع </a:t>
            </a:r>
            <a:r>
              <a:rPr kumimoji="0" lang="ar-JO" sz="3600" b="1" i="0" u="none" strike="noStrike" kern="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الشيطان</a:t>
            </a:r>
            <a:r>
              <a:rPr kumimoji="0" lang="ar-JO" sz="36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وأرواحه الشريرة ( التنين ذو النجوم) قتل الطفل يسوع (12: 3-4)</a:t>
            </a:r>
            <a:endPar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0555470"/>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5710869" y="0"/>
            <a:ext cx="3128473" cy="6858000"/>
          </a:xfrm>
          <a:noFill/>
          <a:ln>
            <a:noFill/>
          </a:ln>
          <a:effectLst/>
        </p:spPr>
        <p:txBody>
          <a:bodyPr vert="horz" wrap="square" lIns="91440" tIns="45720" rIns="91440" bIns="45720" numCol="1" anchor="ctr" anchorCtr="0" compatLnSpc="1">
            <a:prstTxWarp prst="textNoShape">
              <a:avLst/>
            </a:prstTxWarp>
          </a:bodyPr>
          <a:lstStyle/>
          <a:p>
            <a:r>
              <a:rPr kumimoji="0" lang="ar-JO" sz="36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3. هزم </a:t>
            </a:r>
            <a:r>
              <a:rPr kumimoji="0" lang="ar-JO" sz="3600" b="1" i="0" u="none" strike="noStrike" kern="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يسوع</a:t>
            </a:r>
            <a:r>
              <a:rPr kumimoji="0" lang="ar-JO" sz="36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 الشيطان في صعوده، وسيحمي الله إسرائيل في الضيقة (12: 5-6)</a:t>
            </a:r>
            <a:endPar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0"/>
            <a:ext cx="5457009" cy="6858000"/>
          </a:xfrm>
          <a:prstGeom prst="rect">
            <a:avLst/>
          </a:prstGeom>
        </p:spPr>
      </p:pic>
    </p:spTree>
    <p:extLst>
      <p:ext uri="{BB962C8B-B14F-4D97-AF65-F5344CB8AC3E}">
        <p14:creationId xmlns:p14="http://schemas.microsoft.com/office/powerpoint/2010/main" val="329701487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0" y="-1338566"/>
            <a:ext cx="9023684" cy="1338565"/>
          </a:xfrm>
          <a:noFill/>
          <a:ln>
            <a:noFill/>
          </a:ln>
          <a:effectLst/>
        </p:spPr>
        <p:txBody>
          <a:bodyPr vert="horz" wrap="square" lIns="91440" tIns="45720" rIns="91440" bIns="45720" numCol="1" anchor="ctr" anchorCtr="0" compatLnSpc="1">
            <a:prstTxWarp prst="textNoShape">
              <a:avLst/>
            </a:prstTxWarp>
          </a:bodyPr>
          <a:lstStyle/>
          <a:p>
            <a:r>
              <a:rPr lang="en-US" b="1" i="0" dirty="0">
                <a:solidFill>
                  <a:srgbClr val="FFFFFF"/>
                </a:solidFill>
                <a:effectLst>
                  <a:glow rad="254000">
                    <a:schemeClr val="bg2">
                      <a:alpha val="75000"/>
                    </a:schemeClr>
                  </a:glow>
                </a:effectLst>
                <a:latin typeface="Arial" charset="0"/>
                <a:ea typeface="ＭＳ Ｐゴシック" charset="0"/>
                <a:cs typeface="ＭＳ Ｐゴシック" charset="0"/>
              </a:rPr>
              <a:t>German Surrender</a:t>
            </a:r>
          </a:p>
        </p:txBody>
      </p:sp>
      <p:pic>
        <p:nvPicPr>
          <p:cNvPr id="3" name="Picture 2"/>
          <p:cNvPicPr>
            <a:picLocks noChangeAspect="1"/>
          </p:cNvPicPr>
          <p:nvPr/>
        </p:nvPicPr>
        <p:blipFill>
          <a:blip r:embed="rId4"/>
          <a:stretch>
            <a:fillRect/>
          </a:stretch>
        </p:blipFill>
        <p:spPr>
          <a:xfrm rot="21086647">
            <a:off x="61547" y="658596"/>
            <a:ext cx="9294639" cy="5895211"/>
          </a:xfrm>
          <a:prstGeom prst="rect">
            <a:avLst/>
          </a:prstGeom>
        </p:spPr>
      </p:pic>
    </p:spTree>
    <p:extLst>
      <p:ext uri="{BB962C8B-B14F-4D97-AF65-F5344CB8AC3E}">
        <p14:creationId xmlns:p14="http://schemas.microsoft.com/office/powerpoint/2010/main" val="14886095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7820" y="12452"/>
            <a:ext cx="8877020" cy="6845548"/>
          </a:xfrm>
          <a:prstGeom prst="rect">
            <a:avLst/>
          </a:prstGeom>
        </p:spPr>
      </p:pic>
      <p:sp>
        <p:nvSpPr>
          <p:cNvPr id="879618" name="Rectangle 2"/>
          <p:cNvSpPr>
            <a:spLocks noGrp="1" noChangeArrowheads="1"/>
          </p:cNvSpPr>
          <p:nvPr>
            <p:ph type="ctrTitle"/>
          </p:nvPr>
        </p:nvSpPr>
        <p:spPr>
          <a:xfrm>
            <a:off x="12452" y="0"/>
            <a:ext cx="2956881" cy="68580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4. سوف يطرد </a:t>
            </a:r>
            <a:r>
              <a:rPr lang="ar-JO" sz="3600" b="1" dirty="0">
                <a:solidFill>
                  <a:srgbClr val="FFFF00"/>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ميخائيل</a:t>
            </a:r>
            <a:r>
              <a:rPr lang="ar-JO" sz="36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 الشيطان من السماء، لكنه لن يدمر إسرائيل في الضيقة     (12: 7-18)</a:t>
            </a:r>
            <a:endParaRPr lang="en-US" sz="36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3557736"/>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879618" name="Rectangle 2"/>
          <p:cNvSpPr>
            <a:spLocks noGrp="1" noChangeArrowheads="1"/>
          </p:cNvSpPr>
          <p:nvPr>
            <p:ph type="ctrTitle"/>
          </p:nvPr>
        </p:nvSpPr>
        <p:spPr>
          <a:xfrm>
            <a:off x="4572000" y="476298"/>
            <a:ext cx="4559549" cy="638170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0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وحدثت حرب في السماء: ميخائيل وملائكته حاربوا التنين، وحارب التنين وملائكته</a:t>
            </a:r>
            <a:br>
              <a:rPr lang="ar-JO" sz="40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br>
            <a:r>
              <a:rPr lang="ar-JO" sz="40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(12: 7)</a:t>
            </a:r>
            <a:endParaRPr lang="en-US" sz="40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18216734"/>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1" descr="18  War in Heaven.jpg"/>
          <p:cNvPicPr>
            <a:picLocks noChangeAspect="1"/>
          </p:cNvPicPr>
          <p:nvPr/>
        </p:nvPicPr>
        <p:blipFill rotWithShape="1">
          <a:blip r:embed="rId3">
            <a:extLst>
              <a:ext uri="{28A0092B-C50C-407E-A947-70E740481C1C}">
                <a14:useLocalDpi xmlns:a14="http://schemas.microsoft.com/office/drawing/2010/main"/>
              </a:ext>
            </a:extLst>
          </a:blip>
          <a:srcRect t="8760"/>
          <a:stretch/>
        </p:blipFill>
        <p:spPr bwMode="auto">
          <a:xfrm>
            <a:off x="25400" y="0"/>
            <a:ext cx="9093200" cy="6922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9618" name="Rectangle 2"/>
          <p:cNvSpPr>
            <a:spLocks noGrp="1" noChangeArrowheads="1"/>
          </p:cNvSpPr>
          <p:nvPr>
            <p:ph type="ctrTitle"/>
          </p:nvPr>
        </p:nvSpPr>
        <p:spPr>
          <a:xfrm>
            <a:off x="4800600" y="4953000"/>
            <a:ext cx="4343400" cy="17526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طرد الشيطان</a:t>
            </a:r>
            <a:b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br>
            <a:r>
              <a:rPr lang="en-US"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a:t>
            </a:r>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12: 7-13</a:t>
            </a:r>
            <a:r>
              <a:rPr lang="en-US"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a:t>
            </a:r>
          </a:p>
        </p:txBody>
      </p:sp>
      <p:sp>
        <p:nvSpPr>
          <p:cNvPr id="4" name="Title 1"/>
          <p:cNvSpPr txBox="1">
            <a:spLocks/>
          </p:cNvSpPr>
          <p:nvPr/>
        </p:nvSpPr>
        <p:spPr bwMode="auto">
          <a:xfrm>
            <a:off x="0" y="28186"/>
            <a:ext cx="9083898" cy="1752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ولم يقووا، فلم يوجد مكانهم بعد ذلك في السماء.</a:t>
            </a:r>
          </a:p>
          <a:p>
            <a:r>
              <a:rPr lang="ar-JO" sz="36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(12: 8)</a:t>
            </a:r>
            <a:endParaRPr lang="en-US" sz="36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5865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1297"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1298" name="Title 1"/>
          <p:cNvSpPr>
            <a:spLocks noGrp="1"/>
          </p:cNvSpPr>
          <p:nvPr>
            <p:ph type="title"/>
          </p:nvPr>
        </p:nvSpPr>
        <p:spPr>
          <a:xfrm>
            <a:off x="595872" y="1765530"/>
            <a:ext cx="8548128" cy="238012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فطرح </a:t>
            </a:r>
            <a:r>
              <a:rPr lang="ar-JO" sz="3600" b="1" kern="1200" dirty="0">
                <a:solidFill>
                  <a:srgbClr val="FFFF00"/>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التنين</a:t>
            </a:r>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 العظيم، </a:t>
            </a:r>
            <a:r>
              <a:rPr lang="ar-JO" sz="3600" b="1" kern="1200" dirty="0">
                <a:solidFill>
                  <a:srgbClr val="FFFF00"/>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الحية</a:t>
            </a:r>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 القديمة المدعو </a:t>
            </a:r>
            <a:r>
              <a:rPr lang="ar-JO" sz="3600" b="1" kern="1200" dirty="0">
                <a:solidFill>
                  <a:srgbClr val="FFFF00"/>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إبليس</a:t>
            </a:r>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 و</a:t>
            </a:r>
            <a:r>
              <a:rPr lang="ar-JO" sz="3600" b="1" kern="1200" dirty="0">
                <a:solidFill>
                  <a:srgbClr val="FFFF00"/>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الشيطان</a:t>
            </a:r>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 الذي </a:t>
            </a:r>
            <a:r>
              <a:rPr lang="ar-JO" sz="3600" b="1" kern="1200" dirty="0">
                <a:solidFill>
                  <a:srgbClr val="FFFF00"/>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يضل</a:t>
            </a:r>
            <a:r>
              <a:rPr lang="ar-JO" sz="3600" b="1" kern="1200"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 العالم كله، طرح إلى الأرض، وطرحت معه ملائكته (12: 9)</a:t>
            </a:r>
            <a:endParaRPr lang="en-US" sz="3600" b="1" dirty="0">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4"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498881407"/>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7999"/>
          </a:xfrm>
          <a:prstGeom prst="rect">
            <a:avLst/>
          </a:prstGeom>
        </p:spPr>
      </p:pic>
      <p:sp>
        <p:nvSpPr>
          <p:cNvPr id="2" name="Title 1"/>
          <p:cNvSpPr>
            <a:spLocks noGrp="1"/>
          </p:cNvSpPr>
          <p:nvPr>
            <p:ph type="ctrTitle"/>
          </p:nvPr>
        </p:nvSpPr>
        <p:spPr>
          <a:xfrm>
            <a:off x="0" y="1"/>
            <a:ext cx="9144000" cy="111429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8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التسبيح السماوي </a:t>
            </a:r>
            <a:r>
              <a:rPr lang="ar-JO" sz="28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(رؤ 12: 10)</a:t>
            </a:r>
            <a:endParaRPr lang="en-US" sz="28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3" name="Subtitle 2"/>
          <p:cNvSpPr>
            <a:spLocks noGrp="1"/>
          </p:cNvSpPr>
          <p:nvPr>
            <p:ph type="subTitle" idx="1"/>
          </p:nvPr>
        </p:nvSpPr>
        <p:spPr>
          <a:xfrm>
            <a:off x="0" y="1174197"/>
            <a:ext cx="4935903" cy="550407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spcBef>
                <a:spcPct val="0"/>
              </a:spcBef>
            </a:pPr>
            <a:r>
              <a:rPr lang="ar-JO" sz="28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وسمعت صوتاً عظيماً قائلاً في السماء: الآن صار خلاص إلهنا وقدرته وملكه وسلطان مسيحه، لأنه قد طرح المشتكي على إخوتنا، الذي كان يشتكي عليهم أمام إلهنا نهاراً وليلاً.</a:t>
            </a:r>
            <a:endParaRPr lang="en-US" sz="28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647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7999"/>
          </a:xfrm>
          <a:prstGeom prst="rect">
            <a:avLst/>
          </a:prstGeom>
        </p:spPr>
      </p:pic>
      <p:sp>
        <p:nvSpPr>
          <p:cNvPr id="2" name="Title 1"/>
          <p:cNvSpPr>
            <a:spLocks noGrp="1"/>
          </p:cNvSpPr>
          <p:nvPr>
            <p:ph type="ctrTitle"/>
          </p:nvPr>
        </p:nvSpPr>
        <p:spPr>
          <a:xfrm>
            <a:off x="0" y="1"/>
            <a:ext cx="9144000" cy="111429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kumimoji="0" lang="ar-JO" sz="48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التسبيح السماوي </a:t>
            </a:r>
            <a:r>
              <a:rPr kumimoji="0" lang="ar-JO" sz="28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(رؤ 12: 11)</a:t>
            </a:r>
            <a:endPar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
        <p:nvSpPr>
          <p:cNvPr id="3" name="Subtitle 2"/>
          <p:cNvSpPr>
            <a:spLocks noGrp="1"/>
          </p:cNvSpPr>
          <p:nvPr>
            <p:ph type="subTitle" idx="1"/>
          </p:nvPr>
        </p:nvSpPr>
        <p:spPr>
          <a:xfrm>
            <a:off x="6277701" y="1188052"/>
            <a:ext cx="2866297" cy="550407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spcBef>
                <a:spcPct val="0"/>
              </a:spcBef>
            </a:pPr>
            <a:r>
              <a:rPr lang="ar-JO" sz="28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11 وهم غلبوه بدم الخروف وبكلمة شهادتهم، ولم يحبوا حياتهم حتى الموت.</a:t>
            </a:r>
            <a:endParaRPr lang="en-US" sz="28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9955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7999"/>
          </a:xfrm>
          <a:prstGeom prst="rect">
            <a:avLst/>
          </a:prstGeom>
        </p:spPr>
      </p:pic>
      <p:sp>
        <p:nvSpPr>
          <p:cNvPr id="2" name="Title 1"/>
          <p:cNvSpPr>
            <a:spLocks noGrp="1"/>
          </p:cNvSpPr>
          <p:nvPr>
            <p:ph type="ctrTitle"/>
          </p:nvPr>
        </p:nvSpPr>
        <p:spPr>
          <a:xfrm>
            <a:off x="0" y="1"/>
            <a:ext cx="9144000" cy="111429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kumimoji="0" lang="ar-JO" sz="48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التسبيح السماوي </a:t>
            </a:r>
            <a:r>
              <a:rPr kumimoji="0" lang="ar-JO" sz="2800" b="1" i="0" u="none" strike="noStrike" kern="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ea typeface="ＭＳ Ｐゴシック" charset="0"/>
                <a:cs typeface="Arial" panose="020B0604020202020204" pitchFamily="34" charset="0"/>
              </a:rPr>
              <a:t>(رؤ 12: 12)</a:t>
            </a:r>
            <a:endPar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
        <p:nvSpPr>
          <p:cNvPr id="3" name="Subtitle 2"/>
          <p:cNvSpPr>
            <a:spLocks noGrp="1"/>
          </p:cNvSpPr>
          <p:nvPr>
            <p:ph type="subTitle" idx="1"/>
          </p:nvPr>
        </p:nvSpPr>
        <p:spPr>
          <a:xfrm>
            <a:off x="0" y="4541047"/>
            <a:ext cx="9144000" cy="231695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spcBef>
                <a:spcPct val="0"/>
              </a:spcBef>
            </a:pPr>
            <a:r>
              <a:rPr lang="ar-JO" sz="28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12 من أجل هذا افرحي أيتها السماوات والساكنون فيها، ويل لساكني الأرض والبحر، لأن إبليس نزل إليكم وبه غضب عظيم! عالما أن له زماناً قليلاً.</a:t>
            </a:r>
            <a:endParaRPr lang="en-US" sz="28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5321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2 woman chased by bea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5" y="0"/>
            <a:ext cx="3154947" cy="6858000"/>
          </a:xfrm>
          <a:effectLst>
            <a:outerShdw blurRad="63500" dist="35921" dir="2700000" algn="ctr" rotWithShape="0">
              <a:schemeClr val="tx2">
                <a:alpha val="74998"/>
              </a:schemeClr>
            </a:outerShdw>
          </a:effectLst>
        </p:spPr>
        <p:txBody>
          <a:bodyPr/>
          <a:lstStyle/>
          <a:p>
            <a:pPr>
              <a:defRPr/>
            </a:pPr>
            <a:r>
              <a:rPr lang="ar-JO"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ولما رأى التنين أنه طرح إلى الأرض، اضطهد المرأة التي ولدت الإبن الذكر</a:t>
            </a:r>
            <a:br>
              <a:rPr lang="en-US"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br>
            <a:r>
              <a:rPr lang="en-US"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12: 13</a:t>
            </a:r>
            <a:r>
              <a:rPr lang="en-US"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a:t>
            </a:r>
            <a:endParaRPr lang="en-US" sz="3600"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20851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29026" name="Picture 2" descr="19 Woman with the Wings of an Eag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0"/>
            <a:ext cx="8470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1666" name="Rectangle 2"/>
          <p:cNvSpPr>
            <a:spLocks noGrp="1" noChangeArrowheads="1"/>
          </p:cNvSpPr>
          <p:nvPr>
            <p:ph type="ctrTitle"/>
          </p:nvPr>
        </p:nvSpPr>
        <p:spPr>
          <a:xfrm>
            <a:off x="6217800" y="0"/>
            <a:ext cx="2602350" cy="68580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حيث تُعال زماناً وزمانين ونصف زمان، من وجه الحية.</a:t>
            </a:r>
            <a:br>
              <a:rPr lang="en-US"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br>
            <a:r>
              <a:rPr lang="en-US"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12: 14</a:t>
            </a:r>
            <a:r>
              <a:rPr lang="en-US"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a:t>
            </a:r>
          </a:p>
        </p:txBody>
      </p:sp>
      <p:sp>
        <p:nvSpPr>
          <p:cNvPr id="5" name="Rectangle 2"/>
          <p:cNvSpPr txBox="1">
            <a:spLocks noChangeArrowheads="1"/>
          </p:cNvSpPr>
          <p:nvPr/>
        </p:nvSpPr>
        <p:spPr bwMode="auto">
          <a:xfrm>
            <a:off x="323850" y="0"/>
            <a:ext cx="2527473"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فأعطيت المرأة جناحي النسر العظيم لكي تطير إلى البرية إلى موضعها</a:t>
            </a:r>
            <a:endParaRPr lang="en-US" sz="32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7438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0" y="49605"/>
            <a:ext cx="8208211" cy="127387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000" b="1" dirty="0">
                <a:solidFill>
                  <a:schemeClr val="bg1"/>
                </a:solidFill>
                <a:effectLst>
                  <a:glow rad="254000">
                    <a:schemeClr val="tx1">
                      <a:alpha val="75000"/>
                    </a:schemeClr>
                  </a:glow>
                </a:effectLst>
                <a:latin typeface="Arial" charset="0"/>
                <a:ea typeface="ＭＳ Ｐゴシック" charset="0"/>
                <a:cs typeface="ＭＳ Ｐゴシック" charset="0"/>
              </a:rPr>
              <a:t>Dragons normally spew fire</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6914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1600"/>
            <a:ext cx="9144000" cy="6650656"/>
          </a:xfrm>
          <a:prstGeom prst="rect">
            <a:avLst/>
          </a:prstGeom>
        </p:spPr>
      </p:pic>
      <p:sp>
        <p:nvSpPr>
          <p:cNvPr id="881666" name="Rectangle 2"/>
          <p:cNvSpPr>
            <a:spLocks noGrp="1" noChangeArrowheads="1"/>
          </p:cNvSpPr>
          <p:nvPr>
            <p:ph type="ctrTitle"/>
          </p:nvPr>
        </p:nvSpPr>
        <p:spPr>
          <a:xfrm>
            <a:off x="120316" y="0"/>
            <a:ext cx="9023684" cy="1338565"/>
          </a:xfrm>
          <a:noFill/>
          <a:ln>
            <a:noFill/>
          </a:ln>
          <a:effectLst/>
        </p:spPr>
        <p:txBody>
          <a:bodyPr vert="horz" wrap="square" lIns="91440" tIns="45720" rIns="91440" bIns="45720" numCol="1" anchor="ctr" anchorCtr="0" compatLnSpc="1">
            <a:prstTxWarp prst="textNoShape">
              <a:avLst/>
            </a:prstTxWarp>
          </a:bodyPr>
          <a:lstStyle/>
          <a:p>
            <a:r>
              <a:rPr lang="ar-JO" sz="60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الإستسلام الياباني</a:t>
            </a:r>
            <a:endParaRPr lang="en-US" sz="60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1128602"/>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descr="Rev 12v15-dragon fire not wa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1693" y="0"/>
            <a:ext cx="7692307" cy="6858000"/>
          </a:xfrm>
          <a:prstGeom prst="rect">
            <a:avLst/>
          </a:prstGeom>
        </p:spPr>
      </p:pic>
      <p:sp>
        <p:nvSpPr>
          <p:cNvPr id="881666" name="Rectangle 2"/>
          <p:cNvSpPr>
            <a:spLocks noGrp="1" noChangeArrowheads="1"/>
          </p:cNvSpPr>
          <p:nvPr>
            <p:ph type="ctrTitle"/>
          </p:nvPr>
        </p:nvSpPr>
        <p:spPr>
          <a:xfrm>
            <a:off x="0" y="49605"/>
            <a:ext cx="8208211" cy="127387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sz="4000" b="1" dirty="0">
                <a:solidFill>
                  <a:schemeClr val="bg1"/>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في العادة ينفث التنين النار</a:t>
            </a:r>
            <a:endParaRPr lang="en-US" sz="4000" b="1" dirty="0">
              <a:solidFill>
                <a:schemeClr val="bg1"/>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9032483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31074" name="Picture 2" descr="19e Dragon Spewing 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0350" y="0"/>
            <a:ext cx="8577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1666" name="Rectangle 2"/>
          <p:cNvSpPr>
            <a:spLocks noGrp="1" noChangeArrowheads="1"/>
          </p:cNvSpPr>
          <p:nvPr>
            <p:ph type="ctrTitle"/>
          </p:nvPr>
        </p:nvSpPr>
        <p:spPr>
          <a:xfrm>
            <a:off x="239990" y="-50384"/>
            <a:ext cx="8597623" cy="1512144"/>
          </a:xfrm>
          <a:effectLst>
            <a:outerShdw blurRad="63500" dist="35921" dir="2700000" algn="ctr" rotWithShape="0">
              <a:schemeClr val="tx2">
                <a:alpha val="74998"/>
              </a:schemeClr>
            </a:outerShdw>
          </a:effectLst>
        </p:spPr>
        <p:txBody>
          <a:bodyPr/>
          <a:lstStyle/>
          <a:p>
            <a:pPr>
              <a:defRPr/>
            </a:pPr>
            <a:r>
              <a:rPr lang="ar-JO" sz="3200" b="1" dirty="0">
                <a:solidFill>
                  <a:schemeClr val="tx1"/>
                </a:solidFill>
                <a:latin typeface="Arial" panose="020B0604020202020204" pitchFamily="34" charset="0"/>
                <a:ea typeface="ＭＳ Ｐゴシック" charset="0"/>
                <a:cs typeface="Arial" panose="020B0604020202020204" pitchFamily="34" charset="0"/>
              </a:rPr>
              <a:t>فألقت الحية من فمها وراء المرأة ماء كنهر لتجعلها تحمل بالنهر (12: 15)</a:t>
            </a:r>
            <a:endParaRPr lang="en-US" sz="360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0273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0" y="49605"/>
            <a:ext cx="8208211" cy="1273870"/>
          </a:xfrm>
          <a:effectLst/>
        </p:spPr>
        <p:txBody>
          <a:bodyPr/>
          <a:lstStyle/>
          <a:p>
            <a:pPr>
              <a:defRPr/>
            </a:pPr>
            <a:r>
              <a:rPr lang="en-US" sz="4000" b="1" dirty="0">
                <a:solidFill>
                  <a:schemeClr val="tx1"/>
                </a:solidFill>
                <a:effectLst>
                  <a:glow rad="152400">
                    <a:schemeClr val="bg1">
                      <a:alpha val="75000"/>
                    </a:schemeClr>
                  </a:glow>
                </a:effectLst>
                <a:latin typeface="Arial" charset="0"/>
                <a:ea typeface="ＭＳ Ｐゴシック" charset="0"/>
                <a:cs typeface="ＭＳ Ｐゴシック" charset="0"/>
              </a:rPr>
              <a:t>Flood</a:t>
            </a:r>
            <a:endParaRPr lang="en-US" dirty="0">
              <a:solidFill>
                <a:schemeClr val="tx1"/>
              </a:solidFill>
              <a:effectLst>
                <a:glow rad="152400">
                  <a:schemeClr val="bg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3" name="Picture 2" descr="REv 12.15 flood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760" y="154715"/>
            <a:ext cx="7873999" cy="6524171"/>
          </a:xfrm>
          <a:prstGeom prst="rect">
            <a:avLst/>
          </a:prstGeom>
        </p:spPr>
      </p:pic>
    </p:spTree>
    <p:extLst>
      <p:ext uri="{BB962C8B-B14F-4D97-AF65-F5344CB8AC3E}">
        <p14:creationId xmlns:p14="http://schemas.microsoft.com/office/powerpoint/2010/main" val="11087734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16-Waterfall Ho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5" y="0"/>
            <a:ext cx="3538797" cy="6858000"/>
          </a:xfrm>
          <a:effectLst>
            <a:outerShdw blurRad="63500" dist="35921" dir="2700000" algn="ctr" rotWithShape="0">
              <a:schemeClr val="tx2">
                <a:alpha val="74998"/>
              </a:schemeClr>
            </a:outerShdw>
          </a:effectLst>
        </p:spPr>
        <p:txBody>
          <a:bodyPr/>
          <a:lstStyle/>
          <a:p>
            <a:pPr>
              <a:defRPr/>
            </a:pPr>
            <a:r>
              <a:rPr lang="ar-SA" sz="40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رؤيا ١٢ : ١٦</a:t>
            </a:r>
            <a:br>
              <a:rPr lang="ar-SA" sz="40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br>
            <a:br>
              <a:rPr lang="en-US" sz="40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br>
            <a:r>
              <a:rPr lang="ar-SA" sz="4000" b="1" dirty="0">
                <a:solidFill>
                  <a:srgbClr val="FFFFFF"/>
                </a:solidFill>
                <a:effectLst>
                  <a:glow rad="254000">
                    <a:schemeClr val="tx1">
                      <a:alpha val="75000"/>
                    </a:schemeClr>
                  </a:glow>
                </a:effectLst>
                <a:latin typeface="Arial" panose="020B0604020202020204" pitchFamily="34" charset="0"/>
                <a:ea typeface="ＭＳ Ｐゴシック" charset="0"/>
                <a:cs typeface="Arial" panose="020B0604020202020204" pitchFamily="34" charset="0"/>
              </a:rPr>
              <a:t>فأعانت الأرض المرأة، وفتحت الأرض فمها وابتلعت النهر الذي ألقاه التنين من فمه.</a:t>
            </a: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1509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520700"/>
            <a:ext cx="9144000" cy="5797443"/>
          </a:xfrm>
          <a:prstGeom prst="rect">
            <a:avLst/>
          </a:prstGeom>
        </p:spPr>
      </p:pic>
      <p:sp>
        <p:nvSpPr>
          <p:cNvPr id="881666" name="Rectangle 2"/>
          <p:cNvSpPr>
            <a:spLocks noGrp="1" noChangeArrowheads="1"/>
          </p:cNvSpPr>
          <p:nvPr>
            <p:ph type="ctrTitle"/>
          </p:nvPr>
        </p:nvSpPr>
        <p:spPr>
          <a:xfrm>
            <a:off x="120316" y="0"/>
            <a:ext cx="3845179" cy="6858000"/>
          </a:xfrm>
          <a:effectLst/>
        </p:spPr>
        <p:txBody>
          <a:bodyPr/>
          <a:lstStyle/>
          <a:p>
            <a:pPr>
              <a:defRPr/>
            </a:pPr>
            <a:r>
              <a:rPr lang="ar-JO" sz="3200" b="1" i="0" dirty="0">
                <a:solidFill>
                  <a:srgbClr val="FFFFFF"/>
                </a:solidFill>
                <a:effectLst>
                  <a:glow rad="254000">
                    <a:schemeClr val="bg2">
                      <a:alpha val="99000"/>
                    </a:schemeClr>
                  </a:glow>
                </a:effectLst>
                <a:latin typeface="Arial" panose="020B0604020202020204" pitchFamily="34" charset="0"/>
                <a:ea typeface="ＭＳ Ｐゴシック" charset="0"/>
                <a:cs typeface="Arial" panose="020B0604020202020204" pitchFamily="34" charset="0"/>
              </a:rPr>
              <a:t>فغضب التنين على المرأة، وذهب ليصنع حرباً مع باقي نسلها الذين يحفظون وصايا الله، وعندهم شهادة يسوع المسيح.</a:t>
            </a:r>
            <a:br>
              <a:rPr lang="en-US" sz="3200" b="1" i="0" dirty="0">
                <a:solidFill>
                  <a:srgbClr val="FFFFFF"/>
                </a:solidFill>
                <a:effectLst>
                  <a:glow rad="254000">
                    <a:schemeClr val="bg2">
                      <a:alpha val="99000"/>
                    </a:schemeClr>
                  </a:glow>
                </a:effectLst>
                <a:latin typeface="Arial" panose="020B0604020202020204" pitchFamily="34" charset="0"/>
                <a:ea typeface="ＭＳ Ｐゴシック" charset="0"/>
                <a:cs typeface="Arial" panose="020B0604020202020204" pitchFamily="34" charset="0"/>
              </a:rPr>
            </a:br>
            <a:r>
              <a:rPr lang="en-US" sz="3200" b="1" i="0" dirty="0">
                <a:solidFill>
                  <a:srgbClr val="FFFFFF"/>
                </a:solidFill>
                <a:effectLst>
                  <a:glow rad="254000">
                    <a:schemeClr val="bg2">
                      <a:alpha val="99000"/>
                    </a:schemeClr>
                  </a:glow>
                </a:effectLst>
                <a:latin typeface="Arial" panose="020B0604020202020204" pitchFamily="34" charset="0"/>
                <a:ea typeface="ＭＳ Ｐゴシック" charset="0"/>
                <a:cs typeface="Arial" panose="020B0604020202020204" pitchFamily="34" charset="0"/>
              </a:rPr>
              <a:t>(</a:t>
            </a:r>
            <a:r>
              <a:rPr lang="ar-JO" sz="3200" b="1" i="0" dirty="0">
                <a:solidFill>
                  <a:srgbClr val="FFFFFF"/>
                </a:solidFill>
                <a:effectLst>
                  <a:glow rad="254000">
                    <a:schemeClr val="bg2">
                      <a:alpha val="99000"/>
                    </a:schemeClr>
                  </a:glow>
                </a:effectLst>
                <a:latin typeface="Arial" panose="020B0604020202020204" pitchFamily="34" charset="0"/>
                <a:ea typeface="ＭＳ Ｐゴシック" charset="0"/>
                <a:cs typeface="Arial" panose="020B0604020202020204" pitchFamily="34" charset="0"/>
              </a:rPr>
              <a:t>12: 17</a:t>
            </a:r>
            <a:r>
              <a:rPr lang="en-US" sz="3200" b="1" i="0" dirty="0">
                <a:solidFill>
                  <a:srgbClr val="FFFFFF"/>
                </a:solidFill>
                <a:effectLst>
                  <a:glow rad="254000">
                    <a:schemeClr val="bg2">
                      <a:alpha val="99000"/>
                    </a:schemeClr>
                  </a:glow>
                </a:effectLst>
                <a:latin typeface="Arial" panose="020B0604020202020204" pitchFamily="34" charset="0"/>
                <a:ea typeface="ＭＳ Ｐゴシック" charset="0"/>
                <a:cs typeface="Arial" panose="020B0604020202020204" pitchFamily="34" charset="0"/>
              </a:rPr>
              <a:t>)</a:t>
            </a:r>
            <a:endParaRPr lang="en-US" sz="3600" i="0" dirty="0">
              <a:solidFill>
                <a:srgbClr val="FFFFFF"/>
              </a:solidFill>
              <a:effectLst>
                <a:glow rad="254000">
                  <a:schemeClr val="bg2">
                    <a:alpha val="99000"/>
                  </a:schemeClr>
                </a:glow>
              </a:effectLst>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2968797"/>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383381" y="0"/>
            <a:ext cx="3486034" cy="6858000"/>
          </a:xfrm>
          <a:no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ويكون في كل الأرض يقول الرب أن ثلثين منها يقطعان ويموتان    والثلث يبقى فيها</a:t>
            </a:r>
            <a:b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br>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(زك 13: 8) </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6836" y="-2"/>
            <a:ext cx="4927164" cy="6858000"/>
          </a:xfrm>
          <a:prstGeom prst="rect">
            <a:avLst/>
          </a:prstGeom>
        </p:spPr>
      </p:pic>
    </p:spTree>
    <p:extLst>
      <p:ext uri="{BB962C8B-B14F-4D97-AF65-F5344CB8AC3E}">
        <p14:creationId xmlns:p14="http://schemas.microsoft.com/office/powerpoint/2010/main" val="1413959566"/>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282121" y="12452"/>
            <a:ext cx="6849428" cy="6858000"/>
          </a:xfrm>
          <a:prstGeom prst="rect">
            <a:avLst/>
          </a:prstGeom>
        </p:spPr>
      </p:pic>
      <p:sp>
        <p:nvSpPr>
          <p:cNvPr id="881666" name="Rectangle 2"/>
          <p:cNvSpPr>
            <a:spLocks noGrp="1" noChangeArrowheads="1"/>
          </p:cNvSpPr>
          <p:nvPr>
            <p:ph type="ctrTitle"/>
          </p:nvPr>
        </p:nvSpPr>
        <p:spPr>
          <a:xfrm>
            <a:off x="0" y="0"/>
            <a:ext cx="2282121" cy="6858000"/>
          </a:xfrm>
          <a:no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ثم وقف التنين على الشاطئ عند البحر</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5" name="Text Box 19"/>
          <p:cNvSpPr txBox="1">
            <a:spLocks noChangeArrowheads="1"/>
          </p:cNvSpPr>
          <p:nvPr/>
        </p:nvSpPr>
        <p:spPr bwMode="auto">
          <a:xfrm>
            <a:off x="8436279" y="12452"/>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05065412"/>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ar-JO" sz="5400" b="1" i="0" dirty="0">
                <a:solidFill>
                  <a:srgbClr val="996633"/>
                </a:solidFill>
                <a:latin typeface="Arial" charset="0"/>
                <a:ea typeface="Geneva" charset="0"/>
              </a:rPr>
              <a:t>الإطار</a:t>
            </a:r>
            <a:br>
              <a:rPr lang="ar-JO" sz="5400" b="1" i="0" dirty="0">
                <a:solidFill>
                  <a:srgbClr val="996633"/>
                </a:solidFill>
                <a:latin typeface="Arial" charset="0"/>
                <a:ea typeface="Geneva" charset="0"/>
              </a:rPr>
            </a:br>
            <a:r>
              <a:rPr lang="ar-JO" sz="5400" b="1" i="0" dirty="0">
                <a:solidFill>
                  <a:srgbClr val="996633"/>
                </a:solidFill>
                <a:latin typeface="Arial" charset="0"/>
                <a:ea typeface="Geneva" charset="0"/>
              </a:rPr>
              <a:t>الجغرافي</a:t>
            </a:r>
            <a:endParaRPr lang="en-US" sz="5400" b="1" i="0" dirty="0">
              <a:solidFill>
                <a:srgbClr val="996633"/>
              </a:solidFill>
              <a:latin typeface="Arial" charset="0"/>
              <a:ea typeface="Geneva" charset="0"/>
            </a:endParaRPr>
          </a:p>
        </p:txBody>
      </p:sp>
      <p:graphicFrame>
        <p:nvGraphicFramePr>
          <p:cNvPr id="168962"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68962"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أدوم</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8965"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463634"/>
                </a:solidFill>
                <a:effectLst/>
                <a:uLnTx/>
                <a:uFillTx/>
                <a:latin typeface="Arial" charset="0"/>
                <a:ea typeface="ＭＳ Ｐゴシック" charset="0"/>
                <a:cs typeface="Arial" charset="0"/>
              </a:rPr>
              <a:t>444</a:t>
            </a:r>
            <a:endParaRPr kumimoji="0" lang="en-US" sz="2400" b="1" i="0" u="none" strike="noStrike" kern="1200" cap="none" spc="0" normalizeH="0" baseline="0" noProof="0" dirty="0">
              <a:ln>
                <a:noFill/>
              </a:ln>
              <a:solidFill>
                <a:srgbClr val="463634"/>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463634"/>
                </a:solidFill>
                <a:effectLst/>
                <a:uLnTx/>
                <a:uFillTx/>
                <a:latin typeface="Arial" charset="0"/>
                <a:ea typeface="ＭＳ Ｐゴシック" charset="0"/>
                <a:cs typeface="Arial" charset="0"/>
              </a:rPr>
              <a:t>598ث</a:t>
            </a:r>
            <a:endParaRPr kumimoji="0" lang="en-US" sz="2400" b="1" i="0" u="none" strike="noStrike" kern="1200" cap="none" spc="0" normalizeH="0" baseline="0" noProof="0" dirty="0">
              <a:ln>
                <a:noFill/>
              </a:ln>
              <a:solidFill>
                <a:srgbClr val="463634"/>
              </a:solidFill>
              <a:effectLst/>
              <a:uLnTx/>
              <a:uFillTx/>
              <a:latin typeface="Arial" charset="0"/>
              <a:ea typeface="ＭＳ Ｐゴシック" charset="0"/>
              <a:cs typeface="Arial" charset="0"/>
            </a:endParaRP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عيسو</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إسرائيل</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يعقوب</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1038206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4648200" y="770964"/>
            <a:ext cx="3236168" cy="3877235"/>
          </a:xfrm>
        </p:spPr>
        <p:txBody>
          <a:bodyPr/>
          <a:lstStyle/>
          <a:p>
            <a:pPr eaLnBrk="1" hangingPunct="1"/>
            <a:r>
              <a:rPr lang="ar-JO" sz="4400" b="1" i="0" dirty="0">
                <a:latin typeface="Arial" panose="020B0604020202020204" pitchFamily="34" charset="0"/>
                <a:ea typeface="Geneva" charset="0"/>
                <a:cs typeface="Arial" panose="020B0604020202020204" pitchFamily="34" charset="0"/>
              </a:rPr>
              <a:t>ناشونال جيوغرافيك تمتلك عدة مقالات عن البتراء </a:t>
            </a:r>
            <a:br>
              <a:rPr lang="ar-JO" sz="4400" b="1" i="0" dirty="0">
                <a:latin typeface="Arial" panose="020B0604020202020204" pitchFamily="34" charset="0"/>
                <a:ea typeface="Geneva" charset="0"/>
                <a:cs typeface="Arial" panose="020B0604020202020204" pitchFamily="34" charset="0"/>
              </a:rPr>
            </a:br>
            <a:r>
              <a:rPr lang="ar-JO" sz="4400" b="1" i="0" dirty="0">
                <a:latin typeface="Arial" panose="020B0604020202020204" pitchFamily="34" charset="0"/>
                <a:ea typeface="Geneva" charset="0"/>
                <a:cs typeface="Arial" panose="020B0604020202020204" pitchFamily="34" charset="0"/>
              </a:rPr>
              <a:t>رجوعاً إلى 1907</a:t>
            </a:r>
            <a:endParaRPr lang="en-US" sz="3600" i="0" dirty="0">
              <a:latin typeface="Arial" panose="020B0604020202020204" pitchFamily="34" charset="0"/>
              <a:ea typeface="Geneva" charset="0"/>
              <a:cs typeface="Arial" panose="020B0604020202020204" pitchFamily="34" charset="0"/>
            </a:endParaRPr>
          </a:p>
        </p:txBody>
      </p:sp>
      <p:sp>
        <p:nvSpPr>
          <p:cNvPr id="17101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ar-JO" sz="3600" b="1" dirty="0">
                <a:latin typeface="Arial" panose="020B0604020202020204" pitchFamily="34" charset="0"/>
                <a:ea typeface="Geneva" charset="0"/>
                <a:cs typeface="Arial" panose="020B0604020202020204" pitchFamily="34" charset="0"/>
              </a:rPr>
              <a:t>كانون أول 1998</a:t>
            </a:r>
            <a:endParaRPr lang="en-US" sz="3600" b="1" dirty="0">
              <a:latin typeface="Arial" panose="020B0604020202020204" pitchFamily="34" charset="0"/>
              <a:ea typeface="Geneva" charset="0"/>
              <a:cs typeface="Arial" panose="020B0604020202020204" pitchFamily="34" charset="0"/>
            </a:endParaRPr>
          </a:p>
        </p:txBody>
      </p:sp>
      <p:pic>
        <p:nvPicPr>
          <p:cNvPr id="17101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2649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ctrTitle"/>
          </p:nvPr>
        </p:nvSpPr>
        <p:spPr/>
        <p:txBody>
          <a:bodyPr/>
          <a:lstStyle/>
          <a:p>
            <a:pPr eaLnBrk="1" hangingPunct="1"/>
            <a:r>
              <a:rPr lang="en-US">
                <a:latin typeface="Arial" charset="0"/>
                <a:ea typeface="Geneva" charset="0"/>
                <a:cs typeface="Geneva" charset="0"/>
              </a:rPr>
              <a:t>Petra Article Front Page</a:t>
            </a:r>
          </a:p>
        </p:txBody>
      </p:sp>
      <p:sp>
        <p:nvSpPr>
          <p:cNvPr id="173058" name="Rectangle 3"/>
          <p:cNvSpPr>
            <a:spLocks noGrp="1" noChangeArrowheads="1"/>
          </p:cNvSpPr>
          <p:nvPr>
            <p:ph type="subTitle" idx="1"/>
          </p:nvPr>
        </p:nvSpPr>
        <p:spPr/>
        <p:txBody>
          <a:bodyPr/>
          <a:lstStyle/>
          <a:p>
            <a:pPr eaLnBrk="1" hangingPunct="1">
              <a:buFont typeface="Wingdings" charset="0"/>
              <a:buNone/>
            </a:pPr>
            <a:endParaRPr lang="en-US">
              <a:latin typeface="Arial" charset="0"/>
              <a:ea typeface="Geneva" charset="0"/>
              <a:cs typeface="Geneva" charset="0"/>
            </a:endParaRPr>
          </a:p>
        </p:txBody>
      </p:sp>
      <p:pic>
        <p:nvPicPr>
          <p:cNvPr id="173059" name="Picture 4"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288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65806" y="0"/>
            <a:ext cx="9023684" cy="1338565"/>
          </a:xfrm>
          <a:noFill/>
          <a:ln>
            <a:noFill/>
          </a:ln>
          <a:effectLst/>
        </p:spPr>
        <p:txBody>
          <a:bodyPr vert="horz" wrap="square" lIns="91440" tIns="45720" rIns="91440" bIns="45720" numCol="1" anchor="ctr" anchorCtr="0" compatLnSpc="1">
            <a:prstTxWarp prst="textNoShape">
              <a:avLst/>
            </a:prstTxWarp>
          </a:bodyPr>
          <a:lstStyle/>
          <a:p>
            <a:r>
              <a:rPr lang="ar-JO"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حربنا الملحمية ...</a:t>
            </a:r>
            <a:endParaRPr lang="en-US"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 y="1320607"/>
            <a:ext cx="9155299" cy="4308376"/>
          </a:xfrm>
          <a:prstGeom prst="rect">
            <a:avLst/>
          </a:prstGeom>
        </p:spPr>
      </p:pic>
      <p:sp>
        <p:nvSpPr>
          <p:cNvPr id="5" name="Rectangle 2"/>
          <p:cNvSpPr txBox="1">
            <a:spLocks noChangeArrowheads="1"/>
          </p:cNvSpPr>
          <p:nvPr/>
        </p:nvSpPr>
        <p:spPr bwMode="auto">
          <a:xfrm>
            <a:off x="65806" y="5628983"/>
            <a:ext cx="9023684" cy="12290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عالمية</a:t>
            </a:r>
            <a:r>
              <a:rPr lang="en-US"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 </a:t>
            </a:r>
            <a:r>
              <a:rPr lang="ar-JO"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6000 سنة</a:t>
            </a:r>
            <a:r>
              <a:rPr lang="en-US"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 </a:t>
            </a:r>
            <a:r>
              <a:rPr lang="ar-JO"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النفوس</a:t>
            </a:r>
            <a:endParaRPr lang="en-US" sz="44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13938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6"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ar-JO" b="1" i="0" dirty="0">
                <a:latin typeface="Arial" panose="020B0604020202020204" pitchFamily="34" charset="0"/>
                <a:ea typeface="Geneva" charset="0"/>
                <a:cs typeface="Arial" panose="020B0604020202020204" pitchFamily="34" charset="0"/>
              </a:rPr>
              <a:t>تخيل أنك تعيش في هذه الأرض</a:t>
            </a:r>
            <a:endParaRPr lang="en-US"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3031880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ar-JO" sz="4800" b="1" i="0" dirty="0">
                <a:solidFill>
                  <a:srgbClr val="FFFFFF"/>
                </a:solidFill>
                <a:latin typeface="Arial" charset="0"/>
                <a:ea typeface="Geneva" charset="0"/>
              </a:rPr>
              <a:t>السيق</a:t>
            </a:r>
            <a:br>
              <a:rPr lang="en-US" sz="4800" b="1" i="0" dirty="0">
                <a:solidFill>
                  <a:srgbClr val="FFFFFF"/>
                </a:solidFill>
                <a:latin typeface="Arial" charset="0"/>
                <a:ea typeface="Geneva" charset="0"/>
              </a:rPr>
            </a:br>
            <a:r>
              <a:rPr lang="en-US" sz="3200" b="1" i="0" dirty="0">
                <a:solidFill>
                  <a:srgbClr val="FFFFFF"/>
                </a:solidFill>
                <a:latin typeface="Arial" charset="0"/>
                <a:ea typeface="Geneva" charset="0"/>
              </a:rPr>
              <a:t>(</a:t>
            </a:r>
            <a:r>
              <a:rPr lang="ar-JO" sz="3200" b="1" i="0" dirty="0">
                <a:solidFill>
                  <a:srgbClr val="FFFFFF"/>
                </a:solidFill>
                <a:latin typeface="Arial" charset="0"/>
                <a:ea typeface="Geneva" charset="0"/>
              </a:rPr>
              <a:t>تلفظ السيق</a:t>
            </a:r>
            <a:r>
              <a:rPr lang="en-US" sz="3200" b="1" i="0" dirty="0">
                <a:solidFill>
                  <a:srgbClr val="FFFFFF"/>
                </a:solidFill>
                <a:latin typeface="Arial" charset="0"/>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المدخل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الوحيد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للبتراء</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قناة مائية</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7157" name="Text Box 9"/>
          <p:cNvSpPr txBox="1">
            <a:spLocks noChangeArrowheads="1"/>
          </p:cNvSpPr>
          <p:nvPr/>
        </p:nvSpPr>
        <p:spPr bwMode="auto">
          <a:xfrm>
            <a:off x="8305800" y="7620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598ت</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21367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ar-JO" b="1" dirty="0">
                <a:solidFill>
                  <a:schemeClr val="tx1">
                    <a:lumMod val="95000"/>
                    <a:lumOff val="5000"/>
                  </a:schemeClr>
                </a:solidFill>
                <a:latin typeface="Arial" panose="020B0604020202020204" pitchFamily="34" charset="0"/>
                <a:ea typeface="Geneva" charset="0"/>
                <a:cs typeface="Arial" panose="020B0604020202020204" pitchFamily="34" charset="0"/>
              </a:rPr>
              <a:t>تم دفن قنوات المياه لقرون</a:t>
            </a:r>
            <a:endParaRPr lang="en-US" dirty="0">
              <a:solidFill>
                <a:schemeClr val="tx1">
                  <a:lumMod val="95000"/>
                  <a:lumOff val="5000"/>
                </a:schemeClr>
              </a:solidFill>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535401360"/>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5"/>
          <p:cNvSpPr>
            <a:spLocks noGrp="1" noChangeArrowheads="1"/>
          </p:cNvSpPr>
          <p:nvPr>
            <p:ph type="title"/>
          </p:nvPr>
        </p:nvSpPr>
        <p:spPr>
          <a:xfrm>
            <a:off x="4038600" y="5791200"/>
            <a:ext cx="3810000" cy="1143000"/>
          </a:xfrm>
        </p:spPr>
        <p:txBody>
          <a:bodyPr/>
          <a:lstStyle/>
          <a:p>
            <a:pPr eaLnBrk="1" hangingPunct="1"/>
            <a:r>
              <a:rPr lang="ar-JO" sz="5400" i="0" dirty="0">
                <a:solidFill>
                  <a:schemeClr val="tx1"/>
                </a:solidFill>
                <a:latin typeface="Arial" panose="020B0604020202020204" pitchFamily="34" charset="0"/>
                <a:ea typeface="Geneva" charset="0"/>
                <a:cs typeface="Arial" panose="020B0604020202020204" pitchFamily="34" charset="0"/>
              </a:rPr>
              <a:t>مخرج السيق</a:t>
            </a:r>
            <a:endParaRPr lang="en-US" sz="5400" i="0" dirty="0">
              <a:solidFill>
                <a:schemeClr val="tx1"/>
              </a:solidFill>
              <a:latin typeface="Arial" panose="020B0604020202020204" pitchFamily="34" charset="0"/>
              <a:ea typeface="Geneva" charset="0"/>
              <a:cs typeface="Arial" panose="020B0604020202020204" pitchFamily="34" charset="0"/>
            </a:endParaRPr>
          </a:p>
        </p:txBody>
      </p:sp>
      <p:pic>
        <p:nvPicPr>
          <p:cNvPr id="181250"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81251" name="Text Box 7"/>
          <p:cNvSpPr txBox="1">
            <a:spLocks noChangeArrowheads="1"/>
          </p:cNvSpPr>
          <p:nvPr/>
        </p:nvSpPr>
        <p:spPr bwMode="auto">
          <a:xfrm>
            <a:off x="8305800" y="7620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795241"/>
                </a:solidFill>
                <a:effectLst/>
                <a:uLnTx/>
                <a:uFillTx/>
                <a:latin typeface="Arial" panose="020B0604020202020204" pitchFamily="34" charset="0"/>
                <a:ea typeface="ＭＳ Ｐゴシック" charset="0"/>
                <a:cs typeface="Arial" panose="020B0604020202020204" pitchFamily="34" charset="0"/>
              </a:rPr>
              <a:t>598ب</a:t>
            </a:r>
            <a:endParaRPr kumimoji="0" lang="en-US" sz="2400" b="1" i="0" u="none" strike="noStrike" kern="1200" cap="none" spc="0" normalizeH="0" baseline="0" noProof="0" dirty="0">
              <a:ln>
                <a:noFill/>
              </a:ln>
              <a:solidFill>
                <a:srgbClr val="79524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0764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a:latin typeface="Arial" charset="0"/>
                <a:ea typeface="Geneva" charset="0"/>
                <a:cs typeface="Geneva" charset="0"/>
              </a:rPr>
              <a:t>Dark Siq Exit</a:t>
            </a:r>
          </a:p>
        </p:txBody>
      </p:sp>
      <p:sp>
        <p:nvSpPr>
          <p:cNvPr id="183298" name="Rectangle 3"/>
          <p:cNvSpPr>
            <a:spLocks noGrp="1" noChangeArrowheads="1"/>
          </p:cNvSpPr>
          <p:nvPr>
            <p:ph type="body" idx="1"/>
          </p:nvPr>
        </p:nvSpPr>
        <p:spPr/>
        <p:txBody>
          <a:bodyPr/>
          <a:lstStyle/>
          <a:p>
            <a:pPr eaLnBrk="1" hangingPunct="1"/>
            <a:endParaRPr lang="en-US">
              <a:latin typeface="Arial" charset="0"/>
              <a:ea typeface="Geneva" charset="0"/>
              <a:cs typeface="Geneva" charset="0"/>
            </a:endParaRPr>
          </a:p>
        </p:txBody>
      </p:sp>
      <p:pic>
        <p:nvPicPr>
          <p:cNvPr id="183299" name="Picture 4" descr="SiqEx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35685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ar-JO" sz="6600" b="1" i="0" dirty="0">
                <a:solidFill>
                  <a:srgbClr val="FFFFFF"/>
                </a:solidFill>
                <a:latin typeface="Arial" panose="020B0604020202020204" pitchFamily="34" charset="0"/>
                <a:ea typeface="Geneva" charset="0"/>
                <a:cs typeface="Arial" panose="020B0604020202020204" pitchFamily="34" charset="0"/>
              </a:rPr>
              <a:t>الخزنة</a:t>
            </a:r>
            <a:endParaRPr lang="en-US" sz="6600" b="1" i="0" dirty="0">
              <a:solidFill>
                <a:srgbClr val="FFFFFF"/>
              </a:solidFill>
              <a:latin typeface="Arial" panose="020B0604020202020204" pitchFamily="34" charset="0"/>
              <a:ea typeface="Geneva" charset="0"/>
              <a:cs typeface="Arial" panose="020B0604020202020204" pitchFamily="34" charset="0"/>
            </a:endParaRPr>
          </a:p>
        </p:txBody>
      </p:sp>
      <p:sp>
        <p:nvSpPr>
          <p:cNvPr id="185347"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598ب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5777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ar-JO" sz="5400" b="1" i="0" dirty="0">
                <a:latin typeface="Arial" panose="020B0604020202020204" pitchFamily="34" charset="0"/>
                <a:ea typeface="Geneva" charset="0"/>
                <a:cs typeface="Arial" panose="020B0604020202020204" pitchFamily="34" charset="0"/>
              </a:rPr>
              <a:t>الخزنة من أعلى</a:t>
            </a:r>
            <a:endParaRPr lang="en-US" sz="5400"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85863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091"/>
            <a:ext cx="9144000" cy="5715000"/>
          </a:xfrm>
          <a:prstGeom prst="rect">
            <a:avLst/>
          </a:prstGeom>
        </p:spPr>
      </p:pic>
      <p:sp>
        <p:nvSpPr>
          <p:cNvPr id="881666" name="Rectangle 2"/>
          <p:cNvSpPr>
            <a:spLocks noGrp="1" noChangeArrowheads="1"/>
          </p:cNvSpPr>
          <p:nvPr>
            <p:ph type="ctrTitle"/>
          </p:nvPr>
        </p:nvSpPr>
        <p:spPr>
          <a:xfrm>
            <a:off x="308948" y="326061"/>
            <a:ext cx="8619153" cy="1698840"/>
          </a:xfrm>
          <a:noFill/>
          <a:ln>
            <a:noFill/>
          </a:ln>
          <a:effectLst>
            <a:outerShdw blurRad="63500" dist="35921" dir="2700000" algn="ctr" rotWithShape="0">
              <a:schemeClr val="tx2">
                <a:alpha val="74998"/>
              </a:schemeClr>
            </a:outerShdw>
          </a:effectLst>
        </p:spPr>
        <p:txBody>
          <a:bodyPr anchor="ctr"/>
          <a:lstStyle/>
          <a:p>
            <a:r>
              <a:rPr kumimoji="0" lang="ar-JO" sz="54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كيف نستطيع أن نعيش في</a:t>
            </a:r>
            <a:br>
              <a:rPr kumimoji="0" lang="ar-JO" sz="54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8800" b="1" i="0"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رجاء؟</a:t>
            </a:r>
            <a:endParaRPr lang="en-US" sz="5400"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778377"/>
            <a:ext cx="9144000" cy="9889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JO" sz="5400" b="1"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رؤ 12</a:t>
            </a:r>
            <a:r>
              <a:rPr lang="en-US" sz="5400" b="1" dirty="0">
                <a:solidFill>
                  <a:srgbClr val="FFFFFF"/>
                </a:solidFill>
                <a:effectLst>
                  <a:glow rad="152400">
                    <a:srgbClr val="000000">
                      <a:alpha val="75000"/>
                    </a:srgbClr>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863936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ar-JO"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تلخيص رؤيا 12</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p:cNvSpPr/>
          <p:nvPr/>
        </p:nvSpPr>
        <p:spPr>
          <a:xfrm>
            <a:off x="258922" y="3066434"/>
            <a:ext cx="8692427" cy="3791566"/>
          </a:xfrm>
          <a:prstGeom prst="rect">
            <a:avLst/>
          </a:prstGeom>
          <a:noFill/>
          <a:ln w="28575" cmpd="sng">
            <a:noFill/>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ar-JO" sz="4800" b="1" dirty="0">
                <a:solidFill>
                  <a:srgbClr val="FFFFFF"/>
                </a:solidFill>
                <a:effectLst>
                  <a:glow rad="292100">
                    <a:srgbClr val="000000"/>
                  </a:glow>
                </a:effectLst>
                <a:latin typeface="Arial" panose="020B0604020202020204" pitchFamily="34" charset="0"/>
                <a:cs typeface="Arial" panose="020B0604020202020204" pitchFamily="34" charset="0"/>
              </a:rPr>
              <a:t>في ذروة حرب الشيطان ضد</a:t>
            </a:r>
          </a:p>
          <a:p>
            <a:pPr algn="ctr" defTabSz="914400" eaLnBrk="0" fontAlgn="base" hangingPunct="0">
              <a:spcBef>
                <a:spcPct val="0"/>
              </a:spcBef>
              <a:spcAft>
                <a:spcPct val="0"/>
              </a:spcAft>
            </a:pPr>
            <a:r>
              <a:rPr lang="ar-JO" sz="4800" b="1" dirty="0">
                <a:solidFill>
                  <a:srgbClr val="FFFFFF"/>
                </a:solidFill>
                <a:effectLst>
                  <a:glow rad="292100">
                    <a:srgbClr val="000000"/>
                  </a:glow>
                </a:effectLst>
                <a:latin typeface="Arial" panose="020B0604020202020204" pitchFamily="34" charset="0"/>
                <a:cs typeface="Arial" panose="020B0604020202020204" pitchFamily="34" charset="0"/>
              </a:rPr>
              <a:t>إسرائيل، المسيح ونحن ...</a:t>
            </a:r>
            <a:endParaRPr lang="en-US" sz="4800" b="1" dirty="0">
              <a:solidFill>
                <a:srgbClr val="FFFFFF"/>
              </a:solidFill>
              <a:effectLst>
                <a:glow rad="292100">
                  <a:srgbClr val="000000"/>
                </a:glow>
              </a:effectLst>
              <a:latin typeface="Arial" panose="020B0604020202020204" pitchFamily="34" charset="0"/>
              <a:cs typeface="Arial" panose="020B0604020202020204" pitchFamily="34" charset="0"/>
            </a:endParaRPr>
          </a:p>
          <a:p>
            <a:pPr algn="ctr" defTabSz="914400" eaLnBrk="0" fontAlgn="base" hangingPunct="0">
              <a:spcBef>
                <a:spcPct val="0"/>
              </a:spcBef>
              <a:spcAft>
                <a:spcPct val="0"/>
              </a:spcAft>
            </a:pPr>
            <a:r>
              <a:rPr lang="ar-JO" sz="8800" b="1" dirty="0">
                <a:solidFill>
                  <a:srgbClr val="FFFFFF"/>
                </a:solidFill>
                <a:effectLst>
                  <a:glow rad="292100">
                    <a:srgbClr val="000000"/>
                  </a:glow>
                </a:effectLst>
                <a:latin typeface="Arial" panose="020B0604020202020204" pitchFamily="34" charset="0"/>
                <a:ea typeface="ヒラギノ角ゴ Pro W3"/>
                <a:cs typeface="Arial" panose="020B0604020202020204" pitchFamily="34" charset="0"/>
              </a:rPr>
              <a:t>يسوع </a:t>
            </a:r>
            <a:r>
              <a:rPr lang="ar-JO" sz="8800" b="1" dirty="0">
                <a:solidFill>
                  <a:srgbClr val="FFFF00"/>
                </a:solidFill>
                <a:effectLst>
                  <a:glow rad="292100">
                    <a:srgbClr val="000000"/>
                  </a:glow>
                </a:effectLst>
                <a:latin typeface="Arial" panose="020B0604020202020204" pitchFamily="34" charset="0"/>
                <a:ea typeface="ヒラギノ角ゴ Pro W3"/>
                <a:cs typeface="Arial" panose="020B0604020202020204" pitchFamily="34" charset="0"/>
              </a:rPr>
              <a:t>ينتصر</a:t>
            </a:r>
            <a:endParaRPr lang="en-US" sz="8800" b="1" dirty="0">
              <a:solidFill>
                <a:srgbClr val="FFFF00"/>
              </a:solidFill>
              <a:effectLst>
                <a:glow rad="292100">
                  <a:srgbClr val="000000"/>
                </a:glow>
              </a:effectLst>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2034787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34227" cy="6860819"/>
          </a:xfrm>
          <a:prstGeom prst="rect">
            <a:avLst/>
          </a:prstGeom>
        </p:spPr>
      </p:pic>
      <p:sp>
        <p:nvSpPr>
          <p:cNvPr id="40963" name="Title 1"/>
          <p:cNvSpPr>
            <a:spLocks noGrp="1"/>
          </p:cNvSpPr>
          <p:nvPr>
            <p:ph type="title"/>
          </p:nvPr>
        </p:nvSpPr>
        <p:spPr>
          <a:xfrm>
            <a:off x="3089564" y="5234132"/>
            <a:ext cx="6044662" cy="1328930"/>
          </a:xfrm>
          <a:noFill/>
          <a:ln>
            <a:noFill/>
          </a:ln>
        </p:spPr>
        <p:txBody>
          <a:bodyPr vert="horz" wrap="square" lIns="91440" tIns="45720" rIns="91440" bIns="45720" numCol="1" anchor="ctr" anchorCtr="0" compatLnSpc="1">
            <a:prstTxWarp prst="textNoShape">
              <a:avLst/>
            </a:prstTxWarp>
          </a:bodyPr>
          <a:lstStyle/>
          <a:p>
            <a:r>
              <a:rPr lang="ar-JO" sz="7200" b="1" kern="1200" dirty="0">
                <a:solidFill>
                  <a:srgbClr val="FFFFFF"/>
                </a:solidFill>
                <a:effectLst/>
                <a:latin typeface="Arial" panose="020B0604020202020204" pitchFamily="34" charset="0"/>
                <a:ea typeface="ヒラギノ角ゴ Pro W3" charset="0"/>
                <a:cs typeface="Arial" panose="020B0604020202020204" pitchFamily="34" charset="0"/>
              </a:rPr>
              <a:t>هه، أيها الشيطان؟</a:t>
            </a:r>
            <a:endParaRPr lang="en-US" sz="7200" b="1" kern="1200" dirty="0">
              <a:solidFill>
                <a:srgbClr val="FFFFFF"/>
              </a:solidFill>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748945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
            <a:ext cx="9131549" cy="6889803"/>
          </a:xfrm>
          <a:prstGeom prst="rect">
            <a:avLst/>
          </a:prstGeom>
        </p:spPr>
      </p:pic>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ar-JO"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هل تشعر    أنك تخسر الكثير من المعارك الآن؟</a:t>
            </a:r>
            <a:endParaRPr lang="en-US"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791421" y="0"/>
            <a:ext cx="6185232" cy="26084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قيم علامية</a:t>
            </a:r>
            <a:endParaRPr lang="en-US"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a:p>
            <a:r>
              <a:rPr lang="ar-JO"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قوانين مدنية</a:t>
            </a:r>
            <a:endParaRPr lang="en-US"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a:p>
            <a:r>
              <a:rPr lang="ar-JO"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العشرينات</a:t>
            </a:r>
            <a:endParaRPr lang="en-US"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0488724"/>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Title 1"/>
          <p:cNvSpPr>
            <a:spLocks noGrp="1"/>
          </p:cNvSpPr>
          <p:nvPr>
            <p:ph type="title"/>
          </p:nvPr>
        </p:nvSpPr>
        <p:spPr>
          <a:xfrm>
            <a:off x="165462" y="315424"/>
            <a:ext cx="5296718" cy="3398897"/>
          </a:xfrm>
          <a:noFill/>
          <a:ln>
            <a:noFill/>
          </a:ln>
        </p:spPr>
        <p:txBody>
          <a:bodyPr vert="horz" wrap="square" lIns="91440" tIns="45720" rIns="91440" bIns="45720" numCol="1" anchor="ctr" anchorCtr="0" compatLnSpc="1">
            <a:prstTxWarp prst="textNoShape">
              <a:avLst/>
            </a:prstTxWarp>
          </a:bodyPr>
          <a:lstStyle/>
          <a:p>
            <a:r>
              <a:rPr lang="ar-JO" sz="7200" b="1" kern="1200" dirty="0">
                <a:solidFill>
                  <a:srgbClr val="FFFFFF"/>
                </a:solidFill>
                <a:effectLst/>
                <a:latin typeface="Arial" panose="020B0604020202020204" pitchFamily="34" charset="0"/>
                <a:ea typeface="ヒラギノ角ゴ Pro W3" charset="0"/>
                <a:cs typeface="Arial" panose="020B0604020202020204" pitchFamily="34" charset="0"/>
              </a:rPr>
              <a:t>المشتكي العظيم</a:t>
            </a:r>
            <a:endParaRPr lang="en-US" sz="7200" b="1" kern="1200" dirty="0">
              <a:solidFill>
                <a:srgbClr val="FFFFFF"/>
              </a:solidFill>
              <a:effectLst/>
              <a:latin typeface="Arial" panose="020B0604020202020204" pitchFamily="34" charset="0"/>
              <a:ea typeface="ヒラギノ角ゴ Pro W3" charset="0"/>
              <a:cs typeface="Arial" panose="020B0604020202020204" pitchFamily="34" charset="0"/>
            </a:endParaRP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367</a:t>
            </a:r>
            <a:endParaRPr lang="en-US" b="1"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899283" y="-650556"/>
            <a:ext cx="3191560" cy="4763522"/>
          </a:xfrm>
          <a:prstGeom prst="rect">
            <a:avLst/>
          </a:prstGeom>
        </p:spPr>
      </p:pic>
      <p:sp>
        <p:nvSpPr>
          <p:cNvPr id="5" name="Title 1"/>
          <p:cNvSpPr txBox="1">
            <a:spLocks/>
          </p:cNvSpPr>
          <p:nvPr/>
        </p:nvSpPr>
        <p:spPr bwMode="auto">
          <a:xfrm>
            <a:off x="15875" y="5783285"/>
            <a:ext cx="9074968" cy="109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ar-JO" sz="4800" b="1" dirty="0">
                <a:solidFill>
                  <a:srgbClr val="FFFFFF"/>
                </a:solidFill>
                <a:latin typeface="Arial" panose="020B0604020202020204" pitchFamily="34" charset="0"/>
                <a:ea typeface="ヒラギノ角ゴ Pro W3" charset="0"/>
                <a:cs typeface="Arial" panose="020B0604020202020204" pitchFamily="34" charset="0"/>
              </a:rPr>
              <a:t>رؤيا 12</a:t>
            </a:r>
            <a:endParaRPr lang="en-US" sz="4800" b="1" dirty="0">
              <a:solidFill>
                <a:srgbClr val="FFFFFF"/>
              </a:solidFill>
              <a:latin typeface="Arial" panose="020B0604020202020204" pitchFamily="34" charset="0"/>
              <a:ea typeface="ヒラギノ角ゴ Pro W3"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5875" y="3341013"/>
            <a:ext cx="9074968" cy="2442272"/>
          </a:xfrm>
          <a:prstGeom prst="rect">
            <a:avLst/>
          </a:prstGeom>
        </p:spPr>
      </p:pic>
    </p:spTree>
    <p:extLst>
      <p:ext uri="{BB962C8B-B14F-4D97-AF65-F5344CB8AC3E}">
        <p14:creationId xmlns:p14="http://schemas.microsoft.com/office/powerpoint/2010/main" val="4014890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53480" y="0"/>
            <a:ext cx="4725294" cy="3359020"/>
          </a:xfrm>
          <a:noFill/>
          <a:ln>
            <a:noFill/>
          </a:ln>
          <a:effectLst/>
        </p:spPr>
        <p:txBody>
          <a:bodyPr vert="horz" wrap="square" lIns="91440" tIns="45720" rIns="91440" bIns="45720" numCol="1" anchor="ctr" anchorCtr="0" compatLnSpc="1">
            <a:prstTxWarp prst="textNoShape">
              <a:avLst/>
            </a:prstTxWarp>
          </a:bodyPr>
          <a:lstStyle/>
          <a:p>
            <a:r>
              <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rPr>
              <a:t>The Revelation of Jesus Christ</a:t>
            </a:r>
          </a:p>
        </p:txBody>
      </p:sp>
      <p:pic>
        <p:nvPicPr>
          <p:cNvPr id="2" name="Picture 1"/>
          <p:cNvPicPr>
            <a:picLocks noChangeAspect="1"/>
          </p:cNvPicPr>
          <p:nvPr/>
        </p:nvPicPr>
        <p:blipFill>
          <a:blip r:embed="rId4"/>
          <a:stretch>
            <a:fillRect/>
          </a:stretch>
        </p:blipFill>
        <p:spPr>
          <a:xfrm>
            <a:off x="0" y="635000"/>
            <a:ext cx="9144000" cy="5572125"/>
          </a:xfrm>
          <a:prstGeom prst="rect">
            <a:avLst/>
          </a:prstGeom>
        </p:spPr>
      </p:pic>
    </p:spTree>
    <p:extLst>
      <p:ext uri="{BB962C8B-B14F-4D97-AF65-F5344CB8AC3E}">
        <p14:creationId xmlns:p14="http://schemas.microsoft.com/office/powerpoint/2010/main" val="1402137641"/>
      </p:ext>
    </p:extLst>
  </p:cSld>
  <p:clrMapOvr>
    <a:overrideClrMapping bg1="lt1" tx1="dk1" bg2="lt2" tx2="dk2" accent1="accent1" accent2="accent2" accent3="accent3" accent4="accent4" accent5="accent5" accent6="accent6" hlink="hlink" folHlink="folHlink"/>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6947" y="0"/>
            <a:ext cx="4578606" cy="3402790"/>
          </a:xfrm>
          <a:prstGeom prst="rect">
            <a:avLst/>
          </a:prstGeom>
        </p:spPr>
      </p:pic>
      <p:pic>
        <p:nvPicPr>
          <p:cNvPr id="7" name="Picture 6" descr="Rev 12 Woman on Mo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38" y="0"/>
            <a:ext cx="4547762" cy="3827994"/>
          </a:xfrm>
          <a:prstGeom prst="rect">
            <a:avLst/>
          </a:prstGeom>
        </p:spPr>
      </p:pic>
      <p:pic>
        <p:nvPicPr>
          <p:cNvPr id="6" name="Picture 5"/>
          <p:cNvPicPr>
            <a:picLocks noChangeAspect="1"/>
          </p:cNvPicPr>
          <p:nvPr/>
        </p:nvPicPr>
        <p:blipFill>
          <a:blip r:embed="rId4"/>
          <a:stretch>
            <a:fillRect/>
          </a:stretch>
        </p:blipFill>
        <p:spPr>
          <a:xfrm>
            <a:off x="0" y="3429000"/>
            <a:ext cx="4606946" cy="345521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84064" y="3429000"/>
            <a:ext cx="4601488" cy="3455210"/>
          </a:xfrm>
          <a:prstGeom prst="rect">
            <a:avLst/>
          </a:prstGeom>
        </p:spPr>
      </p:pic>
      <p:sp>
        <p:nvSpPr>
          <p:cNvPr id="2" name="Title 1"/>
          <p:cNvSpPr>
            <a:spLocks noGrp="1"/>
          </p:cNvSpPr>
          <p:nvPr>
            <p:ph type="title"/>
          </p:nvPr>
        </p:nvSpPr>
        <p:spPr>
          <a:xfrm>
            <a:off x="30284" y="2611513"/>
            <a:ext cx="9138965" cy="1457718"/>
          </a:xfrm>
          <a:noFill/>
          <a:ln>
            <a:noFill/>
          </a:ln>
        </p:spPr>
        <p:txBody>
          <a:bodyPr vert="horz" wrap="square" lIns="91440" tIns="45720" rIns="91440" bIns="45720" numCol="1" anchor="ctr" anchorCtr="0" compatLnSpc="1">
            <a:prstTxWarp prst="textNoShape">
              <a:avLst/>
            </a:prstTxWarp>
          </a:bodyPr>
          <a:lstStyle/>
          <a:p>
            <a:r>
              <a:rPr lang="ar-JO" sz="6000" b="1" dirty="0">
                <a:effectLst>
                  <a:glow rad="165100">
                    <a:schemeClr val="tx1"/>
                  </a:glow>
                </a:effectLst>
                <a:latin typeface="Arial" panose="020B0604020202020204" pitchFamily="34" charset="0"/>
                <a:cs typeface="Arial" panose="020B0604020202020204" pitchFamily="34" charset="0"/>
              </a:rPr>
              <a:t>4 شخصيات</a:t>
            </a:r>
            <a:endParaRPr lang="en-US" sz="6000" b="1" dirty="0">
              <a:effectLst>
                <a:glow rad="165100">
                  <a:schemeClr val="tx1"/>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116916" y="2322269"/>
            <a:ext cx="2846337" cy="738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ar-JO" sz="3600" b="1" dirty="0">
                <a:effectLst>
                  <a:glow rad="165100">
                    <a:srgbClr val="000000"/>
                  </a:glow>
                </a:effectLst>
                <a:latin typeface="Arial" panose="020B0604020202020204" pitchFamily="34" charset="0"/>
                <a:cs typeface="Arial" panose="020B0604020202020204" pitchFamily="34" charset="0"/>
              </a:rPr>
              <a:t>الممثلون ...</a:t>
            </a:r>
            <a:endParaRPr lang="en-US" sz="3600" b="1" dirty="0">
              <a:effectLst>
                <a:glow rad="165100">
                  <a:srgbClr val="000000"/>
                </a:glow>
              </a:effectLst>
              <a:latin typeface="Arial" panose="020B0604020202020204" pitchFamily="34" charset="0"/>
              <a:cs typeface="Arial" panose="020B0604020202020204" pitchFamily="34" charset="0"/>
            </a:endParaRPr>
          </a:p>
        </p:txBody>
      </p:sp>
      <p:sp>
        <p:nvSpPr>
          <p:cNvPr id="3" name="Multiply 2"/>
          <p:cNvSpPr/>
          <p:nvPr/>
        </p:nvSpPr>
        <p:spPr bwMode="auto">
          <a:xfrm>
            <a:off x="4942393" y="-494296"/>
            <a:ext cx="3689634" cy="3897086"/>
          </a:xfrm>
          <a:prstGeom prst="mathMultiply">
            <a:avLst>
              <a:gd name="adj1" fmla="val 1731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Tree>
    <p:extLst>
      <p:ext uri="{BB962C8B-B14F-4D97-AF65-F5344CB8AC3E}">
        <p14:creationId xmlns:p14="http://schemas.microsoft.com/office/powerpoint/2010/main" val="11923440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rPr>
              <a:t>يسوع ينتصر</a:t>
            </a:r>
            <a:endParaRPr lang="en-US" sz="9600" dirty="0">
              <a:effectLst>
                <a:glow rad="165100">
                  <a:schemeClr val="tx1"/>
                </a:glow>
              </a:effectLst>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98729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8457"/>
            <a:ext cx="9144000" cy="6083300"/>
          </a:xfrm>
          <a:prstGeom prst="rect">
            <a:avLst/>
          </a:prstGeom>
        </p:spPr>
      </p:pic>
      <p:sp>
        <p:nvSpPr>
          <p:cNvPr id="2" name="Title 1"/>
          <p:cNvSpPr>
            <a:spLocks noGrp="1"/>
          </p:cNvSpPr>
          <p:nvPr>
            <p:ph type="title"/>
          </p:nvPr>
        </p:nvSpPr>
        <p:spPr>
          <a:xfrm>
            <a:off x="30284" y="4442671"/>
            <a:ext cx="9138965" cy="1457718"/>
          </a:xfrm>
          <a:noFill/>
          <a:ln>
            <a:noFill/>
          </a:ln>
        </p:spPr>
        <p:txBody>
          <a:bodyPr vert="horz" wrap="square" lIns="91440" tIns="45720" rIns="91440" bIns="45720" numCol="1" anchor="ctr" anchorCtr="0" compatLnSpc="1">
            <a:prstTxWarp prst="textNoShape">
              <a:avLst/>
            </a:prstTxWarp>
          </a:bodyPr>
          <a:lstStyle/>
          <a:p>
            <a:r>
              <a:rPr lang="ar-JO" sz="9600" b="1" dirty="0">
                <a:effectLst>
                  <a:glow rad="165100">
                    <a:schemeClr val="tx1"/>
                  </a:glow>
                </a:effectLst>
                <a:latin typeface="Arial" panose="020B0604020202020204" pitchFamily="34" charset="0"/>
                <a:cs typeface="Arial" panose="020B0604020202020204" pitchFamily="34" charset="0"/>
              </a:rPr>
              <a:t>نحن ننتصر</a:t>
            </a:r>
            <a:endParaRPr lang="en-US" sz="9600" b="1" dirty="0">
              <a:effectLst>
                <a:glow rad="165100">
                  <a:schemeClr val="tx1"/>
                </a:glo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5035" y="62258"/>
            <a:ext cx="2846337" cy="2849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ar-JO" sz="3600" b="1" dirty="0">
                <a:effectLst>
                  <a:glow rad="165100">
                    <a:srgbClr val="000000"/>
                  </a:glow>
                </a:effectLst>
                <a:latin typeface="Arial" panose="020B0604020202020204" pitchFamily="34" charset="0"/>
                <a:cs typeface="Arial" panose="020B0604020202020204" pitchFamily="34" charset="0"/>
              </a:rPr>
              <a:t>إذا انتصر يسوع، ونحن في فريقه </a:t>
            </a:r>
          </a:p>
          <a:p>
            <a:r>
              <a:rPr lang="ar-JO" sz="3600" b="1" dirty="0">
                <a:effectLst>
                  <a:glow rad="165100">
                    <a:srgbClr val="000000"/>
                  </a:glow>
                </a:effectLst>
                <a:latin typeface="Arial" panose="020B0604020202020204" pitchFamily="34" charset="0"/>
                <a:cs typeface="Arial" panose="020B0604020202020204" pitchFamily="34" charset="0"/>
              </a:rPr>
              <a:t>إذاً...</a:t>
            </a:r>
            <a:endParaRPr lang="en-US" sz="3600" b="1" dirty="0">
              <a:effectLst>
                <a:glow rad="1651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69893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067"/>
            <a:ext cx="9144000" cy="5715000"/>
          </a:xfrm>
          <a:prstGeom prst="rect">
            <a:avLst/>
          </a:prstGeom>
        </p:spPr>
      </p:pic>
      <p:sp>
        <p:nvSpPr>
          <p:cNvPr id="2" name="Title 1"/>
          <p:cNvSpPr>
            <a:spLocks noGrp="1"/>
          </p:cNvSpPr>
          <p:nvPr>
            <p:ph type="title"/>
          </p:nvPr>
        </p:nvSpPr>
        <p:spPr>
          <a:xfrm>
            <a:off x="5035" y="5551714"/>
            <a:ext cx="9138965" cy="1306286"/>
          </a:xfrm>
          <a:noFill/>
          <a:ln>
            <a:noFill/>
          </a:ln>
        </p:spPr>
        <p:txBody>
          <a:bodyPr vert="horz" wrap="square" lIns="91440" tIns="45720" rIns="91440" bIns="45720" numCol="1" anchor="ctr" anchorCtr="0" compatLnSpc="1">
            <a:prstTxWarp prst="textNoShape">
              <a:avLst/>
            </a:prstTxWarp>
          </a:bodyPr>
          <a:lstStyle/>
          <a:p>
            <a:r>
              <a:rPr lang="ar-JO" sz="8800" b="1" dirty="0">
                <a:effectLst>
                  <a:glow rad="165100">
                    <a:schemeClr val="tx1"/>
                  </a:glow>
                </a:effectLst>
                <a:latin typeface="Arial" charset="0"/>
                <a:cs typeface="+mj-cs"/>
              </a:rPr>
              <a:t>أنت تنتصر</a:t>
            </a:r>
            <a:endParaRPr lang="en-US" sz="8800" b="1" dirty="0">
              <a:effectLst>
                <a:glow rad="165100">
                  <a:schemeClr val="tx1"/>
                </a:glow>
              </a:effectLst>
              <a:latin typeface="Arial" charset="0"/>
              <a:cs typeface="+mj-cs"/>
            </a:endParaRPr>
          </a:p>
        </p:txBody>
      </p:sp>
      <p:sp>
        <p:nvSpPr>
          <p:cNvPr id="5" name="Title 1"/>
          <p:cNvSpPr txBox="1">
            <a:spLocks/>
          </p:cNvSpPr>
          <p:nvPr/>
        </p:nvSpPr>
        <p:spPr bwMode="auto">
          <a:xfrm>
            <a:off x="5035" y="62258"/>
            <a:ext cx="2846337" cy="2849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ar-JO" sz="3600" b="1" dirty="0">
                <a:effectLst>
                  <a:glow rad="165100">
                    <a:srgbClr val="000000"/>
                  </a:glow>
                </a:effectLst>
                <a:latin typeface="Arial" panose="020B0604020202020204" pitchFamily="34" charset="0"/>
                <a:cs typeface="Arial" panose="020B0604020202020204" pitchFamily="34" charset="0"/>
              </a:rPr>
              <a:t>إذا انتصر يسوع، وأنت في فريقه </a:t>
            </a:r>
          </a:p>
          <a:p>
            <a:r>
              <a:rPr lang="ar-JO" sz="3600" b="1" dirty="0">
                <a:effectLst>
                  <a:glow rad="165100">
                    <a:srgbClr val="000000"/>
                  </a:glow>
                </a:effectLst>
                <a:latin typeface="Arial" panose="020B0604020202020204" pitchFamily="34" charset="0"/>
                <a:cs typeface="Arial" panose="020B0604020202020204" pitchFamily="34" charset="0"/>
              </a:rPr>
              <a:t>إذاً...</a:t>
            </a:r>
          </a:p>
        </p:txBody>
      </p:sp>
    </p:spTree>
    <p:extLst>
      <p:ext uri="{BB962C8B-B14F-4D97-AF65-F5344CB8AC3E}">
        <p14:creationId xmlns:p14="http://schemas.microsoft.com/office/powerpoint/2010/main" val="42693628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26936" y="74697"/>
            <a:ext cx="4300506" cy="2670372"/>
          </a:xfrm>
          <a:noFill/>
          <a:ln>
            <a:noFill/>
          </a:ln>
          <a:effectLst/>
        </p:spPr>
        <p:txBody>
          <a:bodyPr vert="horz" wrap="square" lIns="91440" tIns="45720" rIns="91440" bIns="45720" numCol="1" anchor="ctr" anchorCtr="0" compatLnSpc="1">
            <a:prstTxWarp prst="textNoShape">
              <a:avLst/>
            </a:prstTxWarp>
          </a:body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كيف ينتصر الشيطان          في حياتك الآن؟</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3909076" y="2931807"/>
            <a:ext cx="5234923" cy="3926192"/>
          </a:xfrm>
          <a:prstGeom prst="rect">
            <a:avLst/>
          </a:prstGeom>
        </p:spPr>
      </p:pic>
      <p:pic>
        <p:nvPicPr>
          <p:cNvPr id="2" name="Picture 1"/>
          <p:cNvPicPr>
            <a:picLocks noChangeAspect="1"/>
          </p:cNvPicPr>
          <p:nvPr/>
        </p:nvPicPr>
        <p:blipFill>
          <a:blip r:embed="rId5"/>
          <a:stretch>
            <a:fillRect/>
          </a:stretch>
        </p:blipFill>
        <p:spPr>
          <a:xfrm>
            <a:off x="0" y="2913135"/>
            <a:ext cx="4239079" cy="3963539"/>
          </a:xfrm>
          <a:prstGeom prst="rect">
            <a:avLst/>
          </a:prstGeom>
        </p:spPr>
      </p:pic>
      <p:sp>
        <p:nvSpPr>
          <p:cNvPr id="7" name="Rectangle 2"/>
          <p:cNvSpPr txBox="1">
            <a:spLocks noChangeArrowheads="1"/>
          </p:cNvSpPr>
          <p:nvPr/>
        </p:nvSpPr>
        <p:spPr bwMode="auto">
          <a:xfrm>
            <a:off x="4427561" y="74697"/>
            <a:ext cx="4531409" cy="26703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ar-JO"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كيف يمكن للمسيح أن يطالب بالنصر في حياتك الآن؟</a:t>
            </a:r>
            <a:endParaRPr lang="en-US" sz="32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81831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Aphek Turkish fortress from south, tb n0525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6" name="Title 2"/>
          <p:cNvSpPr>
            <a:spLocks noGrp="1"/>
          </p:cNvSpPr>
          <p:nvPr>
            <p:ph type="title" idx="4294967295"/>
          </p:nvPr>
        </p:nvSpPr>
        <p:spPr>
          <a:xfrm>
            <a:off x="0" y="533400"/>
            <a:ext cx="9034463" cy="1090613"/>
          </a:xfrm>
        </p:spPr>
        <p:txBody>
          <a:bodyPr/>
          <a:lstStyle/>
          <a:p>
            <a:pPr algn="ctr"/>
            <a:r>
              <a:rPr lang="ar-JO" dirty="0">
                <a:latin typeface="Helvetica" charset="0"/>
              </a:rPr>
              <a:t>قلعة أفيك التركية</a:t>
            </a:r>
            <a:endParaRPr lang="en-US" dirty="0">
              <a:latin typeface="Helvetica"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Nimrod's Fortress from east2, tb04090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63700"/>
            <a:ext cx="6924675"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0" name="Title 1"/>
          <p:cNvSpPr>
            <a:spLocks noGrp="1"/>
          </p:cNvSpPr>
          <p:nvPr>
            <p:ph type="title" idx="4294967295"/>
          </p:nvPr>
        </p:nvSpPr>
        <p:spPr>
          <a:xfrm>
            <a:off x="0" y="0"/>
            <a:ext cx="3124200" cy="2209800"/>
          </a:xfrm>
        </p:spPr>
        <p:txBody>
          <a:bodyPr/>
          <a:lstStyle/>
          <a:p>
            <a:r>
              <a:rPr lang="ar-JO" dirty="0">
                <a:latin typeface="Helvetica" charset="0"/>
              </a:rPr>
              <a:t>قلعة نمرود</a:t>
            </a:r>
            <a:endParaRPr lang="en-US" dirty="0">
              <a:latin typeface="Helvetica" charset="0"/>
            </a:endParaRPr>
          </a:p>
        </p:txBody>
      </p:sp>
      <p:pic>
        <p:nvPicPr>
          <p:cNvPr id="4" name="Picture 3" descr="Nimrod's Fortress keep from below, tb04090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0"/>
            <a:ext cx="4697413" cy="352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Nimrod's Fortress chamber2, tb06290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3188" y="2286000"/>
            <a:ext cx="5230812" cy="392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descr="20110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2280547" y="561975"/>
            <a:ext cx="4541628" cy="5632311"/>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الحصن العظيم هو </a:t>
            </a:r>
            <a:r>
              <a:rPr kumimoji="0" lang="ar-JO" sz="4000" b="1" i="0" u="none" strike="noStrike" kern="1200" cap="none" spc="0" normalizeH="0" baseline="0" noProof="0" dirty="0">
                <a:ln>
                  <a:noFill/>
                </a:ln>
                <a:solidFill>
                  <a:srgbClr val="FFFF00"/>
                </a:solidFill>
                <a:effectLst/>
                <a:uLnTx/>
                <a:uFillTx/>
                <a:latin typeface="Arial" charset="0"/>
                <a:ea typeface="Arial" charset="0"/>
                <a:cs typeface="Arial" charset="0"/>
              </a:rPr>
              <a:t>إله</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75000"/>
                  </a:srgbClr>
                </a:solidFill>
                <a:effectLst/>
                <a:uLnTx/>
                <a:uFillTx/>
                <a:latin typeface="Arial" charset="0"/>
                <a:ea typeface="Arial" charset="0"/>
                <a:cs typeface="Arial" charset="0"/>
              </a:rPr>
              <a:t>حصن</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لا يفشل أبداً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charset="0"/>
                <a:ea typeface="Arial" charset="0"/>
                <a:cs typeface="Arial" charset="0"/>
              </a:rPr>
              <a:t>هو</a:t>
            </a:r>
            <a:r>
              <a:rPr kumimoji="0" lang="ar-JO" sz="4000" b="1" i="0" u="none" strike="noStrike" kern="1200" cap="none" spc="0" normalizeH="0" baseline="0" noProof="0" dirty="0">
                <a:ln>
                  <a:noFill/>
                </a:ln>
                <a:solidFill>
                  <a:srgbClr val="AAE2CA">
                    <a:lumMod val="75000"/>
                  </a:srgbClr>
                </a:solidFill>
                <a:effectLst/>
                <a:uLnTx/>
                <a:uFillTx/>
                <a:latin typeface="Arial" charset="0"/>
                <a:ea typeface="Arial" charset="0"/>
                <a:cs typeface="Arial" charset="0"/>
              </a:rPr>
              <a:t> مساعد</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نا وسط الطوفان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من العلل المميتة السائدة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لأنه لا يزال </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عدونا القديم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هل يسعى لإحداث الويل 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مهارت</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ه</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وقوته عظيمة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ومسلح بالكراهية القاسية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على الأرض ليس </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له</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نظير.</a:t>
            </a:r>
            <a:endParaRPr kumimoji="0" lang="en-US" sz="4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31779"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31780" name="Rectangle 6"/>
          <p:cNvSpPr>
            <a:spLocks noGrp="1" noChangeArrowheads="1"/>
          </p:cNvSpPr>
          <p:nvPr>
            <p:ph type="title"/>
          </p:nvPr>
        </p:nvSpPr>
        <p:spPr>
          <a:xfrm>
            <a:off x="76200" y="76200"/>
            <a:ext cx="904415" cy="461665"/>
          </a:xfrm>
          <a:noFill/>
        </p:spPr>
        <p:txBody>
          <a:bodyPr wrap="none" anchor="t">
            <a:spAutoFit/>
          </a:bodyPr>
          <a:lstStyle/>
          <a:p>
            <a:pPr algn="l"/>
            <a:r>
              <a:rPr lang="ar-JO" sz="2400" b="1" dirty="0">
                <a:solidFill>
                  <a:schemeClr val="bg1"/>
                </a:solidFill>
                <a:latin typeface="Arial" charset="0"/>
                <a:cs typeface="Arial" charset="0"/>
              </a:rPr>
              <a:t>العدد 1</a:t>
            </a:r>
            <a:endParaRPr lang="en-US" sz="2400" b="1" dirty="0">
              <a:solidFill>
                <a:schemeClr val="bg1"/>
              </a:solidFill>
              <a:latin typeface="Arial" charset="0"/>
              <a:cs typeface="Arial" charset="0"/>
            </a:endParaRPr>
          </a:p>
        </p:txBody>
      </p:sp>
    </p:spTree>
    <p:extLst>
      <p:ext uri="{BB962C8B-B14F-4D97-AF65-F5344CB8AC3E}">
        <p14:creationId xmlns:p14="http://schemas.microsoft.com/office/powerpoint/2010/main" val="8167278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152" y="12452"/>
            <a:ext cx="9127397" cy="6845548"/>
          </a:xfrm>
          <a:prstGeom prst="rect">
            <a:avLst/>
          </a:prstGeom>
        </p:spPr>
      </p:pic>
      <p:sp>
        <p:nvSpPr>
          <p:cNvPr id="881666" name="Rectangle 2"/>
          <p:cNvSpPr>
            <a:spLocks noGrp="1" noChangeArrowheads="1"/>
          </p:cNvSpPr>
          <p:nvPr>
            <p:ph type="ctrTitle"/>
          </p:nvPr>
        </p:nvSpPr>
        <p:spPr>
          <a:xfrm>
            <a:off x="53480" y="0"/>
            <a:ext cx="5243574" cy="3763962"/>
          </a:xfrm>
          <a:noFill/>
          <a:ln>
            <a:noFill/>
          </a:ln>
          <a:effectLst/>
        </p:spPr>
        <p:txBody>
          <a:bodyPr vert="horz" wrap="square" lIns="91440" tIns="45720" rIns="91440" bIns="45720" numCol="1" anchor="ctr" anchorCtr="0" compatLnSpc="1">
            <a:prstTxWarp prst="textNoShape">
              <a:avLst/>
            </a:prstTxWarp>
          </a:bodyPr>
          <a:lstStyle/>
          <a:p>
            <a:r>
              <a:rPr lang="ar-JO"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كيف تستطيع أن تكون متأكداً من </a:t>
            </a:r>
            <a:r>
              <a:rPr lang="ar-JO" sz="4800" b="1" i="0" dirty="0">
                <a:solidFill>
                  <a:srgbClr val="FFFF00"/>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نصرة</a:t>
            </a:r>
            <a:r>
              <a:rPr lang="ar-JO"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rPr>
              <a:t> المسيح الآن وفي المستقبل؟</a:t>
            </a:r>
            <a:endParaRPr lang="en-US" sz="4800" b="1" i="0" dirty="0">
              <a:solidFill>
                <a:srgbClr val="FFFFFF"/>
              </a:solidFill>
              <a:effectLst>
                <a:glow rad="254000">
                  <a:schemeClr val="bg2">
                    <a:alpha val="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9463063"/>
      </p:ext>
    </p:extLst>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descr="AC09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1816393" y="561975"/>
            <a:ext cx="5487400" cy="5632311"/>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هل </a:t>
            </a:r>
            <a:r>
              <a:rPr kumimoji="0" lang="ar-JO" sz="4000" b="1" i="0" u="none" strike="noStrike" kern="1200" cap="none" spc="0" normalizeH="0" baseline="0" noProof="0" dirty="0">
                <a:ln>
                  <a:noFill/>
                </a:ln>
                <a:solidFill>
                  <a:srgbClr val="FF0000"/>
                </a:solidFill>
                <a:effectLst/>
                <a:uLnTx/>
                <a:uFillTx/>
                <a:latin typeface="Arial"/>
                <a:ea typeface="ＭＳ Ｐゴシック" charset="0"/>
                <a:cs typeface="Arial"/>
              </a:rPr>
              <a:t>وثقنا</a:t>
            </a: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 بقوتنا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سيكون سعينا </a:t>
            </a:r>
            <a:r>
              <a:rPr kumimoji="0" lang="ar-JO" sz="4000" b="1" i="0" u="none" strike="noStrike" kern="1200" cap="none" spc="0" normalizeH="0" baseline="0" noProof="0" dirty="0">
                <a:ln>
                  <a:noFill/>
                </a:ln>
                <a:solidFill>
                  <a:srgbClr val="AAE2CA">
                    <a:lumMod val="75000"/>
                  </a:srgbClr>
                </a:solidFill>
                <a:effectLst/>
                <a:uLnTx/>
                <a:uFillTx/>
                <a:latin typeface="Arial"/>
                <a:ea typeface="ＭＳ Ｐゴシック" charset="0"/>
                <a:cs typeface="Arial"/>
              </a:rPr>
              <a:t>خاسرا</a:t>
            </a: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لم يكن </a:t>
            </a:r>
            <a:r>
              <a:rPr kumimoji="0" lang="ar-JO" sz="4000" b="1" i="0" u="none" strike="noStrike" kern="1200" cap="none" spc="0" normalizeH="0" baseline="0" noProof="0" dirty="0">
                <a:ln>
                  <a:noFill/>
                </a:ln>
                <a:solidFill>
                  <a:srgbClr val="FFC000"/>
                </a:solidFill>
                <a:effectLst/>
                <a:uLnTx/>
                <a:uFillTx/>
                <a:latin typeface="Arial"/>
                <a:ea typeface="ＭＳ Ｐゴシック" charset="0"/>
                <a:cs typeface="Arial"/>
              </a:rPr>
              <a:t>الرجل المناسب </a:t>
            </a: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في جانبنا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C000"/>
                </a:solidFill>
                <a:effectLst/>
                <a:uLnTx/>
                <a:uFillTx/>
                <a:latin typeface="Arial"/>
                <a:ea typeface="ＭＳ Ｐゴシック" charset="0"/>
                <a:cs typeface="Arial"/>
              </a:rPr>
              <a:t>الرجل</a:t>
            </a: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 الذي اختاره </a:t>
            </a: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الل</a:t>
            </a: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ه بنفسه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لا تسأل </a:t>
            </a:r>
            <a:r>
              <a:rPr kumimoji="0" lang="ar-JO" sz="4000" b="1" i="0" u="none" strike="noStrike" kern="1200" cap="none" spc="0" normalizeH="0" baseline="0" noProof="0" dirty="0">
                <a:ln>
                  <a:noFill/>
                </a:ln>
                <a:solidFill>
                  <a:srgbClr val="FFC000"/>
                </a:solidFill>
                <a:effectLst/>
                <a:uLnTx/>
                <a:uFillTx/>
                <a:latin typeface="Arial"/>
                <a:ea typeface="ＭＳ Ｐゴシック" charset="0"/>
                <a:cs typeface="Arial"/>
              </a:rPr>
              <a:t>من</a:t>
            </a: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 قد يكون؟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C000"/>
                </a:solidFill>
                <a:effectLst/>
                <a:uLnTx/>
                <a:uFillTx/>
                <a:latin typeface="Arial"/>
                <a:ea typeface="ＭＳ Ｐゴシック" charset="0"/>
                <a:cs typeface="Arial"/>
              </a:rPr>
              <a:t>المسيح يسوع هو</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الرب الصباؤوت اسم</a:t>
            </a:r>
            <a:r>
              <a:rPr kumimoji="0" lang="ar-JO" sz="4000" b="1" i="0" u="none" strike="noStrike" kern="1200" cap="none" spc="0" normalizeH="0" baseline="0" noProof="0" dirty="0">
                <a:ln>
                  <a:noFill/>
                </a:ln>
                <a:solidFill>
                  <a:srgbClr val="FFC000"/>
                </a:solidFill>
                <a:effectLst/>
                <a:uLnTx/>
                <a:uFillTx/>
                <a:latin typeface="Arial"/>
                <a:ea typeface="ＭＳ Ｐゴシック" charset="0"/>
                <a:cs typeface="Arial"/>
              </a:rPr>
              <a:t>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من جيل إلى جيل نفسه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وعلي</a:t>
            </a:r>
            <a:r>
              <a:rPr kumimoji="0" lang="ar-JO" sz="4000" b="1" i="0" u="none" strike="noStrike" kern="1200" cap="none" spc="0" normalizeH="0" baseline="0" noProof="0" dirty="0">
                <a:ln>
                  <a:noFill/>
                </a:ln>
                <a:solidFill>
                  <a:srgbClr val="FFC000"/>
                </a:solidFill>
                <a:effectLst/>
                <a:uLnTx/>
                <a:uFillTx/>
                <a:latin typeface="Arial"/>
                <a:ea typeface="ＭＳ Ｐゴシック" charset="0"/>
                <a:cs typeface="Arial"/>
              </a:rPr>
              <a:t>ه</a:t>
            </a: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 أن </a:t>
            </a:r>
            <a:r>
              <a:rPr kumimoji="0" lang="ar-JO" sz="4000" b="1" i="0" u="none" strike="noStrike" kern="1200" cap="none" spc="0" normalizeH="0" baseline="0" noProof="0" dirty="0">
                <a:ln>
                  <a:noFill/>
                </a:ln>
                <a:solidFill>
                  <a:srgbClr val="AAE2CA">
                    <a:lumMod val="75000"/>
                  </a:srgbClr>
                </a:solidFill>
                <a:effectLst/>
                <a:uLnTx/>
                <a:uFillTx/>
                <a:latin typeface="Arial"/>
                <a:ea typeface="ＭＳ Ｐゴシック" charset="0"/>
                <a:cs typeface="Arial"/>
              </a:rPr>
              <a:t>يربح</a:t>
            </a: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 المعركة.</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33827"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33828" name="Rectangle 6"/>
          <p:cNvSpPr>
            <a:spLocks noGrp="1" noChangeArrowheads="1"/>
          </p:cNvSpPr>
          <p:nvPr>
            <p:ph type="title"/>
          </p:nvPr>
        </p:nvSpPr>
        <p:spPr>
          <a:xfrm>
            <a:off x="0" y="0"/>
            <a:ext cx="904415" cy="461665"/>
          </a:xfrm>
          <a:noFill/>
        </p:spPr>
        <p:txBody>
          <a:bodyPr wrap="none" anchor="t">
            <a:spAutoFit/>
          </a:bodyPr>
          <a:lstStyle/>
          <a:p>
            <a:pPr algn="l"/>
            <a:r>
              <a:rPr lang="ar-JO" sz="2400" b="1" dirty="0">
                <a:solidFill>
                  <a:schemeClr val="bg1"/>
                </a:solidFill>
                <a:latin typeface="Arial" charset="0"/>
                <a:cs typeface="Arial" charset="0"/>
              </a:rPr>
              <a:t>العدد 2</a:t>
            </a:r>
            <a:endParaRPr lang="en-US" sz="2400" b="1" dirty="0">
              <a:solidFill>
                <a:schemeClr val="bg1"/>
              </a:solidFill>
              <a:latin typeface="Arial" charset="0"/>
              <a:cs typeface="Arial" charset="0"/>
            </a:endParaRPr>
          </a:p>
        </p:txBody>
      </p:sp>
    </p:spTree>
    <p:extLst>
      <p:ext uri="{BB962C8B-B14F-4D97-AF65-F5344CB8AC3E}">
        <p14:creationId xmlns:p14="http://schemas.microsoft.com/office/powerpoint/2010/main" val="279542667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descr="wo_scn0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372600" cy="702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36513" y="561975"/>
            <a:ext cx="9409113" cy="5632311"/>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وهذا العالم المليء ب</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الشياطين</a:t>
            </a:r>
            <a:endPar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ينبغي تهديده بالتراجع عنا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ولن نخاف إن شاء </a:t>
            </a:r>
            <a:r>
              <a:rPr kumimoji="0" lang="ar-JO" sz="4000" b="1" i="0" u="none" strike="noStrike" kern="1200" cap="none" spc="0" normalizeH="0" baseline="0" noProof="0" dirty="0">
                <a:ln>
                  <a:noFill/>
                </a:ln>
                <a:solidFill>
                  <a:srgbClr val="FFFF00"/>
                </a:solidFill>
                <a:effectLst/>
                <a:uLnTx/>
                <a:uFillTx/>
                <a:latin typeface="Arial" charset="0"/>
                <a:ea typeface="Arial" charset="0"/>
                <a:cs typeface="Arial" charset="0"/>
              </a:rPr>
              <a:t>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70C0"/>
                </a:solidFill>
                <a:effectLst/>
                <a:uLnTx/>
                <a:uFillTx/>
                <a:latin typeface="Arial" charset="0"/>
                <a:ea typeface="Arial" charset="0"/>
                <a:cs typeface="Arial" charset="0"/>
              </a:rPr>
              <a:t>حق</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ه أن </a:t>
            </a:r>
            <a:r>
              <a:rPr kumimoji="0" lang="ar-JO" sz="4000" b="1" i="0" u="none" strike="noStrike" kern="1200" cap="none" spc="0" normalizeH="0" baseline="0" noProof="0" dirty="0">
                <a:ln>
                  <a:noFill/>
                </a:ln>
                <a:solidFill>
                  <a:srgbClr val="AAE2CA">
                    <a:lumMod val="75000"/>
                  </a:srgbClr>
                </a:solidFill>
                <a:effectLst/>
                <a:uLnTx/>
                <a:uFillTx/>
                <a:latin typeface="Arial" charset="0"/>
                <a:ea typeface="Arial" charset="0"/>
                <a:cs typeface="Arial" charset="0"/>
              </a:rPr>
              <a:t>ينتصر</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من خلالنا.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أمير الظلام </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حزين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نحن لا نرتعد من </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أجله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غضب</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ه</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يمكننا أن </a:t>
            </a:r>
            <a:r>
              <a:rPr kumimoji="0" lang="ar-JO" sz="4000" b="1" i="0" u="none" strike="noStrike" kern="1200" cap="none" spc="0" normalizeH="0" baseline="0" noProof="0" dirty="0">
                <a:ln>
                  <a:noFill/>
                </a:ln>
                <a:solidFill>
                  <a:srgbClr val="AAE2CA">
                    <a:lumMod val="75000"/>
                  </a:srgbClr>
                </a:solidFill>
                <a:effectLst/>
                <a:uLnTx/>
                <a:uFillTx/>
                <a:latin typeface="Arial" charset="0"/>
                <a:ea typeface="Arial" charset="0"/>
                <a:cs typeface="Arial" charset="0"/>
              </a:rPr>
              <a:t>نتحمله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فإن </a:t>
            </a:r>
            <a:r>
              <a:rPr kumimoji="0" lang="ar-JO" sz="4000" b="1" i="0" u="none" strike="noStrike" kern="1200" cap="none" spc="0" normalizeH="0" baseline="0" noProof="0" dirty="0">
                <a:ln>
                  <a:noFill/>
                </a:ln>
                <a:solidFill>
                  <a:srgbClr val="AAE2CA">
                    <a:lumMod val="75000"/>
                  </a:srgbClr>
                </a:solidFill>
                <a:effectLst/>
                <a:uLnTx/>
                <a:uFillTx/>
                <a:latin typeface="Arial" charset="0"/>
                <a:ea typeface="Arial" charset="0"/>
                <a:cs typeface="Arial" charset="0"/>
              </a:rPr>
              <a:t>هلاك</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ه</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مؤكد: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70C0"/>
                </a:solidFill>
                <a:effectLst/>
                <a:uLnTx/>
                <a:uFillTx/>
                <a:latin typeface="Arial" charset="0"/>
                <a:ea typeface="Arial" charset="0"/>
                <a:cs typeface="Arial" charset="0"/>
              </a:rPr>
              <a:t>كلمة</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واحدة صغيرة سوف </a:t>
            </a:r>
            <a:r>
              <a:rPr kumimoji="0" lang="ar-JO" sz="4000" b="1" i="0" u="none" strike="noStrike" kern="1200" cap="none" spc="0" normalizeH="0" baseline="0" noProof="0" dirty="0">
                <a:ln>
                  <a:noFill/>
                </a:ln>
                <a:solidFill>
                  <a:srgbClr val="AAE2CA">
                    <a:lumMod val="75000"/>
                  </a:srgbClr>
                </a:solidFill>
                <a:effectLst/>
                <a:uLnTx/>
                <a:uFillTx/>
                <a:latin typeface="Arial" charset="0"/>
                <a:ea typeface="Arial" charset="0"/>
                <a:cs typeface="Arial" charset="0"/>
              </a:rPr>
              <a:t>تسقط</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ه</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a:t>
            </a:r>
            <a:endParaRPr kumimoji="0" lang="en-US" sz="4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35875"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35876" name="Rectangle 6"/>
          <p:cNvSpPr>
            <a:spLocks noGrp="1" noChangeArrowheads="1"/>
          </p:cNvSpPr>
          <p:nvPr>
            <p:ph type="title"/>
          </p:nvPr>
        </p:nvSpPr>
        <p:spPr>
          <a:xfrm>
            <a:off x="61913" y="76200"/>
            <a:ext cx="904415" cy="461665"/>
          </a:xfrm>
          <a:noFill/>
        </p:spPr>
        <p:txBody>
          <a:bodyPr wrap="none" anchor="t">
            <a:spAutoFit/>
          </a:bodyPr>
          <a:lstStyle/>
          <a:p>
            <a:pPr algn="l"/>
            <a:r>
              <a:rPr lang="ar-JO" sz="2400" b="1" dirty="0">
                <a:solidFill>
                  <a:schemeClr val="bg1"/>
                </a:solidFill>
                <a:latin typeface="Arial" charset="0"/>
                <a:cs typeface="Arial" charset="0"/>
              </a:rPr>
              <a:t>العدد 3</a:t>
            </a:r>
            <a:endParaRPr lang="en-US" sz="2400" b="1" dirty="0">
              <a:solidFill>
                <a:schemeClr val="bg1"/>
              </a:solidFill>
              <a:latin typeface="Arial" charset="0"/>
              <a:cs typeface="Arial" charset="0"/>
            </a:endParaRPr>
          </a:p>
        </p:txBody>
      </p:sp>
    </p:spTree>
    <p:extLst>
      <p:ext uri="{BB962C8B-B14F-4D97-AF65-F5344CB8AC3E}">
        <p14:creationId xmlns:p14="http://schemas.microsoft.com/office/powerpoint/2010/main" val="167498334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2" descr="wo_scn05"/>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1674372" y="561975"/>
            <a:ext cx="5803192" cy="5632311"/>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تلك </a:t>
            </a:r>
            <a:r>
              <a:rPr kumimoji="0" lang="ar-JO" sz="4000" b="1" i="0" u="none" strike="noStrike" kern="1200" cap="none" spc="0" normalizeH="0" baseline="0" noProof="0" dirty="0">
                <a:ln>
                  <a:noFill/>
                </a:ln>
                <a:solidFill>
                  <a:srgbClr val="0070C0"/>
                </a:solidFill>
                <a:effectLst/>
                <a:uLnTx/>
                <a:uFillTx/>
                <a:latin typeface="Arial" charset="0"/>
                <a:ea typeface="Arial" charset="0"/>
                <a:cs typeface="Arial" charset="0"/>
              </a:rPr>
              <a:t>الكلمة</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فوق كل </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القوى الأرضية</a:t>
            </a:r>
            <a:endPar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لا شكر </a:t>
            </a:r>
            <a:r>
              <a:rPr kumimoji="0" lang="ar-JO" sz="4000" b="1" i="0" u="none" strike="noStrike" kern="1200" cap="none" spc="0" normalizeH="0" baseline="0" noProof="0" dirty="0">
                <a:ln>
                  <a:noFill/>
                </a:ln>
                <a:solidFill>
                  <a:srgbClr val="FFB7F6"/>
                </a:solidFill>
                <a:effectLst/>
                <a:uLnTx/>
                <a:uFillTx/>
                <a:latin typeface="Arial" charset="0"/>
                <a:ea typeface="Arial" charset="0"/>
                <a:cs typeface="Arial" charset="0"/>
              </a:rPr>
              <a:t>لهم</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يدوم.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الروح والمواهب 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من خلال</a:t>
            </a:r>
            <a:r>
              <a:rPr kumimoji="0" lang="ar-JO" sz="4000" b="1" i="0" u="none" strike="noStrike" kern="1200" cap="none" spc="0" normalizeH="0" baseline="0" noProof="0" dirty="0">
                <a:ln>
                  <a:noFill/>
                </a:ln>
                <a:solidFill>
                  <a:srgbClr val="FFFF00"/>
                </a:solidFill>
                <a:effectLst/>
                <a:uLnTx/>
                <a:uFillTx/>
                <a:latin typeface="Arial" charset="0"/>
                <a:ea typeface="Arial" charset="0"/>
                <a:cs typeface="Arial" charset="0"/>
              </a:rPr>
              <a:t>ه</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الذي هو معنا.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دع البضائع والأقارب تذهب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هذه الحياة الفانية أيضاً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الجسد قد يقتلونه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70C0"/>
                </a:solidFill>
                <a:effectLst/>
                <a:uLnTx/>
                <a:uFillTx/>
                <a:latin typeface="Arial" charset="0"/>
                <a:ea typeface="Arial" charset="0"/>
                <a:cs typeface="Arial" charset="0"/>
              </a:rPr>
              <a:t>حق</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ar-JO" sz="4000" b="1" i="0" u="none" strike="noStrike" kern="1200" cap="none" spc="0" normalizeH="0" baseline="0" noProof="0" dirty="0">
                <a:ln>
                  <a:noFill/>
                </a:ln>
                <a:solidFill>
                  <a:srgbClr val="FFFF00"/>
                </a:solidFill>
                <a:effectLst/>
                <a:uLnTx/>
                <a:uFillTx/>
                <a:latin typeface="Arial" charset="0"/>
                <a:ea typeface="Arial" charset="0"/>
                <a:cs typeface="Arial" charset="0"/>
              </a:rPr>
              <a:t>الل</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ه لا يزال </a:t>
            </a:r>
            <a:r>
              <a:rPr kumimoji="0" lang="ar-JO" sz="4000" b="1" i="0" u="none" strike="noStrike" kern="1200" cap="none" spc="0" normalizeH="0" baseline="0" noProof="0" dirty="0">
                <a:ln>
                  <a:noFill/>
                </a:ln>
                <a:solidFill>
                  <a:srgbClr val="AAE2CA">
                    <a:lumMod val="75000"/>
                  </a:srgbClr>
                </a:solidFill>
                <a:effectLst/>
                <a:uLnTx/>
                <a:uFillTx/>
                <a:latin typeface="Arial" charset="0"/>
                <a:ea typeface="Arial" charset="0"/>
                <a:cs typeface="Arial" charset="0"/>
              </a:rPr>
              <a:t>قائماً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مملكت</a:t>
            </a:r>
            <a:r>
              <a:rPr kumimoji="0" lang="ar-JO" sz="4000" b="1" i="0" u="none" strike="noStrike" kern="1200" cap="none" spc="0" normalizeH="0" baseline="0" noProof="0" dirty="0">
                <a:ln>
                  <a:noFill/>
                </a:ln>
                <a:solidFill>
                  <a:srgbClr val="FFFF00"/>
                </a:solidFill>
                <a:effectLst/>
                <a:uLnTx/>
                <a:uFillTx/>
                <a:latin typeface="Arial" charset="0"/>
                <a:ea typeface="Arial" charset="0"/>
                <a:cs typeface="Arial" charset="0"/>
              </a:rPr>
              <a:t>ه</a:t>
            </a:r>
            <a:r>
              <a:rPr kumimoji="0" lang="ar-JO" sz="4000" b="1" i="0" u="none" strike="noStrike" kern="1200" cap="none" spc="0" normalizeH="0" baseline="0" noProof="0" dirty="0">
                <a:ln>
                  <a:noFill/>
                </a:ln>
                <a:solidFill>
                  <a:srgbClr val="FFFFFF"/>
                </a:solidFill>
                <a:effectLst/>
                <a:uLnTx/>
                <a:uFillTx/>
                <a:latin typeface="Arial" charset="0"/>
                <a:ea typeface="Arial" charset="0"/>
                <a:cs typeface="Arial" charset="0"/>
              </a:rPr>
              <a:t> إلى </a:t>
            </a:r>
            <a:r>
              <a:rPr kumimoji="0" lang="ar-JO" sz="4000" b="1" i="0" u="none" strike="noStrike" kern="1200" cap="none" spc="0" normalizeH="0" baseline="0" noProof="0" dirty="0">
                <a:ln>
                  <a:noFill/>
                </a:ln>
                <a:solidFill>
                  <a:srgbClr val="AAE2CA">
                    <a:lumMod val="75000"/>
                  </a:srgbClr>
                </a:solidFill>
                <a:effectLst/>
                <a:uLnTx/>
                <a:uFillTx/>
                <a:latin typeface="Arial" charset="0"/>
                <a:ea typeface="Arial" charset="0"/>
                <a:cs typeface="Arial" charset="0"/>
              </a:rPr>
              <a:t>الأبد</a:t>
            </a:r>
            <a:endParaRPr kumimoji="0" lang="en-US" sz="4000" b="1" i="0" u="none" strike="noStrike" kern="1200" cap="none" spc="0" normalizeH="0" baseline="0" noProof="0" dirty="0">
              <a:ln>
                <a:noFill/>
              </a:ln>
              <a:solidFill>
                <a:srgbClr val="AAE2CA">
                  <a:lumMod val="75000"/>
                </a:srgbClr>
              </a:solidFill>
              <a:effectLst/>
              <a:uLnTx/>
              <a:uFillTx/>
              <a:latin typeface="Arial" charset="0"/>
              <a:ea typeface="Arial" charset="0"/>
              <a:cs typeface="Arial" charset="0"/>
            </a:endParaRPr>
          </a:p>
        </p:txBody>
      </p:sp>
      <p:sp>
        <p:nvSpPr>
          <p:cNvPr id="337923"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37924" name="Rectangle 6"/>
          <p:cNvSpPr>
            <a:spLocks noGrp="1" noChangeArrowheads="1"/>
          </p:cNvSpPr>
          <p:nvPr>
            <p:ph type="title"/>
          </p:nvPr>
        </p:nvSpPr>
        <p:spPr>
          <a:xfrm>
            <a:off x="76200" y="76200"/>
            <a:ext cx="904415" cy="461665"/>
          </a:xfrm>
          <a:noFill/>
        </p:spPr>
        <p:txBody>
          <a:bodyPr wrap="none" anchor="t">
            <a:spAutoFit/>
          </a:bodyPr>
          <a:lstStyle/>
          <a:p>
            <a:pPr algn="l"/>
            <a:r>
              <a:rPr lang="ar-JO" sz="2400" b="1" dirty="0">
                <a:solidFill>
                  <a:schemeClr val="bg1"/>
                </a:solidFill>
                <a:latin typeface="Arial" charset="0"/>
                <a:cs typeface="Arial" charset="0"/>
              </a:rPr>
              <a:t>العدد 4</a:t>
            </a:r>
            <a:endParaRPr lang="en-US" sz="2400" b="1" dirty="0">
              <a:solidFill>
                <a:schemeClr val="bg1"/>
              </a:solidFill>
              <a:latin typeface="Arial" charset="0"/>
              <a:cs typeface="Arial" charset="0"/>
            </a:endParaRPr>
          </a:p>
        </p:txBody>
      </p:sp>
    </p:spTree>
    <p:extLst>
      <p:ext uri="{BB962C8B-B14F-4D97-AF65-F5344CB8AC3E}">
        <p14:creationId xmlns:p14="http://schemas.microsoft.com/office/powerpoint/2010/main" val="246591032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973634"/>
          </a:xfrm>
          <a:prstGeom prst="rect">
            <a:avLst/>
          </a:prstGeom>
        </p:spPr>
      </p:pic>
      <p:sp>
        <p:nvSpPr>
          <p:cNvPr id="40963" name="Title 1"/>
          <p:cNvSpPr>
            <a:spLocks noGrp="1"/>
          </p:cNvSpPr>
          <p:nvPr>
            <p:ph type="title"/>
          </p:nvPr>
        </p:nvSpPr>
        <p:spPr>
          <a:xfrm>
            <a:off x="-1" y="0"/>
            <a:ext cx="6871855" cy="2382988"/>
          </a:xfrm>
          <a:solidFill>
            <a:schemeClr val="bg1"/>
          </a:solidFill>
          <a:ln>
            <a:noFill/>
          </a:ln>
        </p:spPr>
        <p:txBody>
          <a:bodyPr vert="horz" wrap="square" lIns="91440" tIns="45720" rIns="91440" bIns="45720" numCol="1" anchor="ctr" anchorCtr="0" compatLnSpc="1">
            <a:prstTxWarp prst="textNoShape">
              <a:avLst/>
            </a:prstTxWarp>
          </a:bodyPr>
          <a:lstStyle/>
          <a:p>
            <a:r>
              <a:rPr lang="ar-JO" sz="6000" b="1" kern="1200" dirty="0">
                <a:solidFill>
                  <a:srgbClr val="3A2714"/>
                </a:solidFill>
                <a:effectLst/>
                <a:latin typeface="Arial" panose="020B0604020202020204" pitchFamily="34" charset="0"/>
                <a:ea typeface="ヒラギノ角ゴ Pro W3" charset="0"/>
                <a:cs typeface="Arial" panose="020B0604020202020204" pitchFamily="34" charset="0"/>
              </a:rPr>
              <a:t>هذا يعني</a:t>
            </a:r>
            <a:br>
              <a:rPr lang="ar-JO" sz="6000" b="1" kern="1200" dirty="0">
                <a:solidFill>
                  <a:srgbClr val="3A2714"/>
                </a:solidFill>
                <a:effectLst/>
                <a:latin typeface="Arial" panose="020B0604020202020204" pitchFamily="34" charset="0"/>
                <a:ea typeface="ヒラギノ角ゴ Pro W3" charset="0"/>
                <a:cs typeface="Arial" panose="020B0604020202020204" pitchFamily="34" charset="0"/>
              </a:rPr>
            </a:br>
            <a:r>
              <a:rPr lang="ar-JO" sz="9600" b="1" kern="1200" dirty="0">
                <a:solidFill>
                  <a:srgbClr val="3A2714"/>
                </a:solidFill>
                <a:effectLst/>
                <a:latin typeface="Arial" panose="020B0604020202020204" pitchFamily="34" charset="0"/>
                <a:ea typeface="ヒラギノ角ゴ Pro W3" charset="0"/>
                <a:cs typeface="Arial" panose="020B0604020202020204" pitchFamily="34" charset="0"/>
              </a:rPr>
              <a:t>الحرب</a:t>
            </a:r>
            <a:endParaRPr lang="en-US" sz="6000" b="1" kern="1200" dirty="0">
              <a:solidFill>
                <a:srgbClr val="3A2714"/>
              </a:solidFill>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28510156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21488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حصل عل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ى</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هذا العرض</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التقديمي</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مجانا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0.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7.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8.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9.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5.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5.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6.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7.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8.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4549</TotalTime>
  <Words>3555</Words>
  <Application>Microsoft Macintosh PowerPoint</Application>
  <PresentationFormat>On-screen Show (4:3)</PresentationFormat>
  <Paragraphs>519</Paragraphs>
  <Slides>96</Slides>
  <Notes>78</Notes>
  <HiddenSlides>0</HiddenSlides>
  <MMClips>0</MMClips>
  <ScaleCrop>false</ScaleCrop>
  <HeadingPairs>
    <vt:vector size="8" baseType="variant">
      <vt:variant>
        <vt:lpstr>Fonts Used</vt:lpstr>
      </vt:variant>
      <vt:variant>
        <vt:i4>13</vt:i4>
      </vt:variant>
      <vt:variant>
        <vt:lpstr>Theme</vt:lpstr>
      </vt:variant>
      <vt:variant>
        <vt:i4>23</vt:i4>
      </vt:variant>
      <vt:variant>
        <vt:lpstr>Embedded OLE Servers</vt:lpstr>
      </vt:variant>
      <vt:variant>
        <vt:i4>1</vt:i4>
      </vt:variant>
      <vt:variant>
        <vt:lpstr>Slide Titles</vt:lpstr>
      </vt:variant>
      <vt:variant>
        <vt:i4>96</vt:i4>
      </vt:variant>
    </vt:vector>
  </HeadingPairs>
  <TitlesOfParts>
    <vt:vector size="133" baseType="lpstr">
      <vt:lpstr>ＭＳ Ｐゴシック</vt:lpstr>
      <vt:lpstr>Osaka</vt:lpstr>
      <vt:lpstr>Times</vt:lpstr>
      <vt:lpstr>Arial</vt:lpstr>
      <vt:lpstr>Arial Narrow</vt:lpstr>
      <vt:lpstr>Calibri</vt:lpstr>
      <vt:lpstr>Comic Sans MS</vt:lpstr>
      <vt:lpstr>Geneva</vt:lpstr>
      <vt:lpstr>Helvetica</vt:lpstr>
      <vt:lpstr>Tahoma</vt:lpstr>
      <vt:lpstr>Times New Roman</vt:lpstr>
      <vt:lpstr>Trebuchet MS</vt:lpstr>
      <vt:lpstr>Wingdings</vt:lpstr>
      <vt:lpstr>預設簡報設計</vt:lpstr>
      <vt:lpstr>1_Blank Presentation</vt:lpstr>
      <vt:lpstr>3_Crumple</vt:lpstr>
      <vt:lpstr>11_Blank Presentation</vt:lpstr>
      <vt:lpstr>Sakura</vt:lpstr>
      <vt:lpstr>Blank Presentation</vt:lpstr>
      <vt:lpstr>1_ANGLES</vt:lpstr>
      <vt:lpstr>3_Office Theme</vt:lpstr>
      <vt:lpstr>20_Blank Presentation</vt:lpstr>
      <vt:lpstr>1_Sakura</vt:lpstr>
      <vt:lpstr>2_Sakura</vt:lpstr>
      <vt:lpstr>3_Sakura</vt:lpstr>
      <vt:lpstr>Shimmer</vt:lpstr>
      <vt:lpstr>4_Default Design</vt:lpstr>
      <vt:lpstr>2_Default Design</vt:lpstr>
      <vt:lpstr>23_Office Theme</vt:lpstr>
      <vt:lpstr>12_Blank Presentation</vt:lpstr>
      <vt:lpstr>4_Sakura</vt:lpstr>
      <vt:lpstr>50_Blank Presentation</vt:lpstr>
      <vt:lpstr>5_Office Theme</vt:lpstr>
      <vt:lpstr>24_Blank Presentation</vt:lpstr>
      <vt:lpstr>2_Bold Stripes</vt:lpstr>
      <vt:lpstr>3_Blank Presentation</vt:lpstr>
      <vt:lpstr>Photo Editor Photo</vt:lpstr>
      <vt:lpstr>المضطهد العظيم (رؤ 12)</vt:lpstr>
      <vt:lpstr>War and Remembrance</vt:lpstr>
      <vt:lpstr>الحرب والذكرى</vt:lpstr>
      <vt:lpstr>War and Remembrance</vt:lpstr>
      <vt:lpstr>German Surrender</vt:lpstr>
      <vt:lpstr>الإستسلام الياباني</vt:lpstr>
      <vt:lpstr>حربنا الملحمية ...</vt:lpstr>
      <vt:lpstr>هل تشعر    أنك تخسر الكثير من المعارك الآن؟</vt:lpstr>
      <vt:lpstr>كيف تستطيع أن تكون متأكداً من نصرة المسيح الآن وفي المستقبل؟</vt:lpstr>
      <vt:lpstr>محتويات الدينونة</vt:lpstr>
      <vt:lpstr> الجدول الزمني لسفر الرؤيا </vt:lpstr>
      <vt:lpstr>الأقواس العظيمة</vt:lpstr>
      <vt:lpstr>4 شخصيات</vt:lpstr>
      <vt:lpstr>كيف نستطيع أن نعيش في رجاء؟</vt:lpstr>
      <vt:lpstr>1. أحضرت إسرائيل (المرأة) يسوع    إلى العالم     بصعوبة كبيرة   (12: 1-2)</vt:lpstr>
      <vt:lpstr>المرأة  رؤيا ١٢ : ١-٦</vt:lpstr>
      <vt:lpstr>شر العائلة (2 أخ 21-22)</vt:lpstr>
      <vt:lpstr>بر العائلة (22: 10-12)</vt:lpstr>
      <vt:lpstr> يهوياداع يتوج يؤاش (2 مل 11: 12، 2 أخ 23: 11)</vt:lpstr>
      <vt:lpstr> مقتل عثليا           (2 مل 11: 15-16، 2 أخ 23: 14-15)</vt:lpstr>
      <vt:lpstr>أمانة من خلال خيط</vt:lpstr>
      <vt:lpstr>1. أحضرت إسرائيل (المرأة) يسوع    إلى العالم     بصعوبة كبيرة   (12: 1-2)</vt:lpstr>
      <vt:lpstr>2. لم يستطيع الشيطان وأرواحه الشريرة ( التنين ذو النجوم) قتل الطفل يسوع (12: 3-4)</vt:lpstr>
      <vt:lpstr>التنين</vt:lpstr>
      <vt:lpstr>رؤيا ١٢ : ٤ 4 وذنبه يجر ثلث نجوم السماء فطرحها إلى الأرض.</vt:lpstr>
      <vt:lpstr>سقوط لوسيفر، النجم الساطع  (12: 7- 9؛ راجع المرة الأولى في إشعياء 14: 12؛ حزقيال 28: 17)</vt:lpstr>
      <vt:lpstr>PowerPoint Presentation</vt:lpstr>
      <vt:lpstr>PowerPoint Presentation</vt:lpstr>
      <vt:lpstr>PowerPoint Presentation</vt:lpstr>
      <vt:lpstr>مقاومة             التنين</vt:lpstr>
      <vt:lpstr>من هي المرأة التي تحمل الطفل الذي سيحكم الأمم (12: 1-6)</vt:lpstr>
      <vt:lpstr>يسعى لقتل المسيا (14: 4ب)</vt:lpstr>
      <vt:lpstr>1. أحضرت إسرائيل (المرأة) يسوع    إلى العالم     بصعوبة كبيرة   (12: 1-2)</vt:lpstr>
      <vt:lpstr>2. لم يستطيع الشيطان وأرواحه الشريرة ( التنين ذو النجوم) قتل الطفل يسوع (12: 3-4)</vt:lpstr>
      <vt:lpstr>3. هزم يسوع الشيطان في صعوده، وسيحمي الله إسرائيل في الضيقة (12: 5-6)</vt:lpstr>
      <vt:lpstr>The Dragon's Opposition (12:5)</vt:lpstr>
      <vt:lpstr>The Dragon's Opposition (12:5)</vt:lpstr>
      <vt:lpstr>23 Sept 2017</vt:lpstr>
      <vt:lpstr>The Dragon's Opposition (12:5)</vt:lpstr>
      <vt:lpstr>التسلسل الزمني للأسبوع السبعين</vt:lpstr>
      <vt:lpstr>الأقمار الدموية الأربعة</vt:lpstr>
      <vt:lpstr>القمر الدموي</vt:lpstr>
      <vt:lpstr>القمر الدموي</vt:lpstr>
      <vt:lpstr>Four Blood Moons</vt:lpstr>
      <vt:lpstr>الأقمار الدموية الأربعة</vt:lpstr>
      <vt:lpstr>القمر الدموي</vt:lpstr>
      <vt:lpstr>1. أحضرت إسرائيل (المرأة) يسوع    إلى العالم     بصعوبة كبيرة   (12: 1-2)</vt:lpstr>
      <vt:lpstr>2. لم يستطيع الشيطان وأرواحه الشريرة ( التنين ذو النجوم) قتل الطفل يسوع (12: 3-4)</vt:lpstr>
      <vt:lpstr>3. هزم يسوع الشيطان في صعوده، وسيحمي الله إسرائيل في الضيقة (12: 5-6)</vt:lpstr>
      <vt:lpstr>4. سوف يطرد ميخائيل الشيطان من السماء، لكنه لن يدمر إسرائيل في الضيقة     (12: 7-18)</vt:lpstr>
      <vt:lpstr>وحدثت حرب في السماء: ميخائيل وملائكته حاربوا التنين، وحارب التنين وملائكته (12: 7)</vt:lpstr>
      <vt:lpstr>طرد الشيطان (12: 7-13)</vt:lpstr>
      <vt:lpstr>فطرح التنين العظيم، الحية القديمة المدعو إبليس والشيطان، الذي يضل العالم كله، طرح إلى الأرض، وطرحت معه ملائكته (12: 9)</vt:lpstr>
      <vt:lpstr>التسبيح السماوي (رؤ 12: 10)</vt:lpstr>
      <vt:lpstr>التسبيح السماوي (رؤ 12: 11)</vt:lpstr>
      <vt:lpstr>التسبيح السماوي (رؤ 12: 12)</vt:lpstr>
      <vt:lpstr>ولما رأى التنين أنه طرح إلى الأرض، اضطهد المرأة التي ولدت الإبن الذكر (12: 13)</vt:lpstr>
      <vt:lpstr>حيث تُعال زماناً وزمانين ونصف زمان، من وجه الحية. (12: 14)</vt:lpstr>
      <vt:lpstr>Dragons normally spew fire</vt:lpstr>
      <vt:lpstr>في العادة ينفث التنين النار</vt:lpstr>
      <vt:lpstr>فألقت الحية من فمها وراء المرأة ماء كنهر لتجعلها تحمل بالنهر (12: 15)</vt:lpstr>
      <vt:lpstr>Flood</vt:lpstr>
      <vt:lpstr>رؤيا ١٢ : ١٦  فأعانت الأرض المرأة، وفتحت الأرض فمها وابتلعت النهر الذي ألقاه التنين من فمه.</vt:lpstr>
      <vt:lpstr>فغضب التنين على المرأة، وذهب ليصنع حرباً مع باقي نسلها الذين يحفظون وصايا الله، وعندهم شهادة يسوع المسيح. (12: 17)</vt:lpstr>
      <vt:lpstr>ويكون في كل الأرض يقول الرب أن ثلثين منها يقطعان ويموتان    والثلث يبقى فيها (زك 13: 8) </vt:lpstr>
      <vt:lpstr>ثم وقف التنين على الشاطئ عند البحر</vt:lpstr>
      <vt:lpstr>الإطار الجغرافي</vt:lpstr>
      <vt:lpstr>ناشونال جيوغرافيك تمتلك عدة مقالات عن البتراء  رجوعاً إلى 1907</vt:lpstr>
      <vt:lpstr>Petra Article Front Page</vt:lpstr>
      <vt:lpstr>تخيل أنك تعيش في هذه الأرض</vt:lpstr>
      <vt:lpstr>السيق (تلفظ السيق)</vt:lpstr>
      <vt:lpstr>تم دفن قنوات المياه لقرون</vt:lpstr>
      <vt:lpstr>مخرج السيق</vt:lpstr>
      <vt:lpstr>Dark Siq Exit</vt:lpstr>
      <vt:lpstr>الخزنة</vt:lpstr>
      <vt:lpstr>الخزنة من أعلى</vt:lpstr>
      <vt:lpstr>كيف نستطيع أن نعيش في رجاء؟</vt:lpstr>
      <vt:lpstr>تلخيص رؤيا 12</vt:lpstr>
      <vt:lpstr>هه، أيها الشيطان؟</vt:lpstr>
      <vt:lpstr>المشتكي العظيم</vt:lpstr>
      <vt:lpstr>The Revelation of Jesus Christ</vt:lpstr>
      <vt:lpstr>4 شخصيات</vt:lpstr>
      <vt:lpstr>يسوع ينتصر</vt:lpstr>
      <vt:lpstr>نحن ننتصر</vt:lpstr>
      <vt:lpstr>أنت تنتصر</vt:lpstr>
      <vt:lpstr>كيف ينتصر الشيطان          في حياتك الآن؟</vt:lpstr>
      <vt:lpstr>قلعة أفيك التركية</vt:lpstr>
      <vt:lpstr>قلعة نمرود</vt:lpstr>
      <vt:lpstr>العدد 1</vt:lpstr>
      <vt:lpstr>العدد 2</vt:lpstr>
      <vt:lpstr>العدد 3</vt:lpstr>
      <vt:lpstr>العدد 4</vt:lpstr>
      <vt:lpstr>هذا يعني الحرب</vt:lpstr>
      <vt:lpstr>PowerPoint Presentation</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121</cp:revision>
  <dcterms:created xsi:type="dcterms:W3CDTF">2012-06-24T13:40:49Z</dcterms:created>
  <dcterms:modified xsi:type="dcterms:W3CDTF">2024-08-18T13:21:03Z</dcterms:modified>
</cp:coreProperties>
</file>