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6.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7.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8.xml" ContentType="application/vnd.openxmlformats-officedocument.theme+xml"/>
  <Override PartName="/ppt/slideLayouts/slideLayout210.xml" ContentType="application/vnd.openxmlformats-officedocument.presentationml.slideLayout+xml"/>
  <Override PartName="/ppt/theme/theme19.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1.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2.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3.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4.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3.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4.xml" ContentType="application/vnd.openxmlformats-officedocument.themeOverride+xml"/>
  <Override PartName="/ppt/notesSlides/notesSlide17.xml" ContentType="application/vnd.openxmlformats-officedocument.presentationml.notesSlide+xml"/>
  <Override PartName="/ppt/theme/themeOverride5.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6.xml" ContentType="application/vnd.openxmlformats-officedocument.themeOverride+xml"/>
  <Override PartName="/ppt/notesSlides/notesSlide25.xml" ContentType="application/vnd.openxmlformats-officedocument.presentationml.notesSlide+xml"/>
  <Override PartName="/ppt/theme/themeOverride7.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8.xml" ContentType="application/vnd.openxmlformats-officedocument.themeOverride+xml"/>
  <Override PartName="/ppt/notesSlides/notesSlide29.xml" ContentType="application/vnd.openxmlformats-officedocument.presentationml.notesSlide+xml"/>
  <Override PartName="/ppt/theme/themeOverride9.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10.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11.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9" r:id="rId1"/>
    <p:sldMasterId id="2147483774" r:id="rId2"/>
    <p:sldMasterId id="2147483791" r:id="rId3"/>
    <p:sldMasterId id="2147483805" r:id="rId4"/>
    <p:sldMasterId id="2147483817" r:id="rId5"/>
    <p:sldMasterId id="2147483830" r:id="rId6"/>
    <p:sldMasterId id="2147483858" r:id="rId7"/>
    <p:sldMasterId id="2147483872" r:id="rId8"/>
    <p:sldMasterId id="2147483898" r:id="rId9"/>
    <p:sldMasterId id="2147483913" r:id="rId10"/>
    <p:sldMasterId id="2147483925" r:id="rId11"/>
    <p:sldMasterId id="2147483937" r:id="rId12"/>
    <p:sldMasterId id="2147483949" r:id="rId13"/>
    <p:sldMasterId id="2147483962" r:id="rId14"/>
    <p:sldMasterId id="2147483991" r:id="rId15"/>
    <p:sldMasterId id="2147484005" r:id="rId16"/>
    <p:sldMasterId id="2147484020" r:id="rId17"/>
    <p:sldMasterId id="2147484034" r:id="rId18"/>
    <p:sldMasterId id="2147484046" r:id="rId19"/>
    <p:sldMasterId id="2147484048" r:id="rId20"/>
    <p:sldMasterId id="2147484051" r:id="rId21"/>
    <p:sldMasterId id="2147484065" r:id="rId22"/>
    <p:sldMasterId id="2147484079" r:id="rId23"/>
    <p:sldMasterId id="2147484093" r:id="rId24"/>
    <p:sldMasterId id="2147484105" r:id="rId25"/>
  </p:sldMasterIdLst>
  <p:notesMasterIdLst>
    <p:notesMasterId r:id="rId107"/>
  </p:notesMasterIdLst>
  <p:sldIdLst>
    <p:sldId id="410" r:id="rId26"/>
    <p:sldId id="414" r:id="rId27"/>
    <p:sldId id="415" r:id="rId28"/>
    <p:sldId id="424" r:id="rId29"/>
    <p:sldId id="5382" r:id="rId30"/>
    <p:sldId id="5383" r:id="rId31"/>
    <p:sldId id="429" r:id="rId32"/>
    <p:sldId id="430" r:id="rId33"/>
    <p:sldId id="427" r:id="rId34"/>
    <p:sldId id="5384" r:id="rId35"/>
    <p:sldId id="423" r:id="rId36"/>
    <p:sldId id="288" r:id="rId37"/>
    <p:sldId id="5385" r:id="rId38"/>
    <p:sldId id="416" r:id="rId39"/>
    <p:sldId id="417" r:id="rId40"/>
    <p:sldId id="411" r:id="rId41"/>
    <p:sldId id="324" r:id="rId42"/>
    <p:sldId id="5386" r:id="rId43"/>
    <p:sldId id="1248" r:id="rId44"/>
    <p:sldId id="5387" r:id="rId45"/>
    <p:sldId id="1249" r:id="rId46"/>
    <p:sldId id="1250" r:id="rId47"/>
    <p:sldId id="5388" r:id="rId48"/>
    <p:sldId id="1269" r:id="rId49"/>
    <p:sldId id="5389" r:id="rId50"/>
    <p:sldId id="275" r:id="rId51"/>
    <p:sldId id="276" r:id="rId52"/>
    <p:sldId id="1270" r:id="rId53"/>
    <p:sldId id="1271" r:id="rId54"/>
    <p:sldId id="1272" r:id="rId55"/>
    <p:sldId id="1273" r:id="rId56"/>
    <p:sldId id="459" r:id="rId57"/>
    <p:sldId id="1274" r:id="rId58"/>
    <p:sldId id="5305" r:id="rId59"/>
    <p:sldId id="463" r:id="rId60"/>
    <p:sldId id="434" r:id="rId61"/>
    <p:sldId id="5391" r:id="rId62"/>
    <p:sldId id="5307" r:id="rId63"/>
    <p:sldId id="5691" r:id="rId64"/>
    <p:sldId id="5392" r:id="rId65"/>
    <p:sldId id="5250" r:id="rId66"/>
    <p:sldId id="5251" r:id="rId67"/>
    <p:sldId id="5252" r:id="rId68"/>
    <p:sldId id="5253" r:id="rId69"/>
    <p:sldId id="5254" r:id="rId70"/>
    <p:sldId id="359" r:id="rId71"/>
    <p:sldId id="360" r:id="rId72"/>
    <p:sldId id="5255" r:id="rId73"/>
    <p:sldId id="5256" r:id="rId74"/>
    <p:sldId id="5257" r:id="rId75"/>
    <p:sldId id="5258" r:id="rId76"/>
    <p:sldId id="347" r:id="rId77"/>
    <p:sldId id="5390" r:id="rId78"/>
    <p:sldId id="5260" r:id="rId79"/>
    <p:sldId id="419" r:id="rId80"/>
    <p:sldId id="5327" r:id="rId81"/>
    <p:sldId id="453" r:id="rId82"/>
    <p:sldId id="714" r:id="rId83"/>
    <p:sldId id="715" r:id="rId84"/>
    <p:sldId id="367" r:id="rId85"/>
    <p:sldId id="5261" r:id="rId86"/>
    <p:sldId id="5695" r:id="rId87"/>
    <p:sldId id="420" r:id="rId88"/>
    <p:sldId id="465" r:id="rId89"/>
    <p:sldId id="466" r:id="rId90"/>
    <p:sldId id="435" r:id="rId91"/>
    <p:sldId id="355" r:id="rId92"/>
    <p:sldId id="440" r:id="rId93"/>
    <p:sldId id="439" r:id="rId94"/>
    <p:sldId id="5692" r:id="rId95"/>
    <p:sldId id="5693" r:id="rId96"/>
    <p:sldId id="5694" r:id="rId97"/>
    <p:sldId id="5309" r:id="rId98"/>
    <p:sldId id="438" r:id="rId99"/>
    <p:sldId id="467" r:id="rId100"/>
    <p:sldId id="468" r:id="rId101"/>
    <p:sldId id="1255" r:id="rId102"/>
    <p:sldId id="441" r:id="rId103"/>
    <p:sldId id="412" r:id="rId104"/>
    <p:sldId id="1214" r:id="rId105"/>
    <p:sldId id="1978" r:id="rId10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CC"/>
    <a:srgbClr val="00FFFF"/>
    <a:srgbClr val="FFFB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43"/>
    <p:restoredTop sz="96335" autoAdjust="0"/>
  </p:normalViewPr>
  <p:slideViewPr>
    <p:cSldViewPr snapToGrid="0" snapToObjects="1">
      <p:cViewPr>
        <p:scale>
          <a:sx n="86" d="100"/>
          <a:sy n="86" d="100"/>
        </p:scale>
        <p:origin x="2936" y="100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xml"/><Relationship Id="rId21" Type="http://schemas.openxmlformats.org/officeDocument/2006/relationships/slideMaster" Target="slideMasters/slideMaster21.xml"/><Relationship Id="rId42" Type="http://schemas.openxmlformats.org/officeDocument/2006/relationships/slide" Target="slides/slide17.xml"/><Relationship Id="rId47" Type="http://schemas.openxmlformats.org/officeDocument/2006/relationships/slide" Target="slides/slide22.xml"/><Relationship Id="rId63" Type="http://schemas.openxmlformats.org/officeDocument/2006/relationships/slide" Target="slides/slide38.xml"/><Relationship Id="rId68" Type="http://schemas.openxmlformats.org/officeDocument/2006/relationships/slide" Target="slides/slide43.xml"/><Relationship Id="rId84" Type="http://schemas.openxmlformats.org/officeDocument/2006/relationships/slide" Target="slides/slide59.xml"/><Relationship Id="rId89" Type="http://schemas.openxmlformats.org/officeDocument/2006/relationships/slide" Target="slides/slide64.xml"/><Relationship Id="rId16" Type="http://schemas.openxmlformats.org/officeDocument/2006/relationships/slideMaster" Target="slideMasters/slideMaster16.xml"/><Relationship Id="rId107" Type="http://schemas.openxmlformats.org/officeDocument/2006/relationships/notesMaster" Target="notesMasters/notesMaster1.xml"/><Relationship Id="rId11" Type="http://schemas.openxmlformats.org/officeDocument/2006/relationships/slideMaster" Target="slideMasters/slideMaster11.xml"/><Relationship Id="rId32" Type="http://schemas.openxmlformats.org/officeDocument/2006/relationships/slide" Target="slides/slide7.xml"/><Relationship Id="rId37" Type="http://schemas.openxmlformats.org/officeDocument/2006/relationships/slide" Target="slides/slide12.xml"/><Relationship Id="rId53" Type="http://schemas.openxmlformats.org/officeDocument/2006/relationships/slide" Target="slides/slide28.xml"/><Relationship Id="rId58" Type="http://schemas.openxmlformats.org/officeDocument/2006/relationships/slide" Target="slides/slide33.xml"/><Relationship Id="rId74" Type="http://schemas.openxmlformats.org/officeDocument/2006/relationships/slide" Target="slides/slide49.xml"/><Relationship Id="rId79" Type="http://schemas.openxmlformats.org/officeDocument/2006/relationships/slide" Target="slides/slide54.xml"/><Relationship Id="rId102" Type="http://schemas.openxmlformats.org/officeDocument/2006/relationships/slide" Target="slides/slide77.xml"/><Relationship Id="rId5" Type="http://schemas.openxmlformats.org/officeDocument/2006/relationships/slideMaster" Target="slideMasters/slideMaster5.xml"/><Relationship Id="rId90" Type="http://schemas.openxmlformats.org/officeDocument/2006/relationships/slide" Target="slides/slide65.xml"/><Relationship Id="rId95" Type="http://schemas.openxmlformats.org/officeDocument/2006/relationships/slide" Target="slides/slide70.xml"/><Relationship Id="rId22" Type="http://schemas.openxmlformats.org/officeDocument/2006/relationships/slideMaster" Target="slideMasters/slideMaster22.xml"/><Relationship Id="rId27" Type="http://schemas.openxmlformats.org/officeDocument/2006/relationships/slide" Target="slides/slide2.xml"/><Relationship Id="rId43" Type="http://schemas.openxmlformats.org/officeDocument/2006/relationships/slide" Target="slides/slide18.xml"/><Relationship Id="rId48" Type="http://schemas.openxmlformats.org/officeDocument/2006/relationships/slide" Target="slides/slide23.xml"/><Relationship Id="rId64" Type="http://schemas.openxmlformats.org/officeDocument/2006/relationships/slide" Target="slides/slide39.xml"/><Relationship Id="rId69" Type="http://schemas.openxmlformats.org/officeDocument/2006/relationships/slide" Target="slides/slide44.xml"/><Relationship Id="rId80" Type="http://schemas.openxmlformats.org/officeDocument/2006/relationships/slide" Target="slides/slide55.xml"/><Relationship Id="rId85" Type="http://schemas.openxmlformats.org/officeDocument/2006/relationships/slide" Target="slides/slide60.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8.xml"/><Relationship Id="rId38" Type="http://schemas.openxmlformats.org/officeDocument/2006/relationships/slide" Target="slides/slide13.xml"/><Relationship Id="rId59" Type="http://schemas.openxmlformats.org/officeDocument/2006/relationships/slide" Target="slides/slide34.xml"/><Relationship Id="rId103" Type="http://schemas.openxmlformats.org/officeDocument/2006/relationships/slide" Target="slides/slide78.xml"/><Relationship Id="rId108" Type="http://schemas.openxmlformats.org/officeDocument/2006/relationships/presProps" Target="presProps.xml"/><Relationship Id="rId54" Type="http://schemas.openxmlformats.org/officeDocument/2006/relationships/slide" Target="slides/slide29.xml"/><Relationship Id="rId70" Type="http://schemas.openxmlformats.org/officeDocument/2006/relationships/slide" Target="slides/slide45.xml"/><Relationship Id="rId75" Type="http://schemas.openxmlformats.org/officeDocument/2006/relationships/slide" Target="slides/slide50.xml"/><Relationship Id="rId91" Type="http://schemas.openxmlformats.org/officeDocument/2006/relationships/slide" Target="slides/slide66.xml"/><Relationship Id="rId96"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106" Type="http://schemas.openxmlformats.org/officeDocument/2006/relationships/slide" Target="slides/slide81.xml"/><Relationship Id="rId10" Type="http://schemas.openxmlformats.org/officeDocument/2006/relationships/slideMaster" Target="slideMasters/slideMaster10.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73" Type="http://schemas.openxmlformats.org/officeDocument/2006/relationships/slide" Target="slides/slide48.xml"/><Relationship Id="rId78" Type="http://schemas.openxmlformats.org/officeDocument/2006/relationships/slide" Target="slides/slide53.xml"/><Relationship Id="rId81" Type="http://schemas.openxmlformats.org/officeDocument/2006/relationships/slide" Target="slides/slide56.xml"/><Relationship Id="rId86" Type="http://schemas.openxmlformats.org/officeDocument/2006/relationships/slide" Target="slides/slide61.xml"/><Relationship Id="rId94" Type="http://schemas.openxmlformats.org/officeDocument/2006/relationships/slide" Target="slides/slide69.xml"/><Relationship Id="rId99" Type="http://schemas.openxmlformats.org/officeDocument/2006/relationships/slide" Target="slides/slide74.xml"/><Relationship Id="rId101" Type="http://schemas.openxmlformats.org/officeDocument/2006/relationships/slide" Target="slides/slide7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109" Type="http://schemas.openxmlformats.org/officeDocument/2006/relationships/viewProps" Target="viewProps.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04" Type="http://schemas.openxmlformats.org/officeDocument/2006/relationships/slide" Target="slides/slide79.xml"/><Relationship Id="rId7" Type="http://schemas.openxmlformats.org/officeDocument/2006/relationships/slideMaster" Target="slideMasters/slideMaster7.xml"/><Relationship Id="rId71" Type="http://schemas.openxmlformats.org/officeDocument/2006/relationships/slide" Target="slides/slide46.xml"/><Relationship Id="rId92"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4.xml"/><Relationship Id="rId24" Type="http://schemas.openxmlformats.org/officeDocument/2006/relationships/slideMaster" Target="slideMasters/slideMaster24.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110" Type="http://schemas.openxmlformats.org/officeDocument/2006/relationships/theme" Target="theme/theme1.xml"/><Relationship Id="rId61" Type="http://schemas.openxmlformats.org/officeDocument/2006/relationships/slide" Target="slides/slide36.xml"/><Relationship Id="rId82" Type="http://schemas.openxmlformats.org/officeDocument/2006/relationships/slide" Target="slides/slide5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5.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 Id="rId100" Type="http://schemas.openxmlformats.org/officeDocument/2006/relationships/slide" Target="slides/slide75.xml"/><Relationship Id="rId105" Type="http://schemas.openxmlformats.org/officeDocument/2006/relationships/slide" Target="slides/slide80.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93" Type="http://schemas.openxmlformats.org/officeDocument/2006/relationships/slide" Target="slides/slide68.xml"/><Relationship Id="rId98" Type="http://schemas.openxmlformats.org/officeDocument/2006/relationships/slide" Target="slides/slide73.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1.xml"/><Relationship Id="rId67" Type="http://schemas.openxmlformats.org/officeDocument/2006/relationships/slide" Target="slides/slide42.xml"/><Relationship Id="rId20" Type="http://schemas.openxmlformats.org/officeDocument/2006/relationships/slideMaster" Target="slideMasters/slideMaster20.xml"/><Relationship Id="rId41" Type="http://schemas.openxmlformats.org/officeDocument/2006/relationships/slide" Target="slides/slide16.xml"/><Relationship Id="rId62" Type="http://schemas.openxmlformats.org/officeDocument/2006/relationships/slide" Target="slides/slide37.xml"/><Relationship Id="rId83" Type="http://schemas.openxmlformats.org/officeDocument/2006/relationships/slide" Target="slides/slide58.xml"/><Relationship Id="rId88" Type="http://schemas.openxmlformats.org/officeDocument/2006/relationships/slide" Target="slides/slide63.xml"/><Relationship Id="rId11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2BA4E1-1322-C94A-933B-D39F7EE7995D}" type="datetimeFigureOut">
              <a:rPr lang="en-US" smtClean="0"/>
              <a:t>8/21/24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DE55B9-B9EF-DB42-95E4-CDDBFEF38AB9}" type="slidenum">
              <a:rPr lang="en-US" smtClean="0"/>
              <a:t>‹#›</a:t>
            </a:fld>
            <a:endParaRPr lang="en-US"/>
          </a:p>
        </p:txBody>
      </p:sp>
    </p:spTree>
    <p:extLst>
      <p:ext uri="{BB962C8B-B14F-4D97-AF65-F5344CB8AC3E}">
        <p14:creationId xmlns:p14="http://schemas.microsoft.com/office/powerpoint/2010/main" val="2292006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18202D1-9664-1A4D-A9CB-EEFDC71A940A}" type="slidenum">
              <a:rPr lang="en-GB" sz="1200">
                <a:solidFill>
                  <a:prstClr val="white"/>
                </a:solidFill>
              </a:rPr>
              <a:pPr/>
              <a:t>1</a:t>
            </a:fld>
            <a:endParaRPr lang="en-GB" sz="1200">
              <a:solidFill>
                <a:prstClr val="white"/>
              </a:solidFill>
            </a:endParaRPr>
          </a:p>
        </p:txBody>
      </p:sp>
      <p:sp>
        <p:nvSpPr>
          <p:cNvPr id="909314" name="Rectangle 2"/>
          <p:cNvSpPr>
            <a:spLocks noGrp="1" noRot="1" noChangeAspect="1" noChangeArrowheads="1" noTextEdit="1"/>
          </p:cNvSpPr>
          <p:nvPr>
            <p:ph type="sldImg"/>
          </p:nvPr>
        </p:nvSpPr>
        <p:spPr>
          <a:ln/>
        </p:spPr>
      </p:sp>
      <p:sp>
        <p:nvSpPr>
          <p:cNvPr id="909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xfrm>
            <a:off x="3886200" y="8864600"/>
            <a:ext cx="2971800" cy="2794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2AEC4CFB-8B4D-894B-AF42-29F30C9560B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0" fontAlgn="auto" latinLnBrk="0" hangingPunct="0">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914400" y="4343400"/>
            <a:ext cx="5029200" cy="2794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algn="r"/>
            <a:r>
              <a:rPr lang="ar-JO" baseline="0" dirty="0">
                <a:latin typeface="Times New Roman" charset="0"/>
                <a:ea typeface="ＭＳ Ｐゴシック" charset="0"/>
                <a:cs typeface="ＭＳ Ｐゴシック" charset="0"/>
              </a:rPr>
              <a:t>التقسيمات الرئيسية الثلاثة في رؤيا ملخصة في 1: 19</a:t>
            </a:r>
            <a:endParaRPr lang="en-US" baseline="0" dirty="0">
              <a:latin typeface="Times New Roman" charset="0"/>
              <a:ea typeface="ＭＳ Ｐゴシック" charset="0"/>
              <a:cs typeface="ＭＳ Ｐゴシック" charset="0"/>
            </a:endParaRPr>
          </a:p>
          <a:p>
            <a:pPr algn="r"/>
            <a:r>
              <a:rPr lang="ar-JO" baseline="0" dirty="0">
                <a:latin typeface="Times New Roman" charset="0"/>
                <a:ea typeface="ＭＳ Ｐゴシック" charset="0"/>
                <a:cs typeface="ＭＳ Ｐゴシック" charset="0"/>
              </a:rPr>
              <a:t>الدورات الرئيسية الثلاث للدينونة موجودة في مربعات زرقاء</a:t>
            </a:r>
          </a:p>
          <a:p>
            <a:pPr algn="r"/>
            <a:r>
              <a:rPr lang="ar-JO" baseline="0" dirty="0">
                <a:latin typeface="Times New Roman" charset="0"/>
                <a:ea typeface="ＭＳ Ｐゴシック" charset="0"/>
                <a:cs typeface="ＭＳ Ｐゴシック" charset="0"/>
              </a:rPr>
              <a:t>الأقسام الأربعة المعترضة تظهر بين قوسين داخل اللفائف . إنها لا تقدم التسلسل الزمني ولكن تضيف معلومات مهمة ليست مرتبطة بدينونة معينة . </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EAE6A2-29EF-FB43-934E-D4A65ACFB4FD}" type="slidenum">
              <a:rPr lang="en-GB" sz="1200">
                <a:solidFill>
                  <a:srgbClr val="FFFFFF"/>
                </a:solidFill>
              </a:rPr>
              <a:pPr/>
              <a:t>14</a:t>
            </a:fld>
            <a:endParaRPr lang="en-GB" sz="1200">
              <a:solidFill>
                <a:srgbClr val="FFFFFF"/>
              </a:solidFill>
            </a:endParaRPr>
          </a:p>
        </p:txBody>
      </p:sp>
      <p:sp>
        <p:nvSpPr>
          <p:cNvPr id="116738" name="Rectangle 2"/>
          <p:cNvSpPr>
            <a:spLocks noGrp="1" noRot="1" noChangeAspect="1" noChangeArrowheads="1"/>
          </p:cNvSpPr>
          <p:nvPr>
            <p:ph type="sldImg"/>
          </p:nvPr>
        </p:nvSpPr>
        <p:spPr>
          <a:solidFill>
            <a:srgbClr val="FFFFFF"/>
          </a:solidFill>
          <a:ln/>
        </p:spPr>
      </p:sp>
      <p:sp>
        <p:nvSpPr>
          <p:cNvPr id="116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9861F12-C9DC-F84C-955F-A0E5773FDB9D}" type="slidenum">
              <a:rPr lang="en-GB" sz="1200">
                <a:solidFill>
                  <a:prstClr val="white"/>
                </a:solidFill>
              </a:rPr>
              <a:pPr/>
              <a:t>16</a:t>
            </a:fld>
            <a:endParaRPr lang="en-GB" sz="1200">
              <a:solidFill>
                <a:prstClr val="white"/>
              </a:solidFill>
            </a:endParaRPr>
          </a:p>
        </p:txBody>
      </p:sp>
      <p:sp>
        <p:nvSpPr>
          <p:cNvPr id="888834" name="Rectangle 2"/>
          <p:cNvSpPr>
            <a:spLocks noGrp="1" noRot="1" noChangeAspect="1" noChangeArrowheads="1"/>
          </p:cNvSpPr>
          <p:nvPr>
            <p:ph type="sldImg"/>
          </p:nvPr>
        </p:nvSpPr>
        <p:spPr>
          <a:solidFill>
            <a:srgbClr val="FFFFFF"/>
          </a:solidFill>
          <a:ln/>
        </p:spPr>
      </p:sp>
      <p:sp>
        <p:nvSpPr>
          <p:cNvPr id="888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3E9E7C-2680-1D41-AF51-6CB7C59B2A4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fact that 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face is "as the sun" corresponds to the description of Jesus Christ in </a:t>
            </a:r>
            <a:r>
              <a:rPr lang="ar-SA" sz="1200" kern="1200" dirty="0">
                <a:solidFill>
                  <a:schemeClr val="tx1"/>
                </a:solidFill>
                <a:effectLst/>
                <a:latin typeface="Times New Roman" pitchFamily="-112" charset="0"/>
                <a:ea typeface="ＭＳ Ｐゴシック" pitchFamily="-108" charset="-128"/>
                <a:cs typeface="ＭＳ Ｐゴシック" pitchFamily="-108" charset="-128"/>
              </a:rPr>
              <a:t>رؤيا</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1:16; his feet correspond to the Lord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description in </a:t>
            </a:r>
            <a:r>
              <a:rPr lang="ar-SA" sz="1200" kern="1200" dirty="0">
                <a:solidFill>
                  <a:schemeClr val="tx1"/>
                </a:solidFill>
                <a:effectLst/>
                <a:latin typeface="Times New Roman" pitchFamily="-112" charset="0"/>
                <a:ea typeface="ＭＳ Ｐゴシック" pitchFamily="-108" charset="-128"/>
                <a:cs typeface="ＭＳ Ｐゴシック" pitchFamily="-108" charset="-128"/>
              </a:rPr>
              <a:t>رؤيا</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1:15. His voice like a lion suggests </a:t>
            </a:r>
            <a:r>
              <a:rPr lang="ar-SA" sz="1200" kern="1200" dirty="0">
                <a:solidFill>
                  <a:schemeClr val="tx1"/>
                </a:solidFill>
                <a:effectLst/>
                <a:latin typeface="Times New Roman" pitchFamily="-112" charset="0"/>
                <a:ea typeface="ＭＳ Ｐゴシック" pitchFamily="-108" charset="-128"/>
                <a:cs typeface="ＭＳ Ｐゴシック" pitchFamily="-108" charset="-128"/>
              </a:rPr>
              <a:t>رؤيا</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5:5. This being could well be our Lord Jesus Christ, appearing to John as a kingly angel. Jesus often appeared in the Old Testament as "the Angel of the Lord" (Ex. 3:2; Jud. 2:4; 6:11–12, 21–22; 2 Sam. 24:16). This was a temporary manifestation for a special purpose, not a permanent incarnation.</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Two other characteristics would suggest identifying the angel as Jesus Christ: the book in his hand and the awesome posture that he assumed. The little book contains the rest of the prophetic message that John will deliver. Since our Lord was the only One worthy to take the scroll and break the seals (Rev. 5:5ff), it might well be concluded that He is the only One worthy to give His servant the rest of the message.</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posture is that of a conqueror taking possession of his territory. He is claiming the whole world (see Josh. 1:1–3). Of course, only the victorious Savior could make such a claim. The Antichrist will soon complete his conquest and force the whole world to submit to his control. But before that happens, the Savior will claim the world for Himself, the inheritance that His Father promised Him (Ps. 2:6–9). Satan roars like a lion to frighten his prey (1 Peter 5:8), but the Lion of Judah roars to announce victory (see Ps. 95:3–5; Isa. 40:12–17)"</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96242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BBEFAA9-285E-0547-A791-FC270613F8A4}" type="slidenum">
              <a:rPr kumimoji="0" lang="en-GB"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04450" name="Rectangle 2"/>
          <p:cNvSpPr>
            <a:spLocks noGrp="1" noRot="1" noChangeAspect="1" noChangeArrowheads="1"/>
          </p:cNvSpPr>
          <p:nvPr>
            <p:ph type="sldImg"/>
          </p:nvPr>
        </p:nvSpPr>
        <p:spPr>
          <a:solidFill>
            <a:srgbClr val="FFFFFF"/>
          </a:solidFill>
          <a:ln/>
        </p:spPr>
      </p:sp>
      <p:sp>
        <p:nvSpPr>
          <p:cNvPr id="104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solidFill>
                <a:schemeClr val="tx2"/>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92346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3E9E7C-2680-1D41-AF51-6CB7C59B2A4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fact that 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face is "as the sun" corresponds to the description of Jesus Christ in </a:t>
            </a:r>
            <a:r>
              <a:rPr lang="ar-SA" sz="1200" kern="1200" dirty="0">
                <a:solidFill>
                  <a:schemeClr val="tx1"/>
                </a:solidFill>
                <a:effectLst/>
                <a:latin typeface="Times New Roman" pitchFamily="-112" charset="0"/>
                <a:ea typeface="ＭＳ Ｐゴシック" pitchFamily="-108" charset="-128"/>
                <a:cs typeface="ＭＳ Ｐゴシック" pitchFamily="-108" charset="-128"/>
              </a:rPr>
              <a:t>رؤيا</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1:16; his feet correspond to the Lord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description in </a:t>
            </a:r>
            <a:r>
              <a:rPr lang="ar-SA" sz="1200" kern="1200" dirty="0">
                <a:solidFill>
                  <a:schemeClr val="tx1"/>
                </a:solidFill>
                <a:effectLst/>
                <a:latin typeface="Times New Roman" pitchFamily="-112" charset="0"/>
                <a:ea typeface="ＭＳ Ｐゴシック" pitchFamily="-108" charset="-128"/>
                <a:cs typeface="ＭＳ Ｐゴシック" pitchFamily="-108" charset="-128"/>
              </a:rPr>
              <a:t>رؤيا</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1:15. His voice like a lion suggests </a:t>
            </a:r>
            <a:r>
              <a:rPr lang="ar-SA" sz="1200" kern="1200" dirty="0">
                <a:solidFill>
                  <a:schemeClr val="tx1"/>
                </a:solidFill>
                <a:effectLst/>
                <a:latin typeface="Times New Roman" pitchFamily="-112" charset="0"/>
                <a:ea typeface="ＭＳ Ｐゴシック" pitchFamily="-108" charset="-128"/>
                <a:cs typeface="ＭＳ Ｐゴシック" pitchFamily="-108" charset="-128"/>
              </a:rPr>
              <a:t>رؤيا</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5:5. This being could well be our Lord Jesus Christ, appearing to John as a kingly angel. Jesus often appeared in the Old Testament as "the Angel of the Lord" (Ex. 3:2; Jud. 2:4; 6:11–12, 21–22; 2 Sam. 24:16). This was a temporary manifestation for a special purpose, not a permanent incarnation.</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Two other characteristics would suggest identifying the angel as Jesus Christ: the book in his hand and the awesome posture that he assumed. The little book contains the rest of the prophetic message that John will deliver. Since our Lord was the only One worthy to take the scroll and break the seals (Rev. 5:5ff), it might well be concluded that He is the only One worthy to give His servant the rest of the message.</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posture is that of a conqueror taking possession of his territory. He is claiming the whole world (see Josh. 1:1–3). Of course, only the victorious Savior could make such a claim. The Antichrist will soon complete his conquest and force the whole world to submit to his control. But before that happens, the Savior will claim the world for Himself, the inheritance that His Father promised Him (Ps. 2:6–9). Satan roars like a lion to frighten his prey (1 Peter 5:8), but the Lion of Judah roars to announce victory (see Ps. 95:3–5; Isa. 40:12–17)"</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464809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3E9E7C-2680-1D41-AF51-6CB7C59B2A4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fact that 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face is "as the sun" corresponds to the description of Jesus Christ in </a:t>
            </a:r>
            <a:r>
              <a:rPr lang="ar-SA" sz="1200" kern="1200" dirty="0">
                <a:solidFill>
                  <a:schemeClr val="tx1"/>
                </a:solidFill>
                <a:effectLst/>
                <a:latin typeface="Times New Roman" pitchFamily="-112" charset="0"/>
                <a:ea typeface="ＭＳ Ｐゴシック" pitchFamily="-108" charset="-128"/>
                <a:cs typeface="ＭＳ Ｐゴシック" pitchFamily="-108" charset="-128"/>
              </a:rPr>
              <a:t>رؤيا</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1:16; his feet correspond to the Lord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description in </a:t>
            </a:r>
            <a:r>
              <a:rPr lang="ar-SA" sz="1200" kern="1200" dirty="0">
                <a:solidFill>
                  <a:schemeClr val="tx1"/>
                </a:solidFill>
                <a:effectLst/>
                <a:latin typeface="Times New Roman" pitchFamily="-112" charset="0"/>
                <a:ea typeface="ＭＳ Ｐゴシック" pitchFamily="-108" charset="-128"/>
                <a:cs typeface="ＭＳ Ｐゴシック" pitchFamily="-108" charset="-128"/>
              </a:rPr>
              <a:t>رؤيا</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1:15. His voice like a lion suggests </a:t>
            </a:r>
            <a:r>
              <a:rPr lang="ar-SA" sz="1200" kern="1200" dirty="0">
                <a:solidFill>
                  <a:schemeClr val="tx1"/>
                </a:solidFill>
                <a:effectLst/>
                <a:latin typeface="Times New Roman" pitchFamily="-112" charset="0"/>
                <a:ea typeface="ＭＳ Ｐゴシック" pitchFamily="-108" charset="-128"/>
                <a:cs typeface="ＭＳ Ｐゴシック" pitchFamily="-108" charset="-128"/>
              </a:rPr>
              <a:t>رؤيا</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5:5. This being could well be our Lord Jesus Christ, appearing to John as a kingly angel. Jesus often appeared in the Old Testament as "the Angel of the Lord" (Ex. 3:2; Jud. 2:4; 6:11–12, 21–22; 2 Sam. 24:16). This was a temporary manifestation for a special purpose, not a permanent incarnation.</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Two other characteristics would suggest identifying the angel as Jesus Christ: the book in his hand and the awesome posture that he assumed. The little book contains the rest of the prophetic message that John will deliver. Since our Lord was the only One worthy to take the scroll and break the seals (Rev. 5:5ff), it might well be concluded that He is the only One worthy to give His servant the rest of the message.</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posture is that of a conqueror taking possession of his territory. He is claiming the whole world (see Josh. 1:1–3). Of course, only the victorious Savior could make such a claim. The Antichrist will soon complete his conquest and force the whole world to submit to his control. But before that happens, the Savior will claim the world for Himself, the inheritance that His Father promised Him (Ps. 2:6–9). Satan roars like a lion to frighten his prey (1 Peter 5:8), but the Lion of Judah roars to announce victory (see Ps. 95:3–5; Isa. 40:12–17)"</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98375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BE6AE5-867E-D740-828D-62E52742E3A0}"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11362" name="Rectangle 2"/>
          <p:cNvSpPr>
            <a:spLocks noGrp="1" noRot="1" noChangeAspect="1" noChangeArrowheads="1" noTextEdit="1"/>
          </p:cNvSpPr>
          <p:nvPr>
            <p:ph type="sldImg"/>
          </p:nvPr>
        </p:nvSpPr>
        <p:spPr>
          <a:ln/>
        </p:spPr>
      </p:sp>
      <p:sp>
        <p:nvSpPr>
          <p:cNvPr id="911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4D2492D-84A5-2B41-B0CE-933441C7CCA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13410" name="Rectangle 2"/>
          <p:cNvSpPr>
            <a:spLocks noGrp="1" noRot="1" noChangeAspect="1" noChangeArrowheads="1" noTextEdit="1"/>
          </p:cNvSpPr>
          <p:nvPr>
            <p:ph type="sldImg"/>
          </p:nvPr>
        </p:nvSpPr>
        <p:spPr>
          <a:ln/>
        </p:spPr>
      </p:sp>
      <p:sp>
        <p:nvSpPr>
          <p:cNvPr id="913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53905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4D2492D-84A5-2B41-B0CE-933441C7CCA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13410" name="Rectangle 2"/>
          <p:cNvSpPr>
            <a:spLocks noGrp="1" noRot="1" noChangeAspect="1" noChangeArrowheads="1" noTextEdit="1"/>
          </p:cNvSpPr>
          <p:nvPr>
            <p:ph type="sldImg"/>
          </p:nvPr>
        </p:nvSpPr>
        <p:spPr>
          <a:ln/>
        </p:spPr>
      </p:sp>
      <p:sp>
        <p:nvSpPr>
          <p:cNvPr id="913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71931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DB7C86B-318B-024F-A182-AF526913E336}" type="slidenum">
              <a:rPr lang="en-GB" sz="1200">
                <a:solidFill>
                  <a:srgbClr val="FFFFFF"/>
                </a:solidFill>
              </a:rPr>
              <a:pPr/>
              <a:t>4</a:t>
            </a:fld>
            <a:endParaRPr lang="en-GB" sz="1200">
              <a:solidFill>
                <a:srgbClr val="FFFFFF"/>
              </a:solidFill>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52041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18202D1-9664-1A4D-A9CB-EEFDC71A940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09314" name="Rectangle 2"/>
          <p:cNvSpPr>
            <a:spLocks noGrp="1" noRot="1" noChangeAspect="1" noChangeArrowheads="1" noTextEdit="1"/>
          </p:cNvSpPr>
          <p:nvPr>
            <p:ph type="sldImg"/>
          </p:nvPr>
        </p:nvSpPr>
        <p:spPr>
          <a:ln/>
        </p:spPr>
      </p:sp>
      <p:sp>
        <p:nvSpPr>
          <p:cNvPr id="909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21308206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18202D1-9664-1A4D-A9CB-EEFDC71A940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09314" name="Rectangle 2"/>
          <p:cNvSpPr>
            <a:spLocks noGrp="1" noRot="1" noChangeAspect="1" noChangeArrowheads="1" noTextEdit="1"/>
          </p:cNvSpPr>
          <p:nvPr>
            <p:ph type="sldImg"/>
          </p:nvPr>
        </p:nvSpPr>
        <p:spPr>
          <a:ln/>
        </p:spPr>
      </p:sp>
      <p:sp>
        <p:nvSpPr>
          <p:cNvPr id="909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599665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18202D1-9664-1A4D-A9CB-EEFDC71A940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09314" name="Rectangle 2"/>
          <p:cNvSpPr>
            <a:spLocks noGrp="1" noRot="1" noChangeAspect="1" noChangeArrowheads="1" noTextEdit="1"/>
          </p:cNvSpPr>
          <p:nvPr>
            <p:ph type="sldImg"/>
          </p:nvPr>
        </p:nvSpPr>
        <p:spPr>
          <a:ln/>
        </p:spPr>
      </p:sp>
      <p:sp>
        <p:nvSpPr>
          <p:cNvPr id="909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29167772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18202D1-9664-1A4D-A9CB-EEFDC71A940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09314" name="Rectangle 2"/>
          <p:cNvSpPr>
            <a:spLocks noGrp="1" noRot="1" noChangeAspect="1" noChangeArrowheads="1" noTextEdit="1"/>
          </p:cNvSpPr>
          <p:nvPr>
            <p:ph type="sldImg"/>
          </p:nvPr>
        </p:nvSpPr>
        <p:spPr>
          <a:ln/>
        </p:spPr>
      </p:sp>
      <p:sp>
        <p:nvSpPr>
          <p:cNvPr id="909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33626174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4D2492D-84A5-2B41-B0CE-933441C7CCAF}" type="slidenum">
              <a:rPr lang="en-GB" sz="1200">
                <a:solidFill>
                  <a:prstClr val="white"/>
                </a:solidFill>
              </a:rPr>
              <a:pPr/>
              <a:t>32</a:t>
            </a:fld>
            <a:endParaRPr lang="en-GB" sz="1200">
              <a:solidFill>
                <a:prstClr val="white"/>
              </a:solidFill>
            </a:endParaRPr>
          </a:p>
        </p:txBody>
      </p:sp>
      <p:sp>
        <p:nvSpPr>
          <p:cNvPr id="913410" name="Rectangle 2"/>
          <p:cNvSpPr>
            <a:spLocks noGrp="1" noRot="1" noChangeAspect="1" noChangeArrowheads="1" noTextEdit="1"/>
          </p:cNvSpPr>
          <p:nvPr>
            <p:ph type="sldImg"/>
          </p:nvPr>
        </p:nvSpPr>
        <p:spPr>
          <a:ln/>
        </p:spPr>
      </p:sp>
      <p:sp>
        <p:nvSpPr>
          <p:cNvPr id="913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4D2492D-84A5-2B41-B0CE-933441C7CCA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13410" name="Rectangle 2"/>
          <p:cNvSpPr>
            <a:spLocks noGrp="1" noRot="1" noChangeAspect="1" noChangeArrowheads="1" noTextEdit="1"/>
          </p:cNvSpPr>
          <p:nvPr>
            <p:ph type="sldImg"/>
          </p:nvPr>
        </p:nvSpPr>
        <p:spPr>
          <a:ln/>
        </p:spPr>
      </p:sp>
      <p:sp>
        <p:nvSpPr>
          <p:cNvPr id="913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50739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BA0A6DA-E337-AF41-92F8-2C1B86EDDC4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64258" name="Rectangle 2"/>
          <p:cNvSpPr>
            <a:spLocks noGrp="1" noRot="1" noChangeAspect="1" noChangeArrowheads="1" noTextEdit="1"/>
          </p:cNvSpPr>
          <p:nvPr>
            <p:ph type="sldImg"/>
          </p:nvPr>
        </p:nvSpPr>
        <p:spPr>
          <a:ln/>
        </p:spPr>
      </p:sp>
      <p:sp>
        <p:nvSpPr>
          <p:cNvPr id="864259"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GB" dirty="0">
                <a:latin typeface="Times New Roman" charset="0"/>
                <a:ea typeface="ＭＳ Ｐゴシック" charset="0"/>
                <a:cs typeface="ＭＳ Ｐゴシック" charset="0"/>
              </a:rPr>
              <a:t>This will fulfill the Great Commission of Matt 28:18-20 that Jesus promised in Matt 24:14.</a:t>
            </a:r>
          </a:p>
          <a:p>
            <a:r>
              <a:rPr lang="en-GB" dirty="0">
                <a:latin typeface="Times New Roman" charset="0"/>
                <a:ea typeface="ＭＳ Ｐゴシック" charset="0"/>
                <a:cs typeface="ＭＳ Ｐゴシック" charset="0"/>
              </a:rPr>
              <a:t>________</a:t>
            </a:r>
          </a:p>
          <a:p>
            <a:r>
              <a:rPr lang="en-GB" dirty="0">
                <a:latin typeface="Times New Roman" charset="0"/>
                <a:ea typeface="ＭＳ Ｐゴシック" charset="0"/>
                <a:cs typeface="ＭＳ Ｐゴシック" charset="0"/>
              </a:rPr>
              <a:t>Common-472</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NS-27-Rev7-12-slide 22</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3E9E7C-2680-1D41-AF51-6CB7C59B2A47}" type="slidenum">
              <a:rPr lang="en-GB" sz="1200">
                <a:solidFill>
                  <a:prstClr val="white"/>
                </a:solidFill>
              </a:rPr>
              <a:pPr/>
              <a:t>35</a:t>
            </a:fld>
            <a:endParaRPr lang="en-GB" sz="1200">
              <a:solidFill>
                <a:prstClr val="white"/>
              </a:solidFill>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fact that 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face is "as the sun" corresponds to the description of Jesus Christ in Revelation 1:16; his feet correspond to the Lord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description in Revelation 1:15. His voice like a lion suggests Revelation 5:5. This being could well be our Lord Jesus Christ, appearing to John as a kingly angel. Jesus often appeared in the Old Testament as "the Angel of the Lord" (Ex. 3:2; Jud. 2:4; 6:11–12, 21–22; 2 Sam. 24:16). This was a temporary manifestation for a special purpose, not a permanent incarnation.</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Two other characteristics would suggest identifying the angel as Jesus Christ: the book in his hand and the awesome posture that he assumed. The little book contains the rest of the prophetic message that John will deliver. Since our Lord was the only One worthy to take the scroll and break the seals (Rev. 5:5ff), it might well be concluded that He is the only One worthy to give His servant the rest of the message.</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posture is that of a conqueror taking possession of his territory. He is claiming the whole world (see Josh. 1:1–3). Of course, only the victorious Savior could make such a claim. The Antichrist will soon complete his conquest and force the whole world to submit to his control. But before that happens, the Savior will claim the world for Himself, the inheritance that His Father promised Him (Ps. 2:6–9). Satan roars like a lion to frighten his prey (1 Peter 5:8), but the Lion of Judah roars to announce victory (see Ps. 95:3–5; Isa. 40:12–17)"</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43E85A9-C72B-9E49-8EF2-25156B006237}" type="slidenum">
              <a:rPr lang="en-GB" sz="1200">
                <a:solidFill>
                  <a:prstClr val="white"/>
                </a:solidFill>
              </a:rPr>
              <a:pPr/>
              <a:t>36</a:t>
            </a:fld>
            <a:endParaRPr lang="en-GB" sz="1200">
              <a:solidFill>
                <a:prstClr val="white"/>
              </a:solidFill>
            </a:endParaRPr>
          </a:p>
        </p:txBody>
      </p:sp>
      <p:sp>
        <p:nvSpPr>
          <p:cNvPr id="921602" name="Rectangle 2"/>
          <p:cNvSpPr>
            <a:spLocks noGrp="1" noRot="1" noChangeAspect="1" noChangeArrowheads="1"/>
          </p:cNvSpPr>
          <p:nvPr>
            <p:ph type="sldImg"/>
          </p:nvPr>
        </p:nvSpPr>
        <p:spPr>
          <a:solidFill>
            <a:srgbClr val="FFFFFF"/>
          </a:solidFill>
          <a:ln/>
        </p:spPr>
      </p:sp>
      <p:sp>
        <p:nvSpPr>
          <p:cNvPr id="921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5AF3014-9E08-F040-B671-B6BC9854C84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649446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FDDB0CA-C9E5-9245-A641-AAD1EA44499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19554" name="Rectangle 2"/>
          <p:cNvSpPr>
            <a:spLocks noGrp="1" noRot="1" noChangeAspect="1" noChangeArrowheads="1"/>
          </p:cNvSpPr>
          <p:nvPr>
            <p:ph type="sldImg"/>
          </p:nvPr>
        </p:nvSpPr>
        <p:spPr>
          <a:solidFill>
            <a:srgbClr val="FFFFFF"/>
          </a:solidFill>
          <a:ln/>
        </p:spPr>
      </p:sp>
      <p:sp>
        <p:nvSpPr>
          <p:cNvPr id="919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C51887A-5996-EE4F-BBE8-CD45065F0C36}"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17506" name="Rectangle 2"/>
          <p:cNvSpPr>
            <a:spLocks noGrp="1" noRot="1" noChangeAspect="1" noChangeArrowheads="1"/>
          </p:cNvSpPr>
          <p:nvPr>
            <p:ph type="sldImg"/>
          </p:nvPr>
        </p:nvSpPr>
        <p:spPr>
          <a:solidFill>
            <a:srgbClr val="FFFFFF"/>
          </a:solidFill>
          <a:ln/>
        </p:spPr>
      </p:sp>
      <p:sp>
        <p:nvSpPr>
          <p:cNvPr id="917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273BE8-869F-204F-B5F4-B30F520969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The final of the 70"weeks" also will last seven years and is the focus of Daniel's prophecies more than any other period. Revelation later builds on the foundation that Daniel established.</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Common-404</a:t>
            </a:r>
          </a:p>
          <a:p>
            <a:r>
              <a:rPr lang="en-US" dirty="0">
                <a:latin typeface="Times New Roman" charset="0"/>
                <a:ea typeface="ＭＳ Ｐゴシック" charset="0"/>
                <a:cs typeface="ＭＳ Ｐゴシック" charset="0"/>
              </a:rPr>
              <a:t>BE-27-Daniel-117</a:t>
            </a:r>
          </a:p>
          <a:p>
            <a:r>
              <a:rPr lang="en-US" dirty="0">
                <a:latin typeface="Times New Roman" charset="0"/>
                <a:ea typeface="ＭＳ Ｐゴシック" charset="0"/>
                <a:cs typeface="ＭＳ Ｐゴシック" charset="0"/>
              </a:rPr>
              <a:t>OS-27-Daniel-430, 523</a:t>
            </a:r>
          </a:p>
          <a:p>
            <a:r>
              <a:rPr lang="en-SG" sz="1200" kern="1200" dirty="0">
                <a:solidFill>
                  <a:schemeClr val="tx1"/>
                </a:solidFill>
                <a:effectLst/>
                <a:latin typeface="Arial" panose="020B0604020202020204" pitchFamily="34" charset="0"/>
                <a:ea typeface="+mn-ea"/>
                <a:cs typeface="Arial" panose="020B0604020202020204" pitchFamily="34" charset="0"/>
              </a:rPr>
              <a:t>NS-27-Rev1-slide </a:t>
            </a:r>
            <a:r>
              <a:rPr lang="en-US" sz="1200" kern="1200" dirty="0">
                <a:solidFill>
                  <a:schemeClr val="tx1"/>
                </a:solidFill>
                <a:effectLst/>
                <a:latin typeface="Times New Roman" charset="0"/>
                <a:ea typeface="ＭＳ Ｐゴシック" charset="0"/>
                <a:cs typeface="Arial" panose="020B0604020202020204" pitchFamily="34" charset="0"/>
              </a:rPr>
              <a:t>170</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NS-22-Rev7-12-slide 101</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F7ABB85-029A-9C45-8485-1655D39EFE02}" type="slidenum">
              <a:rPr lang="en-GB" sz="1200">
                <a:solidFill>
                  <a:prstClr val="white"/>
                </a:solidFill>
              </a:rPr>
              <a:pPr/>
              <a:t>40</a:t>
            </a:fld>
            <a:endParaRPr lang="en-GB" sz="1200">
              <a:solidFill>
                <a:prstClr val="white"/>
              </a:solidFill>
            </a:endParaRPr>
          </a:p>
        </p:txBody>
      </p:sp>
      <p:sp>
        <p:nvSpPr>
          <p:cNvPr id="915458" name="Rectangle 2"/>
          <p:cNvSpPr>
            <a:spLocks noGrp="1" noRot="1" noChangeAspect="1" noChangeArrowheads="1"/>
          </p:cNvSpPr>
          <p:nvPr>
            <p:ph type="sldImg"/>
          </p:nvPr>
        </p:nvSpPr>
        <p:spPr>
          <a:solidFill>
            <a:srgbClr val="FFFFFF"/>
          </a:solidFill>
          <a:ln/>
        </p:spPr>
      </p:sp>
      <p:sp>
        <p:nvSpPr>
          <p:cNvPr id="915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3BE4D70-6816-2545-8055-5DB67878576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04514" name="Rectangle 2"/>
          <p:cNvSpPr>
            <a:spLocks noGrp="1" noRot="1" noChangeAspect="1" noChangeArrowheads="1" noTextEdit="1"/>
          </p:cNvSpPr>
          <p:nvPr>
            <p:ph type="sldImg"/>
          </p:nvPr>
        </p:nvSpPr>
        <p:spPr>
          <a:ln/>
        </p:spPr>
      </p:sp>
      <p:sp>
        <p:nvSpPr>
          <p:cNvPr id="704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CB17A88-2A83-4948-B1B9-2729AD597CF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06562" name="Rectangle 1026"/>
          <p:cNvSpPr>
            <a:spLocks noGrp="1" noRot="1" noChangeAspect="1" noChangeArrowheads="1" noTextEdit="1"/>
          </p:cNvSpPr>
          <p:nvPr>
            <p:ph type="sldImg"/>
          </p:nvPr>
        </p:nvSpPr>
        <p:spPr>
          <a:ln/>
        </p:spPr>
      </p:sp>
      <p:sp>
        <p:nvSpPr>
          <p:cNvPr id="70656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2B1BFC-0A31-9D4F-A714-197DE44D285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08610" name="Rectangle 2"/>
          <p:cNvSpPr>
            <a:spLocks noGrp="1" noRot="1" noChangeAspect="1" noChangeArrowheads="1" noTextEdit="1"/>
          </p:cNvSpPr>
          <p:nvPr>
            <p:ph type="sldImg"/>
          </p:nvPr>
        </p:nvSpPr>
        <p:spPr>
          <a:ln/>
        </p:spPr>
      </p:sp>
      <p:sp>
        <p:nvSpPr>
          <p:cNvPr id="708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CCAAAA7-BC11-104A-B864-9347474CCB3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10658" name="Rectangle 2"/>
          <p:cNvSpPr>
            <a:spLocks noGrp="1" noRot="1" noChangeAspect="1" noChangeArrowheads="1" noTextEdit="1"/>
          </p:cNvSpPr>
          <p:nvPr>
            <p:ph type="sldImg"/>
          </p:nvPr>
        </p:nvSpPr>
        <p:spPr>
          <a:ln/>
        </p:spPr>
      </p:sp>
      <p:sp>
        <p:nvSpPr>
          <p:cNvPr id="710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4C194F4-3F28-CC40-8544-A62653784FA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12706" name="Rectangle 2"/>
          <p:cNvSpPr>
            <a:spLocks noGrp="1" noRot="1" noChangeAspect="1" noChangeArrowheads="1" noTextEdit="1"/>
          </p:cNvSpPr>
          <p:nvPr>
            <p:ph type="sldImg"/>
          </p:nvPr>
        </p:nvSpPr>
        <p:spPr>
          <a:ln/>
        </p:spPr>
      </p:sp>
      <p:sp>
        <p:nvSpPr>
          <p:cNvPr id="712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D7648CC-7595-B34B-AC5F-0EC02D6FE9B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14754" name="Rectangle 2"/>
          <p:cNvSpPr>
            <a:spLocks noGrp="1" noRot="1" noChangeAspect="1" noChangeArrowheads="1" noTextEdit="1"/>
          </p:cNvSpPr>
          <p:nvPr>
            <p:ph type="sldImg"/>
          </p:nvPr>
        </p:nvSpPr>
        <p:spPr>
          <a:ln/>
        </p:spPr>
      </p:sp>
      <p:sp>
        <p:nvSpPr>
          <p:cNvPr id="714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5D29E9-2C0E-0A44-BBB3-66D1A58923C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ea typeface="ＭＳ Ｐゴシック" charset="0"/>
                <a:cs typeface="Arial" panose="020B0604020202020204" pitchFamily="34" charset="0"/>
              </a:rPr>
              <a:t>"ملابس المسيح هي ثياب الملك – الديان، ذو الكرامة والسلطان. يرمز الشعر الأبيض إلى أبديته، "القديم الأيام" (دانيال 7: 9، 13، 22). عيناه ترى كل شئ (رؤ 19: 12؛ عب 4: 12)، تمكنه أن يقضي بالعدل. ورجلاه شبه النحاس المحمي تشيران إلى الدينونة، لأن نذبح النحاس هو المكان الذي تأكل فيه النار ذبيحة الخطية. لقد جاء الرب ليدين الكنائس، وسيدين أيضًا النظام العالمي الشرير" (ويرزبي).</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466407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A735D30-04A8-3742-BA97-E1A7FA87E61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16802" name="Rectangle 2"/>
          <p:cNvSpPr>
            <a:spLocks noGrp="1" noRot="1" noChangeAspect="1" noChangeArrowheads="1" noTextEdit="1"/>
          </p:cNvSpPr>
          <p:nvPr>
            <p:ph type="sldImg"/>
          </p:nvPr>
        </p:nvSpPr>
        <p:spPr>
          <a:ln/>
        </p:spPr>
      </p:sp>
      <p:sp>
        <p:nvSpPr>
          <p:cNvPr id="716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F7ABB85-029A-9C45-8485-1655D39EFE02}" type="slidenum">
              <a:rPr lang="en-GB" sz="1200">
                <a:solidFill>
                  <a:prstClr val="white"/>
                </a:solidFill>
              </a:rPr>
              <a:pPr/>
              <a:t>52</a:t>
            </a:fld>
            <a:endParaRPr lang="en-GB" sz="1200">
              <a:solidFill>
                <a:prstClr val="white"/>
              </a:solidFill>
            </a:endParaRPr>
          </a:p>
        </p:txBody>
      </p:sp>
      <p:sp>
        <p:nvSpPr>
          <p:cNvPr id="915458" name="Rectangle 2"/>
          <p:cNvSpPr>
            <a:spLocks noGrp="1" noRot="1" noChangeAspect="1" noChangeArrowheads="1"/>
          </p:cNvSpPr>
          <p:nvPr>
            <p:ph type="sldImg"/>
          </p:nvPr>
        </p:nvSpPr>
        <p:spPr>
          <a:solidFill>
            <a:srgbClr val="FFFFFF"/>
          </a:solidFill>
          <a:ln/>
        </p:spPr>
      </p:sp>
      <p:sp>
        <p:nvSpPr>
          <p:cNvPr id="915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43E85A9-C72B-9E49-8EF2-25156B006237}" type="slidenum">
              <a:rPr lang="en-GB" sz="1200">
                <a:solidFill>
                  <a:prstClr val="white"/>
                </a:solidFill>
              </a:rPr>
              <a:pPr/>
              <a:t>53</a:t>
            </a:fld>
            <a:endParaRPr lang="en-GB" sz="1200">
              <a:solidFill>
                <a:prstClr val="white"/>
              </a:solidFill>
            </a:endParaRPr>
          </a:p>
        </p:txBody>
      </p:sp>
      <p:sp>
        <p:nvSpPr>
          <p:cNvPr id="921602" name="Rectangle 2"/>
          <p:cNvSpPr>
            <a:spLocks noGrp="1" noRot="1" noChangeAspect="1" noChangeArrowheads="1"/>
          </p:cNvSpPr>
          <p:nvPr>
            <p:ph type="sldImg"/>
          </p:nvPr>
        </p:nvSpPr>
        <p:spPr>
          <a:solidFill>
            <a:srgbClr val="FFFFFF"/>
          </a:solidFill>
          <a:ln/>
        </p:spPr>
      </p:sp>
      <p:sp>
        <p:nvSpPr>
          <p:cNvPr id="921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2EF7DD-4363-1D4F-B4CB-84300249711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20898" name="Rectangle 2"/>
          <p:cNvSpPr>
            <a:spLocks noGrp="1" noRot="1" noChangeAspect="1" noChangeArrowheads="1" noTextEdit="1"/>
          </p:cNvSpPr>
          <p:nvPr>
            <p:ph type="sldImg"/>
          </p:nvPr>
        </p:nvSpPr>
        <p:spPr>
          <a:ln/>
        </p:spPr>
      </p:sp>
      <p:sp>
        <p:nvSpPr>
          <p:cNvPr id="720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048A579-C18A-2F4C-A3A9-09B9764B3E62}" type="slidenum">
              <a:rPr lang="en-GB" sz="1200">
                <a:solidFill>
                  <a:prstClr val="white"/>
                </a:solidFill>
              </a:rPr>
              <a:pPr/>
              <a:t>55</a:t>
            </a:fld>
            <a:endParaRPr lang="en-GB" sz="1200">
              <a:solidFill>
                <a:prstClr val="white"/>
              </a:solidFill>
            </a:endParaRPr>
          </a:p>
        </p:txBody>
      </p:sp>
      <p:sp>
        <p:nvSpPr>
          <p:cNvPr id="121858" name="Rectangle 2"/>
          <p:cNvSpPr>
            <a:spLocks noGrp="1" noRot="1" noChangeAspect="1" noChangeArrowheads="1"/>
          </p:cNvSpPr>
          <p:nvPr>
            <p:ph type="sldImg"/>
          </p:nvPr>
        </p:nvSpPr>
        <p:spPr>
          <a:solidFill>
            <a:srgbClr val="FFFFFF"/>
          </a:solidFill>
          <a:ln/>
        </p:spPr>
      </p:sp>
      <p:sp>
        <p:nvSpPr>
          <p:cNvPr id="121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318BD40-2E95-F04A-8B3E-6EAC8DABF5D5}" type="slidenum">
              <a:rPr lang="en-GB" sz="1200">
                <a:solidFill>
                  <a:prstClr val="white"/>
                </a:solidFill>
              </a:rPr>
              <a:pPr/>
              <a:t>57</a:t>
            </a:fld>
            <a:endParaRPr lang="en-GB" sz="1200">
              <a:solidFill>
                <a:prstClr val="white"/>
              </a:solidFill>
            </a:endParaRPr>
          </a:p>
        </p:txBody>
      </p:sp>
      <p:sp>
        <p:nvSpPr>
          <p:cNvPr id="718850" name="Rectangle 1026"/>
          <p:cNvSpPr>
            <a:spLocks noGrp="1" noRot="1" noChangeAspect="1" noChangeArrowheads="1" noTextEdit="1"/>
          </p:cNvSpPr>
          <p:nvPr>
            <p:ph type="sldImg"/>
          </p:nvPr>
        </p:nvSpPr>
        <p:spPr>
          <a:ln/>
        </p:spPr>
      </p:sp>
      <p:sp>
        <p:nvSpPr>
          <p:cNvPr id="718851"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693806-EA5C-E04A-AB02-96D447826A67}"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D7C4499-BF3D-7644-99D1-755488908FF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27362" name="Rectangle 2"/>
          <p:cNvSpPr>
            <a:spLocks noGrp="1" noRot="1" noChangeAspect="1" noChangeArrowheads="1"/>
          </p:cNvSpPr>
          <p:nvPr>
            <p:ph type="sldImg"/>
          </p:nvPr>
        </p:nvSpPr>
        <p:spPr>
          <a:solidFill>
            <a:srgbClr val="FFFFFF"/>
          </a:solidFill>
          <a:ln/>
        </p:spPr>
      </p:sp>
      <p:sp>
        <p:nvSpPr>
          <p:cNvPr id="527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8DAD032-C874-794C-A060-E85666A8D52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22946" name="Rectangle 2"/>
          <p:cNvSpPr>
            <a:spLocks noGrp="1" noRot="1" noChangeAspect="1" noChangeArrowheads="1" noTextEdit="1"/>
          </p:cNvSpPr>
          <p:nvPr>
            <p:ph type="sldImg"/>
          </p:nvPr>
        </p:nvSpPr>
        <p:spPr>
          <a:ln/>
        </p:spPr>
      </p:sp>
      <p:sp>
        <p:nvSpPr>
          <p:cNvPr id="722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F6EE051-BB17-5243-A7FB-52C56F355316}"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24994" name="Rectangle 2"/>
          <p:cNvSpPr>
            <a:spLocks noGrp="1" noRot="1" noChangeAspect="1" noChangeArrowheads="1" noTextEdit="1"/>
          </p:cNvSpPr>
          <p:nvPr>
            <p:ph type="sldImg"/>
          </p:nvPr>
        </p:nvSpPr>
        <p:spPr>
          <a:ln/>
        </p:spPr>
      </p:sp>
      <p:sp>
        <p:nvSpPr>
          <p:cNvPr id="724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0F27F0A-E42F-A746-AC93-AFA4999905AA}" type="slidenum">
              <a:rPr lang="en-GB" sz="1200">
                <a:solidFill>
                  <a:prstClr val="white"/>
                </a:solidFill>
              </a:rPr>
              <a:pPr/>
              <a:t>7</a:t>
            </a:fld>
            <a:endParaRPr lang="en-GB" sz="1200">
              <a:solidFill>
                <a:prstClr val="white"/>
              </a:solidFill>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AA46AFA-2BE5-094D-9A81-820770FDBB8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29794" name="Rectangle 2"/>
          <p:cNvSpPr>
            <a:spLocks noGrp="1" noRot="1" noChangeAspect="1" noChangeArrowheads="1"/>
          </p:cNvSpPr>
          <p:nvPr>
            <p:ph type="sldImg"/>
          </p:nvPr>
        </p:nvSpPr>
        <p:spPr>
          <a:solidFill>
            <a:srgbClr val="FFFFFF"/>
          </a:solidFill>
          <a:ln/>
        </p:spPr>
      </p:sp>
      <p:sp>
        <p:nvSpPr>
          <p:cNvPr id="929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0462F12-9F29-4F40-AA2B-9E189A721369}" type="slidenum">
              <a:rPr lang="en-GB" sz="1200">
                <a:solidFill>
                  <a:prstClr val="white"/>
                </a:solidFill>
              </a:rPr>
              <a:pPr/>
              <a:t>63</a:t>
            </a:fld>
            <a:endParaRPr lang="en-GB" sz="1200">
              <a:solidFill>
                <a:prstClr val="white"/>
              </a:solidFill>
            </a:endParaRPr>
          </a:p>
        </p:txBody>
      </p:sp>
      <p:sp>
        <p:nvSpPr>
          <p:cNvPr id="123906" name="Rectangle 2"/>
          <p:cNvSpPr>
            <a:spLocks noGrp="1" noRot="1" noChangeAspect="1" noChangeArrowheads="1"/>
          </p:cNvSpPr>
          <p:nvPr>
            <p:ph type="sldImg"/>
          </p:nvPr>
        </p:nvSpPr>
        <p:spPr>
          <a:solidFill>
            <a:srgbClr val="FFFFFF"/>
          </a:solidFill>
          <a:ln/>
        </p:spPr>
      </p:sp>
      <p:sp>
        <p:nvSpPr>
          <p:cNvPr id="123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3E9E7C-2680-1D41-AF51-6CB7C59B2A47}" type="slidenum">
              <a:rPr lang="en-GB" sz="1200">
                <a:solidFill>
                  <a:prstClr val="white"/>
                </a:solidFill>
              </a:rPr>
              <a:pPr/>
              <a:t>64</a:t>
            </a:fld>
            <a:endParaRPr lang="en-GB" sz="1200">
              <a:solidFill>
                <a:prstClr val="white"/>
              </a:solidFill>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fact that 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face is "as the sun" corresponds to the description of Jesus Christ in Revelation 1:16; his feet correspond to the Lord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description in Revelation 1:15. His voice like a lion suggests Revelation 5:5. This being could well be our Lord Jesus Christ, appearing to John as a kingly angel. Jesus often appeared in the Old Testament as "the Angel of the Lord" (Ex. 3:2; Jud. 2:4; 6:11–12, 21–22; 2 Sam. 24:16). This was a temporary manifestation for a special purpose, not a permanent incarnation.</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Two other characteristics would suggest identifying the angel as Jesus Christ: the book in his hand and the awesome posture that he assumed. The little book contains the rest of the prophetic message that John will deliver. Since our Lord was the only One worthy to take the scroll and break the seals (Rev. 5:5ff), it might well be concluded that He is the only One worthy to give His servant the rest of the message.</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posture is that of a conqueror taking possession of his territory. He is claiming the whole world (see Josh. 1:1–3). Of course, only the victorious Savior could make such a claim. The Antichrist will soon complete his conquest and force the whole world to submit to his control. But before that happens, the Savior will claim the world for Himself, the inheritance that His Father promised Him (Ps. 2:6–9). Satan roars like a lion to frighten his prey (1 Peter 5:8), but the Lion of Judah roars to announce victory (see Ps. 95:3–5; Isa. 40:12–17)"</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43E85A9-C72B-9E49-8EF2-25156B006237}" type="slidenum">
              <a:rPr lang="en-GB" sz="1200">
                <a:solidFill>
                  <a:prstClr val="white"/>
                </a:solidFill>
              </a:rPr>
              <a:pPr/>
              <a:t>65</a:t>
            </a:fld>
            <a:endParaRPr lang="en-GB" sz="1200">
              <a:solidFill>
                <a:prstClr val="white"/>
              </a:solidFill>
            </a:endParaRPr>
          </a:p>
        </p:txBody>
      </p:sp>
      <p:sp>
        <p:nvSpPr>
          <p:cNvPr id="921602" name="Rectangle 2"/>
          <p:cNvSpPr>
            <a:spLocks noGrp="1" noRot="1" noChangeAspect="1" noChangeArrowheads="1"/>
          </p:cNvSpPr>
          <p:nvPr>
            <p:ph type="sldImg"/>
          </p:nvPr>
        </p:nvSpPr>
        <p:spPr>
          <a:solidFill>
            <a:srgbClr val="FFFFFF"/>
          </a:solidFill>
          <a:ln/>
        </p:spPr>
      </p:sp>
      <p:sp>
        <p:nvSpPr>
          <p:cNvPr id="921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954B0F0-C812-EF45-85FA-C145CDF8607E}" type="slidenum">
              <a:rPr lang="en-GB" sz="1200">
                <a:solidFill>
                  <a:prstClr val="white"/>
                </a:solidFill>
              </a:rPr>
              <a:pPr/>
              <a:t>66</a:t>
            </a:fld>
            <a:endParaRPr lang="en-GB" sz="1200">
              <a:solidFill>
                <a:prstClr val="white"/>
              </a:solidFill>
            </a:endParaRPr>
          </a:p>
        </p:txBody>
      </p:sp>
      <p:sp>
        <p:nvSpPr>
          <p:cNvPr id="834562" name="Rectangle 2"/>
          <p:cNvSpPr>
            <a:spLocks noGrp="1" noRot="1" noChangeAspect="1" noChangeArrowheads="1" noTextEdit="1"/>
          </p:cNvSpPr>
          <p:nvPr>
            <p:ph type="sldImg"/>
          </p:nvPr>
        </p:nvSpPr>
        <p:spPr>
          <a:ln/>
        </p:spPr>
      </p:sp>
      <p:sp>
        <p:nvSpPr>
          <p:cNvPr id="8345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5610B35-D4BB-6149-812A-7984D78BCCE5}" type="slidenum">
              <a:rPr lang="en-GB" sz="1200">
                <a:solidFill>
                  <a:prstClr val="white"/>
                </a:solidFill>
              </a:rPr>
              <a:pPr/>
              <a:t>67</a:t>
            </a:fld>
            <a:endParaRPr lang="en-GB" sz="1200">
              <a:solidFill>
                <a:prstClr val="white"/>
              </a:solidFill>
            </a:endParaRPr>
          </a:p>
        </p:txBody>
      </p:sp>
      <p:sp>
        <p:nvSpPr>
          <p:cNvPr id="931842" name="Rectangle 2"/>
          <p:cNvSpPr>
            <a:spLocks noGrp="1" noRot="1" noChangeAspect="1" noChangeArrowheads="1"/>
          </p:cNvSpPr>
          <p:nvPr>
            <p:ph type="sldImg"/>
          </p:nvPr>
        </p:nvSpPr>
        <p:spPr>
          <a:solidFill>
            <a:srgbClr val="FFFFFF"/>
          </a:solidFill>
          <a:ln/>
        </p:spPr>
      </p:sp>
      <p:sp>
        <p:nvSpPr>
          <p:cNvPr id="931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02A00D9-1E1C-1C48-B482-69A0824BD7B0}" type="slidenum">
              <a:rPr lang="en-GB" sz="1200">
                <a:solidFill>
                  <a:prstClr val="white"/>
                </a:solidFill>
              </a:rPr>
              <a:pPr/>
              <a:t>68</a:t>
            </a:fld>
            <a:endParaRPr lang="en-GB" sz="1200">
              <a:solidFill>
                <a:prstClr val="white"/>
              </a:solidFill>
            </a:endParaRPr>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9CAAC5-E074-3E46-A178-8D38ACAD5B0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33890" name="Rectangle 2"/>
          <p:cNvSpPr>
            <a:spLocks noGrp="1" noRot="1" noChangeAspect="1" noChangeArrowheads="1"/>
          </p:cNvSpPr>
          <p:nvPr>
            <p:ph type="sldImg"/>
          </p:nvPr>
        </p:nvSpPr>
        <p:spPr>
          <a:solidFill>
            <a:srgbClr val="FFFFFF"/>
          </a:solidFill>
          <a:ln/>
        </p:spPr>
      </p:sp>
      <p:sp>
        <p:nvSpPr>
          <p:cNvPr id="933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FD8ABB-7E89-5C49-A314-A09350A90515}"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35938" name="Rectangle 2"/>
          <p:cNvSpPr>
            <a:spLocks noGrp="1" noRot="1" noChangeAspect="1" noChangeArrowheads="1"/>
          </p:cNvSpPr>
          <p:nvPr>
            <p:ph type="sldImg"/>
          </p:nvPr>
        </p:nvSpPr>
        <p:spPr>
          <a:solidFill>
            <a:srgbClr val="FFFFFF"/>
          </a:solidFill>
          <a:ln/>
        </p:spPr>
      </p:sp>
      <p:sp>
        <p:nvSpPr>
          <p:cNvPr id="935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3BEE541-921C-2145-A131-BC12146E77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37986" name="Rectangle 2"/>
          <p:cNvSpPr>
            <a:spLocks noGrp="1" noRot="1" noChangeAspect="1" noChangeArrowheads="1"/>
          </p:cNvSpPr>
          <p:nvPr>
            <p:ph type="sldImg"/>
          </p:nvPr>
        </p:nvSpPr>
        <p:spPr>
          <a:solidFill>
            <a:srgbClr val="FFFFFF"/>
          </a:solidFill>
          <a:ln/>
        </p:spPr>
      </p:sp>
      <p:sp>
        <p:nvSpPr>
          <p:cNvPr id="937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A2396B5-377B-914B-B281-D0F4174160B2}" type="slidenum">
              <a:rPr lang="en-GB" sz="1200">
                <a:solidFill>
                  <a:prstClr val="white"/>
                </a:solidFill>
              </a:rPr>
              <a:pPr/>
              <a:t>8</a:t>
            </a:fld>
            <a:endParaRPr lang="en-GB" sz="1200">
              <a:solidFill>
                <a:prstClr val="white"/>
              </a:solidFill>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3E9E7C-2680-1D41-AF51-6CB7C59B2A47}" type="slidenum">
              <a:rPr lang="en-GB" sz="1200">
                <a:solidFill>
                  <a:prstClr val="white"/>
                </a:solidFill>
              </a:rPr>
              <a:pPr/>
              <a:t>75</a:t>
            </a:fld>
            <a:endParaRPr lang="en-GB" sz="1200">
              <a:solidFill>
                <a:prstClr val="white"/>
              </a:solidFill>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fact that 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face is "as the sun" corresponds to the description of Jesus Christ in Revelation 1:16; his feet correspond to the Lord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description in Revelation 1:15. His voice like a lion suggests Revelation 5:5. This being could well be our Lord Jesus Christ, appearing to John as a kingly angel. Jesus often appeared in the Old Testament as "the Angel of the Lord" (Ex. 3:2; Jud. 2:4; 6:11–12, 21–22; 2 Sam. 24:16). This was a temporary manifestation for a special purpose, not a permanent incarnation.</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Two other characteristics would suggest identifying the angel as Jesus Christ: the book in his hand and the awesome posture that he assumed. The little book contains the rest of the prophetic message that John will deliver. Since our Lord was the only One worthy to take the scroll and break the seals (Rev. 5:5ff), it might well be concluded that He is the only One worthy to give His servant the rest of the message.</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posture is that of a conqueror taking possession of his territory. He is claiming the whole world (see Josh. 1:1–3). Of course, only the victorious Savior could make such a claim. The Antichrist will soon complete his conquest and force the whole world to submit to his control. But before that happens, the Savior will claim the world for Himself, the inheritance that His Father promised Him (Ps. 2:6–9). Satan roars like a lion to frighten his prey (1 Peter 5:8), but the Lion of Judah roars to announce victory (see Ps. 95:3–5; Isa. 40:12–17)"</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43E85A9-C72B-9E49-8EF2-25156B006237}" type="slidenum">
              <a:rPr lang="en-GB" sz="1200">
                <a:solidFill>
                  <a:prstClr val="white"/>
                </a:solidFill>
              </a:rPr>
              <a:pPr/>
              <a:t>76</a:t>
            </a:fld>
            <a:endParaRPr lang="en-GB" sz="1200">
              <a:solidFill>
                <a:prstClr val="white"/>
              </a:solidFill>
            </a:endParaRPr>
          </a:p>
        </p:txBody>
      </p:sp>
      <p:sp>
        <p:nvSpPr>
          <p:cNvPr id="921602" name="Rectangle 2"/>
          <p:cNvSpPr>
            <a:spLocks noGrp="1" noRot="1" noChangeAspect="1" noChangeArrowheads="1"/>
          </p:cNvSpPr>
          <p:nvPr>
            <p:ph type="sldImg"/>
          </p:nvPr>
        </p:nvSpPr>
        <p:spPr>
          <a:solidFill>
            <a:srgbClr val="FFFFFF"/>
          </a:solidFill>
          <a:ln/>
        </p:spPr>
      </p:sp>
      <p:sp>
        <p:nvSpPr>
          <p:cNvPr id="921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954B0F0-C812-EF45-85FA-C145CDF860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4562" name="Rectangle 2"/>
          <p:cNvSpPr>
            <a:spLocks noGrp="1" noRot="1" noChangeAspect="1" noChangeArrowheads="1" noTextEdit="1"/>
          </p:cNvSpPr>
          <p:nvPr>
            <p:ph type="sldImg"/>
          </p:nvPr>
        </p:nvSpPr>
        <p:spPr>
          <a:ln/>
        </p:spPr>
      </p:sp>
      <p:sp>
        <p:nvSpPr>
          <p:cNvPr id="834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865588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5298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panose="020B0604020202020204" pitchFamily="34" charset="0"/>
                <a:ea typeface="ＭＳ Ｐゴシック" charset="0"/>
              </a:rPr>
              <a:t>NP NT Preaching (np) Arabic</a:t>
            </a:r>
            <a:endParaRPr lang="en-US" b="0"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733432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1B17DC-DF1E-E446-979D-B958161872A9}" type="slidenum">
              <a:rPr lang="en-GB" sz="1200">
                <a:solidFill>
                  <a:srgbClr val="FFFFFF"/>
                </a:solidFill>
              </a:rPr>
              <a:pPr/>
              <a:t>9</a:t>
            </a:fld>
            <a:endParaRPr lang="en-GB" sz="1200">
              <a:solidFill>
                <a:srgbClr val="FFFFFF"/>
              </a:solidFill>
            </a:endParaRPr>
          </a:p>
        </p:txBody>
      </p:sp>
      <p:sp>
        <p:nvSpPr>
          <p:cNvPr id="110594" name="Rectangle 1026"/>
          <p:cNvSpPr>
            <a:spLocks noGrp="1" noRot="1" noChangeAspect="1" noChangeArrowheads="1" noTextEdit="1"/>
          </p:cNvSpPr>
          <p:nvPr>
            <p:ph type="sldImg"/>
          </p:nvPr>
        </p:nvSpPr>
        <p:spPr>
          <a:ln/>
        </p:spPr>
      </p:sp>
      <p:sp>
        <p:nvSpPr>
          <p:cNvPr id="11059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E5F17B9-FC27-AD4D-82D6-F0204137DA46}" type="slidenum">
              <a:rPr lang="en-GB" sz="1200">
                <a:solidFill>
                  <a:prstClr val="white"/>
                </a:solidFill>
              </a:rPr>
              <a:pPr/>
              <a:t>11</a:t>
            </a:fld>
            <a:endParaRPr lang="en-GB" sz="1200">
              <a:solidFill>
                <a:prstClr val="white"/>
              </a:solidFill>
            </a:endParaRPr>
          </a:p>
        </p:txBody>
      </p:sp>
      <p:sp>
        <p:nvSpPr>
          <p:cNvPr id="112642" name="Rectangle 1026"/>
          <p:cNvSpPr>
            <a:spLocks noGrp="1" noRot="1" noChangeAspect="1" noChangeArrowheads="1"/>
          </p:cNvSpPr>
          <p:nvPr>
            <p:ph type="sldImg"/>
          </p:nvPr>
        </p:nvSpPr>
        <p:spPr>
          <a:solidFill>
            <a:srgbClr val="FFFFFF"/>
          </a:solidFill>
          <a:ln/>
        </p:spPr>
      </p:sp>
      <p:sp>
        <p:nvSpPr>
          <p:cNvPr id="1126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BA0A6DA-E337-AF41-92F8-2C1B86EDDC4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64258" name="Rectangle 2"/>
          <p:cNvSpPr>
            <a:spLocks noGrp="1" noRot="1" noChangeAspect="1" noChangeArrowheads="1" noTextEdit="1"/>
          </p:cNvSpPr>
          <p:nvPr>
            <p:ph type="sldImg"/>
          </p:nvPr>
        </p:nvSpPr>
        <p:spPr>
          <a:ln/>
        </p:spPr>
      </p:sp>
      <p:sp>
        <p:nvSpPr>
          <p:cNvPr id="864259"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GB" dirty="0">
                <a:latin typeface="Times New Roman" charset="0"/>
                <a:ea typeface="ＭＳ Ｐゴシック" charset="0"/>
                <a:cs typeface="ＭＳ Ｐゴシック" charset="0"/>
              </a:rPr>
              <a:t>This will fulfill the Great Commission of Matt 28:18-20 that Jesus promised in Matt 24:14.</a:t>
            </a:r>
          </a:p>
          <a:p>
            <a:r>
              <a:rPr lang="en-GB" dirty="0">
                <a:latin typeface="Times New Roman" charset="0"/>
                <a:ea typeface="ＭＳ Ｐゴシック" charset="0"/>
                <a:cs typeface="ＭＳ Ｐゴシック" charset="0"/>
              </a:rPr>
              <a:t>________</a:t>
            </a:r>
          </a:p>
          <a:p>
            <a:r>
              <a:rPr lang="en-GB" dirty="0">
                <a:latin typeface="Times New Roman" charset="0"/>
                <a:ea typeface="ＭＳ Ｐゴシック" charset="0"/>
                <a:cs typeface="ＭＳ Ｐゴシック" charset="0"/>
              </a:rPr>
              <a:t>Common-472</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NS-27-Rev7-12-slide 22, 69</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3F32EC7-E323-6A44-AC3F-E0B3401E00E4}" type="slidenum">
              <a:rPr lang="en-US"/>
              <a:pPr>
                <a:defRPr/>
              </a:pPr>
              <a:t>‹#›</a:t>
            </a:fld>
            <a:endParaRPr lang="en-US"/>
          </a:p>
        </p:txBody>
      </p:sp>
    </p:spTree>
    <p:extLst>
      <p:ext uri="{BB962C8B-B14F-4D97-AF65-F5344CB8AC3E}">
        <p14:creationId xmlns:p14="http://schemas.microsoft.com/office/powerpoint/2010/main" val="1911795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695C56D-131F-F447-A171-5E92415A2CCD}" type="slidenum">
              <a:rPr lang="en-US"/>
              <a:pPr>
                <a:defRPr/>
              </a:pPr>
              <a:t>‹#›</a:t>
            </a:fld>
            <a:endParaRPr lang="en-US"/>
          </a:p>
        </p:txBody>
      </p:sp>
    </p:spTree>
    <p:extLst>
      <p:ext uri="{BB962C8B-B14F-4D97-AF65-F5344CB8AC3E}">
        <p14:creationId xmlns:p14="http://schemas.microsoft.com/office/powerpoint/2010/main" val="38398983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C3C0CEA-3307-1744-870B-53D53C21B0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55041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B96456D1-B066-4F44-9F5F-8BA46D3517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17554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8/21/24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212337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8/21/24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3172897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8/21/24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2114507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8/21/24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8600532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8/21/24</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1966167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8/21/24</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0099722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8/21/24</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0963032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8/21/24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460440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36FF36-610C-454B-BF8C-9E82A519305A}" type="slidenum">
              <a:rPr lang="en-US"/>
              <a:pPr>
                <a:defRPr/>
              </a:pPr>
              <a:t>‹#›</a:t>
            </a:fld>
            <a:endParaRPr lang="en-US"/>
          </a:p>
        </p:txBody>
      </p:sp>
    </p:spTree>
    <p:extLst>
      <p:ext uri="{BB962C8B-B14F-4D97-AF65-F5344CB8AC3E}">
        <p14:creationId xmlns:p14="http://schemas.microsoft.com/office/powerpoint/2010/main" val="12832067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8/21/24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7182511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8/21/24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00173365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8/21/24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9006745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500C3C5E-E563-4268-9F1A-FB5743DCBE6A}" type="datetimeFigureOut">
              <a:rPr lang="en-US" smtClean="0">
                <a:solidFill>
                  <a:srgbClr val="ECE9C6"/>
                </a:solidFill>
                <a:latin typeface="Book Antiqua"/>
              </a:rPr>
              <a:pPr/>
              <a:t>8/21/24</a:t>
            </a:fld>
            <a:endParaRPr lang="en-US">
              <a:solidFill>
                <a:srgbClr val="ECE9C6"/>
              </a:solidFill>
              <a:latin typeface="Book Antiqua"/>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solidFill>
                <a:srgbClr val="ECE9C6"/>
              </a:solidFill>
              <a:latin typeface="Book Antiqua"/>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8D622EB-D55C-42A5-AE29-5BB88CA9D891}" type="slidenum">
              <a:rPr lang="en-US" smtClean="0">
                <a:solidFill>
                  <a:srgbClr val="ECE9C6"/>
                </a:solidFill>
                <a:latin typeface="Book Antiqua"/>
              </a:rPr>
              <a:pPr/>
              <a:t>‹#›</a:t>
            </a:fld>
            <a:endParaRPr lang="en-US">
              <a:solidFill>
                <a:srgbClr val="ECE9C6"/>
              </a:solidFill>
              <a:latin typeface="Book Antiqua"/>
            </a:endParaRPr>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pPr defTabSz="914400"/>
              <a:r>
                <a:rPr lang="en-US" sz="5400" dirty="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3993578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8/21/24</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
        <p:nvSpPr>
          <p:cNvPr id="11" name="Title 10"/>
          <p:cNvSpPr>
            <a:spLocks noGrp="1"/>
          </p:cNvSpPr>
          <p:nvPr>
            <p:ph type="title"/>
          </p:nvPr>
        </p:nvSpPr>
        <p:spPr/>
        <p:txBody>
          <a:bodyPr/>
          <a:lstStyle/>
          <a:p>
            <a:r>
              <a:rPr lang="en-US"/>
              <a:t>Click to edit Master title style</a:t>
            </a:r>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1446185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8/21/24</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2173327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8/21/24</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
        <p:nvSpPr>
          <p:cNvPr id="12" name="Title 1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4645151"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0452133"/>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8/21/24</a:t>
            </a:fld>
            <a:endParaRPr lang="en-US">
              <a:solidFill>
                <a:srgbClr val="895D1D"/>
              </a:solidFill>
              <a:latin typeface="Book Antiqua"/>
            </a:endParaRPr>
          </a:p>
        </p:txBody>
      </p:sp>
      <p:sp>
        <p:nvSpPr>
          <p:cNvPr id="8" name="Footer Placeholder 7"/>
          <p:cNvSpPr>
            <a:spLocks noGrp="1"/>
          </p:cNvSpPr>
          <p:nvPr>
            <p:ph type="ftr" sz="quarter" idx="11"/>
          </p:nvPr>
        </p:nvSpPr>
        <p:spPr/>
        <p:txBody>
          <a:bodyPr/>
          <a:lstStyle/>
          <a:p>
            <a:endParaRPr lang="en-US">
              <a:solidFill>
                <a:srgbClr val="895D1D"/>
              </a:solidFill>
              <a:latin typeface="Book Antiqua"/>
            </a:endParaRPr>
          </a:p>
        </p:txBody>
      </p:sp>
      <p:sp>
        <p:nvSpPr>
          <p:cNvPr id="9" name="Slide Number Placeholder 8"/>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07389848"/>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8/21/24</a:t>
            </a:fld>
            <a:endParaRPr lang="en-US">
              <a:solidFill>
                <a:srgbClr val="895D1D"/>
              </a:solidFill>
              <a:latin typeface="Book Antiqua"/>
            </a:endParaRPr>
          </a:p>
        </p:txBody>
      </p:sp>
      <p:sp>
        <p:nvSpPr>
          <p:cNvPr id="4" name="Footer Placeholder 3"/>
          <p:cNvSpPr>
            <a:spLocks noGrp="1"/>
          </p:cNvSpPr>
          <p:nvPr>
            <p:ph type="ftr" sz="quarter" idx="11"/>
          </p:nvPr>
        </p:nvSpPr>
        <p:spPr/>
        <p:txBody>
          <a:bodyPr/>
          <a:lstStyle/>
          <a:p>
            <a:endParaRPr lang="en-US">
              <a:solidFill>
                <a:srgbClr val="895D1D"/>
              </a:solidFill>
              <a:latin typeface="Book Antiqua"/>
            </a:endParaRPr>
          </a:p>
        </p:txBody>
      </p:sp>
      <p:sp>
        <p:nvSpPr>
          <p:cNvPr id="5" name="Slide Number Placeholder 4"/>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59389708"/>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8/21/24</a:t>
            </a:fld>
            <a:endParaRPr lang="en-US">
              <a:solidFill>
                <a:srgbClr val="895D1D"/>
              </a:solidFill>
              <a:latin typeface="Book Antiqua"/>
            </a:endParaRPr>
          </a:p>
        </p:txBody>
      </p:sp>
      <p:sp>
        <p:nvSpPr>
          <p:cNvPr id="3" name="Footer Placeholder 2"/>
          <p:cNvSpPr>
            <a:spLocks noGrp="1"/>
          </p:cNvSpPr>
          <p:nvPr>
            <p:ph type="ftr" sz="quarter" idx="11"/>
          </p:nvPr>
        </p:nvSpPr>
        <p:spPr/>
        <p:txBody>
          <a:bodyPr/>
          <a:lstStyle/>
          <a:p>
            <a:endParaRPr lang="en-US">
              <a:solidFill>
                <a:srgbClr val="895D1D"/>
              </a:solidFill>
              <a:latin typeface="Book Antiqua"/>
            </a:endParaRPr>
          </a:p>
        </p:txBody>
      </p:sp>
      <p:sp>
        <p:nvSpPr>
          <p:cNvPr id="4" name="Slide Number Placeholder 3"/>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235142962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BEFD5CC-25D3-8F43-96EE-0558434DEE06}" type="slidenum">
              <a:rPr lang="en-US"/>
              <a:pPr>
                <a:defRPr/>
              </a:pPr>
              <a:t>‹#›</a:t>
            </a:fld>
            <a:endParaRPr lang="en-US"/>
          </a:p>
        </p:txBody>
      </p:sp>
    </p:spTree>
    <p:extLst>
      <p:ext uri="{BB962C8B-B14F-4D97-AF65-F5344CB8AC3E}">
        <p14:creationId xmlns:p14="http://schemas.microsoft.com/office/powerpoint/2010/main" val="34189526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a:t>Click to edit Master title style</a:t>
            </a:r>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8/21/24</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3274292344"/>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a:t>Click to edit Master title style</a:t>
            </a:r>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8/21/24</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3867841225"/>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8/21/24</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79382766"/>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8/21/24</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76648596"/>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284979835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58704238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19536821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192959750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8890763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3506620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Table Placeholder 2"/>
          <p:cNvSpPr>
            <a:spLocks noGrp="1"/>
          </p:cNvSpPr>
          <p:nvPr>
            <p:ph type="tbl" idx="1"/>
          </p:nvPr>
        </p:nvSpPr>
        <p:spPr>
          <a:xfrm>
            <a:off x="685800" y="1981200"/>
            <a:ext cx="7772400" cy="4114800"/>
          </a:xfrm>
        </p:spPr>
        <p:txBody>
          <a:bodyPr/>
          <a:lstStyle/>
          <a:p>
            <a:pPr lvl="0"/>
            <a:endParaRPr lang="en-SG" noProof="0"/>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5E3059B-750B-A849-ACDD-BE89AFD8613D}" type="slidenum">
              <a:rPr lang="en-US"/>
              <a:pPr>
                <a:defRPr/>
              </a:pPr>
              <a:t>‹#›</a:t>
            </a:fld>
            <a:endParaRPr lang="en-US"/>
          </a:p>
        </p:txBody>
      </p:sp>
    </p:spTree>
    <p:extLst>
      <p:ext uri="{BB962C8B-B14F-4D97-AF65-F5344CB8AC3E}">
        <p14:creationId xmlns:p14="http://schemas.microsoft.com/office/powerpoint/2010/main" val="411576747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60800209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242954780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26316923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36704095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403487757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pPr>
                <a:defRPr/>
              </a:pPr>
              <a:t>‹#›</a:t>
            </a:fld>
            <a:endParaRPr lang="en-US"/>
          </a:p>
        </p:txBody>
      </p:sp>
    </p:spTree>
    <p:extLst>
      <p:ext uri="{BB962C8B-B14F-4D97-AF65-F5344CB8AC3E}">
        <p14:creationId xmlns:p14="http://schemas.microsoft.com/office/powerpoint/2010/main" val="2774316342"/>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fontAlgn="base">
              <a:spcBef>
                <a:spcPct val="0"/>
              </a:spcBef>
              <a:spcAft>
                <a:spcPct val="0"/>
              </a:spcAft>
            </a:pPr>
            <a:endParaRPr kumimoji="1" lang="en-US" sz="2400">
              <a:solidFill>
                <a:srgbClr val="FFFFCC"/>
              </a:solidFill>
              <a:latin typeface="Times New Roman" charset="0"/>
              <a:ea typeface="ＭＳ Ｐゴシック" charset="0"/>
              <a:cs typeface="ＭＳ Ｐゴシック" charset="0"/>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A045474B-2A61-BE45-A2AA-C9900DC5E255}"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370817379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6DA2A38-F062-0F4F-9401-AC727CBCBFEF}"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5921888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EE7AB00-488A-8B47-810F-0F2F200E9169}"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52856936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9A5F411D-5727-A445-A4B2-DA1A349FFA36}"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7808298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1F286E0E-9BD4-1044-983E-7D454D6DE471}" type="slidenum">
              <a:rPr lang="en-US"/>
              <a:pPr>
                <a:defRPr/>
              </a:pPr>
              <a:t>‹#›</a:t>
            </a:fld>
            <a:endParaRPr lang="en-US"/>
          </a:p>
        </p:txBody>
      </p:sp>
    </p:spTree>
    <p:extLst>
      <p:ext uri="{BB962C8B-B14F-4D97-AF65-F5344CB8AC3E}">
        <p14:creationId xmlns:p14="http://schemas.microsoft.com/office/powerpoint/2010/main" val="378329717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4C15B9DF-88A1-344A-B6FA-ED41E69796EF}"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104076886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A82538E0-3A9D-A844-B661-E1EDD11FEBC5}"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305970703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7B186A7C-CB99-9341-932E-0E68807ED55F}"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04574331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19D55785-3363-9B4B-8089-187601405FC8}"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90839593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B6D56F5A-56DB-394F-A014-47BD2031313F}"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75483244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F2ABECF-F017-2942-9E4A-A3CE8C2B46F1}"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66303734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0DFB915-BE34-B346-BC02-D84B348C4ADC}"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400779784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9288FF74-ED0C-194F-AD39-EA776FCA57AB}"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66663302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grpSp>
      <p:sp>
        <p:nvSpPr>
          <p:cNvPr id="24618"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2461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DCE7188D-D7BA-2542-A7F0-52B6C7F836CB}"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943769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02D1053A-0AD6-E84C-990A-92E6B7633E9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789842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latin typeface="Tahoma"/>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latin typeface="Tahoma"/>
            </a:endParaRPr>
          </a:p>
        </p:txBody>
      </p:sp>
      <p:sp>
        <p:nvSpPr>
          <p:cNvPr id="4" name="Rectangle 10"/>
          <p:cNvSpPr>
            <a:spLocks noGrp="1" noChangeArrowheads="1"/>
          </p:cNvSpPr>
          <p:nvPr>
            <p:ph type="sldNum" sz="quarter" idx="12"/>
          </p:nvPr>
        </p:nvSpPr>
        <p:spPr>
          <a:ln/>
        </p:spPr>
        <p:txBody>
          <a:bodyPr/>
          <a:lstStyle>
            <a:lvl1pPr>
              <a:defRPr/>
            </a:lvl1pPr>
          </a:lstStyle>
          <a:p>
            <a:pPr>
              <a:defRPr/>
            </a:pPr>
            <a:fld id="{BF044708-C76C-4E48-8B5B-0C9192DC8DA7}" type="slidenum">
              <a:rPr lang="en-US"/>
              <a:pPr>
                <a:defRPr/>
              </a:pPr>
              <a:t>‹#›</a:t>
            </a:fld>
            <a:endParaRPr lang="en-US"/>
          </a:p>
        </p:txBody>
      </p:sp>
    </p:spTree>
    <p:extLst>
      <p:ext uri="{BB962C8B-B14F-4D97-AF65-F5344CB8AC3E}">
        <p14:creationId xmlns:p14="http://schemas.microsoft.com/office/powerpoint/2010/main" val="209089029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6C17F52F-236E-A549-A9A2-C06466AD548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38306253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384721B-5E75-7544-815A-0DBF6A3EFD1B}"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86425443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E4715540-6648-3D4F-BC97-9287362B7F1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53997174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FBE7E5C8-16F5-A340-83DB-FEAF2EDB2A0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06967342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4EEA17DF-9CA3-DB47-9B7D-8CE16D688ECC}"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66489645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3CB9DE41-25A6-B544-8878-B67AADF3164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00730844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18EE1795-626F-4141-9E33-3949315B3A7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19677754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4DE2C122-19EF-1B4D-AD84-BA5E8AD63E7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58459578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CC995CFB-371E-5A4A-B933-C183F87D1122}"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44903468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961133E1-8CC5-B24E-A788-FA72F60D2263}"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142209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EA1D9A-01C1-E44C-BFCD-498CFA66596A}" type="slidenum">
              <a:rPr lang="en-US"/>
              <a:pPr>
                <a:defRPr/>
              </a:pPr>
              <a:t>‹#›</a:t>
            </a:fld>
            <a:endParaRPr lang="en-US"/>
          </a:p>
        </p:txBody>
      </p:sp>
    </p:spTree>
    <p:extLst>
      <p:ext uri="{BB962C8B-B14F-4D97-AF65-F5344CB8AC3E}">
        <p14:creationId xmlns:p14="http://schemas.microsoft.com/office/powerpoint/2010/main" val="129885784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EDBB8B8B-960B-0B49-A66C-7B59F5F9647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40488890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7595042"/>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8889727"/>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448632"/>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2589620"/>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35467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8802620"/>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2446444"/>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23753"/>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240536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C31A86-5CA2-094F-9984-1F35CD0EBE46}" type="slidenum">
              <a:rPr lang="en-US"/>
              <a:pPr>
                <a:defRPr/>
              </a:pPr>
              <a:t>‹#›</a:t>
            </a:fld>
            <a:endParaRPr lang="en-US"/>
          </a:p>
        </p:txBody>
      </p:sp>
    </p:spTree>
    <p:extLst>
      <p:ext uri="{BB962C8B-B14F-4D97-AF65-F5344CB8AC3E}">
        <p14:creationId xmlns:p14="http://schemas.microsoft.com/office/powerpoint/2010/main" val="77653105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1687784"/>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9504225"/>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4484751"/>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8627509"/>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fontAlgn="base">
              <a:spcBef>
                <a:spcPct val="0"/>
              </a:spcBef>
              <a:spcAft>
                <a:spcPct val="0"/>
              </a:spcAft>
            </a:pPr>
            <a:endParaRPr kumimoji="1" lang="en-US" sz="2400">
              <a:solidFill>
                <a:srgbClr val="FFFFCC"/>
              </a:solidFill>
              <a:latin typeface="Times New Roman" charset="0"/>
              <a:ea typeface="ＭＳ Ｐゴシック" charset="0"/>
              <a:cs typeface="ＭＳ Ｐゴシック" charset="0"/>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C340BC31-D42C-D049-944C-6C19D80A642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9025999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CC225938-78C0-2645-AD76-A3382790A39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8159505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613C2BA-C78D-114B-9505-AF138C16C7F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8093869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07CAEF3-E21F-5D4D-A921-82F2BB222F2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3426364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F2A20F05-1295-CD45-A67F-7F861D5D43F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7661386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92AEED25-CC13-D84A-ABD6-8AE99B7B50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752450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AD45FB-2A3A-EE40-86FC-3273D89BD888}" type="slidenum">
              <a:rPr lang="en-US"/>
              <a:pPr>
                <a:defRPr/>
              </a:pPr>
              <a:t>‹#›</a:t>
            </a:fld>
            <a:endParaRPr lang="en-US"/>
          </a:p>
        </p:txBody>
      </p:sp>
    </p:spTree>
    <p:extLst>
      <p:ext uri="{BB962C8B-B14F-4D97-AF65-F5344CB8AC3E}">
        <p14:creationId xmlns:p14="http://schemas.microsoft.com/office/powerpoint/2010/main" val="295928967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CE619F6B-5050-2F4C-BFA8-3167F023C58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5548933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6F63D79-77E2-2745-BA72-9AB5686363B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0677179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AD8819E4-43A4-FC4C-9A7C-1C19EA58204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5227815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AFA12CA-67ED-DC46-A902-621F7956B0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460187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726AF7C-9796-ED48-AFB8-778E0C4ED1D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3362797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6EF0C32-6953-674F-9ADC-A431969D79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6342527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8C2A52-1D35-E841-8E9A-2635F092E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456112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F8D5B4-8AAE-B840-A0BE-7AEABB2E77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369167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4EED74-9928-5E4F-8D17-2395A6EEBA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7094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2DE44-99C8-184A-A2E7-E35998D89B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1104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64D40D-7FA1-E845-ABDD-8A0E085AFF18}" type="slidenum">
              <a:rPr lang="en-US"/>
              <a:pPr>
                <a:defRPr/>
              </a:pPr>
              <a:t>‹#›</a:t>
            </a:fld>
            <a:endParaRPr lang="en-US"/>
          </a:p>
        </p:txBody>
      </p:sp>
    </p:spTree>
    <p:extLst>
      <p:ext uri="{BB962C8B-B14F-4D97-AF65-F5344CB8AC3E}">
        <p14:creationId xmlns:p14="http://schemas.microsoft.com/office/powerpoint/2010/main" val="228162117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BF9E6E-61D8-EC43-9DCA-0F453FC7A1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43502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791165B-0DDB-A147-A773-7841E0E0C3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0020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491582-09F1-9B4D-8B4C-C8FD635C8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759109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A1531C-8974-DB49-8565-1901022DA1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538386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3D7FCD-5EE3-FE4B-ABE9-08A867CBC8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788324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CE8913-DB93-DB4E-98A9-88BE59D2BB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813497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A9A186-60FD-094D-A5A0-77429742A7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26936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DCBBBB0-CAAC-7948-8424-8060094705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095397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1A10FF8-4AAF-1B4A-BBED-2A80134A7D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319851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83431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CBBF29-D685-324E-8BE4-7104A4829A79}" type="slidenum">
              <a:rPr lang="en-US"/>
              <a:pPr>
                <a:defRPr/>
              </a:pPr>
              <a:t>‹#›</a:t>
            </a:fld>
            <a:endParaRPr lang="en-US"/>
          </a:p>
        </p:txBody>
      </p:sp>
    </p:spTree>
    <p:extLst>
      <p:ext uri="{BB962C8B-B14F-4D97-AF65-F5344CB8AC3E}">
        <p14:creationId xmlns:p14="http://schemas.microsoft.com/office/powerpoint/2010/main" val="1326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8A4B298-7C21-FD49-82B8-E7B93E5767A6}" type="slidenum">
              <a:rPr lang="en-US"/>
              <a:pPr>
                <a:defRPr/>
              </a:pPr>
              <a:t>‹#›</a:t>
            </a:fld>
            <a:endParaRPr lang="en-US"/>
          </a:p>
        </p:txBody>
      </p:sp>
    </p:spTree>
    <p:extLst>
      <p:ext uri="{BB962C8B-B14F-4D97-AF65-F5344CB8AC3E}">
        <p14:creationId xmlns:p14="http://schemas.microsoft.com/office/powerpoint/2010/main" val="103485794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961471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5472276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1339334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8536053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2156268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2518164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7281993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0326035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8963994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488152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266A9F-5D61-2246-BAAE-BEEC87896040}" type="slidenum">
              <a:rPr lang="en-US"/>
              <a:pPr>
                <a:defRPr/>
              </a:pPr>
              <a:t>‹#›</a:t>
            </a:fld>
            <a:endParaRPr lang="en-US"/>
          </a:p>
        </p:txBody>
      </p:sp>
    </p:spTree>
    <p:extLst>
      <p:ext uri="{BB962C8B-B14F-4D97-AF65-F5344CB8AC3E}">
        <p14:creationId xmlns:p14="http://schemas.microsoft.com/office/powerpoint/2010/main" val="36310309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8D9E85-6ACF-FC48-8CB8-5CE97ADAD0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970958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5C1831-9452-9A4F-BEFF-4BAA614A6FA1}" type="slidenum">
              <a:rPr lang="en-US"/>
              <a:pPr>
                <a:defRPr/>
              </a:pPr>
              <a:t>‹#›</a:t>
            </a:fld>
            <a:endParaRPr lang="en-US"/>
          </a:p>
        </p:txBody>
      </p:sp>
    </p:spTree>
    <p:extLst>
      <p:ext uri="{BB962C8B-B14F-4D97-AF65-F5344CB8AC3E}">
        <p14:creationId xmlns:p14="http://schemas.microsoft.com/office/powerpoint/2010/main" val="180480998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808080"/>
                </a:solidFill>
              </a:defRPr>
            </a:lvl1pPr>
          </a:lstStyle>
          <a:p>
            <a:pPr>
              <a:defRPr/>
            </a:pPr>
            <a:endParaRPr lang="en-US">
              <a:latin typeface="Times New Roman"/>
            </a:endParaRPr>
          </a:p>
        </p:txBody>
      </p:sp>
      <p:sp>
        <p:nvSpPr>
          <p:cNvPr id="3" name="Footer Placeholder 2"/>
          <p:cNvSpPr>
            <a:spLocks noGrp="1"/>
          </p:cNvSpPr>
          <p:nvPr>
            <p:ph type="ftr" sz="quarter" idx="11"/>
          </p:nvPr>
        </p:nvSpPr>
        <p:spPr/>
        <p:txBody>
          <a:bodyPr/>
          <a:lstStyle>
            <a:lvl1pPr>
              <a:defRPr>
                <a:solidFill>
                  <a:srgbClr val="808080"/>
                </a:solidFill>
              </a:defRPr>
            </a:lvl1pPr>
          </a:lstStyle>
          <a:p>
            <a:pPr>
              <a:defRPr/>
            </a:pPr>
            <a:endParaRPr lang="en-US">
              <a:latin typeface="Times New Roman"/>
            </a:endParaRPr>
          </a:p>
        </p:txBody>
      </p:sp>
      <p:sp>
        <p:nvSpPr>
          <p:cNvPr id="4" name="Slide Number Placeholder 3"/>
          <p:cNvSpPr>
            <a:spLocks noGrp="1"/>
          </p:cNvSpPr>
          <p:nvPr>
            <p:ph type="sldNum" sz="quarter" idx="12"/>
          </p:nvPr>
        </p:nvSpPr>
        <p:spPr/>
        <p:txBody>
          <a:bodyPr/>
          <a:lstStyle>
            <a:lvl1pPr>
              <a:defRPr>
                <a:solidFill>
                  <a:srgbClr val="808080"/>
                </a:solidFill>
              </a:defRPr>
            </a:lvl1pPr>
          </a:lstStyle>
          <a:p>
            <a:pPr>
              <a:defRPr/>
            </a:pPr>
            <a:fld id="{AF0FB989-1F49-8F4E-92F9-079AC96FB9E8}" type="slidenum">
              <a:rPr lang="en-US"/>
              <a:pPr>
                <a:defRPr/>
              </a:pPr>
              <a:t>‹#›</a:t>
            </a:fld>
            <a:endParaRPr lang="en-US"/>
          </a:p>
        </p:txBody>
      </p:sp>
    </p:spTree>
    <p:extLst>
      <p:ext uri="{BB962C8B-B14F-4D97-AF65-F5344CB8AC3E}">
        <p14:creationId xmlns:p14="http://schemas.microsoft.com/office/powerpoint/2010/main" val="111391349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B87AEAF-063C-6F4C-82AD-87D58630C74F}" type="slidenum">
              <a:rPr lang="en-US"/>
              <a:pPr>
                <a:defRPr/>
              </a:pPr>
              <a:t>‹#›</a:t>
            </a:fld>
            <a:endParaRPr lang="en-US"/>
          </a:p>
        </p:txBody>
      </p:sp>
    </p:spTree>
    <p:extLst>
      <p:ext uri="{BB962C8B-B14F-4D97-AF65-F5344CB8AC3E}">
        <p14:creationId xmlns:p14="http://schemas.microsoft.com/office/powerpoint/2010/main" val="181724940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7A1356-6872-9642-8AFB-09203EE7B424}" type="slidenum">
              <a:rPr lang="en-US"/>
              <a:pPr>
                <a:defRPr/>
              </a:pPr>
              <a:t>‹#›</a:t>
            </a:fld>
            <a:endParaRPr lang="en-US"/>
          </a:p>
        </p:txBody>
      </p:sp>
    </p:spTree>
    <p:extLst>
      <p:ext uri="{BB962C8B-B14F-4D97-AF65-F5344CB8AC3E}">
        <p14:creationId xmlns:p14="http://schemas.microsoft.com/office/powerpoint/2010/main" val="137452725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94AE1DC-7E46-A640-90E6-C6B11B548EEE}" type="slidenum">
              <a:rPr lang="en-US"/>
              <a:pPr>
                <a:defRPr/>
              </a:pPr>
              <a:t>‹#›</a:t>
            </a:fld>
            <a:endParaRPr lang="en-US"/>
          </a:p>
        </p:txBody>
      </p:sp>
    </p:spTree>
    <p:extLst>
      <p:ext uri="{BB962C8B-B14F-4D97-AF65-F5344CB8AC3E}">
        <p14:creationId xmlns:p14="http://schemas.microsoft.com/office/powerpoint/2010/main" val="14506448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4219F53-DF26-D94F-AE8A-195ACFD92D08}" type="slidenum">
              <a:rPr lang="en-US"/>
              <a:pPr>
                <a:defRPr/>
              </a:pPr>
              <a:t>‹#›</a:t>
            </a:fld>
            <a:endParaRPr lang="en-US"/>
          </a:p>
        </p:txBody>
      </p:sp>
    </p:spTree>
    <p:extLst>
      <p:ext uri="{BB962C8B-B14F-4D97-AF65-F5344CB8AC3E}">
        <p14:creationId xmlns:p14="http://schemas.microsoft.com/office/powerpoint/2010/main" val="32537882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A426824-74F9-9847-8BB0-E0A54E1BEBBE}" type="slidenum">
              <a:rPr lang="en-US"/>
              <a:pPr>
                <a:defRPr/>
              </a:pPr>
              <a:t>‹#›</a:t>
            </a:fld>
            <a:endParaRPr lang="en-US"/>
          </a:p>
        </p:txBody>
      </p:sp>
    </p:spTree>
    <p:extLst>
      <p:ext uri="{BB962C8B-B14F-4D97-AF65-F5344CB8AC3E}">
        <p14:creationId xmlns:p14="http://schemas.microsoft.com/office/powerpoint/2010/main" val="38513980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E14663F-D19B-2947-BBA4-BA64BB940B9B}" type="slidenum">
              <a:rPr lang="en-US"/>
              <a:pPr>
                <a:defRPr/>
              </a:pPr>
              <a:t>‹#›</a:t>
            </a:fld>
            <a:endParaRPr lang="en-US"/>
          </a:p>
        </p:txBody>
      </p:sp>
    </p:spTree>
    <p:extLst>
      <p:ext uri="{BB962C8B-B14F-4D97-AF65-F5344CB8AC3E}">
        <p14:creationId xmlns:p14="http://schemas.microsoft.com/office/powerpoint/2010/main" val="291276499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AC4ADBD-A693-4E44-A3C5-0497ABD5FD23}" type="slidenum">
              <a:rPr lang="en-US"/>
              <a:pPr>
                <a:defRPr/>
              </a:pPr>
              <a:t>‹#›</a:t>
            </a:fld>
            <a:endParaRPr lang="en-US"/>
          </a:p>
        </p:txBody>
      </p:sp>
    </p:spTree>
    <p:extLst>
      <p:ext uri="{BB962C8B-B14F-4D97-AF65-F5344CB8AC3E}">
        <p14:creationId xmlns:p14="http://schemas.microsoft.com/office/powerpoint/2010/main" val="2518128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C981E0F-31C7-2A49-BDD9-9CE8E7F4887C}" type="slidenum">
              <a:rPr lang="en-US"/>
              <a:pPr>
                <a:defRPr/>
              </a:pPr>
              <a:t>‹#›</a:t>
            </a:fld>
            <a:endParaRPr lang="en-US"/>
          </a:p>
        </p:txBody>
      </p:sp>
    </p:spTree>
    <p:extLst>
      <p:ext uri="{BB962C8B-B14F-4D97-AF65-F5344CB8AC3E}">
        <p14:creationId xmlns:p14="http://schemas.microsoft.com/office/powerpoint/2010/main" val="291451905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C770A7A-005F-0744-880B-888534749407}" type="slidenum">
              <a:rPr lang="en-US"/>
              <a:pPr>
                <a:defRPr/>
              </a:pPr>
              <a:t>‹#›</a:t>
            </a:fld>
            <a:endParaRPr lang="en-US"/>
          </a:p>
        </p:txBody>
      </p:sp>
    </p:spTree>
    <p:extLst>
      <p:ext uri="{BB962C8B-B14F-4D97-AF65-F5344CB8AC3E}">
        <p14:creationId xmlns:p14="http://schemas.microsoft.com/office/powerpoint/2010/main" val="427336447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10C94C7-2BDC-7042-B6CD-828FB1A90C49}" type="slidenum">
              <a:rPr lang="en-US"/>
              <a:pPr>
                <a:defRPr/>
              </a:pPr>
              <a:t>‹#›</a:t>
            </a:fld>
            <a:endParaRPr lang="en-US"/>
          </a:p>
        </p:txBody>
      </p:sp>
    </p:spTree>
    <p:extLst>
      <p:ext uri="{BB962C8B-B14F-4D97-AF65-F5344CB8AC3E}">
        <p14:creationId xmlns:p14="http://schemas.microsoft.com/office/powerpoint/2010/main" val="226764888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ADF7986-6304-0B41-ADAC-64C3F74215DF}" type="slidenum">
              <a:rPr lang="en-US"/>
              <a:pPr>
                <a:defRPr/>
              </a:pPr>
              <a:t>‹#›</a:t>
            </a:fld>
            <a:endParaRPr lang="en-US"/>
          </a:p>
        </p:txBody>
      </p:sp>
    </p:spTree>
    <p:extLst>
      <p:ext uri="{BB962C8B-B14F-4D97-AF65-F5344CB8AC3E}">
        <p14:creationId xmlns:p14="http://schemas.microsoft.com/office/powerpoint/2010/main" val="215189266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7D6074-A244-5943-AA0D-F029C35BA0E1}" type="slidenum">
              <a:rPr lang="en-US"/>
              <a:pPr>
                <a:defRPr/>
              </a:pPr>
              <a:t>‹#›</a:t>
            </a:fld>
            <a:endParaRPr lang="en-US"/>
          </a:p>
        </p:txBody>
      </p:sp>
    </p:spTree>
    <p:extLst>
      <p:ext uri="{BB962C8B-B14F-4D97-AF65-F5344CB8AC3E}">
        <p14:creationId xmlns:p14="http://schemas.microsoft.com/office/powerpoint/2010/main" val="86463079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019DD537-CCAA-E948-A588-D9A67026571A}" type="slidenum">
              <a:rPr lang="en-US"/>
              <a:pPr>
                <a:defRPr/>
              </a:pPr>
              <a:t>‹#›</a:t>
            </a:fld>
            <a:endParaRPr lang="en-US"/>
          </a:p>
        </p:txBody>
      </p:sp>
    </p:spTree>
    <p:extLst>
      <p:ext uri="{BB962C8B-B14F-4D97-AF65-F5344CB8AC3E}">
        <p14:creationId xmlns:p14="http://schemas.microsoft.com/office/powerpoint/2010/main" val="353949041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3F6411C-37A0-DD40-9009-FA7264CB0043}" type="slidenum">
              <a:rPr lang="en-US"/>
              <a:pPr>
                <a:defRPr/>
              </a:pPr>
              <a:t>‹#›</a:t>
            </a:fld>
            <a:endParaRPr lang="en-US"/>
          </a:p>
        </p:txBody>
      </p:sp>
    </p:spTree>
    <p:extLst>
      <p:ext uri="{BB962C8B-B14F-4D97-AF65-F5344CB8AC3E}">
        <p14:creationId xmlns:p14="http://schemas.microsoft.com/office/powerpoint/2010/main" val="177085949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4D68F9B6-849B-44CF-BFCA-FFC3247E7950}" type="slidenum">
              <a:rPr lang="en-US" altLang="en-US"/>
              <a:pPr/>
              <a:t>‹#›</a:t>
            </a:fld>
            <a:endParaRPr lang="en-US" altLang="en-US"/>
          </a:p>
        </p:txBody>
      </p:sp>
    </p:spTree>
    <p:extLst>
      <p:ext uri="{BB962C8B-B14F-4D97-AF65-F5344CB8AC3E}">
        <p14:creationId xmlns:p14="http://schemas.microsoft.com/office/powerpoint/2010/main" val="162180157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33D7793-C6E5-4208-AD11-628EF1363C48}" type="slidenum">
              <a:rPr lang="en-US" altLang="en-US"/>
              <a:pPr/>
              <a:t>‹#›</a:t>
            </a:fld>
            <a:endParaRPr lang="en-US" altLang="en-US"/>
          </a:p>
        </p:txBody>
      </p:sp>
    </p:spTree>
    <p:extLst>
      <p:ext uri="{BB962C8B-B14F-4D97-AF65-F5344CB8AC3E}">
        <p14:creationId xmlns:p14="http://schemas.microsoft.com/office/powerpoint/2010/main" val="399971252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05AD09D3-2D16-4981-9286-EFFB357470B4}" type="slidenum">
              <a:rPr lang="en-US" altLang="en-US"/>
              <a:pPr/>
              <a:t>‹#›</a:t>
            </a:fld>
            <a:endParaRPr lang="en-US" altLang="en-US"/>
          </a:p>
        </p:txBody>
      </p:sp>
    </p:spTree>
    <p:extLst>
      <p:ext uri="{BB962C8B-B14F-4D97-AF65-F5344CB8AC3E}">
        <p14:creationId xmlns:p14="http://schemas.microsoft.com/office/powerpoint/2010/main" val="220103056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947CFDB4-2264-4ED3-BF91-4B92BD2DD387}" type="slidenum">
              <a:rPr lang="en-US" altLang="en-US"/>
              <a:pPr/>
              <a:t>‹#›</a:t>
            </a:fld>
            <a:endParaRPr lang="en-US" altLang="en-US"/>
          </a:p>
        </p:txBody>
      </p:sp>
    </p:spTree>
    <p:extLst>
      <p:ext uri="{BB962C8B-B14F-4D97-AF65-F5344CB8AC3E}">
        <p14:creationId xmlns:p14="http://schemas.microsoft.com/office/powerpoint/2010/main" val="28329538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7E46E9-68C3-6747-9DB0-8D6C4424CFDB}" type="slidenum">
              <a:rPr lang="en-US"/>
              <a:pPr>
                <a:defRPr/>
              </a:pPr>
              <a:t>‹#›</a:t>
            </a:fld>
            <a:endParaRPr lang="en-US"/>
          </a:p>
        </p:txBody>
      </p:sp>
    </p:spTree>
    <p:extLst>
      <p:ext uri="{BB962C8B-B14F-4D97-AF65-F5344CB8AC3E}">
        <p14:creationId xmlns:p14="http://schemas.microsoft.com/office/powerpoint/2010/main" val="386148909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67C8612C-FAD7-48B2-B5BA-36CCCA2DD6AE}" type="slidenum">
              <a:rPr lang="en-US" altLang="en-US"/>
              <a:pPr/>
              <a:t>‹#›</a:t>
            </a:fld>
            <a:endParaRPr lang="en-US" altLang="en-US"/>
          </a:p>
        </p:txBody>
      </p:sp>
    </p:spTree>
    <p:extLst>
      <p:ext uri="{BB962C8B-B14F-4D97-AF65-F5344CB8AC3E}">
        <p14:creationId xmlns:p14="http://schemas.microsoft.com/office/powerpoint/2010/main" val="96864171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978AE876-9984-433F-A15E-C85BA9B70D09}" type="slidenum">
              <a:rPr lang="en-US" altLang="en-US"/>
              <a:pPr/>
              <a:t>‹#›</a:t>
            </a:fld>
            <a:endParaRPr lang="en-US" altLang="en-US"/>
          </a:p>
        </p:txBody>
      </p:sp>
    </p:spTree>
    <p:extLst>
      <p:ext uri="{BB962C8B-B14F-4D97-AF65-F5344CB8AC3E}">
        <p14:creationId xmlns:p14="http://schemas.microsoft.com/office/powerpoint/2010/main" val="177665047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DA541644-013B-45F4-B786-9F300B58E932}" type="slidenum">
              <a:rPr lang="en-US" altLang="en-US"/>
              <a:pPr/>
              <a:t>‹#›</a:t>
            </a:fld>
            <a:endParaRPr lang="en-US" altLang="en-US"/>
          </a:p>
        </p:txBody>
      </p:sp>
    </p:spTree>
    <p:extLst>
      <p:ext uri="{BB962C8B-B14F-4D97-AF65-F5344CB8AC3E}">
        <p14:creationId xmlns:p14="http://schemas.microsoft.com/office/powerpoint/2010/main" val="113580041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A232AF55-EDDD-40EF-B779-400E0DB7E3B0}" type="slidenum">
              <a:rPr lang="en-US" altLang="en-US"/>
              <a:pPr/>
              <a:t>‹#›</a:t>
            </a:fld>
            <a:endParaRPr lang="en-US" altLang="en-US"/>
          </a:p>
        </p:txBody>
      </p:sp>
    </p:spTree>
    <p:extLst>
      <p:ext uri="{BB962C8B-B14F-4D97-AF65-F5344CB8AC3E}">
        <p14:creationId xmlns:p14="http://schemas.microsoft.com/office/powerpoint/2010/main" val="123309149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8EF82C85-8A79-45FA-904A-976BC4108619}" type="slidenum">
              <a:rPr lang="en-US" altLang="en-US"/>
              <a:pPr/>
              <a:t>‹#›</a:t>
            </a:fld>
            <a:endParaRPr lang="en-US" altLang="en-US"/>
          </a:p>
        </p:txBody>
      </p:sp>
    </p:spTree>
    <p:extLst>
      <p:ext uri="{BB962C8B-B14F-4D97-AF65-F5344CB8AC3E}">
        <p14:creationId xmlns:p14="http://schemas.microsoft.com/office/powerpoint/2010/main" val="357747419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D4822BA9-B859-4CC1-9214-74AC2707B41F}" type="slidenum">
              <a:rPr lang="en-US" altLang="en-US"/>
              <a:pPr/>
              <a:t>‹#›</a:t>
            </a:fld>
            <a:endParaRPr lang="en-US" altLang="en-US"/>
          </a:p>
        </p:txBody>
      </p:sp>
    </p:spTree>
    <p:extLst>
      <p:ext uri="{BB962C8B-B14F-4D97-AF65-F5344CB8AC3E}">
        <p14:creationId xmlns:p14="http://schemas.microsoft.com/office/powerpoint/2010/main" val="49851447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E2734776-39E2-48CB-8250-45243330CE33}" type="slidenum">
              <a:rPr lang="en-US" altLang="en-US"/>
              <a:pPr/>
              <a:t>‹#›</a:t>
            </a:fld>
            <a:endParaRPr lang="en-US" altLang="en-US"/>
          </a:p>
        </p:txBody>
      </p:sp>
    </p:spTree>
    <p:extLst>
      <p:ext uri="{BB962C8B-B14F-4D97-AF65-F5344CB8AC3E}">
        <p14:creationId xmlns:p14="http://schemas.microsoft.com/office/powerpoint/2010/main" val="322195289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9702BF73-B9CA-4CF7-814B-360F38BEA992}" type="slidenum">
              <a:rPr lang="en-US" altLang="en-US"/>
              <a:pPr/>
              <a:t>‹#›</a:t>
            </a:fld>
            <a:endParaRPr lang="en-US" altLang="en-US"/>
          </a:p>
        </p:txBody>
      </p:sp>
    </p:spTree>
    <p:extLst>
      <p:ext uri="{BB962C8B-B14F-4D97-AF65-F5344CB8AC3E}">
        <p14:creationId xmlns:p14="http://schemas.microsoft.com/office/powerpoint/2010/main" val="94632648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2B70CB36-3EAF-48F6-AE04-5768D8F6E505}" type="slidenum">
              <a:rPr lang="en-US" altLang="en-US"/>
              <a:pPr/>
              <a:t>‹#›</a:t>
            </a:fld>
            <a:endParaRPr lang="en-US" altLang="en-US"/>
          </a:p>
        </p:txBody>
      </p:sp>
    </p:spTree>
    <p:extLst>
      <p:ext uri="{BB962C8B-B14F-4D97-AF65-F5344CB8AC3E}">
        <p14:creationId xmlns:p14="http://schemas.microsoft.com/office/powerpoint/2010/main" val="58180513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177E98-E219-CD4A-91DA-E04EA97869B6}" type="slidenum">
              <a:rPr lang="en-US"/>
              <a:pPr>
                <a:defRPr/>
              </a:pPr>
              <a:t>‹#›</a:t>
            </a:fld>
            <a:endParaRPr lang="en-US"/>
          </a:p>
        </p:txBody>
      </p:sp>
    </p:spTree>
    <p:extLst>
      <p:ext uri="{BB962C8B-B14F-4D97-AF65-F5344CB8AC3E}">
        <p14:creationId xmlns:p14="http://schemas.microsoft.com/office/powerpoint/2010/main" val="36756029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DCC73F-2E0F-5944-9E05-21FAC4CC92AB}" type="slidenum">
              <a:rPr lang="en-US"/>
              <a:pPr>
                <a:defRPr/>
              </a:pPr>
              <a:t>‹#›</a:t>
            </a:fld>
            <a:endParaRPr lang="en-US"/>
          </a:p>
        </p:txBody>
      </p:sp>
    </p:spTree>
    <p:extLst>
      <p:ext uri="{BB962C8B-B14F-4D97-AF65-F5344CB8AC3E}">
        <p14:creationId xmlns:p14="http://schemas.microsoft.com/office/powerpoint/2010/main" val="270302609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E80F7F-FF6F-4D46-B706-8DBB7B897327}" type="slidenum">
              <a:rPr lang="en-US"/>
              <a:pPr>
                <a:defRPr/>
              </a:pPr>
              <a:t>‹#›</a:t>
            </a:fld>
            <a:endParaRPr lang="en-US"/>
          </a:p>
        </p:txBody>
      </p:sp>
    </p:spTree>
    <p:extLst>
      <p:ext uri="{BB962C8B-B14F-4D97-AF65-F5344CB8AC3E}">
        <p14:creationId xmlns:p14="http://schemas.microsoft.com/office/powerpoint/2010/main" val="343494096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686EA8-1412-E34C-A73C-B0D6992406DE}" type="slidenum">
              <a:rPr lang="en-US"/>
              <a:pPr>
                <a:defRPr/>
              </a:pPr>
              <a:t>‹#›</a:t>
            </a:fld>
            <a:endParaRPr lang="en-US"/>
          </a:p>
        </p:txBody>
      </p:sp>
    </p:spTree>
    <p:extLst>
      <p:ext uri="{BB962C8B-B14F-4D97-AF65-F5344CB8AC3E}">
        <p14:creationId xmlns:p14="http://schemas.microsoft.com/office/powerpoint/2010/main" val="123789855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8C2E8F-4D2D-2A47-B970-497DBEF7D4E6}" type="slidenum">
              <a:rPr lang="en-US"/>
              <a:pPr>
                <a:defRPr/>
              </a:pPr>
              <a:t>‹#›</a:t>
            </a:fld>
            <a:endParaRPr lang="en-US"/>
          </a:p>
        </p:txBody>
      </p:sp>
    </p:spTree>
    <p:extLst>
      <p:ext uri="{BB962C8B-B14F-4D97-AF65-F5344CB8AC3E}">
        <p14:creationId xmlns:p14="http://schemas.microsoft.com/office/powerpoint/2010/main" val="292796723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40D36E8-B363-224C-A222-C50486487A72}" type="slidenum">
              <a:rPr lang="en-US"/>
              <a:pPr>
                <a:defRPr/>
              </a:pPr>
              <a:t>‹#›</a:t>
            </a:fld>
            <a:endParaRPr lang="en-US"/>
          </a:p>
        </p:txBody>
      </p:sp>
    </p:spTree>
    <p:extLst>
      <p:ext uri="{BB962C8B-B14F-4D97-AF65-F5344CB8AC3E}">
        <p14:creationId xmlns:p14="http://schemas.microsoft.com/office/powerpoint/2010/main" val="172272041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8F2CF64-A090-E848-9614-58DDF64D46A8}" type="slidenum">
              <a:rPr lang="en-US"/>
              <a:pPr>
                <a:defRPr/>
              </a:pPr>
              <a:t>‹#›</a:t>
            </a:fld>
            <a:endParaRPr lang="en-US"/>
          </a:p>
        </p:txBody>
      </p:sp>
    </p:spTree>
    <p:extLst>
      <p:ext uri="{BB962C8B-B14F-4D97-AF65-F5344CB8AC3E}">
        <p14:creationId xmlns:p14="http://schemas.microsoft.com/office/powerpoint/2010/main" val="316346347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CB5DAFC-21C1-B24B-912A-78964EB837FA}" type="slidenum">
              <a:rPr lang="en-US"/>
              <a:pPr>
                <a:defRPr/>
              </a:pPr>
              <a:t>‹#›</a:t>
            </a:fld>
            <a:endParaRPr lang="en-US"/>
          </a:p>
        </p:txBody>
      </p:sp>
    </p:spTree>
    <p:extLst>
      <p:ext uri="{BB962C8B-B14F-4D97-AF65-F5344CB8AC3E}">
        <p14:creationId xmlns:p14="http://schemas.microsoft.com/office/powerpoint/2010/main" val="337701316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85CA58-F430-D940-A16F-A8FBB86762F3}" type="slidenum">
              <a:rPr lang="en-US"/>
              <a:pPr>
                <a:defRPr/>
              </a:pPr>
              <a:t>‹#›</a:t>
            </a:fld>
            <a:endParaRPr lang="en-US"/>
          </a:p>
        </p:txBody>
      </p:sp>
    </p:spTree>
    <p:extLst>
      <p:ext uri="{BB962C8B-B14F-4D97-AF65-F5344CB8AC3E}">
        <p14:creationId xmlns:p14="http://schemas.microsoft.com/office/powerpoint/2010/main" val="240424246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81A3B7-3008-BF4B-B1A9-1C26DCDE3159}" type="slidenum">
              <a:rPr lang="en-US"/>
              <a:pPr>
                <a:defRPr/>
              </a:pPr>
              <a:t>‹#›</a:t>
            </a:fld>
            <a:endParaRPr lang="en-US"/>
          </a:p>
        </p:txBody>
      </p:sp>
    </p:spTree>
    <p:extLst>
      <p:ext uri="{BB962C8B-B14F-4D97-AF65-F5344CB8AC3E}">
        <p14:creationId xmlns:p14="http://schemas.microsoft.com/office/powerpoint/2010/main" val="356940953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3FE7AE-6751-824A-B399-ED6F6EFE1DAF}" type="slidenum">
              <a:rPr lang="en-US"/>
              <a:pPr>
                <a:defRPr/>
              </a:pPr>
              <a:t>‹#›</a:t>
            </a:fld>
            <a:endParaRPr lang="en-US"/>
          </a:p>
        </p:txBody>
      </p:sp>
    </p:spTree>
    <p:extLst>
      <p:ext uri="{BB962C8B-B14F-4D97-AF65-F5344CB8AC3E}">
        <p14:creationId xmlns:p14="http://schemas.microsoft.com/office/powerpoint/2010/main" val="195365350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86B65B-05A4-AC44-A027-CE47A10F4EF5}" type="slidenum">
              <a:rPr lang="en-US"/>
              <a:pPr>
                <a:defRPr/>
              </a:pPr>
              <a:t>‹#›</a:t>
            </a:fld>
            <a:endParaRPr lang="en-US"/>
          </a:p>
        </p:txBody>
      </p:sp>
    </p:spTree>
    <p:extLst>
      <p:ext uri="{BB962C8B-B14F-4D97-AF65-F5344CB8AC3E}">
        <p14:creationId xmlns:p14="http://schemas.microsoft.com/office/powerpoint/2010/main" val="25499635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5470F8-A52D-634F-BC40-989196F96FD4}" type="slidenum">
              <a:rPr lang="en-US"/>
              <a:pPr>
                <a:defRPr/>
              </a:pPr>
              <a:t>‹#›</a:t>
            </a:fld>
            <a:endParaRPr lang="en-US"/>
          </a:p>
        </p:txBody>
      </p:sp>
    </p:spTree>
    <p:extLst>
      <p:ext uri="{BB962C8B-B14F-4D97-AF65-F5344CB8AC3E}">
        <p14:creationId xmlns:p14="http://schemas.microsoft.com/office/powerpoint/2010/main" val="294982755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0FB726E-322A-1949-B05F-BAE640E4A6CA}" type="slidenum">
              <a:rPr lang="en-US"/>
              <a:pPr>
                <a:defRPr/>
              </a:pPr>
              <a:t>‹#›</a:t>
            </a:fld>
            <a:endParaRPr lang="en-US"/>
          </a:p>
        </p:txBody>
      </p:sp>
    </p:spTree>
    <p:extLst>
      <p:ext uri="{BB962C8B-B14F-4D97-AF65-F5344CB8AC3E}">
        <p14:creationId xmlns:p14="http://schemas.microsoft.com/office/powerpoint/2010/main" val="13438890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DF02BD4-DE3F-3E43-AD7A-A94C11E95FBB}" type="slidenum">
              <a:rPr lang="en-US"/>
              <a:pPr>
                <a:defRPr/>
              </a:pPr>
              <a:t>‹#›</a:t>
            </a:fld>
            <a:endParaRPr lang="en-US"/>
          </a:p>
        </p:txBody>
      </p:sp>
    </p:spTree>
    <p:extLst>
      <p:ext uri="{BB962C8B-B14F-4D97-AF65-F5344CB8AC3E}">
        <p14:creationId xmlns:p14="http://schemas.microsoft.com/office/powerpoint/2010/main" val="269785424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BF34DE0C-9FB8-0243-BE02-6A45ED28834A}" type="slidenum">
              <a:rPr lang="en-GB"/>
              <a:pPr>
                <a:defRPr/>
              </a:pPr>
              <a:t>‹#›</a:t>
            </a:fld>
            <a:endParaRPr lang="en-GB"/>
          </a:p>
        </p:txBody>
      </p:sp>
    </p:spTree>
    <p:extLst>
      <p:ext uri="{BB962C8B-B14F-4D97-AF65-F5344CB8AC3E}">
        <p14:creationId xmlns:p14="http://schemas.microsoft.com/office/powerpoint/2010/main" val="3847607734"/>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A9AD8DE8-E0A4-E64E-953E-3DE35C2944DA}" type="slidenum">
              <a:rPr lang="en-GB"/>
              <a:pPr>
                <a:defRPr/>
              </a:pPr>
              <a:t>‹#›</a:t>
            </a:fld>
            <a:endParaRPr lang="en-GB"/>
          </a:p>
        </p:txBody>
      </p:sp>
    </p:spTree>
    <p:extLst>
      <p:ext uri="{BB962C8B-B14F-4D97-AF65-F5344CB8AC3E}">
        <p14:creationId xmlns:p14="http://schemas.microsoft.com/office/powerpoint/2010/main" val="1101583382"/>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3B1D2EC-F3D1-DE41-B726-1BC13F7CDD4D}" type="slidenum">
              <a:rPr lang="en-GB"/>
              <a:pPr>
                <a:defRPr/>
              </a:pPr>
              <a:t>‹#›</a:t>
            </a:fld>
            <a:endParaRPr lang="en-GB"/>
          </a:p>
        </p:txBody>
      </p:sp>
    </p:spTree>
    <p:extLst>
      <p:ext uri="{BB962C8B-B14F-4D97-AF65-F5344CB8AC3E}">
        <p14:creationId xmlns:p14="http://schemas.microsoft.com/office/powerpoint/2010/main" val="35011923"/>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F85347A7-2A04-6D44-8D84-3ABA9238A062}" type="slidenum">
              <a:rPr lang="en-GB"/>
              <a:pPr>
                <a:defRPr/>
              </a:pPr>
              <a:t>‹#›</a:t>
            </a:fld>
            <a:endParaRPr lang="en-GB"/>
          </a:p>
        </p:txBody>
      </p:sp>
    </p:spTree>
    <p:extLst>
      <p:ext uri="{BB962C8B-B14F-4D97-AF65-F5344CB8AC3E}">
        <p14:creationId xmlns:p14="http://schemas.microsoft.com/office/powerpoint/2010/main" val="3157993462"/>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80B764D0-5BA9-B149-A0A9-3D4022501C8D}" type="slidenum">
              <a:rPr lang="en-GB"/>
              <a:pPr>
                <a:defRPr/>
              </a:pPr>
              <a:t>‹#›</a:t>
            </a:fld>
            <a:endParaRPr lang="en-GB"/>
          </a:p>
        </p:txBody>
      </p:sp>
    </p:spTree>
    <p:extLst>
      <p:ext uri="{BB962C8B-B14F-4D97-AF65-F5344CB8AC3E}">
        <p14:creationId xmlns:p14="http://schemas.microsoft.com/office/powerpoint/2010/main" val="1099866076"/>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A9985377-9BA2-DA4B-9B5F-B625ECADCDB7}" type="slidenum">
              <a:rPr lang="en-GB"/>
              <a:pPr>
                <a:defRPr/>
              </a:pPr>
              <a:t>‹#›</a:t>
            </a:fld>
            <a:endParaRPr lang="en-GB"/>
          </a:p>
        </p:txBody>
      </p:sp>
    </p:spTree>
    <p:extLst>
      <p:ext uri="{BB962C8B-B14F-4D97-AF65-F5344CB8AC3E}">
        <p14:creationId xmlns:p14="http://schemas.microsoft.com/office/powerpoint/2010/main" val="859794971"/>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544AE76-501E-8344-BA13-059043118E0B}" type="slidenum">
              <a:rPr lang="en-GB"/>
              <a:pPr>
                <a:defRPr/>
              </a:pPr>
              <a:t>‹#›</a:t>
            </a:fld>
            <a:endParaRPr lang="en-GB"/>
          </a:p>
        </p:txBody>
      </p:sp>
    </p:spTree>
    <p:extLst>
      <p:ext uri="{BB962C8B-B14F-4D97-AF65-F5344CB8AC3E}">
        <p14:creationId xmlns:p14="http://schemas.microsoft.com/office/powerpoint/2010/main" val="3173948521"/>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FFF68E7-5224-284F-9E67-4424C231D012}" type="slidenum">
              <a:rPr lang="en-GB"/>
              <a:pPr>
                <a:defRPr/>
              </a:pPr>
              <a:t>‹#›</a:t>
            </a:fld>
            <a:endParaRPr lang="en-GB"/>
          </a:p>
        </p:txBody>
      </p:sp>
    </p:spTree>
    <p:extLst>
      <p:ext uri="{BB962C8B-B14F-4D97-AF65-F5344CB8AC3E}">
        <p14:creationId xmlns:p14="http://schemas.microsoft.com/office/powerpoint/2010/main" val="162882234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5E5FAA-F5C7-3E40-81CF-33F1B270CF7D}" type="slidenum">
              <a:rPr lang="en-US"/>
              <a:pPr>
                <a:defRPr/>
              </a:pPr>
              <a:t>‹#›</a:t>
            </a:fld>
            <a:endParaRPr lang="en-US"/>
          </a:p>
        </p:txBody>
      </p:sp>
    </p:spTree>
    <p:extLst>
      <p:ext uri="{BB962C8B-B14F-4D97-AF65-F5344CB8AC3E}">
        <p14:creationId xmlns:p14="http://schemas.microsoft.com/office/powerpoint/2010/main" val="139997879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CA86173-5A66-B44A-86F2-FF524B9C6549}" type="slidenum">
              <a:rPr lang="en-GB"/>
              <a:pPr>
                <a:defRPr/>
              </a:pPr>
              <a:t>‹#›</a:t>
            </a:fld>
            <a:endParaRPr lang="en-GB"/>
          </a:p>
        </p:txBody>
      </p:sp>
    </p:spTree>
    <p:extLst>
      <p:ext uri="{BB962C8B-B14F-4D97-AF65-F5344CB8AC3E}">
        <p14:creationId xmlns:p14="http://schemas.microsoft.com/office/powerpoint/2010/main" val="3847118536"/>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D59D8E58-2133-1749-95A8-0652230117A3}" type="slidenum">
              <a:rPr lang="en-GB"/>
              <a:pPr>
                <a:defRPr/>
              </a:pPr>
              <a:t>‹#›</a:t>
            </a:fld>
            <a:endParaRPr lang="en-GB"/>
          </a:p>
        </p:txBody>
      </p:sp>
    </p:spTree>
    <p:extLst>
      <p:ext uri="{BB962C8B-B14F-4D97-AF65-F5344CB8AC3E}">
        <p14:creationId xmlns:p14="http://schemas.microsoft.com/office/powerpoint/2010/main" val="868749636"/>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F9BA9C89-2B0E-584A-8486-2EE19BF1B506}" type="slidenum">
              <a:rPr lang="en-GB"/>
              <a:pPr>
                <a:defRPr/>
              </a:pPr>
              <a:t>‹#›</a:t>
            </a:fld>
            <a:endParaRPr lang="en-GB"/>
          </a:p>
        </p:txBody>
      </p:sp>
    </p:spTree>
    <p:extLst>
      <p:ext uri="{BB962C8B-B14F-4D97-AF65-F5344CB8AC3E}">
        <p14:creationId xmlns:p14="http://schemas.microsoft.com/office/powerpoint/2010/main" val="3744650378"/>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184434811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39473892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225464136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230596899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196515027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234083103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1391055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78592E6-3E79-824B-8EC9-F5A6F4D8C145}" type="slidenum">
              <a:rPr lang="en-US"/>
              <a:pPr>
                <a:defRPr/>
              </a:pPr>
              <a:t>‹#›</a:t>
            </a:fld>
            <a:endParaRPr lang="en-US"/>
          </a:p>
        </p:txBody>
      </p:sp>
    </p:spTree>
    <p:extLst>
      <p:ext uri="{BB962C8B-B14F-4D97-AF65-F5344CB8AC3E}">
        <p14:creationId xmlns:p14="http://schemas.microsoft.com/office/powerpoint/2010/main" val="112875420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380468172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30635919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114689950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401521926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217615331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15090061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437BDC9-481F-0144-A971-391A98DE6138}" type="slidenum">
              <a:rPr lang="en-US"/>
              <a:pPr>
                <a:defRPr/>
              </a:pPr>
              <a:t>‹#›</a:t>
            </a:fld>
            <a:endParaRPr lang="en-US"/>
          </a:p>
        </p:txBody>
      </p:sp>
    </p:spTree>
    <p:extLst>
      <p:ext uri="{BB962C8B-B14F-4D97-AF65-F5344CB8AC3E}">
        <p14:creationId xmlns:p14="http://schemas.microsoft.com/office/powerpoint/2010/main" val="35265054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F34DE0C-9FB8-0243-BE02-6A45ED28834A}"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41192074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0DC29A8-DC81-2D4E-8ED8-E4110447F204}" type="slidenum">
              <a:rPr lang="en-US"/>
              <a:pPr>
                <a:defRPr/>
              </a:pPr>
              <a:t>‹#›</a:t>
            </a:fld>
            <a:endParaRPr lang="en-US"/>
          </a:p>
        </p:txBody>
      </p:sp>
    </p:spTree>
    <p:extLst>
      <p:ext uri="{BB962C8B-B14F-4D97-AF65-F5344CB8AC3E}">
        <p14:creationId xmlns:p14="http://schemas.microsoft.com/office/powerpoint/2010/main" val="2209174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9AD8DE8-E0A4-E64E-953E-3DE35C2944DA}"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56680456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3B1D2EC-F3D1-DE41-B726-1BC13F7CDD4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63033610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F85347A7-2A04-6D44-8D84-3ABA9238A062}"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407661010"/>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80B764D0-5BA9-B149-A0A9-3D4022501C8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116774612"/>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A9985377-9BA2-DA4B-9B5F-B625ECADCDB7}"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97008038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544AE76-501E-8344-BA13-059043118E0B}"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38360034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FFF68E7-5224-284F-9E67-4424C231D012}"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09891299"/>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CA86173-5A66-B44A-86F2-FF524B9C654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92345892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59D8E58-2133-1749-95A8-0652230117A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91655860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9BA9C89-2B0E-584A-8486-2EE19BF1B506}"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78999855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7F942C-E5C1-964B-9075-7E75A4AA3B7B}" type="slidenum">
              <a:rPr lang="en-US"/>
              <a:pPr>
                <a:defRPr/>
              </a:pPr>
              <a:t>‹#›</a:t>
            </a:fld>
            <a:endParaRPr lang="en-US"/>
          </a:p>
        </p:txBody>
      </p:sp>
    </p:spTree>
    <p:extLst>
      <p:ext uri="{BB962C8B-B14F-4D97-AF65-F5344CB8AC3E}">
        <p14:creationId xmlns:p14="http://schemas.microsoft.com/office/powerpoint/2010/main" val="5919278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2125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1251" name="Rectangle 1027"/>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79C5519-4FFF-E043-AA59-FD8BB358CD1B}" type="slidenum">
              <a:rPr lang="en-US"/>
              <a:pPr>
                <a:defRPr/>
              </a:pPr>
              <a:t>‹#›</a:t>
            </a:fld>
            <a:endParaRPr lang="en-US"/>
          </a:p>
        </p:txBody>
      </p:sp>
    </p:spTree>
    <p:extLst>
      <p:ext uri="{BB962C8B-B14F-4D97-AF65-F5344CB8AC3E}">
        <p14:creationId xmlns:p14="http://schemas.microsoft.com/office/powerpoint/2010/main" val="33848585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AA331B8-1E70-D741-A468-E95A4CB25AC9}" type="slidenum">
              <a:rPr lang="en-US"/>
              <a:pPr>
                <a:defRPr/>
              </a:pPr>
              <a:t>‹#›</a:t>
            </a:fld>
            <a:endParaRPr lang="en-US"/>
          </a:p>
        </p:txBody>
      </p:sp>
    </p:spTree>
    <p:extLst>
      <p:ext uri="{BB962C8B-B14F-4D97-AF65-F5344CB8AC3E}">
        <p14:creationId xmlns:p14="http://schemas.microsoft.com/office/powerpoint/2010/main" val="32957225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26619D0-8886-1542-88FA-7FC5EA1E12B3}" type="slidenum">
              <a:rPr lang="en-US"/>
              <a:pPr>
                <a:defRPr/>
              </a:pPr>
              <a:t>‹#›</a:t>
            </a:fld>
            <a:endParaRPr lang="en-US"/>
          </a:p>
        </p:txBody>
      </p:sp>
    </p:spTree>
    <p:extLst>
      <p:ext uri="{BB962C8B-B14F-4D97-AF65-F5344CB8AC3E}">
        <p14:creationId xmlns:p14="http://schemas.microsoft.com/office/powerpoint/2010/main" val="5047742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B342189-1279-784B-8816-54D722A4A294}" type="slidenum">
              <a:rPr lang="en-US"/>
              <a:pPr>
                <a:defRPr/>
              </a:pPr>
              <a:t>‹#›</a:t>
            </a:fld>
            <a:endParaRPr lang="en-US"/>
          </a:p>
        </p:txBody>
      </p:sp>
    </p:spTree>
    <p:extLst>
      <p:ext uri="{BB962C8B-B14F-4D97-AF65-F5344CB8AC3E}">
        <p14:creationId xmlns:p14="http://schemas.microsoft.com/office/powerpoint/2010/main" val="30204452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4504C1B2-A8BE-3C45-87DF-16F75196BDB8}" type="slidenum">
              <a:rPr lang="en-US"/>
              <a:pPr>
                <a:defRPr/>
              </a:pPr>
              <a:t>‹#›</a:t>
            </a:fld>
            <a:endParaRPr lang="en-US"/>
          </a:p>
        </p:txBody>
      </p:sp>
    </p:spTree>
    <p:extLst>
      <p:ext uri="{BB962C8B-B14F-4D97-AF65-F5344CB8AC3E}">
        <p14:creationId xmlns:p14="http://schemas.microsoft.com/office/powerpoint/2010/main" val="37172552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3E472089-DDBC-3447-A09B-94FECBAC0D26}" type="slidenum">
              <a:rPr lang="en-US"/>
              <a:pPr>
                <a:defRPr/>
              </a:pPr>
              <a:t>‹#›</a:t>
            </a:fld>
            <a:endParaRPr lang="en-US"/>
          </a:p>
        </p:txBody>
      </p:sp>
    </p:spTree>
    <p:extLst>
      <p:ext uri="{BB962C8B-B14F-4D97-AF65-F5344CB8AC3E}">
        <p14:creationId xmlns:p14="http://schemas.microsoft.com/office/powerpoint/2010/main" val="31944307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5F311A33-5E83-2A47-9DBA-863395858BEE}" type="slidenum">
              <a:rPr lang="en-US"/>
              <a:pPr>
                <a:defRPr/>
              </a:pPr>
              <a:t>‹#›</a:t>
            </a:fld>
            <a:endParaRPr lang="en-US"/>
          </a:p>
        </p:txBody>
      </p:sp>
    </p:spTree>
    <p:extLst>
      <p:ext uri="{BB962C8B-B14F-4D97-AF65-F5344CB8AC3E}">
        <p14:creationId xmlns:p14="http://schemas.microsoft.com/office/powerpoint/2010/main" val="26343324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396CA12-7D5E-2340-9809-8D1EF203DB2B}" type="slidenum">
              <a:rPr lang="en-US"/>
              <a:pPr>
                <a:defRPr/>
              </a:pPr>
              <a:t>‹#›</a:t>
            </a:fld>
            <a:endParaRPr lang="en-US"/>
          </a:p>
        </p:txBody>
      </p:sp>
    </p:spTree>
    <p:extLst>
      <p:ext uri="{BB962C8B-B14F-4D97-AF65-F5344CB8AC3E}">
        <p14:creationId xmlns:p14="http://schemas.microsoft.com/office/powerpoint/2010/main" val="37087021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F8A4EDFA-3120-204F-AEC6-E5791B38CFB3}" type="slidenum">
              <a:rPr lang="en-US"/>
              <a:pPr>
                <a:defRPr/>
              </a:pPr>
              <a:t>‹#›</a:t>
            </a:fld>
            <a:endParaRPr lang="en-US"/>
          </a:p>
        </p:txBody>
      </p:sp>
    </p:spTree>
    <p:extLst>
      <p:ext uri="{BB962C8B-B14F-4D97-AF65-F5344CB8AC3E}">
        <p14:creationId xmlns:p14="http://schemas.microsoft.com/office/powerpoint/2010/main" val="26552048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30C1ACA-D792-E04C-A68C-EE618244D528}" type="slidenum">
              <a:rPr lang="en-US"/>
              <a:pPr>
                <a:defRPr/>
              </a:pPr>
              <a:t>‹#›</a:t>
            </a:fld>
            <a:endParaRPr lang="en-US"/>
          </a:p>
        </p:txBody>
      </p:sp>
    </p:spTree>
    <p:extLst>
      <p:ext uri="{BB962C8B-B14F-4D97-AF65-F5344CB8AC3E}">
        <p14:creationId xmlns:p14="http://schemas.microsoft.com/office/powerpoint/2010/main" val="3996307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866AF46-37E5-CE4B-BEE1-0F5E23E1FBC0}" type="slidenum">
              <a:rPr lang="en-US"/>
              <a:pPr>
                <a:defRPr/>
              </a:pPr>
              <a:t>‹#›</a:t>
            </a:fld>
            <a:endParaRPr lang="en-US"/>
          </a:p>
        </p:txBody>
      </p:sp>
    </p:spTree>
    <p:extLst>
      <p:ext uri="{BB962C8B-B14F-4D97-AF65-F5344CB8AC3E}">
        <p14:creationId xmlns:p14="http://schemas.microsoft.com/office/powerpoint/2010/main" val="3235795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0671E31-B3C2-0A47-A586-D1ED40E0B459}" type="slidenum">
              <a:rPr lang="en-US"/>
              <a:pPr>
                <a:defRPr/>
              </a:pPr>
              <a:t>‹#›</a:t>
            </a:fld>
            <a:endParaRPr lang="en-US"/>
          </a:p>
        </p:txBody>
      </p:sp>
    </p:spTree>
    <p:extLst>
      <p:ext uri="{BB962C8B-B14F-4D97-AF65-F5344CB8AC3E}">
        <p14:creationId xmlns:p14="http://schemas.microsoft.com/office/powerpoint/2010/main" val="14625956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AEAC195-3040-0246-AB9F-E161737CA4B2}" type="slidenum">
              <a:rPr lang="en-US"/>
              <a:pPr>
                <a:defRPr/>
              </a:pPr>
              <a:t>‹#›</a:t>
            </a:fld>
            <a:endParaRPr lang="en-US"/>
          </a:p>
        </p:txBody>
      </p:sp>
    </p:spTree>
    <p:extLst>
      <p:ext uri="{BB962C8B-B14F-4D97-AF65-F5344CB8AC3E}">
        <p14:creationId xmlns:p14="http://schemas.microsoft.com/office/powerpoint/2010/main" val="11490306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4F1F53-16D1-3148-BB3E-15960D9CD5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49743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CF9CE1-2F88-114B-800E-17F117C808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92244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21944F-FC5C-ED46-BCA7-5FBD9A5925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92346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8469F3-CA2D-3542-AD76-56C8EEBD66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41837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A18F175-48DA-4D45-94AB-B77615774A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85087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BC4CBB5-7F84-0E44-81CC-E483DC61FB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9749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13B35CD-798F-FF4D-96EC-BA9D7A6E5C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24916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515FA5-DC6A-C945-B425-7EB5D17964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8006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DC66F8A-BE60-FE4D-B0E1-0E42E27759CC}" type="slidenum">
              <a:rPr lang="en-US"/>
              <a:pPr>
                <a:defRPr/>
              </a:pPr>
              <a:t>‹#›</a:t>
            </a:fld>
            <a:endParaRPr lang="en-US"/>
          </a:p>
        </p:txBody>
      </p:sp>
    </p:spTree>
    <p:extLst>
      <p:ext uri="{BB962C8B-B14F-4D97-AF65-F5344CB8AC3E}">
        <p14:creationId xmlns:p14="http://schemas.microsoft.com/office/powerpoint/2010/main" val="7141418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A3095F-D840-B546-8B4D-1FC89B2721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58952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8B0B24-FB6B-9E4E-9562-551D5480DA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50660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2C33CB-5812-9249-9E82-FD5D1C79F4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34519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7A07806-1440-3049-AEB9-D424EA588E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13265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C3D5E-FFA7-B940-948E-894EC7DC87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943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166028-1B9D-1240-8C06-6FF7116FD151}" type="slidenum">
              <a:rPr lang="en-US"/>
              <a:pPr>
                <a:defRPr/>
              </a:pPr>
              <a:t>‹#›</a:t>
            </a:fld>
            <a:endParaRPr lang="en-US"/>
          </a:p>
        </p:txBody>
      </p:sp>
    </p:spTree>
    <p:extLst>
      <p:ext uri="{BB962C8B-B14F-4D97-AF65-F5344CB8AC3E}">
        <p14:creationId xmlns:p14="http://schemas.microsoft.com/office/powerpoint/2010/main" val="32971668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EACEE2-C9F8-114C-84E8-2D354B29467C}" type="slidenum">
              <a:rPr lang="en-US"/>
              <a:pPr>
                <a:defRPr/>
              </a:pPr>
              <a:t>‹#›</a:t>
            </a:fld>
            <a:endParaRPr lang="en-US"/>
          </a:p>
        </p:txBody>
      </p:sp>
    </p:spTree>
    <p:extLst>
      <p:ext uri="{BB962C8B-B14F-4D97-AF65-F5344CB8AC3E}">
        <p14:creationId xmlns:p14="http://schemas.microsoft.com/office/powerpoint/2010/main" val="41158752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C588EC-16D8-224D-8281-4D37C0340970}" type="slidenum">
              <a:rPr lang="en-US"/>
              <a:pPr>
                <a:defRPr/>
              </a:pPr>
              <a:t>‹#›</a:t>
            </a:fld>
            <a:endParaRPr lang="en-US"/>
          </a:p>
        </p:txBody>
      </p:sp>
    </p:spTree>
    <p:extLst>
      <p:ext uri="{BB962C8B-B14F-4D97-AF65-F5344CB8AC3E}">
        <p14:creationId xmlns:p14="http://schemas.microsoft.com/office/powerpoint/2010/main" val="23372460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A7A2D8-FA7C-C044-87E5-46467676F518}" type="slidenum">
              <a:rPr lang="en-US"/>
              <a:pPr>
                <a:defRPr/>
              </a:pPr>
              <a:t>‹#›</a:t>
            </a:fld>
            <a:endParaRPr lang="en-US"/>
          </a:p>
        </p:txBody>
      </p:sp>
    </p:spTree>
    <p:extLst>
      <p:ext uri="{BB962C8B-B14F-4D97-AF65-F5344CB8AC3E}">
        <p14:creationId xmlns:p14="http://schemas.microsoft.com/office/powerpoint/2010/main" val="33207023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E2AA89C-5D87-6E42-9847-32C0B0BDD03E}" type="slidenum">
              <a:rPr lang="en-US"/>
              <a:pPr>
                <a:defRPr/>
              </a:pPr>
              <a:t>‹#›</a:t>
            </a:fld>
            <a:endParaRPr lang="en-US"/>
          </a:p>
        </p:txBody>
      </p:sp>
    </p:spTree>
    <p:extLst>
      <p:ext uri="{BB962C8B-B14F-4D97-AF65-F5344CB8AC3E}">
        <p14:creationId xmlns:p14="http://schemas.microsoft.com/office/powerpoint/2010/main" val="3973960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533572C-8ED1-7940-9F4A-44990A6307FC}" type="slidenum">
              <a:rPr lang="en-US"/>
              <a:pPr>
                <a:defRPr/>
              </a:pPr>
              <a:t>‹#›</a:t>
            </a:fld>
            <a:endParaRPr lang="en-US"/>
          </a:p>
        </p:txBody>
      </p:sp>
    </p:spTree>
    <p:extLst>
      <p:ext uri="{BB962C8B-B14F-4D97-AF65-F5344CB8AC3E}">
        <p14:creationId xmlns:p14="http://schemas.microsoft.com/office/powerpoint/2010/main" val="28375435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13D8F97-F5BC-D34C-8637-F5AB97766E4A}" type="slidenum">
              <a:rPr lang="en-US"/>
              <a:pPr>
                <a:defRPr/>
              </a:pPr>
              <a:t>‹#›</a:t>
            </a:fld>
            <a:endParaRPr lang="en-US"/>
          </a:p>
        </p:txBody>
      </p:sp>
    </p:spTree>
    <p:extLst>
      <p:ext uri="{BB962C8B-B14F-4D97-AF65-F5344CB8AC3E}">
        <p14:creationId xmlns:p14="http://schemas.microsoft.com/office/powerpoint/2010/main" val="23147673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9536556-9CA0-BE49-8621-E711FCDC0F50}" type="slidenum">
              <a:rPr lang="en-US"/>
              <a:pPr>
                <a:defRPr/>
              </a:pPr>
              <a:t>‹#›</a:t>
            </a:fld>
            <a:endParaRPr lang="en-US"/>
          </a:p>
        </p:txBody>
      </p:sp>
    </p:spTree>
    <p:extLst>
      <p:ext uri="{BB962C8B-B14F-4D97-AF65-F5344CB8AC3E}">
        <p14:creationId xmlns:p14="http://schemas.microsoft.com/office/powerpoint/2010/main" val="28438377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39605C-DCB4-7B47-836C-CF70902C52A2}" type="slidenum">
              <a:rPr lang="en-US"/>
              <a:pPr>
                <a:defRPr/>
              </a:pPr>
              <a:t>‹#›</a:t>
            </a:fld>
            <a:endParaRPr lang="en-US"/>
          </a:p>
        </p:txBody>
      </p:sp>
    </p:spTree>
    <p:extLst>
      <p:ext uri="{BB962C8B-B14F-4D97-AF65-F5344CB8AC3E}">
        <p14:creationId xmlns:p14="http://schemas.microsoft.com/office/powerpoint/2010/main" val="21452271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D6EA17-E6E9-234A-9A17-8B3C90CD2676}" type="slidenum">
              <a:rPr lang="en-US"/>
              <a:pPr>
                <a:defRPr/>
              </a:pPr>
              <a:t>‹#›</a:t>
            </a:fld>
            <a:endParaRPr lang="en-US"/>
          </a:p>
        </p:txBody>
      </p:sp>
    </p:spTree>
    <p:extLst>
      <p:ext uri="{BB962C8B-B14F-4D97-AF65-F5344CB8AC3E}">
        <p14:creationId xmlns:p14="http://schemas.microsoft.com/office/powerpoint/2010/main" val="35597637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7EDAE0-7A71-2941-8329-36624BC73A22}" type="slidenum">
              <a:rPr lang="en-US"/>
              <a:pPr>
                <a:defRPr/>
              </a:pPr>
              <a:t>‹#›</a:t>
            </a:fld>
            <a:endParaRPr lang="en-US"/>
          </a:p>
        </p:txBody>
      </p:sp>
    </p:spTree>
    <p:extLst>
      <p:ext uri="{BB962C8B-B14F-4D97-AF65-F5344CB8AC3E}">
        <p14:creationId xmlns:p14="http://schemas.microsoft.com/office/powerpoint/2010/main" val="2975206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65D853-81F3-204C-BEF9-815E665CACD6}" type="slidenum">
              <a:rPr lang="en-US"/>
              <a:pPr>
                <a:defRPr/>
              </a:pPr>
              <a:t>‹#›</a:t>
            </a:fld>
            <a:endParaRPr lang="en-US"/>
          </a:p>
        </p:txBody>
      </p:sp>
    </p:spTree>
    <p:extLst>
      <p:ext uri="{BB962C8B-B14F-4D97-AF65-F5344CB8AC3E}">
        <p14:creationId xmlns:p14="http://schemas.microsoft.com/office/powerpoint/2010/main" val="3327060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FED74F3-F09B-F240-89CF-9CCB62E0D009}" type="slidenum">
              <a:rPr lang="en-US"/>
              <a:pPr>
                <a:defRPr/>
              </a:pPr>
              <a:t>‹#›</a:t>
            </a:fld>
            <a:endParaRPr lang="en-US"/>
          </a:p>
        </p:txBody>
      </p:sp>
    </p:spTree>
    <p:extLst>
      <p:ext uri="{BB962C8B-B14F-4D97-AF65-F5344CB8AC3E}">
        <p14:creationId xmlns:p14="http://schemas.microsoft.com/office/powerpoint/2010/main" val="37249004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A99D044-9720-5845-A701-B3AD78CDD401}" type="slidenum">
              <a:rPr lang="en-US"/>
              <a:pPr>
                <a:defRPr/>
              </a:pPr>
              <a:t>‹#›</a:t>
            </a:fld>
            <a:endParaRPr lang="en-US"/>
          </a:p>
        </p:txBody>
      </p:sp>
    </p:spTree>
    <p:extLst>
      <p:ext uri="{BB962C8B-B14F-4D97-AF65-F5344CB8AC3E}">
        <p14:creationId xmlns:p14="http://schemas.microsoft.com/office/powerpoint/2010/main" val="33016421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759781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2802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08D0B7D-9608-654E-B0B5-7DF89F1913BA}" type="slidenum">
              <a:rPr lang="en-US"/>
              <a:pPr>
                <a:defRPr/>
              </a:pPr>
              <a:t>‹#›</a:t>
            </a:fld>
            <a:endParaRPr lang="en-US"/>
          </a:p>
        </p:txBody>
      </p:sp>
    </p:spTree>
    <p:extLst>
      <p:ext uri="{BB962C8B-B14F-4D97-AF65-F5344CB8AC3E}">
        <p14:creationId xmlns:p14="http://schemas.microsoft.com/office/powerpoint/2010/main" val="42272661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068526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50346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80204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687766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8487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251303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21914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95497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95484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E07C64-C738-EF4F-9520-7A13B8247D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4955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F7B3709-30FC-A946-8738-4C30521D2D98}" type="slidenum">
              <a:rPr lang="en-US"/>
              <a:pPr>
                <a:defRPr/>
              </a:pPr>
              <a:t>‹#›</a:t>
            </a:fld>
            <a:endParaRPr lang="en-US"/>
          </a:p>
        </p:txBody>
      </p:sp>
    </p:spTree>
    <p:extLst>
      <p:ext uri="{BB962C8B-B14F-4D97-AF65-F5344CB8AC3E}">
        <p14:creationId xmlns:p14="http://schemas.microsoft.com/office/powerpoint/2010/main" val="34575759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FA249F-3927-7742-A5A1-FB5046F448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95932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3B9A10-75E0-F140-A292-CDCC83F4A9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755011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1D28975-A4A6-EF40-91E7-F0D37A89A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78223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A62EEDF-493D-4343-807C-3B93FE4FDB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18416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453A8A9-1319-4A45-AEA3-746EDD40DA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21403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EDE2BD0-C136-2440-B5F7-E986155889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817546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E0C483-0688-564B-B912-9079CE0418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70728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7D59ED-0BA9-2B4B-B726-256F5C92EC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8884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68467-BCD8-1140-B20A-3474ED65B1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49197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46E5C6-8996-684A-BB8E-CBB5A123D4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9498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theme" Target="../theme/theme12.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image" Target="../media/image5.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image" Target="../media/image8.png"/><Relationship Id="rId2" Type="http://schemas.openxmlformats.org/officeDocument/2006/relationships/slideLayout" Target="../slideLayouts/slideLayout149.xml"/><Relationship Id="rId16" Type="http://schemas.openxmlformats.org/officeDocument/2006/relationships/image" Target="../media/image7.png"/><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image" Target="../media/image6.png"/><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theme" Target="../theme/theme16.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8.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10.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2" Type="http://schemas.openxmlformats.org/officeDocument/2006/relationships/slideLayout" Target="../slideLayouts/slideLayout212.xml"/><Relationship Id="rId1" Type="http://schemas.openxmlformats.org/officeDocument/2006/relationships/slideLayout" Target="../slideLayouts/slideLayout21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slideLayout" Target="../slideLayouts/slideLayout225.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slideLayout" Target="../slideLayouts/slideLayout238.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slideLayout" Target="../slideLayouts/slideLayout237.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slideLayout" Target="../slideLayouts/slideLayout251.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9.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24.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0.xml"/><Relationship Id="rId13" Type="http://schemas.openxmlformats.org/officeDocument/2006/relationships/slideLayout" Target="../slideLayouts/slideLayout275.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slideLayout" Target="../slideLayouts/slideLayout274.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 Id="rId14" Type="http://schemas.openxmlformats.org/officeDocument/2006/relationships/theme" Target="../theme/theme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5.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7010B485-5750-DD44-B4CD-9048C9D805B4}"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83809635"/>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pitchFamily="8" charset="0"/>
        </a:defRPr>
      </a:lvl6pPr>
      <a:lvl7pPr marL="914400" algn="ctr" rtl="0" eaLnBrk="0" fontAlgn="base" hangingPunct="0">
        <a:spcBef>
          <a:spcPct val="0"/>
        </a:spcBef>
        <a:spcAft>
          <a:spcPct val="0"/>
        </a:spcAft>
        <a:defRPr sz="4400">
          <a:solidFill>
            <a:schemeClr val="tx2"/>
          </a:solidFill>
          <a:latin typeface="Times New Roman" pitchFamily="8" charset="0"/>
        </a:defRPr>
      </a:lvl7pPr>
      <a:lvl8pPr marL="1371600" algn="ctr" rtl="0" eaLnBrk="0" fontAlgn="base" hangingPunct="0">
        <a:spcBef>
          <a:spcPct val="0"/>
        </a:spcBef>
        <a:spcAft>
          <a:spcPct val="0"/>
        </a:spcAft>
        <a:defRPr sz="4400">
          <a:solidFill>
            <a:schemeClr val="tx2"/>
          </a:solidFill>
          <a:latin typeface="Times New Roman" pitchFamily="8" charset="0"/>
        </a:defRPr>
      </a:lvl8pPr>
      <a:lvl9pPr marL="1828800" algn="ctr" rtl="0" eaLnBrk="0" fontAlgn="base" hangingPunct="0">
        <a:spcBef>
          <a:spcPct val="0"/>
        </a:spcBef>
        <a:spcAft>
          <a:spcPct val="0"/>
        </a:spcAft>
        <a:defRPr sz="4400">
          <a:solidFill>
            <a:schemeClr val="tx2"/>
          </a:solidFill>
          <a:latin typeface="Times New Roman" pitchFamily="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6693010"/>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Book Antiqua"/>
            </a:endParaRPr>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pPr defTabSz="914400"/>
            <a:fld id="{500C3C5E-E563-4268-9F1A-FB5743DCBE6A}" type="datetimeFigureOut">
              <a:rPr lang="en-US" smtClean="0">
                <a:solidFill>
                  <a:srgbClr val="895D1D"/>
                </a:solidFill>
                <a:latin typeface="Book Antiqua"/>
              </a:rPr>
              <a:pPr defTabSz="914400"/>
              <a:t>8/21/24</a:t>
            </a:fld>
            <a:endParaRPr lang="en-US">
              <a:solidFill>
                <a:srgbClr val="895D1D"/>
              </a:solidFill>
              <a:latin typeface="Book Antiqua"/>
            </a:endParaRPr>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pPr defTabSz="914400"/>
            <a:endParaRPr lang="en-US">
              <a:solidFill>
                <a:srgbClr val="895D1D"/>
              </a:solidFill>
              <a:latin typeface="Book Antiqua"/>
            </a:endParaRPr>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pPr defTabSz="914400"/>
            <a:fld id="{C8D622EB-D55C-42A5-AE29-5BB88CA9D891}" type="slidenum">
              <a:rPr lang="en-US" smtClean="0">
                <a:solidFill>
                  <a:srgbClr val="895D1D"/>
                </a:solidFill>
                <a:latin typeface="Book Antiqua"/>
              </a:rPr>
              <a:pPr defTabSz="914400"/>
              <a:t>‹#›</a:t>
            </a:fld>
            <a:endParaRPr lang="en-US">
              <a:solidFill>
                <a:srgbClr val="895D1D"/>
              </a:solidFill>
              <a:latin typeface="Book Antiqua"/>
            </a:endParaRPr>
          </a:p>
        </p:txBody>
      </p:sp>
    </p:spTree>
    <p:extLst>
      <p:ext uri="{BB962C8B-B14F-4D97-AF65-F5344CB8AC3E}">
        <p14:creationId xmlns:p14="http://schemas.microsoft.com/office/powerpoint/2010/main" val="4152114233"/>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ransition>
    <p:fade/>
  </p:transition>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106748454"/>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9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fontAlgn="base">
              <a:spcBef>
                <a:spcPct val="0"/>
              </a:spcBef>
              <a:spcAft>
                <a:spcPct val="0"/>
              </a:spcAft>
            </a:pPr>
            <a:endParaRPr kumimoji="1" lang="en-US" sz="2400">
              <a:solidFill>
                <a:srgbClr val="FFFFCC"/>
              </a:solidFill>
              <a:latin typeface="Times New Roman" charset="0"/>
              <a:ea typeface="ＭＳ Ｐゴシック" charset="0"/>
              <a:cs typeface="ＭＳ Ｐゴシック" charset="0"/>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defTabSz="914400" fontAlgn="base">
              <a:spcBef>
                <a:spcPct val="0"/>
              </a:spcBef>
              <a:spcAft>
                <a:spcPct val="0"/>
              </a:spcAft>
              <a:defRPr/>
            </a:pPr>
            <a:fld id="{4E849A14-6D88-1E4B-B6A7-9ABB13B14B54}" type="slidenum">
              <a:rPr lang="en-US">
                <a:solidFill>
                  <a:srgbClr val="FFFFCC"/>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FFFFCC"/>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14019140"/>
      </p:ext>
    </p:extLst>
  </p:cSld>
  <p:clrMap bg1="dk2" tx1="lt1" bg2="dk1" tx2="lt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2355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5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5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35"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355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37"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38"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356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40"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356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42"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356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44"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356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6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7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357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357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7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7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357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7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358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358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8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8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8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8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8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8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9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nvGrpSpPr>
            <p:cNvPr id="1068" name="Group 39"/>
            <p:cNvGrpSpPr>
              <a:grpSpLocks/>
            </p:cNvGrpSpPr>
            <p:nvPr userDrawn="1"/>
          </p:nvGrpSpPr>
          <p:grpSpPr bwMode="auto">
            <a:xfrm>
              <a:off x="0" y="1632"/>
              <a:ext cx="5758" cy="1858"/>
              <a:chOff x="0" y="1632"/>
              <a:chExt cx="5758" cy="1858"/>
            </a:xfrm>
          </p:grpSpPr>
          <p:sp>
            <p:nvSpPr>
              <p:cNvPr id="2359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9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grpSp>
      <p:sp>
        <p:nvSpPr>
          <p:cNvPr id="2359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9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9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359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359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fontAlgn="base">
              <a:spcBef>
                <a:spcPct val="0"/>
              </a:spcBef>
              <a:spcAft>
                <a:spcPct val="0"/>
              </a:spcAft>
              <a:defRPr/>
            </a:pPr>
            <a:fld id="{407492CA-13A1-4146-945F-F2AAAA1F543F}"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164240509"/>
      </p:ext>
    </p:extLst>
  </p:cSld>
  <p:clrMap bg1="dk2" tx1="lt1" bg2="dk1" tx2="lt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 id="2147483975"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5"/>
        </a:buBlip>
        <a:defRPr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6"/>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290617152"/>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 id="2147484003" r:id="rId12"/>
    <p:sldLayoutId id="2147484004" r:id="rId13"/>
  </p:sldLayoutIdLst>
  <p:transition/>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fontAlgn="base">
              <a:spcBef>
                <a:spcPct val="0"/>
              </a:spcBef>
              <a:spcAft>
                <a:spcPct val="0"/>
              </a:spcAft>
            </a:pPr>
            <a:endParaRPr kumimoji="1" lang="en-US" sz="2400">
              <a:solidFill>
                <a:srgbClr val="FFFFCC"/>
              </a:solidFill>
              <a:latin typeface="Times New Roman" charset="0"/>
              <a:ea typeface="ＭＳ Ｐゴシック" charset="0"/>
              <a:cs typeface="ＭＳ Ｐゴシック" charset="0"/>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defTabSz="914400" fontAlgn="base">
              <a:spcBef>
                <a:spcPct val="0"/>
              </a:spcBef>
              <a:spcAft>
                <a:spcPct val="0"/>
              </a:spcAft>
              <a:defRPr/>
            </a:pPr>
            <a:fld id="{75B46A97-92E7-E44C-8AD0-40F72A112EFA}" type="slidenum">
              <a:rPr lang="en-US">
                <a:solidFill>
                  <a:srgbClr val="FFFFCC"/>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FFFFCC"/>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70458890"/>
      </p:ext>
    </p:extLst>
  </p:cSld>
  <p:clrMap bg1="dk2" tx1="lt1" bg2="dk1" tx2="lt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 id="2147484017"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CE3D52DD-2C4F-1144-A4F5-D0758CFF40FA}"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828155082"/>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 id="214748403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923172703"/>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67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Comic Sans MS"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a typeface="ヒラギノ角ゴ Pro W3"/>
              <a:cs typeface="ヒラギノ角ゴ Pro W3"/>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Comic Sans MS"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a typeface="ヒラギノ角ゴ Pro W3"/>
              <a:cs typeface="ヒラギノ角ゴ Pro W3"/>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a typeface="ヒラギノ角ゴ Pro W3" charset="0"/>
                <a:cs typeface="ヒラギノ角ゴ Pro W3" charset="0"/>
              </a:defRPr>
            </a:lvl1pPr>
          </a:lstStyle>
          <a:p>
            <a:pPr defTabSz="914400" eaLnBrk="0" fontAlgn="base" hangingPunct="0">
              <a:spcBef>
                <a:spcPct val="0"/>
              </a:spcBef>
              <a:spcAft>
                <a:spcPct val="0"/>
              </a:spcAft>
              <a:defRPr/>
            </a:pPr>
            <a:fld id="{04E0E624-0CC8-4E4E-ABC9-580D3BD5D408}" type="slidenum">
              <a:rPr lang="en-US">
                <a:solidFill>
                  <a:srgbClr val="000000"/>
                </a:solidFill>
                <a:latin typeface="Comic Sans MS" charset="0"/>
              </a:rPr>
              <a:pPr defTabSz="914400" eaLnBrk="0" fontAlgn="base" hangingPunct="0">
                <a:spcBef>
                  <a:spcPct val="0"/>
                </a:spcBef>
                <a:spcAft>
                  <a:spcPct val="0"/>
                </a:spcAft>
                <a:defRPr/>
              </a:pPr>
              <a:t>‹#›</a:t>
            </a:fld>
            <a:endParaRPr lang="en-US">
              <a:solidFill>
                <a:srgbClr val="000000"/>
              </a:solidFill>
              <a:latin typeface="Comic Sans MS" charset="0"/>
            </a:endParaRPr>
          </a:p>
        </p:txBody>
      </p:sp>
    </p:spTree>
    <p:extLst>
      <p:ext uri="{BB962C8B-B14F-4D97-AF65-F5344CB8AC3E}">
        <p14:creationId xmlns:p14="http://schemas.microsoft.com/office/powerpoint/2010/main" val="344677795"/>
      </p:ext>
    </p:extLst>
  </p:cSld>
  <p:clrMap bg1="lt1" tx1="dk1" bg2="lt2" tx2="dk2" accent1="accent1" accent2="accent2" accent3="accent3" accent4="accent4" accent5="accent5" accent6="accent6" hlink="hlink" folHlink="folHlink"/>
  <p:sldLayoutIdLst>
    <p:sldLayoutId id="214748404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68290" name="Group 2"/>
          <p:cNvGrpSpPr>
            <a:grpSpLocks/>
          </p:cNvGrpSpPr>
          <p:nvPr/>
        </p:nvGrpSpPr>
        <p:grpSpPr bwMode="auto">
          <a:xfrm>
            <a:off x="0" y="0"/>
            <a:ext cx="9144000" cy="6858000"/>
            <a:chOff x="0" y="0"/>
            <a:chExt cx="5760" cy="4320"/>
          </a:xfrm>
        </p:grpSpPr>
        <p:sp>
          <p:nvSpPr>
            <p:cNvPr id="268296" name="Rectangle 3"/>
            <p:cNvSpPr>
              <a:spLocks noChangeArrowheads="1"/>
            </p:cNvSpPr>
            <p:nvPr/>
          </p:nvSpPr>
          <p:spPr bwMode="blackGray">
            <a:xfrm>
              <a:off x="1008" y="0"/>
              <a:ext cx="4752"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8297" name="Rectangle 4"/>
            <p:cNvSpPr>
              <a:spLocks noChangeArrowheads="1"/>
            </p:cNvSpPr>
            <p:nvPr/>
          </p:nvSpPr>
          <p:spPr bwMode="ltGray">
            <a:xfrm>
              <a:off x="0" y="0"/>
              <a:ext cx="1008"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68298" name="Freeform 5"/>
            <p:cNvSpPr>
              <a:spLocks/>
            </p:cNvSpPr>
            <p:nvPr/>
          </p:nvSpPr>
          <p:spPr bwMode="ltGray">
            <a:xfrm>
              <a:off x="0" y="0"/>
              <a:ext cx="5760" cy="1200"/>
            </a:xfrm>
            <a:custGeom>
              <a:avLst/>
              <a:gdLst>
                <a:gd name="T0" fmla="*/ 0 w 5760"/>
                <a:gd name="T1" fmla="*/ 0 h 1200"/>
                <a:gd name="T2" fmla="*/ 1008 w 5760"/>
                <a:gd name="T3" fmla="*/ 1200 h 1200"/>
                <a:gd name="T4" fmla="*/ 5760 w 5760"/>
                <a:gd name="T5" fmla="*/ 336 h 1200"/>
                <a:gd name="T6" fmla="*/ 5760 w 5760"/>
                <a:gd name="T7" fmla="*/ 0 h 1200"/>
                <a:gd name="T8" fmla="*/ 0 w 5760"/>
                <a:gd name="T9" fmla="*/ 0 h 1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 h="1200">
                  <a:moveTo>
                    <a:pt x="0" y="0"/>
                  </a:moveTo>
                  <a:lnTo>
                    <a:pt x="1008" y="1200"/>
                  </a:lnTo>
                  <a:lnTo>
                    <a:pt x="5760" y="336"/>
                  </a:lnTo>
                  <a:lnTo>
                    <a:pt x="5760"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sp>
        <p:nvSpPr>
          <p:cNvPr id="268291" name="Rectangle 6"/>
          <p:cNvSpPr>
            <a:spLocks noGrp="1" noChangeArrowheads="1"/>
          </p:cNvSpPr>
          <p:nvPr>
            <p:ph type="title"/>
          </p:nvPr>
        </p:nvSpPr>
        <p:spPr bwMode="auto">
          <a:xfrm>
            <a:off x="685800" y="1524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68292" name="Rectangle 7"/>
          <p:cNvSpPr>
            <a:spLocks noGrp="1" noChangeArrowheads="1"/>
          </p:cNvSpPr>
          <p:nvPr>
            <p:ph type="body" idx="1"/>
          </p:nvPr>
        </p:nvSpPr>
        <p:spPr bwMode="white">
          <a:xfrm>
            <a:off x="1266825"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6" name="Rectangle 8"/>
          <p:cNvSpPr>
            <a:spLocks noGrp="1" noChangeArrowheads="1"/>
          </p:cNvSpPr>
          <p:nvPr>
            <p:ph type="dt" sz="half" idx="2"/>
          </p:nvPr>
        </p:nvSpPr>
        <p:spPr bwMode="auto">
          <a:xfrm>
            <a:off x="16002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808080"/>
                </a:solidFill>
                <a:latin typeface="+mn-lt"/>
                <a:ea typeface="ＭＳ Ｐゴシック" charset="-128"/>
                <a:cs typeface="ＭＳ Ｐゴシック" charset="-128"/>
              </a:defRPr>
            </a:lvl1pPr>
          </a:lstStyle>
          <a:p>
            <a:pPr defTabSz="914400" eaLnBrk="0" fontAlgn="base" hangingPunct="0">
              <a:spcAft>
                <a:spcPct val="0"/>
              </a:spcAft>
              <a:defRPr/>
            </a:pPr>
            <a:endParaRPr lang="en-US">
              <a:latin typeface="Tahoma"/>
            </a:endParaRPr>
          </a:p>
        </p:txBody>
      </p:sp>
      <p:sp>
        <p:nvSpPr>
          <p:cNvPr id="2057" name="Rectangle 9"/>
          <p:cNvSpPr>
            <a:spLocks noGrp="1" noChangeArrowheads="1"/>
          </p:cNvSpPr>
          <p:nvPr>
            <p:ph type="ftr" sz="quarter" idx="3"/>
          </p:nvPr>
        </p:nvSpPr>
        <p:spPr bwMode="auto">
          <a:xfrm>
            <a:off x="3886200" y="64008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808080"/>
                </a:solidFill>
                <a:latin typeface="+mn-lt"/>
                <a:ea typeface="ＭＳ Ｐゴシック" charset="-128"/>
                <a:cs typeface="ＭＳ Ｐゴシック" charset="-128"/>
              </a:defRPr>
            </a:lvl1pPr>
          </a:lstStyle>
          <a:p>
            <a:pPr defTabSz="914400" eaLnBrk="0" fontAlgn="base" hangingPunct="0">
              <a:spcAft>
                <a:spcPct val="0"/>
              </a:spcAft>
              <a:defRPr/>
            </a:pPr>
            <a:endParaRPr lang="en-US">
              <a:latin typeface="Tahoma"/>
            </a:endParaRPr>
          </a:p>
        </p:txBody>
      </p:sp>
      <p:sp>
        <p:nvSpPr>
          <p:cNvPr id="2058" name="Rectangle 10"/>
          <p:cNvSpPr>
            <a:spLocks noGrp="1" noChangeArrowheads="1"/>
          </p:cNvSpPr>
          <p:nvPr>
            <p:ph type="sldNum" sz="quarter" idx="4"/>
          </p:nvPr>
        </p:nvSpPr>
        <p:spPr bwMode="auto">
          <a:xfrm>
            <a:off x="71628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808080"/>
                </a:solidFill>
                <a:latin typeface="Tahoma" charset="0"/>
              </a:defRPr>
            </a:lvl1pPr>
          </a:lstStyle>
          <a:p>
            <a:pPr defTabSz="914400" eaLnBrk="0" fontAlgn="base" hangingPunct="0">
              <a:spcAft>
                <a:spcPct val="0"/>
              </a:spcAft>
              <a:defRPr/>
            </a:pPr>
            <a:fld id="{322E4650-2438-E146-8F2F-DB5A26BF39CB}" type="slidenum">
              <a:rPr lang="en-US">
                <a:ea typeface="ＭＳ Ｐゴシック" charset="0"/>
                <a:cs typeface="ＭＳ Ｐゴシック" charset="0"/>
              </a:rPr>
              <a:pPr defTabSz="914400" eaLnBrk="0" fontAlgn="base" hangingPunct="0">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3134480"/>
      </p:ext>
    </p:extLst>
  </p:cSld>
  <p:clrMap bg1="dk2" tx1="lt1" bg2="dk1" tx2="lt2" accent1="accent1" accent2="accent2" accent3="accent3" accent4="accent4" accent5="accent5" accent6="accent6" hlink="hlink" folHlink="folHlink"/>
  <p:sldLayoutIdLst>
    <p:sldLayoutId id="2147483775" r:id="rId1"/>
  </p:sldLayoutIdLst>
  <p:txStyles>
    <p:title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8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defTabSz="914400" eaLnBrk="0" fontAlgn="base" hangingPunct="0">
              <a:spcBef>
                <a:spcPct val="0"/>
              </a:spcBef>
              <a:spcAft>
                <a:spcPct val="0"/>
              </a:spcAft>
              <a:defRPr/>
            </a:pPr>
            <a:endParaRPr lang="en-US">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defTabSz="914400" eaLnBrk="0" fontAlgn="base" hangingPunct="0">
              <a:spcBef>
                <a:spcPct val="0"/>
              </a:spcBef>
              <a:spcAft>
                <a:spcPct val="0"/>
              </a:spcAft>
              <a:defRPr/>
            </a:pPr>
            <a:endParaRPr lang="en-US">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78741673-53ED-8C4A-A531-67B05A11595E}"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51425322"/>
      </p:ext>
    </p:extLst>
  </p:cSld>
  <p:clrMap bg1="lt1" tx1="dk1" bg2="lt2" tx2="dk2" accent1="accent1" accent2="accent2" accent3="accent3" accent4="accent4" accent5="accent5" accent6="accent6" hlink="hlink" folHlink="folHlink"/>
  <p:sldLayoutIdLst>
    <p:sldLayoutId id="2147484049" r:id="rId1"/>
    <p:sldLayoutId id="2147484050" r:id="rId2"/>
  </p:sldLayoutIdLst>
  <p:hf hdr="0" ftr="0" dt="0"/>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628F6018-235F-A745-934C-2135D573D3C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56209293"/>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 id="2147484064" r:id="rId13"/>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887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12" charset="0"/>
                <a:ea typeface="+mn-ea"/>
                <a:cs typeface="+mn-cs"/>
              </a:defRPr>
            </a:lvl1pPr>
          </a:lstStyle>
          <a:p>
            <a:pPr defTabSz="914400" fontAlgn="base">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defTabSz="914400" fontAlgn="base">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pPr defTabSz="914400" fontAlgn="base">
              <a:spcBef>
                <a:spcPct val="0"/>
              </a:spcBef>
              <a:spcAft>
                <a:spcPct val="0"/>
              </a:spcAft>
            </a:pPr>
            <a:fld id="{25069A4D-6E78-47CC-A028-B7323677B667}" type="slidenum">
              <a:rPr lang="en-US" altLang="en-US">
                <a:ea typeface="MS PGothic" panose="020B0600070205080204" pitchFamily="34" charset="-128"/>
              </a:rPr>
              <a:pPr defTabSz="914400" fontAlgn="base">
                <a:spcBef>
                  <a:spcPct val="0"/>
                </a:spcBef>
                <a:spcAft>
                  <a:spcPct val="0"/>
                </a:spcAft>
              </a:pPr>
              <a:t>‹#›</a:t>
            </a:fld>
            <a:endParaRPr lang="en-US" altLang="en-US">
              <a:ea typeface="MS PGothic" panose="020B0600070205080204" pitchFamily="34" charset="-128"/>
            </a:endParaRPr>
          </a:p>
        </p:txBody>
      </p:sp>
    </p:spTree>
    <p:extLst>
      <p:ext uri="{BB962C8B-B14F-4D97-AF65-F5344CB8AC3E}">
        <p14:creationId xmlns:p14="http://schemas.microsoft.com/office/powerpoint/2010/main" val="192743120"/>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 id="2147484077" r:id="rId12"/>
    <p:sldLayoutId id="2147484078" r:id="rId13"/>
  </p:sldLayoutIdLst>
  <p:txStyles>
    <p:titleStyle>
      <a:lvl1pPr algn="ctr" rtl="0" eaLnBrk="0" fontAlgn="base" hangingPunct="0">
        <a:spcBef>
          <a:spcPct val="0"/>
        </a:spcBef>
        <a:spcAft>
          <a:spcPct val="0"/>
        </a:spcAft>
        <a:defRPr sz="4400">
          <a:solidFill>
            <a:schemeClr val="tx2"/>
          </a:solidFill>
          <a:latin typeface="Arial"/>
          <a:ea typeface="MS PGothic" panose="020B0600070205080204"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anose="020B0600070205080204"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anose="020B0600070205080204"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anose="020B0600070205080204"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anose="020B0600070205080204"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anose="020B0600070205080204"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9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0340B75D-9EA7-034F-8D0C-E33CED27F1EE}" type="slidenum">
              <a:rPr lang="en-US"/>
              <a:pPr>
                <a:defRPr/>
              </a:pPr>
              <a:t>‹#›</a:t>
            </a:fld>
            <a:endParaRPr lang="en-US"/>
          </a:p>
        </p:txBody>
      </p:sp>
    </p:spTree>
    <p:extLst>
      <p:ext uri="{BB962C8B-B14F-4D97-AF65-F5344CB8AC3E}">
        <p14:creationId xmlns:p14="http://schemas.microsoft.com/office/powerpoint/2010/main" val="3783977483"/>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 id="2147484091" r:id="rId12"/>
    <p:sldLayoutId id="214748409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378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A5BF60FE-81BF-7E49-9546-FCFC7EE29D3A}"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2221718767"/>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4193578620"/>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 id="2147484117" r:id="rId12"/>
    <p:sldLayoutId id="214748411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5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2D811C3B-D89B-594A-8085-8013789B57A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677995191"/>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78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A5BF60FE-81BF-7E49-9546-FCFC7EE29D3A}"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2896701361"/>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20226" name="Rectangle 1026"/>
          <p:cNvSpPr>
            <a:spLocks noGrp="1" noChangeArrowheads="1"/>
          </p:cNvSpPr>
          <p:nvPr>
            <p:ph type="title"/>
          </p:nvPr>
        </p:nvSpPr>
        <p:spPr bwMode="auto">
          <a:xfrm>
            <a:off x="434975" y="609600"/>
            <a:ext cx="84582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20227" name="Rectangle 1027"/>
          <p:cNvSpPr>
            <a:spLocks noGrp="1" noChangeArrowheads="1"/>
          </p:cNvSpPr>
          <p:nvPr>
            <p:ph type="body" idx="1"/>
          </p:nvPr>
        </p:nvSpPr>
        <p:spPr bwMode="auto">
          <a:xfrm>
            <a:off x="434975" y="1981200"/>
            <a:ext cx="84582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2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solidFill>
                  <a:srgbClr val="FFFF66"/>
                </a:solidFill>
                <a:latin typeface="Trebuchet MS" pitchFamily="-111" charset="0"/>
                <a:ea typeface="Osaka"/>
                <a:cs typeface="Osaka"/>
              </a:defRPr>
            </a:lvl1pPr>
          </a:lstStyle>
          <a:p>
            <a:pPr defTabSz="914400" eaLnBrk="0" fontAlgn="base" hangingPunct="0">
              <a:spcBef>
                <a:spcPct val="0"/>
              </a:spcBef>
              <a:spcAft>
                <a:spcPct val="0"/>
              </a:spcAft>
              <a:defRPr/>
            </a:pPr>
            <a:endParaRPr lang="en-US"/>
          </a:p>
        </p:txBody>
      </p:sp>
      <p:sp>
        <p:nvSpPr>
          <p:cNvPr id="82022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Trebuchet MS" pitchFamily="-111" charset="0"/>
                <a:ea typeface="Osaka"/>
                <a:cs typeface="Osaka"/>
              </a:defRPr>
            </a:lvl1pPr>
          </a:lstStyle>
          <a:p>
            <a:pPr defTabSz="914400" eaLnBrk="0" fontAlgn="base" hangingPunct="0">
              <a:spcBef>
                <a:spcPct val="0"/>
              </a:spcBef>
              <a:spcAft>
                <a:spcPct val="0"/>
              </a:spcAft>
              <a:defRPr/>
            </a:pPr>
            <a:endParaRPr lang="en-US"/>
          </a:p>
        </p:txBody>
      </p:sp>
      <p:sp>
        <p:nvSpPr>
          <p:cNvPr id="82023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solidFill>
                  <a:srgbClr val="FFFF66"/>
                </a:solidFill>
                <a:latin typeface="Trebuchet MS" charset="0"/>
                <a:ea typeface="Osaka" charset="0"/>
                <a:cs typeface="Osaka" charset="0"/>
              </a:defRPr>
            </a:lvl1pPr>
          </a:lstStyle>
          <a:p>
            <a:pPr defTabSz="914400" eaLnBrk="0" fontAlgn="base" hangingPunct="0">
              <a:spcBef>
                <a:spcPct val="0"/>
              </a:spcBef>
              <a:spcAft>
                <a:spcPct val="0"/>
              </a:spcAft>
              <a:defRPr/>
            </a:pPr>
            <a:fld id="{8BBDB468-4B09-5641-BC65-F89C8F57946E}" type="slidenum">
              <a:rPr lang="en-US"/>
              <a:pPr defTabSz="914400"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726900367"/>
      </p:ext>
    </p:extLst>
  </p:cSld>
  <p:clrMap bg1="dk2" tx1="lt1" bg2="dk1" tx2="lt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Lst>
  <p:hf sldNum="0" hdr="0" ftr="0" dt="0"/>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Times"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Font typeface="Times" charset="0"/>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A100DFC8-FFFD-694C-8765-E83E0D1B7B9F}"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39088323"/>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1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9F7EC0F9-7140-E74F-AB15-D3B454E69691}"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36695499"/>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body" idx="1"/>
          </p:nvPr>
        </p:nvSpPr>
        <p:spPr bwMode="auto">
          <a:xfrm>
            <a:off x="1157288" y="1981200"/>
            <a:ext cx="7791450" cy="4114800"/>
          </a:xfrm>
          <a:prstGeom prst="rect">
            <a:avLst/>
          </a:prstGeom>
          <a:noFill/>
          <a:ln>
            <a:noFill/>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987" name="Rectangle 3"/>
          <p:cNvSpPr>
            <a:spLocks noGrp="1" noChangeArrowheads="1"/>
          </p:cNvSpPr>
          <p:nvPr>
            <p:ph type="title"/>
          </p:nvPr>
        </p:nvSpPr>
        <p:spPr bwMode="auto">
          <a:xfrm>
            <a:off x="1181100" y="609600"/>
            <a:ext cx="7715250" cy="1143000"/>
          </a:xfrm>
          <a:prstGeom prst="rect">
            <a:avLst/>
          </a:prstGeom>
          <a:noFill/>
          <a:ln>
            <a:noFill/>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46084" name="Group 4"/>
          <p:cNvGrpSpPr>
            <a:grpSpLocks/>
          </p:cNvGrpSpPr>
          <p:nvPr/>
        </p:nvGrpSpPr>
        <p:grpSpPr bwMode="auto">
          <a:xfrm>
            <a:off x="0" y="0"/>
            <a:ext cx="1085850" cy="6845300"/>
            <a:chOff x="0" y="0"/>
            <a:chExt cx="684" cy="4312"/>
          </a:xfrm>
        </p:grpSpPr>
        <p:sp>
          <p:nvSpPr>
            <p:cNvPr id="46085"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6086" name="Group 6"/>
            <p:cNvGrpSpPr>
              <a:grpSpLocks/>
            </p:cNvGrpSpPr>
            <p:nvPr/>
          </p:nvGrpSpPr>
          <p:grpSpPr bwMode="auto">
            <a:xfrm>
              <a:off x="48" y="102"/>
              <a:ext cx="96" cy="4122"/>
              <a:chOff x="48" y="102"/>
              <a:chExt cx="96" cy="4122"/>
            </a:xfrm>
          </p:grpSpPr>
          <p:sp>
            <p:nvSpPr>
              <p:cNvPr id="46087"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88"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89"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0"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1"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2"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3"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4"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5"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6"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7"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8"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9"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0"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1"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2"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3"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4"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5"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6"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7"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8"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9"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10"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11"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12"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13"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14"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15"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1542471061"/>
      </p:ext>
    </p:extLst>
  </p:cSld>
  <p:clrMap bg1="dk2" tx1="lt1" bg2="dk1" tx2="lt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74BB9414-DB2B-0E47-BEDB-68AA8CF7D3CE}"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742424158"/>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5.xml"/><Relationship Id="rId1" Type="http://schemas.openxmlformats.org/officeDocument/2006/relationships/themeOverride" Target="../theme/themeOverride2.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6.xml"/><Relationship Id="rId1" Type="http://schemas.openxmlformats.org/officeDocument/2006/relationships/themeOverride" Target="../theme/themeOverride3.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00.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199.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99.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99.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199.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6.xml"/><Relationship Id="rId1" Type="http://schemas.openxmlformats.org/officeDocument/2006/relationships/themeOverride" Target="../theme/themeOverride4.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6.xml"/><Relationship Id="rId1" Type="http://schemas.openxmlformats.org/officeDocument/2006/relationships/themeOverride" Target="../theme/themeOverride5.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10.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210.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6.xml"/><Relationship Id="rId1" Type="http://schemas.openxmlformats.org/officeDocument/2006/relationships/themeOverride" Target="../theme/themeOverride6.xml"/><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6.xml"/><Relationship Id="rId1" Type="http://schemas.openxmlformats.org/officeDocument/2006/relationships/themeOverride" Target="../theme/themeOverride7.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211.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6.xml"/><Relationship Id="rId1" Type="http://schemas.openxmlformats.org/officeDocument/2006/relationships/themeOverride" Target="../theme/themeOverride8.xml"/><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6.xml"/><Relationship Id="rId1" Type="http://schemas.openxmlformats.org/officeDocument/2006/relationships/themeOverride" Target="../theme/themeOverride9.xml"/><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218.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9.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127.xml"/><Relationship Id="rId5" Type="http://schemas.openxmlformats.org/officeDocument/2006/relationships/image" Target="../media/image51.jpeg"/><Relationship Id="rId4" Type="http://schemas.openxmlformats.org/officeDocument/2006/relationships/hyperlink" Target="http://images.google.com/imgres?imgurl=www.phoenicia.org/pics/leverdoor.jpg&amp;imgrefurl=http://www.phoenicia.org/temple.html&amp;h=360&amp;w=198&amp;prev=/images?q=Solomon's+temple&amp;svnum=10&amp;hl=en&amp;lr=&amp;ie=UTF-8&amp;oe=UTF-8&amp;sa=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5.xml"/><Relationship Id="rId1" Type="http://schemas.openxmlformats.org/officeDocument/2006/relationships/slideLayout" Target="../slideLayouts/slideLayout127.xml"/><Relationship Id="rId5" Type="http://schemas.openxmlformats.org/officeDocument/2006/relationships/image" Target="../media/image52.jpeg"/><Relationship Id="rId4" Type="http://schemas.openxmlformats.org/officeDocument/2006/relationships/hyperlink" Target="http://images.google.com/imgres?imgurl=www.scythesupply.com/Images/CarrieG-2.jpg&amp;imgrefurl=http://www.scythesupply.com/workshop5.html&amp;h=548&amp;w=335&amp;prev=/images?q=cubit+measure&amp;svnum=10&amp;hl=en&amp;lr=&amp;ie=UTF-8&amp;oe=UTF-8"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7.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6.xml"/><Relationship Id="rId1" Type="http://schemas.openxmlformats.org/officeDocument/2006/relationships/slideLayout" Target="../slideLayouts/slideLayout127.xml"/><Relationship Id="rId5" Type="http://schemas.openxmlformats.org/officeDocument/2006/relationships/image" Target="../media/image55.jpeg"/><Relationship Id="rId4" Type="http://schemas.openxmlformats.org/officeDocument/2006/relationships/hyperlink" Target="http://images.google.com/imgres?imgurl=www.masada2000.org/refugee2.jpg&amp;imgrefurl=http://www.masada2000.org/templemount.html&amp;h=164&amp;w=250&amp;prev=/images?q=Third+Temple+of+Jerusalem&amp;svnum=10&amp;hl=en&amp;lr=&amp;ie=UTF-8&amp;oe=UTF-8"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7.xml"/><Relationship Id="rId1" Type="http://schemas.openxmlformats.org/officeDocument/2006/relationships/slideLayout" Target="../slideLayouts/slideLayout127.xml"/><Relationship Id="rId6" Type="http://schemas.openxmlformats.org/officeDocument/2006/relationships/image" Target="../media/image58.jpeg"/><Relationship Id="rId5" Type="http://schemas.openxmlformats.org/officeDocument/2006/relationships/hyperlink" Target="http://images.google.com/imgres?imgurl=www.hope.edu/academic/religion/bandstra/RTOT/CH9/CH9_F3.JPG&amp;imgrefurl=http://www.hope.edu/academic/religion/bandstra/RTOT/CH9/CH9_RS.HTM&amp;h=421&amp;w=622&amp;prev=/images?q=altar+of+Solomon&amp;svnum=10&amp;hl=en&amp;lr=&amp;ie=UTF-8&amp;oe=UTF-8" TargetMode="External"/><Relationship Id="rId4" Type="http://schemas.openxmlformats.org/officeDocument/2006/relationships/image" Target="../media/image57.jpeg"/></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49.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32.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3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0.jpeg"/><Relationship Id="rId2" Type="http://schemas.openxmlformats.org/officeDocument/2006/relationships/notesSlide" Target="../notesSlides/notesSlide38.xml"/><Relationship Id="rId1" Type="http://schemas.openxmlformats.org/officeDocument/2006/relationships/slideLayout" Target="../slideLayouts/slideLayout135.xml"/><Relationship Id="rId6" Type="http://schemas.openxmlformats.org/officeDocument/2006/relationships/hyperlink" Target="http://images.google.com/imgres?imgurl=www.decadeofbehavior.org/launch/faces-transp.gif&amp;imgrefurl=http://www.decadeofbehavior.org/launch/&amp;h=220&amp;w=150&amp;prev=/images?q=Faces&amp;svnum=10&amp;hl=en&amp;lr=&amp;ie=UTF-8&amp;oe=UTF-8" TargetMode="External"/><Relationship Id="rId5" Type="http://schemas.openxmlformats.org/officeDocument/2006/relationships/image" Target="../media/image69.jpeg"/><Relationship Id="rId4" Type="http://schemas.openxmlformats.org/officeDocument/2006/relationships/hyperlink" Target="http://images.google.com/imgres?imgurl=www.jewish-rabbi.00server.com/jewish%20rabbi%20Shah%20300.jpg&amp;imgrefurl=http://www.jewish-rabbi.00server.com/portrait_of_jewish_rabbi_shah.htm&amp;h=400&amp;w=325&amp;prev=/images?q=Jewish+rabbi&amp;svnum=10&amp;hl=en&amp;lr=&amp;ie=UTF-8&amp;oe=UTF-8"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86.xml"/></Relationships>
</file>

<file path=ppt/slides/_rels/slide5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9.xml"/><Relationship Id="rId1" Type="http://schemas.openxmlformats.org/officeDocument/2006/relationships/slideLayout" Target="../slideLayouts/slideLayout127.xml"/><Relationship Id="rId5" Type="http://schemas.openxmlformats.org/officeDocument/2006/relationships/image" Target="../media/image72.jpeg"/><Relationship Id="rId4" Type="http://schemas.openxmlformats.org/officeDocument/2006/relationships/hyperlink" Target="http://www.cnn.com/SPECIALS/2001/mideast/stories/issues.jerusalem/jerusalem.dome.of.rock.jp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0.xml"/><Relationship Id="rId1" Type="http://schemas.openxmlformats.org/officeDocument/2006/relationships/slideLayout" Target="../slideLayouts/slideLayout135.xml"/><Relationship Id="rId4" Type="http://schemas.openxmlformats.org/officeDocument/2006/relationships/image" Target="../media/image74.jpeg"/></Relationships>
</file>

<file path=ppt/slides/_rels/slide5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3.xml"/><Relationship Id="rId1" Type="http://schemas.openxmlformats.org/officeDocument/2006/relationships/slideLayout" Target="../slideLayouts/slideLayout127.xml"/><Relationship Id="rId4" Type="http://schemas.openxmlformats.org/officeDocument/2006/relationships/image" Target="../media/image77.jpeg"/></Relationships>
</file>

<file path=ppt/slides/_rels/slide5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4.xml"/><Relationship Id="rId1" Type="http://schemas.openxmlformats.org/officeDocument/2006/relationships/slideLayout" Target="../slideLayouts/slideLayout52.xml"/></Relationships>
</file>

<file path=ppt/slides/_rels/slide5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75.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61.xml"/><Relationship Id="rId1" Type="http://schemas.openxmlformats.org/officeDocument/2006/relationships/themeOverride" Target="../theme/themeOverride10.xml"/><Relationship Id="rId4" Type="http://schemas.openxmlformats.org/officeDocument/2006/relationships/image" Target="../media/image80.jpeg"/></Relationships>
</file>

<file path=ppt/slides/_rels/slide5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6.xml"/><Relationship Id="rId1" Type="http://schemas.openxmlformats.org/officeDocument/2006/relationships/slideLayout" Target="../slideLayouts/slideLayout239.xml"/></Relationships>
</file>

<file path=ppt/slides/_rels/slide5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7.xml"/><Relationship Id="rId1" Type="http://schemas.openxmlformats.org/officeDocument/2006/relationships/slideLayout" Target="../slideLayouts/slideLayout239.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86.xml"/></Relationships>
</file>

<file path=ppt/slides/_rels/slide6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8.xml"/><Relationship Id="rId1" Type="http://schemas.openxmlformats.org/officeDocument/2006/relationships/slideLayout" Target="../slideLayouts/slideLayout127.xml"/><Relationship Id="rId5" Type="http://schemas.openxmlformats.org/officeDocument/2006/relationships/image" Target="../media/image84.png"/><Relationship Id="rId4" Type="http://schemas.openxmlformats.org/officeDocument/2006/relationships/hyperlink" Target="http://www.maps.com/magellan/Images/JERSUL-W1.gif"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9.xml"/><Relationship Id="rId1" Type="http://schemas.openxmlformats.org/officeDocument/2006/relationships/slideLayout" Target="../slideLayouts/slideLayout127.xml"/><Relationship Id="rId4" Type="http://schemas.openxmlformats.org/officeDocument/2006/relationships/image" Target="../media/image85.jpeg"/></Relationships>
</file>

<file path=ppt/slides/_rels/slide6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1.xml"/><Relationship Id="rId1" Type="http://schemas.openxmlformats.org/officeDocument/2006/relationships/slideLayout" Target="../slideLayouts/slideLayout52.xml"/></Relationships>
</file>

<file path=ppt/slides/_rels/slide6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2.xml"/><Relationship Id="rId1" Type="http://schemas.openxmlformats.org/officeDocument/2006/relationships/slideLayout" Target="../slideLayouts/slideLayout52.xml"/></Relationships>
</file>

<file path=ppt/slides/_rels/slide6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3.xml"/><Relationship Id="rId1" Type="http://schemas.openxmlformats.org/officeDocument/2006/relationships/slideLayout" Target="../slideLayouts/slideLayout52.xml"/></Relationships>
</file>

<file path=ppt/slides/_rels/slide6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4.xml"/><Relationship Id="rId1" Type="http://schemas.openxmlformats.org/officeDocument/2006/relationships/slideLayout" Target="../slideLayouts/slideLayout103.xml"/></Relationships>
</file>

<file path=ppt/slides/_rels/slide6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5.xml"/><Relationship Id="rId1" Type="http://schemas.openxmlformats.org/officeDocument/2006/relationships/slideLayout" Target="../slideLayouts/slideLayout16.xml"/><Relationship Id="rId4" Type="http://schemas.openxmlformats.org/officeDocument/2006/relationships/image" Target="../media/image90.png"/></Relationships>
</file>

<file path=ppt/slides/_rels/slide6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6.xml"/><Relationship Id="rId1" Type="http://schemas.openxmlformats.org/officeDocument/2006/relationships/slideLayout" Target="../slideLayouts/slideLayout124.xml"/></Relationships>
</file>

<file path=ppt/slides/_rels/slide6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14.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89.xml"/></Relationships>
</file>

<file path=ppt/slides/_rels/slide7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8.xml"/><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6.xml"/><Relationship Id="rId1" Type="http://schemas.openxmlformats.org/officeDocument/2006/relationships/themeOverride" Target="../theme/themeOverride11.xml"/><Relationship Id="rId5" Type="http://schemas.openxmlformats.org/officeDocument/2006/relationships/image" Target="../media/image95.jpeg"/><Relationship Id="rId4" Type="http://schemas.openxmlformats.org/officeDocument/2006/relationships/image" Target="../media/image33.jpeg"/></Relationships>
</file>

<file path=ppt/slides/_rels/slide7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00.xml"/></Relationships>
</file>

<file path=ppt/slides/_rels/slide7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14.xml"/></Relationships>
</file>

<file path=ppt/slides/_rels/slide7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0.xml"/><Relationship Id="rId1" Type="http://schemas.openxmlformats.org/officeDocument/2006/relationships/slideLayout" Target="../slideLayouts/slideLayout52.xml"/></Relationships>
</file>

<file path=ppt/slides/_rels/slide7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1.xml"/><Relationship Id="rId1" Type="http://schemas.openxmlformats.org/officeDocument/2006/relationships/slideLayout" Target="../slideLayouts/slideLayout52.xml"/></Relationships>
</file>

<file path=ppt/slides/_rels/slide7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2.xml"/><Relationship Id="rId1" Type="http://schemas.openxmlformats.org/officeDocument/2006/relationships/slideLayout" Target="../slideLayouts/slideLayout103.xml"/></Relationships>
</file>

<file path=ppt/slides/_rels/slide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7.png"/><Relationship Id="rId1" Type="http://schemas.openxmlformats.org/officeDocument/2006/relationships/slideLayout" Target="../slideLayouts/slideLayout1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90.xml"/></Relationships>
</file>

<file path=ppt/slides/_rels/slide8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3.xml"/><Relationship Id="rId1" Type="http://schemas.openxmlformats.org/officeDocument/2006/relationships/slideLayout" Target="../slideLayouts/slideLayout257.xml"/></Relationships>
</file>

<file path=ppt/slides/_rels/slide81.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64.xml"/><Relationship Id="rId1" Type="http://schemas.openxmlformats.org/officeDocument/2006/relationships/slideLayout" Target="../slideLayouts/slideLayout26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6.xml"/><Relationship Id="rId1" Type="http://schemas.openxmlformats.org/officeDocument/2006/relationships/themeOverride" Target="../theme/themeOverride1.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27089"/>
          </a:xfrm>
          <a:prstGeom prst="rect">
            <a:avLst/>
          </a:prstGeom>
        </p:spPr>
      </p:pic>
      <p:sp>
        <p:nvSpPr>
          <p:cNvPr id="857090" name="Rectangle 2"/>
          <p:cNvSpPr>
            <a:spLocks noGrp="1" noChangeArrowheads="1"/>
          </p:cNvSpPr>
          <p:nvPr>
            <p:ph type="ctrTitle"/>
          </p:nvPr>
        </p:nvSpPr>
        <p:spPr>
          <a:xfrm>
            <a:off x="-40434" y="4476691"/>
            <a:ext cx="9224867" cy="1247942"/>
          </a:xfrm>
          <a:effectLst/>
        </p:spPr>
        <p:txBody>
          <a:bodyPr/>
          <a:lstStyle/>
          <a:p>
            <a:pPr>
              <a:defRPr/>
            </a:pPr>
            <a:r>
              <a:rPr lang="ar-JO" sz="4800" b="1" dirty="0">
                <a:effectLst>
                  <a:glow rad="228600">
                    <a:schemeClr val="tx1"/>
                  </a:glow>
                </a:effectLst>
                <a:latin typeface="Arial" panose="020B0604020202020204" pitchFamily="34" charset="0"/>
                <a:ea typeface="ＭＳ Ｐゴシック" charset="0"/>
                <a:cs typeface="Arial" panose="020B0604020202020204" pitchFamily="34" charset="0"/>
              </a:rPr>
              <a:t>شهود النعمة</a:t>
            </a:r>
            <a:br>
              <a:rPr lang="en-US" sz="4800" b="1" dirty="0">
                <a:effectLst>
                  <a:glow rad="228600">
                    <a:schemeClr val="tx1"/>
                  </a:glow>
                </a:effectLst>
                <a:latin typeface="Arial" panose="020B0604020202020204" pitchFamily="34" charset="0"/>
                <a:ea typeface="ＭＳ Ｐゴシック" charset="0"/>
                <a:cs typeface="Arial" panose="020B0604020202020204" pitchFamily="34" charset="0"/>
              </a:rPr>
            </a:br>
            <a:r>
              <a:rPr lang="en-US" sz="4800" b="1" dirty="0">
                <a:effectLst>
                  <a:glow rad="228600">
                    <a:schemeClr val="tx1"/>
                  </a:glow>
                </a:effectLst>
                <a:latin typeface="Arial" panose="020B0604020202020204" pitchFamily="34" charset="0"/>
                <a:ea typeface="ＭＳ Ｐゴシック" charset="0"/>
                <a:cs typeface="Arial" panose="020B0604020202020204" pitchFamily="34" charset="0"/>
              </a:rPr>
              <a:t>(</a:t>
            </a:r>
            <a:r>
              <a:rPr lang="ar-JO" sz="4800" b="1" dirty="0">
                <a:effectLst>
                  <a:glow rad="228600">
                    <a:schemeClr val="tx1"/>
                  </a:glow>
                </a:effectLst>
                <a:latin typeface="Arial" panose="020B0604020202020204" pitchFamily="34" charset="0"/>
                <a:ea typeface="ＭＳ Ｐゴシック" charset="0"/>
                <a:cs typeface="Arial" panose="020B0604020202020204" pitchFamily="34" charset="0"/>
              </a:rPr>
              <a:t>رؤيا 10-11</a:t>
            </a:r>
            <a:r>
              <a:rPr lang="en-US" sz="4800" b="1" dirty="0">
                <a:effectLst>
                  <a:glow rad="228600">
                    <a:schemeClr val="tx1"/>
                  </a:glow>
                </a:effectLst>
                <a:latin typeface="Arial" panose="020B0604020202020204" pitchFamily="34" charset="0"/>
                <a:ea typeface="ＭＳ Ｐゴシック" charset="0"/>
                <a:cs typeface="Arial" panose="020B0604020202020204" pitchFamily="34" charset="0"/>
              </a:rPr>
              <a:t>)</a:t>
            </a:r>
            <a:endParaRPr lang="en-US" sz="4800" dirty="0">
              <a:effectLst>
                <a:glow rad="228600">
                  <a:schemeClr val="tx1"/>
                </a:glow>
              </a:effectLst>
              <a:latin typeface="Arial" panose="020B0604020202020204" pitchFamily="34" charset="0"/>
              <a:ea typeface="ＭＳ Ｐゴシック" charset="0"/>
              <a:cs typeface="Arial" panose="020B0604020202020204" pitchFamily="34" charset="0"/>
            </a:endParaRPr>
          </a:p>
        </p:txBody>
      </p:sp>
      <p:sp>
        <p:nvSpPr>
          <p:cNvPr id="6"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ar-JO" sz="1800" b="1" dirty="0">
                <a:solidFill>
                  <a:srgbClr val="E5E5FF"/>
                </a:solidFill>
                <a:latin typeface="Arial" charset="0"/>
                <a:cs typeface="Arial" charset="0"/>
              </a:rPr>
              <a:t>ريك جريفيث</a:t>
            </a:r>
            <a:r>
              <a:rPr lang="en-US" sz="1800" b="1" dirty="0">
                <a:solidFill>
                  <a:srgbClr val="E5E5FF"/>
                </a:solidFill>
                <a:latin typeface="Arial" charset="0"/>
                <a:cs typeface="Arial" charset="0"/>
              </a:rPr>
              <a:t> • </a:t>
            </a:r>
            <a:r>
              <a:rPr lang="ar-JO" sz="1800" b="1" dirty="0">
                <a:solidFill>
                  <a:srgbClr val="E5E5FF"/>
                </a:solidFill>
                <a:latin typeface="Arial" charset="0"/>
                <a:cs typeface="Arial" charset="0"/>
              </a:rPr>
              <a:t>كنيسة الطرق المتقاطعة الدولية</a:t>
            </a:r>
            <a:r>
              <a:rPr lang="en-US" sz="1800" b="1" dirty="0">
                <a:solidFill>
                  <a:srgbClr val="E5E5FF"/>
                </a:solidFill>
                <a:latin typeface="Arial" charset="0"/>
                <a:cs typeface="Arial" charset="0"/>
              </a:rPr>
              <a:t> • BibleStudyDownloads.org</a:t>
            </a:r>
          </a:p>
        </p:txBody>
      </p:sp>
    </p:spTree>
    <p:extLst>
      <p:ext uri="{BB962C8B-B14F-4D97-AF65-F5344CB8AC3E}">
        <p14:creationId xmlns:p14="http://schemas.microsoft.com/office/powerpoint/2010/main" val="423087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66" name="Picture 1" descr="Picture 1"/>
          <p:cNvPicPr>
            <a:picLocks noChangeAspect="1"/>
          </p:cNvPicPr>
          <p:nvPr/>
        </p:nvPicPr>
        <p:blipFill>
          <a:blip r:embed="rId2"/>
          <a:stretch>
            <a:fillRect/>
          </a:stretch>
        </p:blipFill>
        <p:spPr>
          <a:xfrm>
            <a:off x="0" y="-52389"/>
            <a:ext cx="9144000" cy="6022978"/>
          </a:xfrm>
          <a:prstGeom prst="rect">
            <a:avLst/>
          </a:prstGeom>
          <a:ln w="12700">
            <a:miter lim="400000"/>
          </a:ln>
        </p:spPr>
      </p:pic>
      <p:sp>
        <p:nvSpPr>
          <p:cNvPr id="7767" name="Rectangle 2"/>
          <p:cNvSpPr txBox="1"/>
          <p:nvPr/>
        </p:nvSpPr>
        <p:spPr>
          <a:xfrm>
            <a:off x="45719" y="5572840"/>
            <a:ext cx="2824800"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l">
              <a:defRPr sz="1000" b="1">
                <a:solidFill>
                  <a:schemeClr val="accent3">
                    <a:lumOff val="44000"/>
                  </a:schemeClr>
                </a:solidFill>
                <a:effectLst>
                  <a:outerShdw blurRad="38100" dist="38100" dir="2700000" rotWithShape="0">
                    <a:srgbClr val="000000">
                      <a:alpha val="43137"/>
                    </a:srgbClr>
                  </a:outerShdw>
                </a:effectLs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Used with permission</a:t>
            </a:r>
          </a:p>
        </p:txBody>
      </p:sp>
      <p:sp>
        <p:nvSpPr>
          <p:cNvPr id="7768" name="Rectangle 2"/>
          <p:cNvSpPr txBox="1">
            <a:spLocks noGrp="1"/>
          </p:cNvSpPr>
          <p:nvPr>
            <p:ph type="title"/>
          </p:nvPr>
        </p:nvSpPr>
        <p:spPr>
          <a:xfrm>
            <a:off x="0" y="5880100"/>
            <a:ext cx="9144000" cy="965200"/>
          </a:xfrm>
          <a:prstGeom prst="rect">
            <a:avLst/>
          </a:prstGeom>
          <a:solidFill>
            <a:srgbClr val="000000"/>
          </a:solidFill>
        </p:spPr>
        <p:txBody>
          <a:bodyPr/>
          <a:lstStyle>
            <a:lvl1pPr defTabSz="877823">
              <a:defRPr sz="3072" b="1">
                <a:solidFill>
                  <a:schemeClr val="accent3">
                    <a:lumOff val="44000"/>
                  </a:schemeClr>
                </a:solidFill>
              </a:defRPr>
            </a:lvl1pPr>
          </a:lstStyle>
          <a:p>
            <a:r>
              <a:rPr lang="ar-JO" dirty="0">
                <a:latin typeface="Arial" panose="020B0604020202020204" pitchFamily="34" charset="0"/>
                <a:cs typeface="Arial" panose="020B0604020202020204" pitchFamily="34" charset="0"/>
              </a:rPr>
              <a:t>الختم الخامس: نفوس الشهداء تحت المذبح (6: 9- 11)</a:t>
            </a:r>
            <a:endParaRPr dirty="0">
              <a:latin typeface="Arial" panose="020B0604020202020204" pitchFamily="34" charset="0"/>
              <a:cs typeface="Arial" panose="020B0604020202020204" pitchFamily="34" charset="0"/>
            </a:endParaRPr>
          </a:p>
        </p:txBody>
      </p:sp>
      <p:sp>
        <p:nvSpPr>
          <p:cNvPr id="7769" name="Text Box 60"/>
          <p:cNvSpPr txBox="1"/>
          <p:nvPr/>
        </p:nvSpPr>
        <p:spPr>
          <a:xfrm>
            <a:off x="8545794" y="42862"/>
            <a:ext cx="440762" cy="463844"/>
          </a:xfrm>
          <a:prstGeom prst="rect">
            <a:avLst/>
          </a:prstGeom>
          <a:ln w="12700">
            <a:miter lim="400000"/>
          </a:ln>
          <a:effectLst>
            <a:outerShdw blurRad="63500" dist="35921" dir="2700000" rotWithShape="0">
              <a:srgbClr val="000013">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95</a:t>
            </a:r>
            <a:endPar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1618" name="Picture 1" descr="11 Recieving the Seal of Go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513" y="-19244"/>
            <a:ext cx="9180513" cy="7177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5762" name="Rectangle 2"/>
          <p:cNvSpPr>
            <a:spLocks noGrp="1" noChangeArrowheads="1"/>
          </p:cNvSpPr>
          <p:nvPr>
            <p:ph type="ctrTitle"/>
          </p:nvPr>
        </p:nvSpPr>
        <p:spPr>
          <a:xfrm>
            <a:off x="0" y="0"/>
            <a:ext cx="6477000" cy="914400"/>
          </a:xfrm>
          <a:effectLst>
            <a:outerShdw blurRad="63500" dist="35921" dir="2700000" algn="ctr" rotWithShape="0">
              <a:schemeClr val="tx2">
                <a:alpha val="74998"/>
              </a:schemeClr>
            </a:outerShdw>
          </a:effectLst>
        </p:spPr>
        <p:txBody>
          <a:bodyPr/>
          <a:lstStyle/>
          <a:p>
            <a:pPr>
              <a:defRPr/>
            </a:pPr>
            <a:r>
              <a:rPr lang="ar-JO" sz="3600" b="1" dirty="0">
                <a:latin typeface="Arial" panose="020B0604020202020204" pitchFamily="34" charset="0"/>
                <a:ea typeface="ＭＳ Ｐゴシック" charset="0"/>
                <a:cs typeface="Arial" panose="020B0604020202020204" pitchFamily="34" charset="0"/>
              </a:rPr>
              <a:t>144000 يهودياً مختوماً (7: 3)</a:t>
            </a:r>
            <a:endParaRPr lang="en-US" sz="360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60953383"/>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3233" name="Picture 3" descr="rev 7v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2233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58825" y="76200"/>
            <a:ext cx="7591425" cy="1152525"/>
          </a:xfrm>
          <a:effectLst/>
        </p:spPr>
        <p:txBody>
          <a:bodyPr/>
          <a:lstStyle/>
          <a:p>
            <a:pPr>
              <a:defRPr/>
            </a:pPr>
            <a:r>
              <a:rPr lang="ar-JO" altLang="ja-JP" sz="5400" b="1" dirty="0">
                <a:solidFill>
                  <a:schemeClr val="bg1"/>
                </a:solidFill>
                <a:effectLst>
                  <a:glow rad="139700">
                    <a:schemeClr val="tx1">
                      <a:alpha val="75000"/>
                    </a:schemeClr>
                  </a:glow>
                </a:effectLst>
                <a:latin typeface="Arial" charset="0"/>
                <a:ea typeface="ＭＳ Ｐゴシック" charset="0"/>
              </a:rPr>
              <a:t>كل قبيلة ولسان وشعب وأمة</a:t>
            </a:r>
            <a:endParaRPr lang="en-US" sz="6000" b="1" dirty="0">
              <a:effectLst>
                <a:glow rad="139700">
                  <a:schemeClr val="tx1">
                    <a:alpha val="75000"/>
                  </a:schemeClr>
                </a:glow>
              </a:effectLst>
              <a:latin typeface="Arial" charset="0"/>
              <a:ea typeface="ＭＳ Ｐゴシック" charset="0"/>
            </a:endParaRPr>
          </a:p>
        </p:txBody>
      </p:sp>
      <p:sp>
        <p:nvSpPr>
          <p:cNvPr id="4" name="Text Box 1041"/>
          <p:cNvSpPr txBox="1">
            <a:spLocks noChangeArrowheads="1"/>
          </p:cNvSpPr>
          <p:nvPr/>
        </p:nvSpPr>
        <p:spPr bwMode="auto">
          <a:xfrm>
            <a:off x="8178800" y="20635"/>
            <a:ext cx="935436" cy="4688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39700">
                    <a:schemeClr val="tx1">
                      <a:alpha val="75000"/>
                    </a:schemeClr>
                  </a:glow>
                </a:effectLst>
                <a:latin typeface="Arial" charset="0"/>
                <a:cs typeface="Arial"/>
              </a:defRPr>
            </a:lvl1pPr>
            <a:lvl2pPr algn="ctr">
              <a:defRPr sz="4400">
                <a:solidFill>
                  <a:schemeClr val="tx2"/>
                </a:solidFill>
                <a:latin typeface="Arial" charset="0"/>
                <a:ea typeface="ＭＳ Ｐゴシック" charset="-128"/>
                <a:cs typeface="ＭＳ Ｐゴシック" charset="-128"/>
              </a:defRPr>
            </a:lvl2pPr>
            <a:lvl3pPr algn="ctr">
              <a:defRPr sz="4400">
                <a:solidFill>
                  <a:schemeClr val="tx2"/>
                </a:solidFill>
                <a:latin typeface="Arial" charset="0"/>
                <a:ea typeface="ＭＳ Ｐゴシック" charset="-128"/>
                <a:cs typeface="ＭＳ Ｐゴシック" charset="-128"/>
              </a:defRPr>
            </a:lvl3pPr>
            <a:lvl4pPr algn="ctr">
              <a:defRPr sz="4400">
                <a:solidFill>
                  <a:schemeClr val="tx2"/>
                </a:solidFill>
                <a:latin typeface="Arial" charset="0"/>
                <a:ea typeface="ＭＳ Ｐゴシック" charset="-128"/>
                <a:cs typeface="ＭＳ Ｐゴシック" charset="-128"/>
              </a:defRPr>
            </a:lvl4pPr>
            <a:lvl5pPr algn="ctr">
              <a:defRPr sz="4400">
                <a:solidFill>
                  <a:schemeClr val="tx2"/>
                </a:solidFill>
                <a:latin typeface="Arial" charset="0"/>
                <a:ea typeface="ＭＳ Ｐゴシック" charset="-128"/>
                <a:cs typeface="ＭＳ Ｐゴシック" charset="-128"/>
              </a:defRPr>
            </a:lvl5pPr>
            <a:lvl6pPr marL="457200" algn="ctr" eaLnBrk="0" fontAlgn="base" hangingPunct="0">
              <a:spcBef>
                <a:spcPct val="0"/>
              </a:spcBef>
              <a:spcAft>
                <a:spcPct val="0"/>
              </a:spcAft>
              <a:defRPr sz="4400">
                <a:solidFill>
                  <a:schemeClr val="tx2"/>
                </a:solidFill>
                <a:latin typeface="Times New Roman" charset="0"/>
              </a:defRPr>
            </a:lvl6pPr>
            <a:lvl7pPr marL="914400" algn="ctr" eaLnBrk="0" fontAlgn="base" hangingPunct="0">
              <a:spcBef>
                <a:spcPct val="0"/>
              </a:spcBef>
              <a:spcAft>
                <a:spcPct val="0"/>
              </a:spcAft>
              <a:defRPr sz="4400">
                <a:solidFill>
                  <a:schemeClr val="tx2"/>
                </a:solidFill>
                <a:latin typeface="Times New Roman" charset="0"/>
              </a:defRPr>
            </a:lvl7pPr>
            <a:lvl8pPr marL="1371600" algn="ctr" eaLnBrk="0" fontAlgn="base" hangingPunct="0">
              <a:spcBef>
                <a:spcPct val="0"/>
              </a:spcBef>
              <a:spcAft>
                <a:spcPct val="0"/>
              </a:spcAft>
              <a:defRPr sz="4400">
                <a:solidFill>
                  <a:schemeClr val="tx2"/>
                </a:solidFill>
                <a:latin typeface="Times New Roman" charset="0"/>
              </a:defRPr>
            </a:lvl8pPr>
            <a:lvl9pPr marL="1828800" algn="ctr" eaLnBrk="0" fontAlgn="base" hangingPunct="0">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39700">
                    <a:srgbClr val="000000">
                      <a:alpha val="75000"/>
                    </a:srgbClr>
                  </a:glow>
                </a:effectLst>
                <a:uLnTx/>
                <a:uFillTx/>
                <a:latin typeface="Arial" charset="0"/>
                <a:ea typeface="ＭＳ Ｐゴシック" charset="0"/>
                <a:cs typeface="Arial"/>
              </a:rPr>
              <a:t>369</a:t>
            </a:r>
            <a:endParaRPr kumimoji="0" lang="en-US" sz="2400" b="1" i="0" u="none" strike="noStrike" kern="1200" cap="none" spc="0" normalizeH="0" baseline="0" noProof="0" dirty="0">
              <a:ln>
                <a:noFill/>
              </a:ln>
              <a:solidFill>
                <a:srgbClr val="FFFFFF"/>
              </a:solidFill>
              <a:effectLst>
                <a:glow rad="139700">
                  <a:srgbClr val="000000">
                    <a:alpha val="75000"/>
                  </a:srgbClr>
                </a:glow>
              </a:effectLst>
              <a:uLnTx/>
              <a:uFillTx/>
              <a:latin typeface="Arial" charset="0"/>
              <a:ea typeface="ＭＳ Ｐゴシック" charset="0"/>
              <a:cs typeface="Arial"/>
            </a:endParaRPr>
          </a:p>
        </p:txBody>
      </p:sp>
      <p:sp>
        <p:nvSpPr>
          <p:cNvPr id="5" name="Rectangle 2">
            <a:extLst>
              <a:ext uri="{FF2B5EF4-FFF2-40B4-BE49-F238E27FC236}">
                <a16:creationId xmlns:a16="http://schemas.microsoft.com/office/drawing/2014/main" id="{56993A73-335D-D642-B0BA-1D7393775671}"/>
              </a:ext>
            </a:extLst>
          </p:cNvPr>
          <p:cNvSpPr txBox="1">
            <a:spLocks noChangeArrowheads="1"/>
          </p:cNvSpPr>
          <p:nvPr/>
        </p:nvSpPr>
        <p:spPr bwMode="auto">
          <a:xfrm>
            <a:off x="1393825" y="5575300"/>
            <a:ext cx="7591425" cy="11525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4000" b="1" i="0" u="none" strike="noStrike" kern="0" cap="none" spc="0" normalizeH="0" baseline="0" noProof="0" dirty="0">
                <a:ln>
                  <a:noFill/>
                </a:ln>
                <a:solidFill>
                  <a:srgbClr val="FFFFFF"/>
                </a:solidFill>
                <a:effectLst>
                  <a:glow rad="139700">
                    <a:srgbClr val="000000">
                      <a:alpha val="75000"/>
                    </a:srgbClr>
                  </a:glow>
                </a:effectLst>
                <a:uLnTx/>
                <a:uFillTx/>
                <a:latin typeface="Arial" charset="0"/>
                <a:ea typeface="ＭＳ Ｐゴシック" charset="0"/>
                <a:cs typeface="Arial"/>
              </a:rPr>
              <a:t>رؤيا ٥ : ٩</a:t>
            </a:r>
            <a:endParaRPr kumimoji="0" lang="en-US" sz="4400" b="1" i="0" u="none" strike="noStrike" kern="0" cap="none" spc="0" normalizeH="0" baseline="0" noProof="0" dirty="0">
              <a:ln>
                <a:noFill/>
              </a:ln>
              <a:solidFill>
                <a:srgbClr val="000000"/>
              </a:solidFill>
              <a:effectLst>
                <a:glow rad="139700">
                  <a:srgbClr val="000000">
                    <a:alpha val="75000"/>
                  </a:srgbClr>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739558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90466" name="Picture 4" descr="Pict1029"/>
          <p:cNvPicPr>
            <a:picLocks noGrp="1" noChangeAspect="1" noChangeArrowheads="1"/>
          </p:cNvPicPr>
          <p:nvPr>
            <p:ph idx="1"/>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 y="466157"/>
            <a:ext cx="9144000" cy="6391844"/>
          </a:xfrm>
          <a:gradFill rotWithShape="1">
            <a:gsLst>
              <a:gs pos="0">
                <a:srgbClr val="FFCCFF"/>
              </a:gs>
              <a:gs pos="50000">
                <a:srgbClr val="FFCCFF"/>
              </a:gs>
              <a:gs pos="100000">
                <a:srgbClr val="FFCCFF"/>
              </a:gs>
            </a:gsLst>
            <a:lin ang="5400000" scaled="1"/>
          </a:gradFill>
        </p:spPr>
      </p:pic>
      <p:sp>
        <p:nvSpPr>
          <p:cNvPr id="582669" name="Rectangle 13"/>
          <p:cNvSpPr>
            <a:spLocks noChangeArrowheads="1"/>
          </p:cNvSpPr>
          <p:nvPr/>
        </p:nvSpPr>
        <p:spPr bwMode="auto">
          <a:xfrm>
            <a:off x="4859338" y="6237288"/>
            <a:ext cx="2952750" cy="620712"/>
          </a:xfrm>
          <a:prstGeom prst="rect">
            <a:avLst/>
          </a:prstGeom>
          <a:noFill/>
          <a:ln w="57150">
            <a:solidFill>
              <a:srgbClr val="000066"/>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72" name="Rectangle 16"/>
          <p:cNvSpPr>
            <a:spLocks noChangeArrowheads="1"/>
          </p:cNvSpPr>
          <p:nvPr/>
        </p:nvSpPr>
        <p:spPr bwMode="auto">
          <a:xfrm>
            <a:off x="3584059" y="4437063"/>
            <a:ext cx="2432828" cy="720725"/>
          </a:xfrm>
          <a:prstGeom prst="rect">
            <a:avLst/>
          </a:prstGeom>
          <a:noFill/>
          <a:ln w="57150">
            <a:solidFill>
              <a:srgbClr val="000066"/>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wrap="squar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73" name="Rectangle 17"/>
          <p:cNvSpPr>
            <a:spLocks noChangeArrowheads="1"/>
          </p:cNvSpPr>
          <p:nvPr/>
        </p:nvSpPr>
        <p:spPr bwMode="auto">
          <a:xfrm>
            <a:off x="2601655" y="4437063"/>
            <a:ext cx="1439862" cy="720725"/>
          </a:xfrm>
          <a:prstGeom prst="rect">
            <a:avLst/>
          </a:prstGeom>
          <a:noFill/>
          <a:ln w="57150">
            <a:solidFill>
              <a:srgbClr val="000066"/>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75" name="AutoShape 19"/>
          <p:cNvSpPr>
            <a:spLocks noChangeArrowheads="1"/>
          </p:cNvSpPr>
          <p:nvPr/>
        </p:nvSpPr>
        <p:spPr bwMode="auto">
          <a:xfrm>
            <a:off x="2987675" y="5084763"/>
            <a:ext cx="936625" cy="503237"/>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81" name="AutoShape 25"/>
          <p:cNvSpPr>
            <a:spLocks noChangeArrowheads="1"/>
          </p:cNvSpPr>
          <p:nvPr/>
        </p:nvSpPr>
        <p:spPr bwMode="auto">
          <a:xfrm>
            <a:off x="4859338" y="5084763"/>
            <a:ext cx="1049337" cy="503237"/>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80" name="TextBox 19"/>
          <p:cNvSpPr txBox="1">
            <a:spLocks noChangeArrowheads="1"/>
          </p:cNvSpPr>
          <p:nvPr/>
        </p:nvSpPr>
        <p:spPr bwMode="auto">
          <a:xfrm>
            <a:off x="1857375" y="3071813"/>
            <a:ext cx="1143000" cy="714375"/>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Rapture</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br>
            <a: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3:10</a:t>
            </a:r>
          </a:p>
        </p:txBody>
      </p:sp>
      <p:sp>
        <p:nvSpPr>
          <p:cNvPr id="582682" name="AutoShape 26"/>
          <p:cNvSpPr>
            <a:spLocks noChangeArrowheads="1"/>
          </p:cNvSpPr>
          <p:nvPr/>
        </p:nvSpPr>
        <p:spPr bwMode="auto">
          <a:xfrm>
            <a:off x="5651500" y="5445125"/>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79" name="TextBox 18"/>
          <p:cNvSpPr txBox="1">
            <a:spLocks noChangeArrowheads="1"/>
          </p:cNvSpPr>
          <p:nvPr/>
        </p:nvSpPr>
        <p:spPr bwMode="auto">
          <a:xfrm>
            <a:off x="1244431" y="3071813"/>
            <a:ext cx="898043" cy="5715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عصر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الكنيسة</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582685" name="AutoShape 29"/>
          <p:cNvSpPr>
            <a:spLocks noChangeArrowheads="1"/>
          </p:cNvSpPr>
          <p:nvPr/>
        </p:nvSpPr>
        <p:spPr bwMode="auto">
          <a:xfrm>
            <a:off x="6333738" y="5949950"/>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74" name="Rectangle 31" descr="Purple mesh"/>
          <p:cNvSpPr>
            <a:spLocks noGrp="1" noChangeArrowheads="1"/>
          </p:cNvSpPr>
          <p:nvPr>
            <p:ph type="title"/>
          </p:nvPr>
        </p:nvSpPr>
        <p:spPr>
          <a:xfrm>
            <a:off x="271375" y="356052"/>
            <a:ext cx="8249818" cy="833178"/>
          </a:xfrm>
          <a:blipFill dpi="0" rotWithShape="0">
            <a:blip r:embed="rId3"/>
            <a:srcRect/>
            <a:tile tx="0" ty="0" sx="100000" sy="100000" flip="none" algn="tl"/>
          </a:blipFill>
          <a:ln w="28575" cap="flat">
            <a:solidFill>
              <a:schemeClr val="bg1"/>
            </a:solidFill>
            <a:miter lim="800000"/>
            <a:headEnd/>
            <a:tailEnd/>
          </a:ln>
        </p:spPr>
        <p:txBody>
          <a:bodyPr wrap="square" lIns="90000" tIns="46800" rIns="90000" bIns="46800" anchor="ctr">
            <a:spAutoFit/>
          </a:bodyPr>
          <a:lstStyle/>
          <a:p>
            <a:r>
              <a:rPr lang="en-US" sz="4800" dirty="0">
                <a:solidFill>
                  <a:schemeClr val="bg1"/>
                </a:solidFill>
                <a:latin typeface="Comic Sans MS" charset="0"/>
              </a:rPr>
              <a:t> </a:t>
            </a:r>
            <a:r>
              <a:rPr lang="ar-JO" sz="4800" dirty="0">
                <a:solidFill>
                  <a:schemeClr val="bg1"/>
                </a:solidFill>
                <a:latin typeface="Comic Sans MS" charset="0"/>
              </a:rPr>
              <a:t>الجدول الزمني لسفر الرؤيا </a:t>
            </a:r>
            <a:endParaRPr lang="en-US" sz="4800" dirty="0">
              <a:solidFill>
                <a:schemeClr val="bg1"/>
              </a:solidFill>
              <a:latin typeface="Comic Sans MS" charset="0"/>
            </a:endParaRPr>
          </a:p>
        </p:txBody>
      </p:sp>
      <p:sp>
        <p:nvSpPr>
          <p:cNvPr id="190475" name="TextBox 14"/>
          <p:cNvSpPr txBox="1">
            <a:spLocks noChangeArrowheads="1"/>
          </p:cNvSpPr>
          <p:nvPr/>
        </p:nvSpPr>
        <p:spPr bwMode="auto">
          <a:xfrm>
            <a:off x="142875" y="1928813"/>
            <a:ext cx="1143000" cy="10715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ما قد رأيت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1: 19أ</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رؤيا 1</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76" name="TextBox 15"/>
          <p:cNvSpPr txBox="1">
            <a:spLocks noChangeArrowheads="1"/>
          </p:cNvSpPr>
          <p:nvPr/>
        </p:nvSpPr>
        <p:spPr bwMode="auto">
          <a:xfrm>
            <a:off x="1209890" y="1928813"/>
            <a:ext cx="1143000" cy="10715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ما هو كائن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1: 19 ب</a:t>
            </a:r>
            <a:endPar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رؤيا 2-3</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77" name="TextBox 16"/>
          <p:cNvSpPr txBox="1">
            <a:spLocks noChangeArrowheads="1"/>
          </p:cNvSpPr>
          <p:nvPr/>
        </p:nvSpPr>
        <p:spPr bwMode="auto">
          <a:xfrm>
            <a:off x="4357688" y="1928813"/>
            <a:ext cx="1928812" cy="10715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ما هو عتيد أن يحدث بعد هذا</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1: 19 ج</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رؤيا 4- 22</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78" name="TextBox 17"/>
          <p:cNvSpPr txBox="1">
            <a:spLocks noChangeArrowheads="1"/>
          </p:cNvSpPr>
          <p:nvPr/>
        </p:nvSpPr>
        <p:spPr bwMode="auto">
          <a:xfrm>
            <a:off x="285750" y="3071813"/>
            <a:ext cx="785813" cy="5715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رؤيا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المسيح</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82" name="TextBox 21"/>
          <p:cNvSpPr txBox="1">
            <a:spLocks noChangeArrowheads="1"/>
          </p:cNvSpPr>
          <p:nvPr/>
        </p:nvSpPr>
        <p:spPr bwMode="auto">
          <a:xfrm>
            <a:off x="4689543" y="3627776"/>
            <a:ext cx="1443348" cy="203149"/>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النصف الثاني</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83" name="TextBox 22"/>
          <p:cNvSpPr txBox="1">
            <a:spLocks noChangeArrowheads="1"/>
          </p:cNvSpPr>
          <p:nvPr/>
        </p:nvSpPr>
        <p:spPr bwMode="auto">
          <a:xfrm>
            <a:off x="3223942" y="3071813"/>
            <a:ext cx="1633808" cy="714375"/>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الضيقة</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4: 1- 19: 10</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84" name="TextBox 23"/>
          <p:cNvSpPr txBox="1">
            <a:spLocks noChangeArrowheads="1"/>
          </p:cNvSpPr>
          <p:nvPr/>
        </p:nvSpPr>
        <p:spPr bwMode="auto">
          <a:xfrm>
            <a:off x="6643688" y="3046157"/>
            <a:ext cx="928687" cy="5000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المجيء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الثاني</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85" name="TextBox 24"/>
          <p:cNvSpPr txBox="1">
            <a:spLocks noChangeArrowheads="1"/>
          </p:cNvSpPr>
          <p:nvPr/>
        </p:nvSpPr>
        <p:spPr bwMode="auto">
          <a:xfrm>
            <a:off x="7572375" y="3046157"/>
            <a:ext cx="1143000" cy="5000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الحكم الألفي</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86" name="TextBox 25"/>
          <p:cNvSpPr txBox="1">
            <a:spLocks noChangeArrowheads="1"/>
          </p:cNvSpPr>
          <p:nvPr/>
        </p:nvSpPr>
        <p:spPr bwMode="auto">
          <a:xfrm>
            <a:off x="8312408" y="3500438"/>
            <a:ext cx="714375" cy="5000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الحالة الابدية</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cxnSp>
        <p:nvCxnSpPr>
          <p:cNvPr id="190487" name="Straight Arrow Connector 27"/>
          <p:cNvCxnSpPr>
            <a:cxnSpLocks noChangeShapeType="1"/>
          </p:cNvCxnSpPr>
          <p:nvPr/>
        </p:nvCxnSpPr>
        <p:spPr bwMode="auto">
          <a:xfrm rot="16200000" flipV="1">
            <a:off x="8104981" y="4104482"/>
            <a:ext cx="357187" cy="6350"/>
          </a:xfrm>
          <a:prstGeom prst="straightConnector1">
            <a:avLst/>
          </a:prstGeom>
          <a:noFill/>
          <a:ln w="19050">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190488" name="TextBox 30"/>
          <p:cNvSpPr txBox="1">
            <a:spLocks noChangeArrowheads="1"/>
          </p:cNvSpPr>
          <p:nvPr/>
        </p:nvSpPr>
        <p:spPr bwMode="auto">
          <a:xfrm>
            <a:off x="7902457" y="4286250"/>
            <a:ext cx="761432" cy="785813"/>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Great White Throne Judgment</a:t>
            </a:r>
          </a:p>
        </p:txBody>
      </p:sp>
      <p:sp>
        <p:nvSpPr>
          <p:cNvPr id="582667" name="Oval 11"/>
          <p:cNvSpPr>
            <a:spLocks noChangeArrowheads="1"/>
          </p:cNvSpPr>
          <p:nvPr/>
        </p:nvSpPr>
        <p:spPr bwMode="auto">
          <a:xfrm>
            <a:off x="2318265" y="1412875"/>
            <a:ext cx="6804025" cy="4537075"/>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92" name="Text Box 30"/>
          <p:cNvSpPr txBox="1">
            <a:spLocks noChangeArrowheads="1"/>
          </p:cNvSpPr>
          <p:nvPr/>
        </p:nvSpPr>
        <p:spPr bwMode="auto">
          <a:xfrm>
            <a:off x="8488363" y="4763"/>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340</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9" name="TextBox 20"/>
          <p:cNvSpPr txBox="1">
            <a:spLocks noChangeArrowheads="1"/>
          </p:cNvSpPr>
          <p:nvPr/>
        </p:nvSpPr>
        <p:spPr bwMode="auto">
          <a:xfrm>
            <a:off x="417073" y="6155119"/>
            <a:ext cx="2947983" cy="5862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Copyright 1989 Rick Griffith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Adapted from a chart by J. D. Pentecost</a:t>
            </a:r>
          </a:p>
        </p:txBody>
      </p:sp>
      <p:sp>
        <p:nvSpPr>
          <p:cNvPr id="190481" name="TextBox 20"/>
          <p:cNvSpPr txBox="1">
            <a:spLocks noChangeArrowheads="1"/>
          </p:cNvSpPr>
          <p:nvPr/>
        </p:nvSpPr>
        <p:spPr bwMode="auto">
          <a:xfrm>
            <a:off x="2403543" y="3627776"/>
            <a:ext cx="1443348" cy="203149"/>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النصف الأول</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582666" name="Oval 10"/>
          <p:cNvSpPr>
            <a:spLocks noChangeArrowheads="1"/>
          </p:cNvSpPr>
          <p:nvPr/>
        </p:nvSpPr>
        <p:spPr bwMode="auto">
          <a:xfrm>
            <a:off x="1265023" y="1412875"/>
            <a:ext cx="1047097" cy="42481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wrap="squar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68" name="Oval 12"/>
          <p:cNvSpPr>
            <a:spLocks noChangeArrowheads="1"/>
          </p:cNvSpPr>
          <p:nvPr/>
        </p:nvSpPr>
        <p:spPr bwMode="auto">
          <a:xfrm>
            <a:off x="110910" y="1412875"/>
            <a:ext cx="1150938" cy="42481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13976877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82668"/>
                                        </p:tgtEl>
                                        <p:attrNameLst>
                                          <p:attrName>style.visibility</p:attrName>
                                        </p:attrNameLst>
                                      </p:cBhvr>
                                      <p:to>
                                        <p:strVal val="visible"/>
                                      </p:to>
                                    </p:set>
                                    <p:anim calcmode="lin" valueType="num">
                                      <p:cBhvr>
                                        <p:cTn id="7" dur="1000" fill="hold"/>
                                        <p:tgtEl>
                                          <p:spTgt spid="582668"/>
                                        </p:tgtEl>
                                        <p:attrNameLst>
                                          <p:attrName>ppt_w</p:attrName>
                                        </p:attrNameLst>
                                      </p:cBhvr>
                                      <p:tavLst>
                                        <p:tav tm="0">
                                          <p:val>
                                            <p:strVal val="#ppt_w*0.70"/>
                                          </p:val>
                                        </p:tav>
                                        <p:tav tm="100000">
                                          <p:val>
                                            <p:strVal val="#ppt_w"/>
                                          </p:val>
                                        </p:tav>
                                      </p:tavLst>
                                    </p:anim>
                                    <p:anim calcmode="lin" valueType="num">
                                      <p:cBhvr>
                                        <p:cTn id="8" dur="1000" fill="hold"/>
                                        <p:tgtEl>
                                          <p:spTgt spid="582668"/>
                                        </p:tgtEl>
                                        <p:attrNameLst>
                                          <p:attrName>ppt_h</p:attrName>
                                        </p:attrNameLst>
                                      </p:cBhvr>
                                      <p:tavLst>
                                        <p:tav tm="0">
                                          <p:val>
                                            <p:strVal val="#ppt_h"/>
                                          </p:val>
                                        </p:tav>
                                        <p:tav tm="100000">
                                          <p:val>
                                            <p:strVal val="#ppt_h"/>
                                          </p:val>
                                        </p:tav>
                                      </p:tavLst>
                                    </p:anim>
                                    <p:animEffect transition="in" filter="fade">
                                      <p:cBhvr>
                                        <p:cTn id="9" dur="1000"/>
                                        <p:tgtEl>
                                          <p:spTgt spid="58266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82666"/>
                                        </p:tgtEl>
                                        <p:attrNameLst>
                                          <p:attrName>style.visibility</p:attrName>
                                        </p:attrNameLst>
                                      </p:cBhvr>
                                      <p:to>
                                        <p:strVal val="visible"/>
                                      </p:to>
                                    </p:set>
                                    <p:anim calcmode="lin" valueType="num">
                                      <p:cBhvr>
                                        <p:cTn id="14" dur="1000" fill="hold"/>
                                        <p:tgtEl>
                                          <p:spTgt spid="582666"/>
                                        </p:tgtEl>
                                        <p:attrNameLst>
                                          <p:attrName>ppt_w</p:attrName>
                                        </p:attrNameLst>
                                      </p:cBhvr>
                                      <p:tavLst>
                                        <p:tav tm="0">
                                          <p:val>
                                            <p:strVal val="#ppt_w*0.70"/>
                                          </p:val>
                                        </p:tav>
                                        <p:tav tm="100000">
                                          <p:val>
                                            <p:strVal val="#ppt_w"/>
                                          </p:val>
                                        </p:tav>
                                      </p:tavLst>
                                    </p:anim>
                                    <p:anim calcmode="lin" valueType="num">
                                      <p:cBhvr>
                                        <p:cTn id="15" dur="1000" fill="hold"/>
                                        <p:tgtEl>
                                          <p:spTgt spid="582666"/>
                                        </p:tgtEl>
                                        <p:attrNameLst>
                                          <p:attrName>ppt_h</p:attrName>
                                        </p:attrNameLst>
                                      </p:cBhvr>
                                      <p:tavLst>
                                        <p:tav tm="0">
                                          <p:val>
                                            <p:strVal val="#ppt_h"/>
                                          </p:val>
                                        </p:tav>
                                        <p:tav tm="100000">
                                          <p:val>
                                            <p:strVal val="#ppt_h"/>
                                          </p:val>
                                        </p:tav>
                                      </p:tavLst>
                                    </p:anim>
                                    <p:animEffect transition="in" filter="fade">
                                      <p:cBhvr>
                                        <p:cTn id="16" dur="1000"/>
                                        <p:tgtEl>
                                          <p:spTgt spid="58266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82667"/>
                                        </p:tgtEl>
                                        <p:attrNameLst>
                                          <p:attrName>style.visibility</p:attrName>
                                        </p:attrNameLst>
                                      </p:cBhvr>
                                      <p:to>
                                        <p:strVal val="visible"/>
                                      </p:to>
                                    </p:set>
                                    <p:anim calcmode="lin" valueType="num">
                                      <p:cBhvr>
                                        <p:cTn id="21" dur="1000" fill="hold"/>
                                        <p:tgtEl>
                                          <p:spTgt spid="582667"/>
                                        </p:tgtEl>
                                        <p:attrNameLst>
                                          <p:attrName>ppt_w</p:attrName>
                                        </p:attrNameLst>
                                      </p:cBhvr>
                                      <p:tavLst>
                                        <p:tav tm="0">
                                          <p:val>
                                            <p:strVal val="#ppt_w*0.70"/>
                                          </p:val>
                                        </p:tav>
                                        <p:tav tm="100000">
                                          <p:val>
                                            <p:strVal val="#ppt_w"/>
                                          </p:val>
                                        </p:tav>
                                      </p:tavLst>
                                    </p:anim>
                                    <p:anim calcmode="lin" valueType="num">
                                      <p:cBhvr>
                                        <p:cTn id="22" dur="1000" fill="hold"/>
                                        <p:tgtEl>
                                          <p:spTgt spid="582667"/>
                                        </p:tgtEl>
                                        <p:attrNameLst>
                                          <p:attrName>ppt_h</p:attrName>
                                        </p:attrNameLst>
                                      </p:cBhvr>
                                      <p:tavLst>
                                        <p:tav tm="0">
                                          <p:val>
                                            <p:strVal val="#ppt_h"/>
                                          </p:val>
                                        </p:tav>
                                        <p:tav tm="100000">
                                          <p:val>
                                            <p:strVal val="#ppt_h"/>
                                          </p:val>
                                        </p:tav>
                                      </p:tavLst>
                                    </p:anim>
                                    <p:animEffect transition="in" filter="fade">
                                      <p:cBhvr>
                                        <p:cTn id="23" dur="1000"/>
                                        <p:tgtEl>
                                          <p:spTgt spid="58266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xit" presetSubtype="4" fill="hold" grpId="1" nodeType="clickEffect">
                                  <p:stCondLst>
                                    <p:cond delay="0"/>
                                  </p:stCondLst>
                                  <p:childTnLst>
                                    <p:anim calcmode="lin" valueType="num">
                                      <p:cBhvr additive="base">
                                        <p:cTn id="27" dur="500"/>
                                        <p:tgtEl>
                                          <p:spTgt spid="582667"/>
                                        </p:tgtEl>
                                        <p:attrNameLst>
                                          <p:attrName>ppt_x</p:attrName>
                                        </p:attrNameLst>
                                      </p:cBhvr>
                                      <p:tavLst>
                                        <p:tav tm="0">
                                          <p:val>
                                            <p:strVal val="ppt_x"/>
                                          </p:val>
                                        </p:tav>
                                        <p:tav tm="100000">
                                          <p:val>
                                            <p:strVal val="ppt_x"/>
                                          </p:val>
                                        </p:tav>
                                      </p:tavLst>
                                    </p:anim>
                                    <p:anim calcmode="lin" valueType="num">
                                      <p:cBhvr additive="base">
                                        <p:cTn id="28" dur="500"/>
                                        <p:tgtEl>
                                          <p:spTgt spid="582667"/>
                                        </p:tgtEl>
                                        <p:attrNameLst>
                                          <p:attrName>ppt_y</p:attrName>
                                        </p:attrNameLst>
                                      </p:cBhvr>
                                      <p:tavLst>
                                        <p:tav tm="0">
                                          <p:val>
                                            <p:strVal val="ppt_y"/>
                                          </p:val>
                                        </p:tav>
                                        <p:tav tm="100000">
                                          <p:val>
                                            <p:strVal val="1+ppt_h/2"/>
                                          </p:val>
                                        </p:tav>
                                      </p:tavLst>
                                    </p:anim>
                                    <p:set>
                                      <p:cBhvr>
                                        <p:cTn id="29" dur="1" fill="hold">
                                          <p:stCondLst>
                                            <p:cond delay="499"/>
                                          </p:stCondLst>
                                        </p:cTn>
                                        <p:tgtEl>
                                          <p:spTgt spid="582667"/>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582666"/>
                                        </p:tgtEl>
                                        <p:attrNameLst>
                                          <p:attrName>ppt_x</p:attrName>
                                        </p:attrNameLst>
                                      </p:cBhvr>
                                      <p:tavLst>
                                        <p:tav tm="0">
                                          <p:val>
                                            <p:strVal val="ppt_x"/>
                                          </p:val>
                                        </p:tav>
                                        <p:tav tm="100000">
                                          <p:val>
                                            <p:strVal val="ppt_x"/>
                                          </p:val>
                                        </p:tav>
                                      </p:tavLst>
                                    </p:anim>
                                    <p:anim calcmode="lin" valueType="num">
                                      <p:cBhvr additive="base">
                                        <p:cTn id="32" dur="500"/>
                                        <p:tgtEl>
                                          <p:spTgt spid="582666"/>
                                        </p:tgtEl>
                                        <p:attrNameLst>
                                          <p:attrName>ppt_y</p:attrName>
                                        </p:attrNameLst>
                                      </p:cBhvr>
                                      <p:tavLst>
                                        <p:tav tm="0">
                                          <p:val>
                                            <p:strVal val="ppt_y"/>
                                          </p:val>
                                        </p:tav>
                                        <p:tav tm="100000">
                                          <p:val>
                                            <p:strVal val="1+ppt_h/2"/>
                                          </p:val>
                                        </p:tav>
                                      </p:tavLst>
                                    </p:anim>
                                    <p:set>
                                      <p:cBhvr>
                                        <p:cTn id="33" dur="1" fill="hold">
                                          <p:stCondLst>
                                            <p:cond delay="499"/>
                                          </p:stCondLst>
                                        </p:cTn>
                                        <p:tgtEl>
                                          <p:spTgt spid="582666"/>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582668"/>
                                        </p:tgtEl>
                                        <p:attrNameLst>
                                          <p:attrName>ppt_x</p:attrName>
                                        </p:attrNameLst>
                                      </p:cBhvr>
                                      <p:tavLst>
                                        <p:tav tm="0">
                                          <p:val>
                                            <p:strVal val="ppt_x"/>
                                          </p:val>
                                        </p:tav>
                                        <p:tav tm="100000">
                                          <p:val>
                                            <p:strVal val="ppt_x"/>
                                          </p:val>
                                        </p:tav>
                                      </p:tavLst>
                                    </p:anim>
                                    <p:anim calcmode="lin" valueType="num">
                                      <p:cBhvr additive="base">
                                        <p:cTn id="36" dur="500"/>
                                        <p:tgtEl>
                                          <p:spTgt spid="582668"/>
                                        </p:tgtEl>
                                        <p:attrNameLst>
                                          <p:attrName>ppt_y</p:attrName>
                                        </p:attrNameLst>
                                      </p:cBhvr>
                                      <p:tavLst>
                                        <p:tav tm="0">
                                          <p:val>
                                            <p:strVal val="ppt_y"/>
                                          </p:val>
                                        </p:tav>
                                        <p:tav tm="100000">
                                          <p:val>
                                            <p:strVal val="1+ppt_h/2"/>
                                          </p:val>
                                        </p:tav>
                                      </p:tavLst>
                                    </p:anim>
                                    <p:set>
                                      <p:cBhvr>
                                        <p:cTn id="37" dur="1" fill="hold">
                                          <p:stCondLst>
                                            <p:cond delay="499"/>
                                          </p:stCondLst>
                                        </p:cTn>
                                        <p:tgtEl>
                                          <p:spTgt spid="582668"/>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9" fill="hold" grpId="0" nodeType="clickEffect">
                                  <p:stCondLst>
                                    <p:cond delay="0"/>
                                  </p:stCondLst>
                                  <p:childTnLst>
                                    <p:set>
                                      <p:cBhvr>
                                        <p:cTn id="41" dur="1" fill="hold">
                                          <p:stCondLst>
                                            <p:cond delay="0"/>
                                          </p:stCondLst>
                                        </p:cTn>
                                        <p:tgtEl>
                                          <p:spTgt spid="582673"/>
                                        </p:tgtEl>
                                        <p:attrNameLst>
                                          <p:attrName>style.visibility</p:attrName>
                                        </p:attrNameLst>
                                      </p:cBhvr>
                                      <p:to>
                                        <p:strVal val="visible"/>
                                      </p:to>
                                    </p:set>
                                    <p:anim calcmode="lin" valueType="num">
                                      <p:cBhvr additive="base">
                                        <p:cTn id="42" dur="500" fill="hold"/>
                                        <p:tgtEl>
                                          <p:spTgt spid="582673"/>
                                        </p:tgtEl>
                                        <p:attrNameLst>
                                          <p:attrName>ppt_x</p:attrName>
                                        </p:attrNameLst>
                                      </p:cBhvr>
                                      <p:tavLst>
                                        <p:tav tm="0">
                                          <p:val>
                                            <p:strVal val="0-#ppt_w/2"/>
                                          </p:val>
                                        </p:tav>
                                        <p:tav tm="100000">
                                          <p:val>
                                            <p:strVal val="#ppt_x"/>
                                          </p:val>
                                        </p:tav>
                                      </p:tavLst>
                                    </p:anim>
                                    <p:anim calcmode="lin" valueType="num">
                                      <p:cBhvr additive="base">
                                        <p:cTn id="43" dur="500" fill="hold"/>
                                        <p:tgtEl>
                                          <p:spTgt spid="582673"/>
                                        </p:tgtEl>
                                        <p:attrNameLst>
                                          <p:attrName>ppt_y</p:attrName>
                                        </p:attrNameLst>
                                      </p:cBhvr>
                                      <p:tavLst>
                                        <p:tav tm="0">
                                          <p:val>
                                            <p:strVal val="0-#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9" fill="hold" grpId="0" nodeType="clickEffect">
                                  <p:stCondLst>
                                    <p:cond delay="0"/>
                                  </p:stCondLst>
                                  <p:childTnLst>
                                    <p:set>
                                      <p:cBhvr>
                                        <p:cTn id="47" dur="1" fill="hold">
                                          <p:stCondLst>
                                            <p:cond delay="0"/>
                                          </p:stCondLst>
                                        </p:cTn>
                                        <p:tgtEl>
                                          <p:spTgt spid="582672"/>
                                        </p:tgtEl>
                                        <p:attrNameLst>
                                          <p:attrName>style.visibility</p:attrName>
                                        </p:attrNameLst>
                                      </p:cBhvr>
                                      <p:to>
                                        <p:strVal val="visible"/>
                                      </p:to>
                                    </p:set>
                                    <p:anim calcmode="lin" valueType="num">
                                      <p:cBhvr additive="base">
                                        <p:cTn id="48" dur="500" fill="hold"/>
                                        <p:tgtEl>
                                          <p:spTgt spid="582672"/>
                                        </p:tgtEl>
                                        <p:attrNameLst>
                                          <p:attrName>ppt_x</p:attrName>
                                        </p:attrNameLst>
                                      </p:cBhvr>
                                      <p:tavLst>
                                        <p:tav tm="0">
                                          <p:val>
                                            <p:strVal val="0-#ppt_w/2"/>
                                          </p:val>
                                        </p:tav>
                                        <p:tav tm="100000">
                                          <p:val>
                                            <p:strVal val="#ppt_x"/>
                                          </p:val>
                                        </p:tav>
                                      </p:tavLst>
                                    </p:anim>
                                    <p:anim calcmode="lin" valueType="num">
                                      <p:cBhvr additive="base">
                                        <p:cTn id="49" dur="500" fill="hold"/>
                                        <p:tgtEl>
                                          <p:spTgt spid="582672"/>
                                        </p:tgtEl>
                                        <p:attrNameLst>
                                          <p:attrName>ppt_y</p:attrName>
                                        </p:attrNameLst>
                                      </p:cBhvr>
                                      <p:tavLst>
                                        <p:tav tm="0">
                                          <p:val>
                                            <p:strVal val="0-#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9" fill="hold" grpId="0" nodeType="clickEffect">
                                  <p:stCondLst>
                                    <p:cond delay="0"/>
                                  </p:stCondLst>
                                  <p:childTnLst>
                                    <p:set>
                                      <p:cBhvr>
                                        <p:cTn id="53" dur="1" fill="hold">
                                          <p:stCondLst>
                                            <p:cond delay="0"/>
                                          </p:stCondLst>
                                        </p:cTn>
                                        <p:tgtEl>
                                          <p:spTgt spid="582669"/>
                                        </p:tgtEl>
                                        <p:attrNameLst>
                                          <p:attrName>style.visibility</p:attrName>
                                        </p:attrNameLst>
                                      </p:cBhvr>
                                      <p:to>
                                        <p:strVal val="visible"/>
                                      </p:to>
                                    </p:set>
                                    <p:anim calcmode="lin" valueType="num">
                                      <p:cBhvr additive="base">
                                        <p:cTn id="54" dur="500" fill="hold"/>
                                        <p:tgtEl>
                                          <p:spTgt spid="582669"/>
                                        </p:tgtEl>
                                        <p:attrNameLst>
                                          <p:attrName>ppt_x</p:attrName>
                                        </p:attrNameLst>
                                      </p:cBhvr>
                                      <p:tavLst>
                                        <p:tav tm="0">
                                          <p:val>
                                            <p:strVal val="0-#ppt_w/2"/>
                                          </p:val>
                                        </p:tav>
                                        <p:tav tm="100000">
                                          <p:val>
                                            <p:strVal val="#ppt_x"/>
                                          </p:val>
                                        </p:tav>
                                      </p:tavLst>
                                    </p:anim>
                                    <p:anim calcmode="lin" valueType="num">
                                      <p:cBhvr additive="base">
                                        <p:cTn id="55" dur="500" fill="hold"/>
                                        <p:tgtEl>
                                          <p:spTgt spid="582669"/>
                                        </p:tgtEl>
                                        <p:attrNameLst>
                                          <p:attrName>ppt_y</p:attrName>
                                        </p:attrNameLst>
                                      </p:cBhvr>
                                      <p:tavLst>
                                        <p:tav tm="0">
                                          <p:val>
                                            <p:strVal val="0-#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xit" presetSubtype="4" fill="hold" grpId="1" nodeType="clickEffect">
                                  <p:stCondLst>
                                    <p:cond delay="0"/>
                                  </p:stCondLst>
                                  <p:childTnLst>
                                    <p:anim calcmode="lin" valueType="num">
                                      <p:cBhvr additive="base">
                                        <p:cTn id="59" dur="500"/>
                                        <p:tgtEl>
                                          <p:spTgt spid="582673"/>
                                        </p:tgtEl>
                                        <p:attrNameLst>
                                          <p:attrName>ppt_x</p:attrName>
                                        </p:attrNameLst>
                                      </p:cBhvr>
                                      <p:tavLst>
                                        <p:tav tm="0">
                                          <p:val>
                                            <p:strVal val="ppt_x"/>
                                          </p:val>
                                        </p:tav>
                                        <p:tav tm="100000">
                                          <p:val>
                                            <p:strVal val="ppt_x"/>
                                          </p:val>
                                        </p:tav>
                                      </p:tavLst>
                                    </p:anim>
                                    <p:anim calcmode="lin" valueType="num">
                                      <p:cBhvr additive="base">
                                        <p:cTn id="60" dur="500"/>
                                        <p:tgtEl>
                                          <p:spTgt spid="582673"/>
                                        </p:tgtEl>
                                        <p:attrNameLst>
                                          <p:attrName>ppt_y</p:attrName>
                                        </p:attrNameLst>
                                      </p:cBhvr>
                                      <p:tavLst>
                                        <p:tav tm="0">
                                          <p:val>
                                            <p:strVal val="ppt_y"/>
                                          </p:val>
                                        </p:tav>
                                        <p:tav tm="100000">
                                          <p:val>
                                            <p:strVal val="1+ppt_h/2"/>
                                          </p:val>
                                        </p:tav>
                                      </p:tavLst>
                                    </p:anim>
                                    <p:set>
                                      <p:cBhvr>
                                        <p:cTn id="61" dur="1" fill="hold">
                                          <p:stCondLst>
                                            <p:cond delay="499"/>
                                          </p:stCondLst>
                                        </p:cTn>
                                        <p:tgtEl>
                                          <p:spTgt spid="582673"/>
                                        </p:tgtEl>
                                        <p:attrNameLst>
                                          <p:attrName>style.visibility</p:attrName>
                                        </p:attrNameLst>
                                      </p:cBhvr>
                                      <p:to>
                                        <p:strVal val="hidden"/>
                                      </p:to>
                                    </p:set>
                                  </p:childTnLst>
                                </p:cTn>
                              </p:par>
                              <p:par>
                                <p:cTn id="62" presetID="2" presetClass="exit" presetSubtype="4" fill="hold" grpId="1" nodeType="withEffect">
                                  <p:stCondLst>
                                    <p:cond delay="0"/>
                                  </p:stCondLst>
                                  <p:childTnLst>
                                    <p:anim calcmode="lin" valueType="num">
                                      <p:cBhvr additive="base">
                                        <p:cTn id="63" dur="500"/>
                                        <p:tgtEl>
                                          <p:spTgt spid="582672"/>
                                        </p:tgtEl>
                                        <p:attrNameLst>
                                          <p:attrName>ppt_x</p:attrName>
                                        </p:attrNameLst>
                                      </p:cBhvr>
                                      <p:tavLst>
                                        <p:tav tm="0">
                                          <p:val>
                                            <p:strVal val="ppt_x"/>
                                          </p:val>
                                        </p:tav>
                                        <p:tav tm="100000">
                                          <p:val>
                                            <p:strVal val="ppt_x"/>
                                          </p:val>
                                        </p:tav>
                                      </p:tavLst>
                                    </p:anim>
                                    <p:anim calcmode="lin" valueType="num">
                                      <p:cBhvr additive="base">
                                        <p:cTn id="64" dur="500"/>
                                        <p:tgtEl>
                                          <p:spTgt spid="582672"/>
                                        </p:tgtEl>
                                        <p:attrNameLst>
                                          <p:attrName>ppt_y</p:attrName>
                                        </p:attrNameLst>
                                      </p:cBhvr>
                                      <p:tavLst>
                                        <p:tav tm="0">
                                          <p:val>
                                            <p:strVal val="ppt_y"/>
                                          </p:val>
                                        </p:tav>
                                        <p:tav tm="100000">
                                          <p:val>
                                            <p:strVal val="1+ppt_h/2"/>
                                          </p:val>
                                        </p:tav>
                                      </p:tavLst>
                                    </p:anim>
                                    <p:set>
                                      <p:cBhvr>
                                        <p:cTn id="65" dur="1" fill="hold">
                                          <p:stCondLst>
                                            <p:cond delay="499"/>
                                          </p:stCondLst>
                                        </p:cTn>
                                        <p:tgtEl>
                                          <p:spTgt spid="582672"/>
                                        </p:tgtEl>
                                        <p:attrNameLst>
                                          <p:attrName>style.visibility</p:attrName>
                                        </p:attrNameLst>
                                      </p:cBhvr>
                                      <p:to>
                                        <p:strVal val="hidden"/>
                                      </p:to>
                                    </p:set>
                                  </p:childTnLst>
                                </p:cTn>
                              </p:par>
                              <p:par>
                                <p:cTn id="66" presetID="2" presetClass="exit" presetSubtype="4" fill="hold" grpId="1" nodeType="withEffect">
                                  <p:stCondLst>
                                    <p:cond delay="0"/>
                                  </p:stCondLst>
                                  <p:childTnLst>
                                    <p:anim calcmode="lin" valueType="num">
                                      <p:cBhvr additive="base">
                                        <p:cTn id="67" dur="500"/>
                                        <p:tgtEl>
                                          <p:spTgt spid="582669"/>
                                        </p:tgtEl>
                                        <p:attrNameLst>
                                          <p:attrName>ppt_x</p:attrName>
                                        </p:attrNameLst>
                                      </p:cBhvr>
                                      <p:tavLst>
                                        <p:tav tm="0">
                                          <p:val>
                                            <p:strVal val="ppt_x"/>
                                          </p:val>
                                        </p:tav>
                                        <p:tav tm="100000">
                                          <p:val>
                                            <p:strVal val="ppt_x"/>
                                          </p:val>
                                        </p:tav>
                                      </p:tavLst>
                                    </p:anim>
                                    <p:anim calcmode="lin" valueType="num">
                                      <p:cBhvr additive="base">
                                        <p:cTn id="68" dur="500"/>
                                        <p:tgtEl>
                                          <p:spTgt spid="582669"/>
                                        </p:tgtEl>
                                        <p:attrNameLst>
                                          <p:attrName>ppt_y</p:attrName>
                                        </p:attrNameLst>
                                      </p:cBhvr>
                                      <p:tavLst>
                                        <p:tav tm="0">
                                          <p:val>
                                            <p:strVal val="ppt_y"/>
                                          </p:val>
                                        </p:tav>
                                        <p:tav tm="100000">
                                          <p:val>
                                            <p:strVal val="1+ppt_h/2"/>
                                          </p:val>
                                        </p:tav>
                                      </p:tavLst>
                                    </p:anim>
                                    <p:set>
                                      <p:cBhvr>
                                        <p:cTn id="69" dur="1" fill="hold">
                                          <p:stCondLst>
                                            <p:cond delay="499"/>
                                          </p:stCondLst>
                                        </p:cTn>
                                        <p:tgtEl>
                                          <p:spTgt spid="582669"/>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582675"/>
                                        </p:tgtEl>
                                        <p:attrNameLst>
                                          <p:attrName>style.visibility</p:attrName>
                                        </p:attrNameLst>
                                      </p:cBhvr>
                                      <p:to>
                                        <p:strVal val="visible"/>
                                      </p:to>
                                    </p:set>
                                    <p:animEffect transition="in" filter="dissolve">
                                      <p:cBhvr>
                                        <p:cTn id="74" dur="500"/>
                                        <p:tgtEl>
                                          <p:spTgt spid="582675"/>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582681"/>
                                        </p:tgtEl>
                                        <p:attrNameLst>
                                          <p:attrName>style.visibility</p:attrName>
                                        </p:attrNameLst>
                                      </p:cBhvr>
                                      <p:to>
                                        <p:strVal val="visible"/>
                                      </p:to>
                                    </p:set>
                                    <p:animEffect transition="in" filter="dissolve">
                                      <p:cBhvr>
                                        <p:cTn id="79" dur="500"/>
                                        <p:tgtEl>
                                          <p:spTgt spid="582681"/>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582682"/>
                                        </p:tgtEl>
                                        <p:attrNameLst>
                                          <p:attrName>style.visibility</p:attrName>
                                        </p:attrNameLst>
                                      </p:cBhvr>
                                      <p:to>
                                        <p:strVal val="visible"/>
                                      </p:to>
                                    </p:set>
                                    <p:animEffect transition="in" filter="dissolve">
                                      <p:cBhvr>
                                        <p:cTn id="84" dur="500"/>
                                        <p:tgtEl>
                                          <p:spTgt spid="58268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582685"/>
                                        </p:tgtEl>
                                        <p:attrNameLst>
                                          <p:attrName>style.visibility</p:attrName>
                                        </p:attrNameLst>
                                      </p:cBhvr>
                                      <p:to>
                                        <p:strVal val="visible"/>
                                      </p:to>
                                    </p:set>
                                    <p:animEffect transition="in" filter="dissolve">
                                      <p:cBhvr>
                                        <p:cTn id="89" dur="500"/>
                                        <p:tgtEl>
                                          <p:spTgt spid="582685"/>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xit" presetSubtype="4" fill="hold" grpId="1" nodeType="clickEffect">
                                  <p:stCondLst>
                                    <p:cond delay="0"/>
                                  </p:stCondLst>
                                  <p:childTnLst>
                                    <p:anim calcmode="lin" valueType="num">
                                      <p:cBhvr additive="base">
                                        <p:cTn id="93" dur="500"/>
                                        <p:tgtEl>
                                          <p:spTgt spid="582675"/>
                                        </p:tgtEl>
                                        <p:attrNameLst>
                                          <p:attrName>ppt_x</p:attrName>
                                        </p:attrNameLst>
                                      </p:cBhvr>
                                      <p:tavLst>
                                        <p:tav tm="0">
                                          <p:val>
                                            <p:strVal val="ppt_x"/>
                                          </p:val>
                                        </p:tav>
                                        <p:tav tm="100000">
                                          <p:val>
                                            <p:strVal val="ppt_x"/>
                                          </p:val>
                                        </p:tav>
                                      </p:tavLst>
                                    </p:anim>
                                    <p:anim calcmode="lin" valueType="num">
                                      <p:cBhvr additive="base">
                                        <p:cTn id="94" dur="500"/>
                                        <p:tgtEl>
                                          <p:spTgt spid="582675"/>
                                        </p:tgtEl>
                                        <p:attrNameLst>
                                          <p:attrName>ppt_y</p:attrName>
                                        </p:attrNameLst>
                                      </p:cBhvr>
                                      <p:tavLst>
                                        <p:tav tm="0">
                                          <p:val>
                                            <p:strVal val="ppt_y"/>
                                          </p:val>
                                        </p:tav>
                                        <p:tav tm="100000">
                                          <p:val>
                                            <p:strVal val="1+ppt_h/2"/>
                                          </p:val>
                                        </p:tav>
                                      </p:tavLst>
                                    </p:anim>
                                    <p:set>
                                      <p:cBhvr>
                                        <p:cTn id="95" dur="1" fill="hold">
                                          <p:stCondLst>
                                            <p:cond delay="499"/>
                                          </p:stCondLst>
                                        </p:cTn>
                                        <p:tgtEl>
                                          <p:spTgt spid="582675"/>
                                        </p:tgtEl>
                                        <p:attrNameLst>
                                          <p:attrName>style.visibility</p:attrName>
                                        </p:attrNameLst>
                                      </p:cBhvr>
                                      <p:to>
                                        <p:strVal val="hidden"/>
                                      </p:to>
                                    </p:set>
                                  </p:childTnLst>
                                </p:cTn>
                              </p:par>
                              <p:par>
                                <p:cTn id="96" presetID="2" presetClass="exit" presetSubtype="4" fill="hold" grpId="1" nodeType="withEffect">
                                  <p:stCondLst>
                                    <p:cond delay="0"/>
                                  </p:stCondLst>
                                  <p:childTnLst>
                                    <p:anim calcmode="lin" valueType="num">
                                      <p:cBhvr additive="base">
                                        <p:cTn id="97" dur="500"/>
                                        <p:tgtEl>
                                          <p:spTgt spid="582681"/>
                                        </p:tgtEl>
                                        <p:attrNameLst>
                                          <p:attrName>ppt_x</p:attrName>
                                        </p:attrNameLst>
                                      </p:cBhvr>
                                      <p:tavLst>
                                        <p:tav tm="0">
                                          <p:val>
                                            <p:strVal val="ppt_x"/>
                                          </p:val>
                                        </p:tav>
                                        <p:tav tm="100000">
                                          <p:val>
                                            <p:strVal val="ppt_x"/>
                                          </p:val>
                                        </p:tav>
                                      </p:tavLst>
                                    </p:anim>
                                    <p:anim calcmode="lin" valueType="num">
                                      <p:cBhvr additive="base">
                                        <p:cTn id="98" dur="500"/>
                                        <p:tgtEl>
                                          <p:spTgt spid="582681"/>
                                        </p:tgtEl>
                                        <p:attrNameLst>
                                          <p:attrName>ppt_y</p:attrName>
                                        </p:attrNameLst>
                                      </p:cBhvr>
                                      <p:tavLst>
                                        <p:tav tm="0">
                                          <p:val>
                                            <p:strVal val="ppt_y"/>
                                          </p:val>
                                        </p:tav>
                                        <p:tav tm="100000">
                                          <p:val>
                                            <p:strVal val="1+ppt_h/2"/>
                                          </p:val>
                                        </p:tav>
                                      </p:tavLst>
                                    </p:anim>
                                    <p:set>
                                      <p:cBhvr>
                                        <p:cTn id="99" dur="1" fill="hold">
                                          <p:stCondLst>
                                            <p:cond delay="499"/>
                                          </p:stCondLst>
                                        </p:cTn>
                                        <p:tgtEl>
                                          <p:spTgt spid="582681"/>
                                        </p:tgtEl>
                                        <p:attrNameLst>
                                          <p:attrName>style.visibility</p:attrName>
                                        </p:attrNameLst>
                                      </p:cBhvr>
                                      <p:to>
                                        <p:strVal val="hidden"/>
                                      </p:to>
                                    </p:set>
                                  </p:childTnLst>
                                </p:cTn>
                              </p:par>
                              <p:par>
                                <p:cTn id="100" presetID="2" presetClass="exit" presetSubtype="4" fill="hold" grpId="1" nodeType="withEffect">
                                  <p:stCondLst>
                                    <p:cond delay="0"/>
                                  </p:stCondLst>
                                  <p:childTnLst>
                                    <p:anim calcmode="lin" valueType="num">
                                      <p:cBhvr additive="base">
                                        <p:cTn id="101" dur="500"/>
                                        <p:tgtEl>
                                          <p:spTgt spid="582682"/>
                                        </p:tgtEl>
                                        <p:attrNameLst>
                                          <p:attrName>ppt_x</p:attrName>
                                        </p:attrNameLst>
                                      </p:cBhvr>
                                      <p:tavLst>
                                        <p:tav tm="0">
                                          <p:val>
                                            <p:strVal val="ppt_x"/>
                                          </p:val>
                                        </p:tav>
                                        <p:tav tm="100000">
                                          <p:val>
                                            <p:strVal val="ppt_x"/>
                                          </p:val>
                                        </p:tav>
                                      </p:tavLst>
                                    </p:anim>
                                    <p:anim calcmode="lin" valueType="num">
                                      <p:cBhvr additive="base">
                                        <p:cTn id="102" dur="500"/>
                                        <p:tgtEl>
                                          <p:spTgt spid="582682"/>
                                        </p:tgtEl>
                                        <p:attrNameLst>
                                          <p:attrName>ppt_y</p:attrName>
                                        </p:attrNameLst>
                                      </p:cBhvr>
                                      <p:tavLst>
                                        <p:tav tm="0">
                                          <p:val>
                                            <p:strVal val="ppt_y"/>
                                          </p:val>
                                        </p:tav>
                                        <p:tav tm="100000">
                                          <p:val>
                                            <p:strVal val="1+ppt_h/2"/>
                                          </p:val>
                                        </p:tav>
                                      </p:tavLst>
                                    </p:anim>
                                    <p:set>
                                      <p:cBhvr>
                                        <p:cTn id="103" dur="1" fill="hold">
                                          <p:stCondLst>
                                            <p:cond delay="499"/>
                                          </p:stCondLst>
                                        </p:cTn>
                                        <p:tgtEl>
                                          <p:spTgt spid="582682"/>
                                        </p:tgtEl>
                                        <p:attrNameLst>
                                          <p:attrName>style.visibility</p:attrName>
                                        </p:attrNameLst>
                                      </p:cBhvr>
                                      <p:to>
                                        <p:strVal val="hidden"/>
                                      </p:to>
                                    </p:set>
                                  </p:childTnLst>
                                </p:cTn>
                              </p:par>
                              <p:par>
                                <p:cTn id="104" presetID="2" presetClass="exit" presetSubtype="4" fill="hold" grpId="1" nodeType="withEffect">
                                  <p:stCondLst>
                                    <p:cond delay="0"/>
                                  </p:stCondLst>
                                  <p:childTnLst>
                                    <p:anim calcmode="lin" valueType="num">
                                      <p:cBhvr additive="base">
                                        <p:cTn id="105" dur="500"/>
                                        <p:tgtEl>
                                          <p:spTgt spid="582685"/>
                                        </p:tgtEl>
                                        <p:attrNameLst>
                                          <p:attrName>ppt_x</p:attrName>
                                        </p:attrNameLst>
                                      </p:cBhvr>
                                      <p:tavLst>
                                        <p:tav tm="0">
                                          <p:val>
                                            <p:strVal val="ppt_x"/>
                                          </p:val>
                                        </p:tav>
                                        <p:tav tm="100000">
                                          <p:val>
                                            <p:strVal val="ppt_x"/>
                                          </p:val>
                                        </p:tav>
                                      </p:tavLst>
                                    </p:anim>
                                    <p:anim calcmode="lin" valueType="num">
                                      <p:cBhvr additive="base">
                                        <p:cTn id="106" dur="500"/>
                                        <p:tgtEl>
                                          <p:spTgt spid="582685"/>
                                        </p:tgtEl>
                                        <p:attrNameLst>
                                          <p:attrName>ppt_y</p:attrName>
                                        </p:attrNameLst>
                                      </p:cBhvr>
                                      <p:tavLst>
                                        <p:tav tm="0">
                                          <p:val>
                                            <p:strVal val="ppt_y"/>
                                          </p:val>
                                        </p:tav>
                                        <p:tav tm="100000">
                                          <p:val>
                                            <p:strVal val="1+ppt_h/2"/>
                                          </p:val>
                                        </p:tav>
                                      </p:tavLst>
                                    </p:anim>
                                    <p:set>
                                      <p:cBhvr>
                                        <p:cTn id="107" dur="1" fill="hold">
                                          <p:stCondLst>
                                            <p:cond delay="499"/>
                                          </p:stCondLst>
                                        </p:cTn>
                                        <p:tgtEl>
                                          <p:spTgt spid="5826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9" grpId="0" animBg="1"/>
      <p:bldP spid="582669" grpId="1" animBg="1"/>
      <p:bldP spid="582672" grpId="0" animBg="1"/>
      <p:bldP spid="582672" grpId="1" animBg="1"/>
      <p:bldP spid="582673" grpId="0" animBg="1"/>
      <p:bldP spid="582673" grpId="1" animBg="1"/>
      <p:bldP spid="582675" grpId="0" animBg="1"/>
      <p:bldP spid="582675" grpId="1" animBg="1"/>
      <p:bldP spid="582681" grpId="0" animBg="1"/>
      <p:bldP spid="582681" grpId="1" animBg="1"/>
      <p:bldP spid="582682" grpId="0" animBg="1"/>
      <p:bldP spid="582682" grpId="1" animBg="1"/>
      <p:bldP spid="582685" grpId="0" animBg="1"/>
      <p:bldP spid="582685" grpId="1" animBg="1"/>
      <p:bldP spid="582667" grpId="0" animBg="1"/>
      <p:bldP spid="582667" grpId="1" animBg="1"/>
      <p:bldP spid="582666" grpId="0" animBg="1"/>
      <p:bldP spid="582666" grpId="1" animBg="1"/>
      <p:bldP spid="582668" grpId="0" animBg="1"/>
      <p:bldP spid="58266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76200"/>
            <a:ext cx="9180513" cy="841375"/>
          </a:xfrm>
          <a:effectLst/>
        </p:spPr>
        <p:txBody>
          <a:bodyPr/>
          <a:lstStyle/>
          <a:p>
            <a:pPr>
              <a:defRPr/>
            </a:pPr>
            <a:r>
              <a:rPr lang="ar-JO" sz="3200"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دينونات الأبواق السبعة (8: 6-11: 19)</a:t>
            </a:r>
            <a:endParaRPr lang="en-US" sz="3200"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pic>
        <p:nvPicPr>
          <p:cNvPr id="115714" name="Picture 1" descr="13 Seven Angels, Seven Trumpet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4000" cy="6122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a:solidFill>
                  <a:srgbClr val="FFFF66"/>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115716" name="Text Box 30"/>
          <p:cNvSpPr txBox="1">
            <a:spLocks noChangeArrowheads="1"/>
          </p:cNvSpPr>
          <p:nvPr/>
        </p:nvSpPr>
        <p:spPr bwMode="auto">
          <a:xfrm>
            <a:off x="8423547" y="4763"/>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381</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204094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14 Trumpet Judgment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36525"/>
            <a:ext cx="9144000" cy="672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86" name="Rectangle 2"/>
          <p:cNvSpPr>
            <a:spLocks noGrp="1" noChangeArrowheads="1"/>
          </p:cNvSpPr>
          <p:nvPr>
            <p:ph type="title"/>
          </p:nvPr>
        </p:nvSpPr>
        <p:spPr>
          <a:xfrm>
            <a:off x="0" y="0"/>
            <a:ext cx="9144000" cy="836613"/>
          </a:xfrm>
          <a:effectLst/>
        </p:spPr>
        <p:txBody>
          <a:bodyPr/>
          <a:lstStyle/>
          <a:p>
            <a:pPr eaLnBrk="1" hangingPunct="1">
              <a:defRPr/>
            </a:pPr>
            <a:r>
              <a:rPr lang="ar-JO" b="1" dirty="0">
                <a:effectLst>
                  <a:glow rad="177800">
                    <a:schemeClr val="tx1"/>
                  </a:glow>
                </a:effectLst>
                <a:latin typeface="Arial" charset="0"/>
                <a:ea typeface="ＭＳ Ｐゴシック" charset="0"/>
              </a:rPr>
              <a:t>دينونات الأبواق (رؤ 8-9)</a:t>
            </a:r>
            <a:endParaRPr lang="en-US" sz="3600" b="1" dirty="0">
              <a:effectLst>
                <a:glow rad="177800">
                  <a:schemeClr val="tx1"/>
                </a:glow>
              </a:effectLst>
              <a:latin typeface="Arial" charset="0"/>
              <a:ea typeface="ＭＳ Ｐゴシック" charset="0"/>
            </a:endParaRPr>
          </a:p>
        </p:txBody>
      </p:sp>
      <p:sp>
        <p:nvSpPr>
          <p:cNvPr id="4" name="Rectangle 2"/>
          <p:cNvSpPr txBox="1">
            <a:spLocks noChangeArrowheads="1"/>
          </p:cNvSpPr>
          <p:nvPr/>
        </p:nvSpPr>
        <p:spPr bwMode="auto">
          <a:xfrm>
            <a:off x="-36513" y="6381750"/>
            <a:ext cx="2916238"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100" b="1" dirty="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Tree>
    <p:extLst>
      <p:ext uri="{BB962C8B-B14F-4D97-AF65-F5344CB8AC3E}">
        <p14:creationId xmlns:p14="http://schemas.microsoft.com/office/powerpoint/2010/main" val="459892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9144000" cy="6858000"/>
          </a:xfrm>
          <a:prstGeom prst="rect">
            <a:avLst/>
          </a:prstGeom>
        </p:spPr>
      </p:pic>
      <p:sp>
        <p:nvSpPr>
          <p:cNvPr id="887810" name="Rectangle 1026"/>
          <p:cNvSpPr>
            <a:spLocks noGrp="1" noChangeArrowheads="1"/>
          </p:cNvSpPr>
          <p:nvPr>
            <p:ph type="ctrTitle"/>
          </p:nvPr>
        </p:nvSpPr>
        <p:spPr>
          <a:xfrm>
            <a:off x="2385811" y="4903657"/>
            <a:ext cx="6758190" cy="2032497"/>
          </a:xfrm>
          <a:noFill/>
          <a:ln>
            <a:noFill/>
          </a:ln>
          <a:effectLst/>
        </p:spPr>
        <p:txBody>
          <a:bodyPr vert="horz" wrap="square" lIns="91440" tIns="45720" rIns="91440" bIns="45720" numCol="1" anchor="ctr" anchorCtr="0" compatLnSpc="1">
            <a:prstTxWarp prst="textNoShape">
              <a:avLst/>
            </a:prstTxWarp>
          </a:bodyPr>
          <a:lstStyle/>
          <a:p>
            <a:pPr eaLnBrk="1" hangingPunct="1"/>
            <a:r>
              <a:rPr lang="ar-JO" b="1" dirty="0">
                <a:effectLst>
                  <a:glow rad="177800">
                    <a:schemeClr val="tx1"/>
                  </a:glow>
                </a:effectLst>
                <a:latin typeface="Arial" charset="0"/>
                <a:ea typeface="ＭＳ Ｐゴシック" charset="0"/>
              </a:rPr>
              <a:t>ستظل الملائكة تخدم نعمة الله</a:t>
            </a:r>
            <a:endParaRPr lang="en-US"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531845690"/>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9377" name="Picture 2" descr="Revelation%20PowerPoint%20Sermon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p:txBody>
          <a:bodyPr/>
          <a:lstStyle/>
          <a:p>
            <a:pPr>
              <a:defRPr/>
            </a:pPr>
            <a:r>
              <a:rPr lang="ar-JO" sz="5400" b="1" dirty="0">
                <a:solidFill>
                  <a:srgbClr val="FFFFFF"/>
                </a:solidFill>
                <a:effectLst>
                  <a:glow rad="139700">
                    <a:schemeClr val="tx2"/>
                  </a:glow>
                  <a:outerShdw blurRad="38100" dist="38100" dir="2700000" algn="tl">
                    <a:srgbClr val="000000">
                      <a:alpha val="43137"/>
                    </a:srgbClr>
                  </a:outerShdw>
                </a:effectLst>
                <a:latin typeface="Arial" panose="020B0604020202020204" pitchFamily="34" charset="0"/>
                <a:cs typeface="Arial" panose="020B0604020202020204" pitchFamily="34" charset="0"/>
              </a:rPr>
              <a:t>الكشف</a:t>
            </a:r>
            <a:endParaRPr lang="en-US" sz="5400" b="1" dirty="0">
              <a:solidFill>
                <a:srgbClr val="FFFFFF"/>
              </a:solidFill>
              <a:effectLst>
                <a:glow rad="139700">
                  <a:schemeClr val="tx2"/>
                </a:glow>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 Box 30"/>
          <p:cNvSpPr txBox="1">
            <a:spLocks noChangeArrowheads="1"/>
          </p:cNvSpPr>
          <p:nvPr/>
        </p:nvSpPr>
        <p:spPr bwMode="auto">
          <a:xfrm>
            <a:off x="8423207" y="4763"/>
            <a:ext cx="701131" cy="463846"/>
          </a:xfrm>
          <a:prstGeom prst="rect">
            <a:avLst/>
          </a:prstGeom>
          <a:solidFill>
            <a:srgbClr val="00009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381</a:t>
            </a:r>
            <a:endParaRPr lang="en-US" b="1" dirty="0">
              <a:solidFill>
                <a:srgbClr val="FFFFFF"/>
              </a:solidFill>
              <a:latin typeface="Arial" charset="0"/>
              <a:cs typeface="Arial" charset="0"/>
            </a:endParaRPr>
          </a:p>
        </p:txBody>
      </p:sp>
      <p:sp>
        <p:nvSpPr>
          <p:cNvPr id="5" name="Title 1"/>
          <p:cNvSpPr txBox="1">
            <a:spLocks/>
          </p:cNvSpPr>
          <p:nvPr/>
        </p:nvSpPr>
        <p:spPr bwMode="auto">
          <a:xfrm>
            <a:off x="653737" y="2360246"/>
            <a:ext cx="7772400" cy="2758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a:defRPr/>
            </a:pPr>
            <a:r>
              <a:rPr lang="ar-JO" sz="5400" b="1" dirty="0">
                <a:solidFill>
                  <a:srgbClr val="FFFFFF"/>
                </a:solidFill>
                <a:effectLst>
                  <a:glow rad="139700">
                    <a:schemeClr val="tx2"/>
                  </a:glow>
                  <a:outerShdw blurRad="38100" dist="38100" dir="2700000" algn="tl">
                    <a:srgbClr val="000000">
                      <a:alpha val="43137"/>
                    </a:srgbClr>
                  </a:outerShdw>
                </a:effectLst>
                <a:latin typeface="Arial" panose="020B0604020202020204" pitchFamily="34" charset="0"/>
                <a:cs typeface="Arial" panose="020B0604020202020204" pitchFamily="34" charset="0"/>
              </a:rPr>
              <a:t>كيف ترى نعمة الله لك الآن؟</a:t>
            </a:r>
            <a:endParaRPr lang="en-US" sz="5400" b="1" dirty="0">
              <a:solidFill>
                <a:srgbClr val="FFFFFF"/>
              </a:solidFill>
              <a:effectLst>
                <a:glow rad="139700">
                  <a:schemeClr val="tx2"/>
                </a:glow>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577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anim calcmode="lin" valueType="num">
                                      <p:cBhvr>
                                        <p:cTn id="8" dur="400" fill="hold"/>
                                        <p:tgtEl>
                                          <p:spTgt spid="5"/>
                                        </p:tgtEl>
                                        <p:attrNameLst>
                                          <p:attrName>ppt_x</p:attrName>
                                        </p:attrNameLst>
                                      </p:cBhvr>
                                      <p:tavLst>
                                        <p:tav tm="0">
                                          <p:val>
                                            <p:strVal val="#ppt_x"/>
                                          </p:val>
                                        </p:tav>
                                        <p:tav tm="100000">
                                          <p:val>
                                            <p:strVal val="#ppt_x"/>
                                          </p:val>
                                        </p:tav>
                                      </p:tavLst>
                                    </p:anim>
                                    <p:anim calcmode="lin" valueType="num">
                                      <p:cBhvr>
                                        <p:cTn id="9" dur="400" fill="hold"/>
                                        <p:tgtEl>
                                          <p:spTgt spid="5"/>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457200" y="274638"/>
            <a:ext cx="8229600" cy="1143000"/>
          </a:xfrm>
        </p:spPr>
        <p:txBody>
          <a:bodyPr/>
          <a:lstStyle/>
          <a:p>
            <a:pPr algn="ctr"/>
            <a:endParaRPr lang="en-US" sz="4400">
              <a:latin typeface="Arial" panose="020B0604020202020204" pitchFamily="34" charset="0"/>
              <a:cs typeface="Arial" panose="020B0604020202020204" pitchFamily="34" charset="0"/>
              <a:sym typeface="Trebuchet MS" charset="0"/>
            </a:endParaRPr>
          </a:p>
        </p:txBody>
      </p:sp>
      <p:pic>
        <p:nvPicPr>
          <p:cNvPr id="6146" name="Picture 2" descr="the-grace-of-go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p:cNvSpPr txBox="1">
            <a:spLocks/>
          </p:cNvSpPr>
          <p:nvPr/>
        </p:nvSpPr>
        <p:spPr bwMode="auto">
          <a:xfrm>
            <a:off x="0" y="837335"/>
            <a:ext cx="9143999" cy="1272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ar-JO" sz="60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ثلاثة أدلة على</a:t>
            </a:r>
            <a:endParaRPr kumimoji="1" lang="en-US" sz="60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
        <p:nvSpPr>
          <p:cNvPr id="5" name="Title 1"/>
          <p:cNvSpPr txBox="1">
            <a:spLocks/>
          </p:cNvSpPr>
          <p:nvPr/>
        </p:nvSpPr>
        <p:spPr bwMode="auto">
          <a:xfrm>
            <a:off x="525057" y="4807215"/>
            <a:ext cx="2496439" cy="22497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ar-JO"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10-11</a:t>
            </a:r>
            <a: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 </a:t>
            </a:r>
            <a:r>
              <a:rPr kumimoji="1" lang="ar-JO" sz="4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الشاهدان</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ar-JO" sz="4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
        <p:nvSpPr>
          <p:cNvPr id="6" name="Title 1"/>
          <p:cNvSpPr txBox="1">
            <a:spLocks/>
          </p:cNvSpPr>
          <p:nvPr/>
        </p:nvSpPr>
        <p:spPr bwMode="auto">
          <a:xfrm>
            <a:off x="3021496" y="4807215"/>
            <a:ext cx="2496439" cy="22497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ar-JO"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12</a:t>
            </a:r>
            <a: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 </a:t>
            </a:r>
            <a:b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br>
            <a:r>
              <a:rPr kumimoji="1" lang="ar-JO" sz="4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الشيطان</a:t>
            </a:r>
            <a:endPar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
        <p:nvSpPr>
          <p:cNvPr id="7" name="Title 1"/>
          <p:cNvSpPr txBox="1">
            <a:spLocks/>
          </p:cNvSpPr>
          <p:nvPr/>
        </p:nvSpPr>
        <p:spPr bwMode="auto">
          <a:xfrm>
            <a:off x="5595993" y="4807215"/>
            <a:ext cx="2885398" cy="22497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ar-JO"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13-14</a:t>
            </a:r>
            <a:b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br>
            <a:r>
              <a:rPr kumimoji="1" lang="ar-JO" sz="4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الأتباع</a:t>
            </a:r>
            <a:endPar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
        <p:nvSpPr>
          <p:cNvPr id="8" name="Title 1"/>
          <p:cNvSpPr txBox="1">
            <a:spLocks/>
          </p:cNvSpPr>
          <p:nvPr/>
        </p:nvSpPr>
        <p:spPr bwMode="auto">
          <a:xfrm>
            <a:off x="-116963" y="4434997"/>
            <a:ext cx="823385" cy="2421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138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a:t>
            </a:r>
          </a:p>
        </p:txBody>
      </p:sp>
      <p:sp>
        <p:nvSpPr>
          <p:cNvPr id="9" name="Title 1"/>
          <p:cNvSpPr txBox="1">
            <a:spLocks/>
          </p:cNvSpPr>
          <p:nvPr/>
        </p:nvSpPr>
        <p:spPr bwMode="auto">
          <a:xfrm>
            <a:off x="8341968" y="4434997"/>
            <a:ext cx="823385" cy="2421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138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a:t>
            </a:r>
          </a:p>
        </p:txBody>
      </p:sp>
    </p:spTree>
    <p:extLst>
      <p:ext uri="{BB962C8B-B14F-4D97-AF65-F5344CB8AC3E}">
        <p14:creationId xmlns:p14="http://schemas.microsoft.com/office/powerpoint/2010/main" val="38182557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 descr="15 Angel with Small Scro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7090" name="Rectangle 2"/>
          <p:cNvSpPr>
            <a:spLocks noGrp="1" noChangeArrowheads="1"/>
          </p:cNvSpPr>
          <p:nvPr>
            <p:ph type="ctrTitle"/>
          </p:nvPr>
        </p:nvSpPr>
        <p:spPr>
          <a:xfrm>
            <a:off x="45175" y="0"/>
            <a:ext cx="3572668" cy="6581371"/>
          </a:xfrm>
          <a:noFill/>
          <a:ln>
            <a:noFill/>
          </a:ln>
          <a:effectLst/>
        </p:spPr>
        <p:txBody>
          <a:bodyPr vert="horz" wrap="square" lIns="91440" tIns="45720" rIns="91440" bIns="45720" numCol="1" anchor="ctr" anchorCtr="0" compatLnSpc="1">
            <a:prstTxWarp prst="textNoShape">
              <a:avLst/>
            </a:prstTxWarp>
          </a:bodyPr>
          <a:lstStyle/>
          <a:p>
            <a:pPr marL="540000" indent="-540000" algn="r" rtl="1" eaLnBrk="1" hangingPunct="1"/>
            <a:r>
              <a:rPr lang="ar-JO" b="1" dirty="0">
                <a:effectLst>
                  <a:glow rad="177800">
                    <a:schemeClr val="tx1"/>
                  </a:glow>
                </a:effectLst>
                <a:latin typeface="Arial" panose="020B0604020202020204" pitchFamily="34" charset="0"/>
                <a:ea typeface="ＭＳ Ｐゴシック" charset="0"/>
                <a:cs typeface="Arial" panose="020B0604020202020204" pitchFamily="34" charset="0"/>
              </a:rPr>
              <a:t>1. سيظهر </a:t>
            </a:r>
            <a:r>
              <a:rPr lang="ar-JO" b="1" dirty="0">
                <a:solidFill>
                  <a:srgbClr val="FFFF00"/>
                </a:solidFill>
                <a:effectLst>
                  <a:glow rad="177800">
                    <a:schemeClr val="tx1"/>
                  </a:glow>
                </a:effectLst>
                <a:latin typeface="Arial" panose="020B0604020202020204" pitchFamily="34" charset="0"/>
                <a:ea typeface="ＭＳ Ｐゴシック" charset="0"/>
                <a:cs typeface="Arial" panose="020B0604020202020204" pitchFamily="34" charset="0"/>
              </a:rPr>
              <a:t>يسوع</a:t>
            </a:r>
            <a:r>
              <a:rPr lang="ar-JO" b="1" dirty="0">
                <a:effectLst>
                  <a:glow rad="177800">
                    <a:schemeClr val="tx1"/>
                  </a:glow>
                </a:effectLst>
                <a:latin typeface="Arial" panose="020B0604020202020204" pitchFamily="34" charset="0"/>
                <a:ea typeface="ＭＳ Ｐゴシック" charset="0"/>
                <a:cs typeface="Arial" panose="020B0604020202020204" pitchFamily="34" charset="0"/>
              </a:rPr>
              <a:t>    أن كلمة الله       لها </a:t>
            </a:r>
            <a:r>
              <a:rPr lang="ar-JO" b="1" dirty="0">
                <a:solidFill>
                  <a:srgbClr val="FFFF00"/>
                </a:solidFill>
                <a:effectLst>
                  <a:glow rad="177800">
                    <a:schemeClr val="tx1"/>
                  </a:glow>
                </a:effectLst>
                <a:latin typeface="Arial" panose="020B0604020202020204" pitchFamily="34" charset="0"/>
                <a:ea typeface="ＭＳ Ｐゴシック" charset="0"/>
                <a:cs typeface="Arial" panose="020B0604020202020204" pitchFamily="34" charset="0"/>
              </a:rPr>
              <a:t>تأثير</a:t>
            </a:r>
            <a:r>
              <a:rPr lang="ar-JO" b="1" dirty="0">
                <a:effectLst>
                  <a:glow rad="177800">
                    <a:schemeClr val="tx1"/>
                  </a:glow>
                </a:effectLst>
                <a:latin typeface="Arial" panose="020B0604020202020204" pitchFamily="34" charset="0"/>
                <a:ea typeface="ＭＳ Ｐゴシック" charset="0"/>
                <a:cs typeface="Arial" panose="020B0604020202020204" pitchFamily="34" charset="0"/>
              </a:rPr>
              <a:t> معاكس على المؤمنين   وغير المؤمنين (رؤيا ١٠)</a:t>
            </a:r>
            <a:r>
              <a:rPr lang="en-US" b="1" dirty="0">
                <a:effectLst>
                  <a:glow rad="177800">
                    <a:schemeClr val="tx1"/>
                  </a:glow>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193558940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33600" y="0"/>
            <a:ext cx="4868333" cy="6858000"/>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ar-JO" sz="9600" b="1" dirty="0">
                <a:effectLst>
                  <a:glow rad="165100">
                    <a:schemeClr val="tx1"/>
                  </a:glow>
                </a:effectLst>
                <a:latin typeface="Arial" charset="0"/>
                <a:cs typeface="+mj-cs"/>
              </a:rPr>
              <a:t>الترك في الخلف</a:t>
            </a:r>
            <a:endParaRPr lang="en-US" sz="9600" b="1" dirty="0">
              <a:effectLst>
                <a:glow rad="165100">
                  <a:schemeClr val="tx1"/>
                </a:glow>
              </a:effectLst>
              <a:latin typeface="Arial" charset="0"/>
              <a:cs typeface="+mj-cs"/>
            </a:endParaRPr>
          </a:p>
        </p:txBody>
      </p:sp>
    </p:spTree>
    <p:extLst>
      <p:ext uri="{BB962C8B-B14F-4D97-AF65-F5344CB8AC3E}">
        <p14:creationId xmlns:p14="http://schemas.microsoft.com/office/powerpoint/2010/main" val="282880409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1" descr="06c The Mighty Angel Say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68533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2065" name="Rectangle 1026"/>
          <p:cNvSpPr>
            <a:spLocks noGrp="1" noChangeArrowheads="1"/>
          </p:cNvSpPr>
          <p:nvPr>
            <p:ph type="ctrTitle"/>
          </p:nvPr>
        </p:nvSpPr>
        <p:spPr>
          <a:xfrm>
            <a:off x="101600" y="4149725"/>
            <a:ext cx="4997938" cy="2182813"/>
          </a:xfrm>
          <a:noFill/>
          <a:ln>
            <a:noFill/>
          </a:ln>
          <a:effectLst/>
        </p:spPr>
        <p:txBody>
          <a:bodyPr vert="horz" wrap="square" lIns="91440" tIns="45720" rIns="91440" bIns="45720" numCol="1" anchor="ctr" anchorCtr="0" compatLnSpc="1">
            <a:prstTxWarp prst="textNoShape">
              <a:avLst/>
            </a:prstTxWarp>
          </a:bodyPr>
          <a:lstStyle/>
          <a:p>
            <a:pPr eaLnBrk="1" hangingPunct="1"/>
            <a:r>
              <a:rPr lang="ar-JO" b="1" dirty="0">
                <a:solidFill>
                  <a:schemeClr val="bg1"/>
                </a:solidFill>
                <a:effectLst>
                  <a:glow rad="177800">
                    <a:schemeClr val="tx1"/>
                  </a:glow>
                </a:effectLst>
                <a:latin typeface="Arial" panose="020B0604020202020204" pitchFamily="34" charset="0"/>
                <a:ea typeface="ＭＳ Ｐゴシック" charset="0"/>
                <a:cs typeface="Arial" panose="020B0604020202020204" pitchFamily="34" charset="0"/>
              </a:rPr>
              <a:t>ملاك آخر قوي             (5: 2)</a:t>
            </a:r>
            <a:endParaRPr lang="en-US" b="1" dirty="0">
              <a:solidFill>
                <a:schemeClr val="bg1"/>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1026"/>
          <p:cNvSpPr txBox="1">
            <a:spLocks noChangeArrowheads="1"/>
          </p:cNvSpPr>
          <p:nvPr/>
        </p:nvSpPr>
        <p:spPr bwMode="auto">
          <a:xfrm>
            <a:off x="101600" y="551140"/>
            <a:ext cx="4997938" cy="32398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من هو مستحق           أن يفتح السفر         ويفك الختوم؟</a:t>
            </a:r>
            <a:endParaRPr kumimoji="0" lang="en-US" sz="44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7009157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 descr="15 Angel with Small Scroll.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7090" name="Rectangle 2"/>
          <p:cNvSpPr>
            <a:spLocks noGrp="1" noChangeArrowheads="1"/>
          </p:cNvSpPr>
          <p:nvPr>
            <p:ph type="ctrTitle"/>
          </p:nvPr>
        </p:nvSpPr>
        <p:spPr>
          <a:xfrm>
            <a:off x="4213648" y="0"/>
            <a:ext cx="4930352" cy="5627078"/>
          </a:xfrm>
          <a:noFill/>
          <a:ln>
            <a:noFill/>
          </a:ln>
          <a:effectLst/>
        </p:spPr>
        <p:txBody>
          <a:bodyPr vert="horz" wrap="square" lIns="91440" tIns="45720" rIns="91440" bIns="45720" numCol="1" anchor="ctr" anchorCtr="0" compatLnSpc="1">
            <a:prstTxWarp prst="textNoShape">
              <a:avLst/>
            </a:prstTxWarp>
          </a:bodyPr>
          <a:lstStyle/>
          <a:p>
            <a:pPr eaLnBrk="1" hangingPunct="1"/>
            <a:r>
              <a:rPr lang="ar-SA" sz="4800" dirty="0">
                <a:effectLst>
                  <a:glow rad="177800">
                    <a:schemeClr val="tx1"/>
                  </a:glow>
                </a:effectLst>
                <a:latin typeface="Arial" panose="020B0604020202020204" pitchFamily="34" charset="0"/>
                <a:ea typeface="ＭＳ Ｐゴシック" charset="0"/>
                <a:cs typeface="Arial" panose="020B0604020202020204" pitchFamily="34" charset="0"/>
              </a:rPr>
              <a:t>رؤيا ١٠ : ١</a:t>
            </a:r>
            <a:br>
              <a:rPr lang="ar-SA" sz="4800" dirty="0">
                <a:effectLst>
                  <a:glow rad="177800">
                    <a:schemeClr val="tx1"/>
                  </a:glow>
                </a:effectLst>
                <a:latin typeface="Arial" panose="020B0604020202020204" pitchFamily="34" charset="0"/>
                <a:ea typeface="ＭＳ Ｐゴシック" charset="0"/>
                <a:cs typeface="Arial" panose="020B0604020202020204" pitchFamily="34" charset="0"/>
              </a:rPr>
            </a:br>
            <a:r>
              <a:rPr lang="ar-SA" sz="4800" dirty="0">
                <a:effectLst>
                  <a:glow rad="177800">
                    <a:schemeClr val="tx1"/>
                  </a:glow>
                </a:effectLst>
                <a:latin typeface="Arial" panose="020B0604020202020204" pitchFamily="34" charset="0"/>
                <a:ea typeface="ＭＳ Ｐゴシック" charset="0"/>
                <a:cs typeface="Arial" panose="020B0604020202020204" pitchFamily="34" charset="0"/>
              </a:rPr>
              <a:t>ثم رأيت ملاكا</a:t>
            </a:r>
            <a:r>
              <a:rPr lang="ar-JO" sz="4800" dirty="0">
                <a:effectLst>
                  <a:glow rad="177800">
                    <a:schemeClr val="tx1"/>
                  </a:glow>
                </a:effectLst>
                <a:latin typeface="Arial" panose="020B0604020202020204" pitchFamily="34" charset="0"/>
                <a:ea typeface="ＭＳ Ｐゴシック" charset="0"/>
                <a:cs typeface="Arial" panose="020B0604020202020204" pitchFamily="34" charset="0"/>
              </a:rPr>
              <a:t>ً</a:t>
            </a:r>
            <a:r>
              <a:rPr lang="ar-SA" sz="4800" dirty="0">
                <a:effectLst>
                  <a:glow rad="177800">
                    <a:schemeClr val="tx1"/>
                  </a:glow>
                </a:effectLst>
                <a:latin typeface="Arial" panose="020B0604020202020204" pitchFamily="34" charset="0"/>
                <a:ea typeface="ＭＳ Ｐゴシック" charset="0"/>
                <a:cs typeface="Arial" panose="020B0604020202020204" pitchFamily="34" charset="0"/>
              </a:rPr>
              <a:t> آخر قويا</a:t>
            </a:r>
            <a:r>
              <a:rPr lang="ar-JO" sz="4800" dirty="0">
                <a:effectLst>
                  <a:glow rad="177800">
                    <a:schemeClr val="tx1"/>
                  </a:glow>
                </a:effectLst>
                <a:latin typeface="Arial" panose="020B0604020202020204" pitchFamily="34" charset="0"/>
                <a:ea typeface="ＭＳ Ｐゴシック" charset="0"/>
                <a:cs typeface="Arial" panose="020B0604020202020204" pitchFamily="34" charset="0"/>
              </a:rPr>
              <a:t>ً</a:t>
            </a:r>
            <a:r>
              <a:rPr lang="ar-SA" sz="4800" dirty="0">
                <a:effectLst>
                  <a:glow rad="177800">
                    <a:schemeClr val="tx1"/>
                  </a:glow>
                </a:effectLst>
                <a:latin typeface="Arial" panose="020B0604020202020204" pitchFamily="34" charset="0"/>
                <a:ea typeface="ＭＳ Ｐゴシック" charset="0"/>
                <a:cs typeface="Arial" panose="020B0604020202020204" pitchFamily="34" charset="0"/>
              </a:rPr>
              <a:t> نازلا</a:t>
            </a:r>
            <a:r>
              <a:rPr lang="ar-JO" sz="4800" dirty="0">
                <a:effectLst>
                  <a:glow rad="177800">
                    <a:schemeClr val="tx1"/>
                  </a:glow>
                </a:effectLst>
                <a:latin typeface="Arial" panose="020B0604020202020204" pitchFamily="34" charset="0"/>
                <a:ea typeface="ＭＳ Ｐゴシック" charset="0"/>
                <a:cs typeface="Arial" panose="020B0604020202020204" pitchFamily="34" charset="0"/>
              </a:rPr>
              <a:t>ً</a:t>
            </a:r>
            <a:r>
              <a:rPr lang="ar-SA" sz="4800" dirty="0">
                <a:effectLst>
                  <a:glow rad="177800">
                    <a:schemeClr val="tx1"/>
                  </a:glow>
                </a:effectLst>
                <a:latin typeface="Arial" panose="020B0604020202020204" pitchFamily="34" charset="0"/>
                <a:ea typeface="ＭＳ Ｐゴシック" charset="0"/>
                <a:cs typeface="Arial" panose="020B0604020202020204" pitchFamily="34" charset="0"/>
              </a:rPr>
              <a:t> من السماء، متسربلا</a:t>
            </a:r>
            <a:r>
              <a:rPr lang="ar-JO" sz="4800" dirty="0">
                <a:effectLst>
                  <a:glow rad="177800">
                    <a:schemeClr val="tx1"/>
                  </a:glow>
                </a:effectLst>
                <a:latin typeface="Arial" panose="020B0604020202020204" pitchFamily="34" charset="0"/>
                <a:ea typeface="ＭＳ Ｐゴシック" charset="0"/>
                <a:cs typeface="Arial" panose="020B0604020202020204" pitchFamily="34" charset="0"/>
              </a:rPr>
              <a:t>ً</a:t>
            </a:r>
            <a:r>
              <a:rPr lang="ar-SA" sz="4800" dirty="0">
                <a:effectLst>
                  <a:glow rad="177800">
                    <a:schemeClr val="tx1"/>
                  </a:glow>
                </a:effectLst>
                <a:latin typeface="Arial" panose="020B0604020202020204" pitchFamily="34" charset="0"/>
                <a:ea typeface="ＭＳ Ｐゴシック" charset="0"/>
                <a:cs typeface="Arial" panose="020B0604020202020204" pitchFamily="34" charset="0"/>
              </a:rPr>
              <a:t> بسحابة، وعلى رأسه قوس قزح، ووجهه كالشمس، ورجلاه كعمودي نار</a:t>
            </a:r>
          </a:p>
        </p:txBody>
      </p:sp>
    </p:spTree>
    <p:extLst>
      <p:ext uri="{BB962C8B-B14F-4D97-AF65-F5344CB8AC3E}">
        <p14:creationId xmlns:p14="http://schemas.microsoft.com/office/powerpoint/2010/main" val="1048774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 descr="15 Angel with Small Scroll.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465617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7090" name="Rectangle 2"/>
          <p:cNvSpPr>
            <a:spLocks noGrp="1" noChangeArrowheads="1"/>
          </p:cNvSpPr>
          <p:nvPr>
            <p:ph type="ctrTitle"/>
          </p:nvPr>
        </p:nvSpPr>
        <p:spPr>
          <a:xfrm>
            <a:off x="4656177" y="0"/>
            <a:ext cx="4487823" cy="6677590"/>
          </a:xfrm>
          <a:noFill/>
          <a:ln>
            <a:noFill/>
          </a:ln>
          <a:effectLst/>
        </p:spPr>
        <p:txBody>
          <a:bodyPr vert="horz" wrap="square" lIns="91440" tIns="45720" rIns="91440" bIns="45720" numCol="1" anchor="ctr" anchorCtr="0" compatLnSpc="1">
            <a:prstTxWarp prst="textNoShape">
              <a:avLst/>
            </a:prstTxWarp>
          </a:bodyPr>
          <a:lstStyle/>
          <a:p>
            <a:pPr eaLnBrk="1" hangingPunct="1"/>
            <a:r>
              <a:rPr lang="ar-SA" sz="4000" dirty="0">
                <a:latin typeface="Arial" panose="020B0604020202020204" pitchFamily="34" charset="0"/>
                <a:cs typeface="Arial" panose="020B0604020202020204" pitchFamily="34" charset="0"/>
              </a:rPr>
              <a:t>رؤيا ١٠ : ٢-٣</a:t>
            </a:r>
            <a:br>
              <a:rPr lang="ar-SA" sz="4000" dirty="0">
                <a:latin typeface="Arial" panose="020B0604020202020204" pitchFamily="34" charset="0"/>
                <a:cs typeface="Arial" panose="020B0604020202020204" pitchFamily="34" charset="0"/>
              </a:rPr>
            </a:br>
            <a:r>
              <a:rPr lang="ar-SA" sz="4000" dirty="0">
                <a:latin typeface="Arial" panose="020B0604020202020204" pitchFamily="34" charset="0"/>
                <a:cs typeface="Arial" panose="020B0604020202020204" pitchFamily="34" charset="0"/>
              </a:rPr>
              <a:t>2 ومعه في يده سفر صغير مفتوح</a:t>
            </a:r>
            <a:r>
              <a:rPr lang="ar-JO" sz="4000" dirty="0">
                <a:latin typeface="Arial" panose="020B0604020202020204" pitchFamily="34" charset="0"/>
                <a:cs typeface="Arial" panose="020B0604020202020204" pitchFamily="34" charset="0"/>
              </a:rPr>
              <a:t>،</a:t>
            </a:r>
            <a:r>
              <a:rPr lang="ar-SA" sz="4000" dirty="0">
                <a:latin typeface="Arial" panose="020B0604020202020204" pitchFamily="34" charset="0"/>
                <a:cs typeface="Arial" panose="020B0604020202020204" pitchFamily="34" charset="0"/>
              </a:rPr>
              <a:t> فوضع رجله اليمنى على البحر واليسرى على الأرض،</a:t>
            </a:r>
            <a:br>
              <a:rPr lang="ar-SA" sz="4000" dirty="0">
                <a:latin typeface="Arial" panose="020B0604020202020204" pitchFamily="34" charset="0"/>
                <a:cs typeface="Arial" panose="020B0604020202020204" pitchFamily="34" charset="0"/>
              </a:rPr>
            </a:br>
            <a:r>
              <a:rPr lang="ar-SA" sz="4000" dirty="0">
                <a:latin typeface="Arial" panose="020B0604020202020204" pitchFamily="34" charset="0"/>
                <a:cs typeface="Arial" panose="020B0604020202020204" pitchFamily="34" charset="0"/>
              </a:rPr>
              <a:t>3 وصرخ بصوت عظيم كما يزمجر الأسد</a:t>
            </a:r>
            <a:r>
              <a:rPr lang="ar-JO" sz="4000" dirty="0">
                <a:latin typeface="Arial" panose="020B0604020202020204" pitchFamily="34" charset="0"/>
                <a:cs typeface="Arial" panose="020B0604020202020204" pitchFamily="34" charset="0"/>
              </a:rPr>
              <a:t>،</a:t>
            </a:r>
            <a:r>
              <a:rPr lang="ar-SA" sz="4000" dirty="0">
                <a:latin typeface="Arial" panose="020B0604020202020204" pitchFamily="34" charset="0"/>
                <a:cs typeface="Arial" panose="020B0604020202020204" pitchFamily="34" charset="0"/>
              </a:rPr>
              <a:t> وبعد ما صرخ تكلمت الرعود السبعة بأصواتها.</a:t>
            </a:r>
          </a:p>
        </p:txBody>
      </p:sp>
    </p:spTree>
    <p:extLst>
      <p:ext uri="{BB962C8B-B14F-4D97-AF65-F5344CB8AC3E}">
        <p14:creationId xmlns:p14="http://schemas.microsoft.com/office/powerpoint/2010/main" val="3875148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10337" name="Picture 1" descr="rev 10 seven thunders bottomless-pi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7090" name="Rectangle 2"/>
          <p:cNvSpPr>
            <a:spLocks noGrp="1" noChangeArrowheads="1"/>
          </p:cNvSpPr>
          <p:nvPr>
            <p:ph type="ctrTitle"/>
          </p:nvPr>
        </p:nvSpPr>
        <p:spPr>
          <a:xfrm>
            <a:off x="0" y="-1"/>
            <a:ext cx="9144000" cy="1237957"/>
          </a:xfrm>
          <a:effectLst>
            <a:outerShdw blurRad="63500" dist="35921" dir="2700000" algn="ctr" rotWithShape="0">
              <a:schemeClr val="tx2">
                <a:alpha val="74998"/>
              </a:schemeClr>
            </a:outerShdw>
          </a:effectLst>
        </p:spPr>
        <p:txBody>
          <a:bodyPr/>
          <a:lstStyle/>
          <a:p>
            <a:pPr>
              <a:defRPr/>
            </a:pPr>
            <a:r>
              <a:rPr lang="ar-SA" sz="5400" b="1" dirty="0">
                <a:latin typeface="Arial" panose="020B0604020202020204" pitchFamily="34" charset="0"/>
                <a:ea typeface="ＭＳ Ｐゴシック" charset="0"/>
                <a:cs typeface="Arial" panose="020B0604020202020204" pitchFamily="34" charset="0"/>
              </a:rPr>
              <a:t>الرعود السبع</a:t>
            </a:r>
            <a:r>
              <a:rPr lang="ar-JO" sz="5400" b="1" dirty="0">
                <a:latin typeface="Arial" panose="020B0604020202020204" pitchFamily="34" charset="0"/>
                <a:ea typeface="ＭＳ Ｐゴシック" charset="0"/>
                <a:cs typeface="Arial" panose="020B0604020202020204" pitchFamily="34" charset="0"/>
              </a:rPr>
              <a:t>ة</a:t>
            </a:r>
            <a:endParaRPr lang="en-US" sz="5400" dirty="0">
              <a:latin typeface="Arial" panose="020B0604020202020204" pitchFamily="34" charset="0"/>
              <a:ea typeface="ＭＳ Ｐゴシック" charset="0"/>
              <a:cs typeface="Arial" panose="020B0604020202020204" pitchFamily="34" charset="0"/>
            </a:endParaRPr>
          </a:p>
        </p:txBody>
      </p:sp>
      <p:sp>
        <p:nvSpPr>
          <p:cNvPr id="6" name="Rectangle 1026"/>
          <p:cNvSpPr txBox="1">
            <a:spLocks noChangeArrowheads="1"/>
          </p:cNvSpPr>
          <p:nvPr/>
        </p:nvSpPr>
        <p:spPr bwMode="auto">
          <a:xfrm>
            <a:off x="0" y="5373688"/>
            <a:ext cx="9144000" cy="1484312"/>
          </a:xfrm>
          <a:prstGeom prst="rect">
            <a:avLst/>
          </a:prstGeom>
          <a:solidFill>
            <a:schemeClr val="tx1"/>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 ١٠ : ٤</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وبعد ما تكلمت الرعود السبعة بأصواتها، كنت مزمعا</a:t>
            </a:r>
            <a:r>
              <a:rPr kumimoji="0" lang="ar-JO"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أن أكتب، فسمعت صوتا</a:t>
            </a:r>
            <a:r>
              <a:rPr kumimoji="0" lang="ar-JO"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من السماء قائلا</a:t>
            </a:r>
            <a:r>
              <a:rPr kumimoji="0" lang="ar-JO"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لي: اختم على ما تكلمت به الرعود السبعة ولا تكتبه.</a:t>
            </a:r>
          </a:p>
        </p:txBody>
      </p:sp>
      <p:sp>
        <p:nvSpPr>
          <p:cNvPr id="5" name="Text Box 19"/>
          <p:cNvSpPr txBox="1">
            <a:spLocks noChangeArrowheads="1"/>
          </p:cNvSpPr>
          <p:nvPr/>
        </p:nvSpPr>
        <p:spPr bwMode="auto">
          <a:xfrm>
            <a:off x="8423828" y="49808"/>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382</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4477807"/>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12385" name="Picture 2" descr="rev 10 lightning-Caney-K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786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7090" name="Rectangle 2"/>
          <p:cNvSpPr>
            <a:spLocks noGrp="1" noChangeArrowheads="1"/>
          </p:cNvSpPr>
          <p:nvPr>
            <p:ph type="ctrTitle"/>
          </p:nvPr>
        </p:nvSpPr>
        <p:spPr>
          <a:xfrm>
            <a:off x="0" y="0"/>
            <a:ext cx="9144000" cy="908050"/>
          </a:xfrm>
          <a:noFill/>
          <a:ln>
            <a:noFill/>
          </a:ln>
          <a:effectLst/>
        </p:spPr>
        <p:txBody>
          <a:bodyPr vert="horz" wrap="square" lIns="91440" tIns="45720" rIns="91440" bIns="45720" numCol="1" anchor="ctr" anchorCtr="0" compatLnSpc="1">
            <a:prstTxWarp prst="textNoShape">
              <a:avLst/>
            </a:prstTxWarp>
          </a:bodyPr>
          <a:lstStyle/>
          <a:p>
            <a:pPr defTabSz="457200" eaLnBrk="1" hangingPunct="1"/>
            <a:r>
              <a:rPr lang="ar-SA" sz="4800" b="1" kern="1200" dirty="0">
                <a:effectLst>
                  <a:glow rad="177800">
                    <a:schemeClr val="tx1"/>
                  </a:glow>
                </a:effectLst>
                <a:latin typeface="Arial" charset="0"/>
                <a:ea typeface="ＭＳ Ｐゴシック" charset="0"/>
                <a:cs typeface="+mj-cs"/>
              </a:rPr>
              <a:t>تحذير من قبل الملاك </a:t>
            </a:r>
            <a:endParaRPr lang="en-US" sz="4800" b="1" kern="1200" dirty="0">
              <a:effectLst>
                <a:glow rad="177800">
                  <a:schemeClr val="tx1"/>
                </a:glow>
              </a:effectLst>
              <a:latin typeface="Arial" charset="0"/>
              <a:ea typeface="ＭＳ Ｐゴシック" charset="0"/>
              <a:cs typeface="+mj-cs"/>
            </a:endParaRPr>
          </a:p>
        </p:txBody>
      </p:sp>
      <p:sp>
        <p:nvSpPr>
          <p:cNvPr id="6" name="Rectangle 1026"/>
          <p:cNvSpPr txBox="1">
            <a:spLocks noChangeArrowheads="1"/>
          </p:cNvSpPr>
          <p:nvPr/>
        </p:nvSpPr>
        <p:spPr bwMode="auto">
          <a:xfrm>
            <a:off x="-6350" y="5036948"/>
            <a:ext cx="9144000" cy="1776601"/>
          </a:xfrm>
          <a:prstGeom prst="rect">
            <a:avLst/>
          </a:prstGeom>
          <a:solidFill>
            <a:schemeClr val="tx1"/>
          </a:solidFill>
          <a:ln>
            <a:noFill/>
          </a:ln>
          <a:effectLst/>
        </p:spPr>
        <p:txBody>
          <a:bodyPr vert="horz" wrap="square" lIns="91440" tIns="45720" rIns="91440" bIns="45720" numCol="1" anchor="t" anchorCtr="0" compatLnSpc="1">
            <a:prstTxWarp prst="textNoShape">
              <a:avLst/>
            </a:prstTxWarp>
          </a:bodyPr>
          <a:lstStyle>
            <a:defPPr>
              <a:defRPr lang="en-US"/>
            </a:defPPr>
            <a:lvl1pPr algn="ctr" fontAlgn="base">
              <a:spcBef>
                <a:spcPct val="0"/>
              </a:spcBef>
              <a:spcAft>
                <a:spcPct val="0"/>
              </a:spcAft>
              <a:defRPr sz="2800" b="1">
                <a:solidFill>
                  <a:schemeClr val="bg1"/>
                </a:solidFill>
                <a:effectLst>
                  <a:glow rad="177800">
                    <a:schemeClr val="tx1"/>
                  </a:glow>
                </a:effectLst>
                <a:latin typeface="Arial" charset="0"/>
                <a:ea typeface="ＭＳ Ｐゴシック" charset="0"/>
                <a:cs typeface="+mj-cs"/>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ja-JP" sz="2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mj-cs"/>
              </a:rPr>
              <a:t>رؤيا ١٠ : ٥-٦</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ja-JP" sz="2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mj-cs"/>
              </a:rPr>
              <a:t>5 والملاك الذي رأيته واقفا</a:t>
            </a:r>
            <a:r>
              <a:rPr lang="ar-JO" altLang="ja-JP" dirty="0">
                <a:solidFill>
                  <a:srgbClr val="FFFFFF"/>
                </a:solidFill>
                <a:effectLst>
                  <a:glow rad="177800">
                    <a:srgbClr val="000000"/>
                  </a:glow>
                </a:effectLst>
              </a:rPr>
              <a:t>ً</a:t>
            </a:r>
            <a:r>
              <a:rPr kumimoji="0" lang="ar-SA" altLang="ja-JP" sz="2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mj-cs"/>
              </a:rPr>
              <a:t> على البحر وعلى الأرض، رفع يده إلى السماء،</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ja-JP" sz="2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mj-cs"/>
              </a:rPr>
              <a:t>6 وأقسم بالحي إلى أبد الآبدين، الذي خلق السماء وما فيها والأرض وما فيها والبحر وما فيه: أن لا يكون زمان بعد!</a:t>
            </a:r>
          </a:p>
        </p:txBody>
      </p:sp>
      <p:sp>
        <p:nvSpPr>
          <p:cNvPr id="5" name="Text Box 19"/>
          <p:cNvSpPr txBox="1">
            <a:spLocks noChangeArrowheads="1"/>
          </p:cNvSpPr>
          <p:nvPr/>
        </p:nvSpPr>
        <p:spPr bwMode="auto">
          <a:xfrm>
            <a:off x="8423828" y="49808"/>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382</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0148545"/>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2385" name="Picture 2" descr="rev 10 lightning-Caney-K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786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7090" name="Rectangle 2"/>
          <p:cNvSpPr>
            <a:spLocks noGrp="1" noChangeArrowheads="1"/>
          </p:cNvSpPr>
          <p:nvPr>
            <p:ph type="ctrTitle"/>
          </p:nvPr>
        </p:nvSpPr>
        <p:spPr>
          <a:xfrm>
            <a:off x="0" y="0"/>
            <a:ext cx="9144000" cy="908050"/>
          </a:xfrm>
          <a:noFill/>
          <a:ln>
            <a:noFill/>
          </a:ln>
          <a:effectLst/>
        </p:spPr>
        <p:txBody>
          <a:bodyPr vert="horz" wrap="square" lIns="91440" tIns="45720" rIns="91440" bIns="45720" numCol="1" anchor="ctr" anchorCtr="0" compatLnSpc="1">
            <a:prstTxWarp prst="textNoShape">
              <a:avLst/>
            </a:prstTxWarp>
          </a:bodyPr>
          <a:lstStyle/>
          <a:p>
            <a:pPr eaLnBrk="1" hangingPunct="1"/>
            <a:r>
              <a:rPr lang="ar-SA" sz="5400" b="1" dirty="0">
                <a:effectLst>
                  <a:glow rad="177800">
                    <a:schemeClr val="tx1"/>
                  </a:glow>
                </a:effectLst>
                <a:latin typeface="Arial" charset="0"/>
                <a:ea typeface="ＭＳ Ｐゴシック" charset="0"/>
              </a:rPr>
              <a:t>سر الله</a:t>
            </a:r>
            <a:endParaRPr lang="en-US" sz="5400" b="1" dirty="0">
              <a:effectLst>
                <a:glow rad="177800">
                  <a:schemeClr val="tx1"/>
                </a:glow>
              </a:effectLst>
              <a:latin typeface="Arial" charset="0"/>
              <a:ea typeface="ＭＳ Ｐゴシック" charset="0"/>
            </a:endParaRPr>
          </a:p>
        </p:txBody>
      </p:sp>
      <p:sp>
        <p:nvSpPr>
          <p:cNvPr id="6" name="Rectangle 1026"/>
          <p:cNvSpPr txBox="1">
            <a:spLocks noChangeArrowheads="1"/>
          </p:cNvSpPr>
          <p:nvPr/>
        </p:nvSpPr>
        <p:spPr bwMode="auto">
          <a:xfrm>
            <a:off x="-6350" y="4572000"/>
            <a:ext cx="9144000" cy="2241550"/>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fontAlgn="base">
              <a:spcBef>
                <a:spcPct val="0"/>
              </a:spcBef>
              <a:spcAft>
                <a:spcPct val="0"/>
              </a:spcAft>
              <a:defRPr sz="4400" b="1">
                <a:solidFill>
                  <a:schemeClr val="bg1"/>
                </a:solidFill>
                <a:effectLst>
                  <a:glow rad="177800">
                    <a:schemeClr val="tx1"/>
                  </a:glow>
                </a:effectLst>
                <a:latin typeface="Arial" charset="0"/>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SA" sz="3600" dirty="0"/>
              <a:t>رؤيا ١٠ : ٧</a:t>
            </a:r>
          </a:p>
          <a:p>
            <a:pPr rtl="1"/>
            <a:r>
              <a:rPr lang="ar-SA" sz="3600" dirty="0"/>
              <a:t>7 بل في أيام صوت الملاك السابع متى أزمع أن يبوق، يتم أيضا</a:t>
            </a:r>
            <a:r>
              <a:rPr lang="ar-JO" sz="3600" dirty="0"/>
              <a:t>ً</a:t>
            </a:r>
            <a:r>
              <a:rPr lang="ar-SA" sz="3600" dirty="0"/>
              <a:t> سر الله، كما بشر عبيده الأنبياء.</a:t>
            </a:r>
          </a:p>
        </p:txBody>
      </p:sp>
      <p:sp>
        <p:nvSpPr>
          <p:cNvPr id="5" name="Text Box 19"/>
          <p:cNvSpPr txBox="1">
            <a:spLocks noChangeArrowheads="1"/>
          </p:cNvSpPr>
          <p:nvPr/>
        </p:nvSpPr>
        <p:spPr bwMode="auto">
          <a:xfrm>
            <a:off x="8423828" y="49808"/>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382</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741398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839683" name="Picture 1" descr="Rev 5.5 City Backgrou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996" y="31749"/>
            <a:ext cx="9177337" cy="68687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682" name="Rectangle 3"/>
          <p:cNvSpPr>
            <a:spLocks noGrp="1" noChangeArrowheads="1"/>
          </p:cNvSpPr>
          <p:nvPr>
            <p:ph type="title" idx="4294967295"/>
          </p:nvPr>
        </p:nvSpPr>
        <p:spPr>
          <a:xfrm>
            <a:off x="6772275" y="6172200"/>
            <a:ext cx="2225429" cy="594694"/>
          </a:xfrm>
        </p:spPr>
        <p:txBody>
          <a:bodyPr/>
          <a:lstStyle/>
          <a:p>
            <a:pPr rtl="1"/>
            <a:r>
              <a:rPr lang="ar-SA" sz="3200" b="1" dirty="0">
                <a:solidFill>
                  <a:schemeClr val="bg1"/>
                </a:solidFill>
                <a:latin typeface="Arial" panose="020B0604020202020204" pitchFamily="34" charset="0"/>
                <a:ea typeface="ヒラギノ角ゴ Pro W3" charset="0"/>
                <a:cs typeface="Arial" panose="020B0604020202020204" pitchFamily="34" charset="0"/>
              </a:rPr>
              <a:t>رؤيا ٥ : ٥</a:t>
            </a:r>
          </a:p>
        </p:txBody>
      </p:sp>
      <p:sp>
        <p:nvSpPr>
          <p:cNvPr id="4" name="Text Box 1041"/>
          <p:cNvSpPr txBox="1">
            <a:spLocks noChangeArrowheads="1"/>
          </p:cNvSpPr>
          <p:nvPr/>
        </p:nvSpPr>
        <p:spPr bwMode="auto">
          <a:xfrm>
            <a:off x="8404299" y="6032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369</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3">
            <a:extLst>
              <a:ext uri="{FF2B5EF4-FFF2-40B4-BE49-F238E27FC236}">
                <a16:creationId xmlns:a16="http://schemas.microsoft.com/office/drawing/2014/main" id="{CDFC5D93-6A6E-104B-96DA-78DE7B123557}"/>
              </a:ext>
            </a:extLst>
          </p:cNvPr>
          <p:cNvSpPr txBox="1">
            <a:spLocks noChangeArrowheads="1"/>
          </p:cNvSpPr>
          <p:nvPr/>
        </p:nvSpPr>
        <p:spPr bwMode="auto">
          <a:xfrm>
            <a:off x="1087192" y="631825"/>
            <a:ext cx="7086600" cy="554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cs typeface="Arial" panose="020B0604020202020204" pitchFamily="34" charset="0"/>
              </a:rPr>
              <a:t>٥ </a:t>
            </a:r>
            <a:r>
              <a:rPr kumimoji="0" lang="ar-JO" sz="4000" b="1" i="0"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cs typeface="Arial" panose="020B0604020202020204" pitchFamily="34" charset="0"/>
              </a:rPr>
              <a:t>فقال لي واحد من الشيوخ:</a:t>
            </a:r>
            <a:endParaRPr kumimoji="0" lang="en-US" sz="4000" b="1" i="0"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cs typeface="Arial" panose="020B0604020202020204" pitchFamily="34" charset="0"/>
            </a:endParaRP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5400" b="1" i="0"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cs typeface="Arial" panose="020B0604020202020204" pitchFamily="34" charset="0"/>
              </a:rPr>
              <a:t>ل</a:t>
            </a:r>
            <a:r>
              <a:rPr kumimoji="0" lang="ar-SA" sz="5400" b="1" i="0" u="none" strike="noStrike" kern="1200" cap="none" spc="0" normalizeH="0" baseline="0" noProof="0" dirty="0">
                <a:ln>
                  <a:noFill/>
                </a:ln>
                <a:solidFill>
                  <a:srgbClr val="FFFF00"/>
                </a:solidFill>
                <a:effectLst>
                  <a:glow rad="228600">
                    <a:srgbClr val="000000">
                      <a:satMod val="175000"/>
                      <a:alpha val="83000"/>
                    </a:srgbClr>
                  </a:glow>
                </a:effectLst>
                <a:uLnTx/>
                <a:uFillTx/>
                <a:latin typeface="Arial" panose="020B0604020202020204" pitchFamily="34" charset="0"/>
                <a:cs typeface="Arial" panose="020B0604020202020204" pitchFamily="34" charset="0"/>
              </a:rPr>
              <a:t>ا تبكِ</a:t>
            </a:r>
            <a:r>
              <a:rPr kumimoji="0" lang="ar-SA" sz="5400" b="1" i="0"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cs typeface="Arial" panose="020B0604020202020204" pitchFamily="34" charset="0"/>
              </a:rPr>
              <a:t>.</a:t>
            </a:r>
            <a:endParaRPr kumimoji="0" lang="en-US" sz="5400" b="1" i="0"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cs typeface="Arial" panose="020B0604020202020204" pitchFamily="34" charset="0"/>
            </a:endParaRP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6600" b="1" i="0"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cs typeface="Arial" panose="020B0604020202020204" pitchFamily="34" charset="0"/>
              </a:rPr>
              <a:t> هوذا ق</a:t>
            </a:r>
            <a:r>
              <a:rPr kumimoji="0" lang="ar-JO" sz="6600" b="1" i="0"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cs typeface="Arial" panose="020B0604020202020204" pitchFamily="34" charset="0"/>
              </a:rPr>
              <a:t>د غلب</a:t>
            </a:r>
            <a:r>
              <a:rPr kumimoji="0" lang="ar-SA" sz="6600" b="1" i="0"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cs typeface="Arial" panose="020B0604020202020204" pitchFamily="34" charset="0"/>
              </a:rPr>
              <a:t> </a:t>
            </a:r>
            <a:r>
              <a:rPr kumimoji="0" lang="ar-JO" sz="6600" b="1" i="0"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cs typeface="Arial" panose="020B0604020202020204" pitchFamily="34" charset="0"/>
              </a:rPr>
              <a:t>   </a:t>
            </a:r>
            <a:r>
              <a:rPr kumimoji="0" lang="ar-SA" sz="11500" b="1" i="0" u="none" strike="noStrike" kern="1200" cap="none" spc="0" normalizeH="0" baseline="0" noProof="0" dirty="0">
                <a:ln>
                  <a:noFill/>
                </a:ln>
                <a:solidFill>
                  <a:srgbClr val="FFFF00"/>
                </a:solidFill>
                <a:effectLst>
                  <a:glow rad="228600">
                    <a:srgbClr val="000000">
                      <a:satMod val="175000"/>
                      <a:alpha val="83000"/>
                    </a:srgbClr>
                  </a:glow>
                </a:effectLst>
                <a:uLnTx/>
                <a:uFillTx/>
                <a:latin typeface="Arial" panose="020B0604020202020204" pitchFamily="34" charset="0"/>
                <a:cs typeface="Arial" panose="020B0604020202020204" pitchFamily="34" charset="0"/>
              </a:rPr>
              <a:t>الأسد</a:t>
            </a:r>
            <a:r>
              <a:rPr kumimoji="0" lang="ar-SA" sz="4000" b="1" i="0"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cs typeface="Arial" panose="020B0604020202020204" pitchFamily="34" charset="0"/>
              </a:rPr>
              <a:t> </a:t>
            </a:r>
            <a:endParaRPr kumimoji="0" lang="en-US" sz="4000" b="1" i="0"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cs typeface="Arial" panose="020B0604020202020204" pitchFamily="34" charset="0"/>
            </a:endParaRPr>
          </a:p>
          <a:p>
            <a:pPr marL="0" marR="0" lvl="0" indent="0" algn="ctr" defTabSz="457200" rtl="1"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glow rad="228600">
                    <a:srgbClr val="000000">
                      <a:satMod val="175000"/>
                      <a:alpha val="83000"/>
                    </a:srgbClr>
                  </a:glow>
                </a:effectLst>
                <a:latin typeface="Arial" panose="020B0604020202020204" pitchFamily="34" charset="0"/>
                <a:cs typeface="Arial" panose="020B0604020202020204" pitchFamily="34" charset="0"/>
              </a:rPr>
              <a:t>الذي من سبط يهوذا</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cs typeface="Arial" panose="020B0604020202020204" pitchFamily="34" charset="0"/>
              </a:rPr>
              <a:t>أصل داود ليفتح السفر ويفك ختومه</a:t>
            </a:r>
          </a:p>
          <a:p>
            <a:pPr marL="0" marR="0" lvl="0" indent="0" algn="ctr" defTabSz="457200" rtl="1"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glow rad="228600">
                    <a:srgbClr val="000000">
                      <a:satMod val="175000"/>
                      <a:alpha val="83000"/>
                    </a:srgbClr>
                  </a:glow>
                </a:effectLst>
                <a:latin typeface="Arial" panose="020B0604020202020204" pitchFamily="34" charset="0"/>
                <a:cs typeface="Arial" panose="020B0604020202020204" pitchFamily="34" charset="0"/>
              </a:rPr>
              <a:t>السبعة</a:t>
            </a:r>
            <a:r>
              <a:rPr kumimoji="0" lang="ar-SA" sz="4000" b="1" i="0"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770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840706" name="Picture 1" descr="Rev 5.5 Lion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868" y="60325"/>
            <a:ext cx="9189868" cy="69200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1041"/>
          <p:cNvSpPr txBox="1">
            <a:spLocks noChangeArrowheads="1"/>
          </p:cNvSpPr>
          <p:nvPr/>
        </p:nvSpPr>
        <p:spPr bwMode="auto">
          <a:xfrm>
            <a:off x="8404299" y="6032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369</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1041"/>
          <p:cNvSpPr txBox="1">
            <a:spLocks noChangeArrowheads="1"/>
          </p:cNvSpPr>
          <p:nvPr/>
        </p:nvSpPr>
        <p:spPr bwMode="auto">
          <a:xfrm>
            <a:off x="-86286" y="291157"/>
            <a:ext cx="4889480" cy="4678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600" b="1" i="0" u="none" strike="noStrike" kern="1200" cap="none" spc="0" normalizeH="0" baseline="0" noProof="0" dirty="0">
                <a:ln>
                  <a:noFill/>
                </a:ln>
                <a:solidFill>
                  <a:srgbClr val="FFFB99"/>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الأسد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i="0" u="none" strike="noStrike" kern="1200" cap="none" spc="0" normalizeH="0" baseline="0" noProof="0" dirty="0">
                <a:ln>
                  <a:noFill/>
                </a:ln>
                <a:solidFill>
                  <a:srgbClr val="FFFB99"/>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الذي م</a:t>
            </a:r>
            <a:r>
              <a:rPr lang="ar-JO" sz="6600" b="1" dirty="0">
                <a:solidFill>
                  <a:srgbClr val="FFFB99"/>
                </a:solidFill>
                <a:effectLst>
                  <a:glow rad="101600">
                    <a:srgbClr val="000000"/>
                  </a:glow>
                </a:effectLst>
                <a:latin typeface="Arial" panose="020B0604020202020204" pitchFamily="34" charset="0"/>
                <a:cs typeface="Arial" panose="020B0604020202020204" pitchFamily="34" charset="0"/>
              </a:rPr>
              <a:t>ن</a:t>
            </a:r>
            <a:br>
              <a:rPr kumimoji="0" lang="en-US" sz="6600" b="1" i="0" u="none" strike="noStrike" kern="1200" cap="none" spc="0" normalizeH="0" baseline="0" noProof="0" dirty="0">
                <a:ln>
                  <a:noFill/>
                </a:ln>
                <a:solidFill>
                  <a:srgbClr val="FFFB99"/>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br>
            <a:r>
              <a:rPr kumimoji="0" lang="ar-SA" sz="6600" b="1" i="0" u="none" strike="noStrike" kern="1200" cap="none" spc="0" normalizeH="0" baseline="0" noProof="0" dirty="0">
                <a:ln>
                  <a:noFill/>
                </a:ln>
                <a:solidFill>
                  <a:srgbClr val="FFFB99"/>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6600" b="1" i="0" u="none" strike="noStrike" kern="1200" cap="none" spc="0" normalizeH="0" baseline="0" noProof="0" dirty="0">
                <a:ln>
                  <a:noFill/>
                </a:ln>
                <a:solidFill>
                  <a:srgbClr val="FFFB99"/>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سبط يهوذا</a:t>
            </a:r>
            <a:endParaRPr kumimoji="0" lang="en-US" sz="3200" b="0" i="0" u="none" strike="noStrike" kern="1200" cap="none" spc="0" normalizeH="0" baseline="0" noProof="0" dirty="0">
              <a:ln>
                <a:noFill/>
              </a:ln>
              <a:solidFill>
                <a:srgbClr val="FFFB99"/>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1041"/>
          <p:cNvSpPr txBox="1">
            <a:spLocks noChangeArrowheads="1"/>
          </p:cNvSpPr>
          <p:nvPr/>
        </p:nvSpPr>
        <p:spPr bwMode="auto">
          <a:xfrm>
            <a:off x="1186334" y="5716857"/>
            <a:ext cx="219322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0" i="0" u="none" strike="noStrike" kern="1200" cap="none" spc="0" normalizeH="0" baseline="0" noProof="0" dirty="0">
                <a:ln>
                  <a:noFill/>
                </a:ln>
                <a:solidFill>
                  <a:srgbClr val="FFFB99"/>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رؤيا ٥ : ٥</a:t>
            </a:r>
            <a:endParaRPr kumimoji="0" lang="en-US" sz="4400" b="0" i="0" u="none" strike="noStrike" kern="1200" cap="none" spc="0" normalizeH="0" baseline="0" noProof="0" dirty="0">
              <a:ln>
                <a:noFill/>
              </a:ln>
              <a:solidFill>
                <a:srgbClr val="FFFB99"/>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94153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8290" name="Picture 1" descr="Rev 10 the-hand-with-the-little-sc.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75"/>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7090" name="Rectangle 2"/>
          <p:cNvSpPr>
            <a:spLocks noGrp="1" noChangeArrowheads="1"/>
          </p:cNvSpPr>
          <p:nvPr>
            <p:ph type="ctrTitle"/>
          </p:nvPr>
        </p:nvSpPr>
        <p:spPr>
          <a:xfrm>
            <a:off x="0" y="0"/>
            <a:ext cx="3807725" cy="1269242"/>
          </a:xfrm>
          <a:noFill/>
          <a:ln>
            <a:noFill/>
          </a:ln>
          <a:effectLst/>
        </p:spPr>
        <p:txBody>
          <a:bodyPr vert="horz" wrap="square" lIns="91440" tIns="45720" rIns="91440" bIns="45720" numCol="1" anchor="ctr" anchorCtr="0" compatLnSpc="1">
            <a:prstTxWarp prst="textNoShape">
              <a:avLst/>
            </a:prstTxWarp>
          </a:bodyPr>
          <a:lstStyle/>
          <a:p>
            <a:pPr eaLnBrk="1" hangingPunct="1"/>
            <a:r>
              <a:rPr lang="ar-JO" sz="5400" b="1" dirty="0">
                <a:effectLst>
                  <a:glow rad="177800">
                    <a:schemeClr val="tx1"/>
                  </a:glow>
                </a:effectLst>
                <a:latin typeface="Arial" charset="0"/>
                <a:ea typeface="ＭＳ Ｐゴシック" charset="0"/>
              </a:rPr>
              <a:t>السفر الصغير</a:t>
            </a:r>
            <a:endParaRPr lang="en-US" sz="5400" b="1" dirty="0">
              <a:effectLst>
                <a:glow rad="177800">
                  <a:schemeClr val="tx1"/>
                </a:glow>
              </a:effectLst>
              <a:latin typeface="Arial" charset="0"/>
              <a:ea typeface="ＭＳ Ｐゴシック" charset="0"/>
            </a:endParaRPr>
          </a:p>
        </p:txBody>
      </p:sp>
      <p:sp>
        <p:nvSpPr>
          <p:cNvPr id="4" name="Text Box 19"/>
          <p:cNvSpPr txBox="1">
            <a:spLocks noChangeArrowheads="1"/>
          </p:cNvSpPr>
          <p:nvPr/>
        </p:nvSpPr>
        <p:spPr bwMode="auto">
          <a:xfrm>
            <a:off x="8423828" y="49808"/>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382</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 name="Rectangle 2"/>
          <p:cNvSpPr txBox="1">
            <a:spLocks noChangeArrowheads="1"/>
          </p:cNvSpPr>
          <p:nvPr/>
        </p:nvSpPr>
        <p:spPr bwMode="auto">
          <a:xfrm>
            <a:off x="0" y="4585648"/>
            <a:ext cx="9119097" cy="227235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رؤيا ١٠ : ٨</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والصوت الذي كنت قد سمعته من السماء كلمني أيضا</a:t>
            </a:r>
            <a:r>
              <a:rPr lang="ar-JO" sz="3200" b="1" dirty="0">
                <a:solidFill>
                  <a:srgbClr val="FFFFFF"/>
                </a:solidFill>
                <a:effectLst>
                  <a:glow rad="177800">
                    <a:srgbClr val="000000"/>
                  </a:glow>
                </a:effectLst>
                <a:latin typeface="Arial" charset="0"/>
                <a:ea typeface="ＭＳ Ｐゴシック" charset="0"/>
              </a:rPr>
              <a:t>ً</a:t>
            </a:r>
            <a:r>
              <a:rPr kumimoji="0" lang="ar-SA"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 وقال: اذهب خذ السفر الصغير المفتوح في يد الملاك الواقف على البحر وعلى الأرض.</a:t>
            </a:r>
          </a:p>
        </p:txBody>
      </p:sp>
    </p:spTree>
    <p:extLst>
      <p:ext uri="{BB962C8B-B14F-4D97-AF65-F5344CB8AC3E}">
        <p14:creationId xmlns:p14="http://schemas.microsoft.com/office/powerpoint/2010/main" val="20100607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12020"/>
            <a:ext cx="9173104" cy="6145980"/>
          </a:xfrm>
          <a:prstGeom prst="rect">
            <a:avLst/>
          </a:prstGeom>
        </p:spPr>
      </p:pic>
      <p:sp>
        <p:nvSpPr>
          <p:cNvPr id="857090" name="Rectangle 2"/>
          <p:cNvSpPr>
            <a:spLocks noGrp="1" noChangeArrowheads="1"/>
          </p:cNvSpPr>
          <p:nvPr>
            <p:ph type="ctrTitle"/>
          </p:nvPr>
        </p:nvSpPr>
        <p:spPr>
          <a:xfrm>
            <a:off x="0" y="0"/>
            <a:ext cx="4038600" cy="2438400"/>
          </a:xfrm>
          <a:noFill/>
          <a:ln>
            <a:noFill/>
          </a:ln>
          <a:effectLst/>
        </p:spPr>
        <p:txBody>
          <a:bodyPr vert="horz" wrap="square" lIns="91440" tIns="45720" rIns="91440" bIns="45720" numCol="1" anchor="ctr" anchorCtr="0" compatLnSpc="1">
            <a:prstTxWarp prst="textNoShape">
              <a:avLst/>
            </a:prstTxWarp>
          </a:bodyPr>
          <a:lstStyle/>
          <a:p>
            <a:pPr eaLnBrk="1" hangingPunct="1"/>
            <a:r>
              <a:rPr lang="ar-JO" b="1" dirty="0">
                <a:effectLst>
                  <a:glow rad="177800">
                    <a:schemeClr val="tx1"/>
                  </a:glow>
                </a:effectLst>
                <a:latin typeface="Arial" charset="0"/>
                <a:ea typeface="ＭＳ Ｐゴシック" charset="0"/>
              </a:rPr>
              <a:t>الكتاب المقدس   كخبز وحليب</a:t>
            </a:r>
            <a:endParaRPr lang="en-US" b="1" dirty="0">
              <a:effectLst>
                <a:glow rad="177800">
                  <a:schemeClr val="tx1"/>
                </a:glow>
              </a:effectLst>
              <a:latin typeface="Arial" charset="0"/>
              <a:ea typeface="ＭＳ Ｐゴシック" charset="0"/>
            </a:endParaRPr>
          </a:p>
        </p:txBody>
      </p:sp>
      <p:sp>
        <p:nvSpPr>
          <p:cNvPr id="4" name="Text Box 19"/>
          <p:cNvSpPr txBox="1">
            <a:spLocks noChangeArrowheads="1"/>
          </p:cNvSpPr>
          <p:nvPr/>
        </p:nvSpPr>
        <p:spPr bwMode="auto">
          <a:xfrm>
            <a:off x="8423828" y="49808"/>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382</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2532121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84" y="4940909"/>
            <a:ext cx="9138965" cy="1917093"/>
          </a:xfrm>
          <a:noFill/>
          <a:ln>
            <a:noFill/>
          </a:ln>
        </p:spPr>
        <p:txBody>
          <a:bodyPr vert="horz" wrap="square" lIns="91440" tIns="45720" rIns="91440" bIns="45720" numCol="1" anchor="ctr" anchorCtr="0" compatLnSpc="1">
            <a:prstTxWarp prst="textNoShape">
              <a:avLst/>
            </a:prstTxWarp>
          </a:bodyPr>
          <a:lstStyle/>
          <a:p>
            <a:r>
              <a:rPr lang="ar-JO" sz="4800" b="1" dirty="0">
                <a:effectLst>
                  <a:glow rad="165100">
                    <a:schemeClr val="tx1"/>
                  </a:glow>
                </a:effectLst>
                <a:latin typeface="Arial" charset="0"/>
                <a:cs typeface="+mj-cs"/>
              </a:rPr>
              <a:t>النعمة تعني أن لا</a:t>
            </a:r>
            <a:br>
              <a:rPr lang="ar-JO" sz="4800" b="1" dirty="0">
                <a:effectLst>
                  <a:glow rad="165100">
                    <a:schemeClr val="tx1"/>
                  </a:glow>
                </a:effectLst>
                <a:latin typeface="Arial" charset="0"/>
                <a:cs typeface="+mj-cs"/>
              </a:rPr>
            </a:br>
            <a:r>
              <a:rPr lang="ar-JO" sz="7200" b="1" dirty="0">
                <a:effectLst>
                  <a:glow rad="165100">
                    <a:schemeClr val="tx1"/>
                  </a:glow>
                </a:effectLst>
                <a:latin typeface="Arial" charset="0"/>
                <a:cs typeface="+mj-cs"/>
              </a:rPr>
              <a:t>تترك في الخلف</a:t>
            </a:r>
            <a:endParaRPr lang="en-US" sz="4800" b="1" dirty="0">
              <a:effectLst>
                <a:glow rad="165100">
                  <a:schemeClr val="tx1"/>
                </a:glow>
              </a:effectLst>
              <a:latin typeface="Arial" charset="0"/>
              <a:cs typeface="+mj-cs"/>
            </a:endParaRPr>
          </a:p>
        </p:txBody>
      </p:sp>
      <p:pic>
        <p:nvPicPr>
          <p:cNvPr id="4" name="Picture 3"/>
          <p:cNvPicPr>
            <a:picLocks noChangeAspect="1"/>
          </p:cNvPicPr>
          <p:nvPr/>
        </p:nvPicPr>
        <p:blipFill>
          <a:blip r:embed="rId2"/>
          <a:stretch>
            <a:fillRect/>
          </a:stretch>
        </p:blipFill>
        <p:spPr>
          <a:xfrm>
            <a:off x="-115443" y="-1"/>
            <a:ext cx="9298221" cy="4996059"/>
          </a:xfrm>
          <a:prstGeom prst="rect">
            <a:avLst/>
          </a:prstGeom>
        </p:spPr>
      </p:pic>
    </p:spTree>
    <p:extLst>
      <p:ext uri="{BB962C8B-B14F-4D97-AF65-F5344CB8AC3E}">
        <p14:creationId xmlns:p14="http://schemas.microsoft.com/office/powerpoint/2010/main" val="173956403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090" name="Rectangle 2"/>
          <p:cNvSpPr>
            <a:spLocks noGrp="1" noChangeArrowheads="1"/>
          </p:cNvSpPr>
          <p:nvPr>
            <p:ph type="ctrTitle"/>
          </p:nvPr>
        </p:nvSpPr>
        <p:spPr>
          <a:xfrm>
            <a:off x="-1" y="0"/>
            <a:ext cx="9119099" cy="1993898"/>
          </a:xfrm>
          <a:noFill/>
          <a:ln>
            <a:noFill/>
          </a:ln>
          <a:effectLst/>
        </p:spPr>
        <p:txBody>
          <a:bodyPr vert="horz" wrap="square" lIns="91440" tIns="45720" rIns="91440" bIns="45720" numCol="1" anchor="ctr" anchorCtr="0" compatLnSpc="1">
            <a:prstTxWarp prst="textNoShape">
              <a:avLst/>
            </a:prstTxWarp>
          </a:bodyPr>
          <a:lstStyle/>
          <a:p>
            <a:pPr eaLnBrk="1" hangingPunct="1"/>
            <a:r>
              <a:rPr lang="ar-JO" b="1" dirty="0">
                <a:effectLst>
                  <a:glow rad="177800">
                    <a:schemeClr val="tx1"/>
                  </a:glow>
                </a:effectLst>
                <a:latin typeface="Arial" charset="0"/>
                <a:ea typeface="ＭＳ Ｐゴシック" charset="0"/>
              </a:rPr>
              <a:t>الكتاب المقدس كلحم وعسل</a:t>
            </a:r>
            <a:endParaRPr lang="en-US" b="1" dirty="0">
              <a:effectLst>
                <a:glow rad="177800">
                  <a:schemeClr val="tx1"/>
                </a:glow>
              </a:effectLst>
              <a:latin typeface="Arial" charset="0"/>
              <a:ea typeface="ＭＳ Ｐゴシック" charset="0"/>
            </a:endParaRPr>
          </a:p>
        </p:txBody>
      </p:sp>
      <p:sp>
        <p:nvSpPr>
          <p:cNvPr id="4" name="Text Box 19"/>
          <p:cNvSpPr txBox="1">
            <a:spLocks noChangeArrowheads="1"/>
          </p:cNvSpPr>
          <p:nvPr/>
        </p:nvSpPr>
        <p:spPr bwMode="auto">
          <a:xfrm>
            <a:off x="8423828" y="49808"/>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382</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p:cNvPicPr>
            <a:picLocks noChangeAspect="1"/>
          </p:cNvPicPr>
          <p:nvPr/>
        </p:nvPicPr>
        <p:blipFill>
          <a:blip r:embed="rId3"/>
          <a:stretch>
            <a:fillRect/>
          </a:stretch>
        </p:blipFill>
        <p:spPr>
          <a:xfrm>
            <a:off x="4617559" y="1993898"/>
            <a:ext cx="4864101" cy="4864101"/>
          </a:xfrm>
          <a:prstGeom prst="rect">
            <a:avLst/>
          </a:prstGeom>
        </p:spPr>
      </p:pic>
      <p:pic>
        <p:nvPicPr>
          <p:cNvPr id="5" name="Picture 4"/>
          <p:cNvPicPr>
            <a:picLocks noChangeAspect="1"/>
          </p:cNvPicPr>
          <p:nvPr/>
        </p:nvPicPr>
        <p:blipFill>
          <a:blip r:embed="rId4"/>
          <a:stretch>
            <a:fillRect/>
          </a:stretch>
        </p:blipFill>
        <p:spPr>
          <a:xfrm>
            <a:off x="22202" y="1993898"/>
            <a:ext cx="5697336" cy="4864101"/>
          </a:xfrm>
          <a:prstGeom prst="rect">
            <a:avLst/>
          </a:prstGeom>
        </p:spPr>
      </p:pic>
    </p:spTree>
    <p:extLst>
      <p:ext uri="{BB962C8B-B14F-4D97-AF65-F5344CB8AC3E}">
        <p14:creationId xmlns:p14="http://schemas.microsoft.com/office/powerpoint/2010/main" val="130945303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090" name="Rectangle 2"/>
          <p:cNvSpPr>
            <a:spLocks noGrp="1" noChangeArrowheads="1"/>
          </p:cNvSpPr>
          <p:nvPr>
            <p:ph type="ctrTitle"/>
          </p:nvPr>
        </p:nvSpPr>
        <p:spPr>
          <a:xfrm>
            <a:off x="0" y="0"/>
            <a:ext cx="4038600" cy="2438400"/>
          </a:xfrm>
          <a:noFill/>
          <a:ln>
            <a:noFill/>
          </a:ln>
          <a:effectLst/>
        </p:spPr>
        <p:txBody>
          <a:bodyPr vert="horz" wrap="square" lIns="91440" tIns="45720" rIns="91440" bIns="45720" numCol="1" anchor="ctr" anchorCtr="0" compatLnSpc="1">
            <a:prstTxWarp prst="textNoShape">
              <a:avLst/>
            </a:prstTxWarp>
          </a:bodyPr>
          <a:lstStyle/>
          <a:p>
            <a:pPr eaLnBrk="1" hangingPunct="1"/>
            <a:r>
              <a:rPr lang="en-US" b="1" dirty="0">
                <a:effectLst>
                  <a:glow rad="177800">
                    <a:schemeClr val="tx1"/>
                  </a:glow>
                </a:effectLst>
                <a:latin typeface="Arial" charset="0"/>
                <a:ea typeface="ＭＳ Ｐゴシック" charset="0"/>
              </a:rPr>
              <a:t>The Little Scroll (10:8)</a:t>
            </a:r>
          </a:p>
        </p:txBody>
      </p:sp>
      <p:sp>
        <p:nvSpPr>
          <p:cNvPr id="4"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382</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2" name="Picture 1"/>
          <p:cNvPicPr>
            <a:picLocks noChangeAspect="1"/>
          </p:cNvPicPr>
          <p:nvPr/>
        </p:nvPicPr>
        <p:blipFill>
          <a:blip r:embed="rId3"/>
          <a:stretch>
            <a:fillRect/>
          </a:stretch>
        </p:blipFill>
        <p:spPr>
          <a:xfrm>
            <a:off x="0" y="0"/>
            <a:ext cx="9119098" cy="6839324"/>
          </a:xfrm>
          <a:prstGeom prst="rect">
            <a:avLst/>
          </a:prstGeom>
        </p:spPr>
      </p:pic>
      <p:sp>
        <p:nvSpPr>
          <p:cNvPr id="6" name="Rectangle 1026"/>
          <p:cNvSpPr txBox="1">
            <a:spLocks noChangeArrowheads="1"/>
          </p:cNvSpPr>
          <p:nvPr/>
        </p:nvSpPr>
        <p:spPr bwMode="auto">
          <a:xfrm>
            <a:off x="-6350" y="49809"/>
            <a:ext cx="9144000" cy="3584931"/>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fontAlgn="base">
              <a:spcBef>
                <a:spcPct val="0"/>
              </a:spcBef>
              <a:spcAft>
                <a:spcPct val="0"/>
              </a:spcAft>
              <a:defRPr sz="4400" b="1">
                <a:solidFill>
                  <a:schemeClr val="bg1"/>
                </a:solidFill>
                <a:effectLst>
                  <a:glow rad="177800">
                    <a:schemeClr val="tx1"/>
                  </a:glow>
                </a:effectLst>
                <a:latin typeface="Arial" charset="0"/>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رؤيا ١٠ : ٩-١٠</a:t>
            </a:r>
          </a:p>
          <a:p>
            <a:pPr lvl="0" rtl="1">
              <a:defRPr/>
            </a:pPr>
            <a:r>
              <a:rPr lang="ar-SA" sz="4000" dirty="0">
                <a:solidFill>
                  <a:srgbClr val="FFFFFF"/>
                </a:solidFill>
                <a:effectLst>
                  <a:glow rad="177800">
                    <a:srgbClr val="000000"/>
                  </a:glow>
                </a:effectLst>
              </a:rPr>
              <a:t>9 فذهبت إلى الملاك قائلا</a:t>
            </a:r>
            <a:r>
              <a:rPr lang="ar-JO" sz="4000" dirty="0">
                <a:solidFill>
                  <a:srgbClr val="FFFFFF"/>
                </a:solidFill>
                <a:effectLst>
                  <a:glow rad="177800">
                    <a:srgbClr val="000000"/>
                  </a:glow>
                </a:effectLst>
              </a:rPr>
              <a:t>ً</a:t>
            </a:r>
            <a:r>
              <a:rPr lang="ar-SA" sz="4000" dirty="0">
                <a:solidFill>
                  <a:srgbClr val="FFFFFF"/>
                </a:solidFill>
                <a:effectLst>
                  <a:glow rad="177800">
                    <a:srgbClr val="000000"/>
                  </a:glow>
                </a:effectLst>
              </a:rPr>
              <a:t> له: أعطني السفر الصغير</a:t>
            </a:r>
            <a:r>
              <a:rPr lang="ar-JO" sz="4000" dirty="0">
                <a:solidFill>
                  <a:srgbClr val="FFFFFF"/>
                </a:solidFill>
                <a:effectLst>
                  <a:glow rad="177800">
                    <a:srgbClr val="000000"/>
                  </a:glow>
                </a:effectLst>
              </a:rPr>
              <a:t>،</a:t>
            </a:r>
            <a:r>
              <a:rPr lang="ar-SA" sz="4000" dirty="0">
                <a:solidFill>
                  <a:srgbClr val="FFFFFF"/>
                </a:solidFill>
                <a:effectLst>
                  <a:glow rad="177800">
                    <a:srgbClr val="000000"/>
                  </a:glow>
                </a:effectLst>
              </a:rPr>
              <a:t> فقال لي: خذه وكله، فسيجعل جوفك مرا</a:t>
            </a:r>
            <a:r>
              <a:rPr lang="ar-JO" sz="4000" dirty="0">
                <a:solidFill>
                  <a:srgbClr val="FFFFFF"/>
                </a:solidFill>
                <a:effectLst>
                  <a:glow rad="177800">
                    <a:srgbClr val="000000"/>
                  </a:glow>
                </a:effectLst>
              </a:rPr>
              <a:t>ً</a:t>
            </a:r>
            <a:r>
              <a:rPr lang="ar-SA" sz="4000" dirty="0">
                <a:solidFill>
                  <a:srgbClr val="FFFFFF"/>
                </a:solidFill>
                <a:effectLst>
                  <a:glow rad="177800">
                    <a:srgbClr val="000000"/>
                  </a:glow>
                </a:effectLst>
              </a:rPr>
              <a:t>، ولكنه في فمك يكون حلوا كالعسل</a:t>
            </a:r>
            <a:r>
              <a:rPr lang="ar-JO" sz="4000" dirty="0">
                <a:solidFill>
                  <a:srgbClr val="FFFFFF"/>
                </a:solidFill>
                <a:effectLst>
                  <a:glow rad="177800">
                    <a:srgbClr val="000000"/>
                  </a:glow>
                </a:effectLst>
              </a:rPr>
              <a:t> 10 </a:t>
            </a:r>
            <a:r>
              <a:rPr lang="ar-SA" sz="4000" dirty="0">
                <a:solidFill>
                  <a:srgbClr val="FFFFFF"/>
                </a:solidFill>
                <a:effectLst>
                  <a:glow rad="177800">
                    <a:srgbClr val="000000"/>
                  </a:glow>
                </a:effectLst>
              </a:rPr>
              <a:t>فأخذت السفر الصغير من يد الملاك وأكلته، فكان في فمي حلوا</a:t>
            </a:r>
            <a:r>
              <a:rPr lang="ar-JO" sz="4000" dirty="0">
                <a:solidFill>
                  <a:srgbClr val="FFFFFF"/>
                </a:solidFill>
                <a:effectLst>
                  <a:glow rad="177800">
                    <a:srgbClr val="000000"/>
                  </a:glow>
                </a:effectLst>
              </a:rPr>
              <a:t>ً</a:t>
            </a:r>
            <a:r>
              <a:rPr lang="ar-SA" sz="4000" dirty="0">
                <a:solidFill>
                  <a:srgbClr val="FFFFFF"/>
                </a:solidFill>
                <a:effectLst>
                  <a:glow rad="177800">
                    <a:srgbClr val="000000"/>
                  </a:glow>
                </a:effectLst>
              </a:rPr>
              <a:t> كالعسل</a:t>
            </a:r>
            <a:r>
              <a:rPr lang="ar-JO" sz="4000" dirty="0">
                <a:solidFill>
                  <a:srgbClr val="FFFFFF"/>
                </a:solidFill>
                <a:effectLst>
                  <a:glow rad="177800">
                    <a:srgbClr val="000000"/>
                  </a:glow>
                </a:effectLst>
              </a:rPr>
              <a:t>،</a:t>
            </a:r>
            <a:r>
              <a:rPr lang="ar-SA" sz="4000" dirty="0">
                <a:solidFill>
                  <a:srgbClr val="FFFFFF"/>
                </a:solidFill>
                <a:effectLst>
                  <a:glow rad="177800">
                    <a:srgbClr val="000000"/>
                  </a:glow>
                </a:effectLst>
              </a:rPr>
              <a:t> وبعد ما أكلته صار جوفي مرا</a:t>
            </a:r>
            <a:r>
              <a:rPr lang="ar-JO" sz="4000" dirty="0">
                <a:solidFill>
                  <a:srgbClr val="FFFFFF"/>
                </a:solidFill>
                <a:effectLst>
                  <a:glow rad="177800">
                    <a:srgbClr val="000000"/>
                  </a:glow>
                </a:effectLst>
              </a:rPr>
              <a:t>ً</a:t>
            </a:r>
            <a:r>
              <a:rPr lang="ar-SA" sz="4000" dirty="0">
                <a:solidFill>
                  <a:srgbClr val="FFFFFF"/>
                </a:solidFill>
                <a:effectLst>
                  <a:glow rad="177800">
                    <a:srgbClr val="000000"/>
                  </a:glow>
                </a:effectLst>
              </a:rPr>
              <a:t>.</a:t>
            </a:r>
            <a:r>
              <a:rPr kumimoji="0" lang="ar-SA" sz="40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 </a:t>
            </a:r>
          </a:p>
        </p:txBody>
      </p:sp>
    </p:spTree>
    <p:extLst>
      <p:ext uri="{BB962C8B-B14F-4D97-AF65-F5344CB8AC3E}">
        <p14:creationId xmlns:p14="http://schemas.microsoft.com/office/powerpoint/2010/main" val="409446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12385" name="Picture 2" descr="rev 10 lightning-Caney-K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78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7090" name="Rectangle 2"/>
          <p:cNvSpPr>
            <a:spLocks noGrp="1" noChangeArrowheads="1"/>
          </p:cNvSpPr>
          <p:nvPr>
            <p:ph type="ctrTitle"/>
          </p:nvPr>
        </p:nvSpPr>
        <p:spPr>
          <a:xfrm>
            <a:off x="0" y="0"/>
            <a:ext cx="9144000" cy="908050"/>
          </a:xfrm>
          <a:noFill/>
          <a:ln>
            <a:noFill/>
          </a:ln>
          <a:effectLst/>
        </p:spPr>
        <p:txBody>
          <a:bodyPr vert="horz" wrap="square" lIns="91440" tIns="45720" rIns="91440" bIns="45720" numCol="1" anchor="ctr" anchorCtr="0" compatLnSpc="1">
            <a:prstTxWarp prst="textNoShape">
              <a:avLst/>
            </a:prstTxWarp>
          </a:bodyPr>
          <a:lstStyle/>
          <a:p>
            <a:pPr eaLnBrk="1" hangingPunct="1"/>
            <a:r>
              <a:rPr lang="ar-JO" b="1" dirty="0">
                <a:effectLst>
                  <a:glow rad="177800">
                    <a:schemeClr val="tx1"/>
                  </a:glow>
                </a:effectLst>
                <a:latin typeface="Arial" charset="0"/>
                <a:ea typeface="ＭＳ Ｐゴシック" charset="0"/>
              </a:rPr>
              <a:t>خطة الله الغامضة</a:t>
            </a:r>
            <a:endParaRPr lang="en-US" b="1" dirty="0">
              <a:effectLst>
                <a:glow rad="177800">
                  <a:schemeClr val="tx1"/>
                </a:glow>
              </a:effectLst>
              <a:latin typeface="Arial" charset="0"/>
              <a:ea typeface="ＭＳ Ｐゴシック" charset="0"/>
            </a:endParaRPr>
          </a:p>
        </p:txBody>
      </p:sp>
      <p:sp>
        <p:nvSpPr>
          <p:cNvPr id="6" name="Rectangle 1026"/>
          <p:cNvSpPr txBox="1">
            <a:spLocks noChangeArrowheads="1"/>
          </p:cNvSpPr>
          <p:nvPr/>
        </p:nvSpPr>
        <p:spPr bwMode="auto">
          <a:xfrm>
            <a:off x="-6350" y="3573463"/>
            <a:ext cx="9144000" cy="3240087"/>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fontAlgn="base">
              <a:spcBef>
                <a:spcPct val="0"/>
              </a:spcBef>
              <a:spcAft>
                <a:spcPct val="0"/>
              </a:spcAft>
              <a:defRPr sz="4400" b="1">
                <a:solidFill>
                  <a:schemeClr val="bg1"/>
                </a:solidFill>
                <a:effectLst>
                  <a:glow rad="177800">
                    <a:schemeClr val="tx1"/>
                  </a:glow>
                </a:effectLst>
                <a:latin typeface="Arial" charset="0"/>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altLang="ja-JP" sz="3600" dirty="0"/>
              <a:t>بل في أيام صوت الملاك السابع متى أزمع أن يبوق، يتم أيضاً سر الله، كما بشر عبيده الأنبياء.</a:t>
            </a:r>
          </a:p>
          <a:p>
            <a:r>
              <a:rPr lang="ar-JO" sz="3600" dirty="0"/>
              <a:t>(10: 7)</a:t>
            </a:r>
            <a:endParaRPr lang="en-US" sz="3600" dirty="0"/>
          </a:p>
        </p:txBody>
      </p:sp>
      <p:sp>
        <p:nvSpPr>
          <p:cNvPr id="5" name="Text Box 19"/>
          <p:cNvSpPr txBox="1">
            <a:spLocks noChangeArrowheads="1"/>
          </p:cNvSpPr>
          <p:nvPr/>
        </p:nvSpPr>
        <p:spPr bwMode="auto">
          <a:xfrm>
            <a:off x="8423828" y="49808"/>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charset="0"/>
                <a:cs typeface="Arial" charset="0"/>
              </a:rPr>
              <a:t>382</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710831039"/>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908050"/>
            <a:ext cx="9119098" cy="6086184"/>
          </a:xfrm>
          <a:prstGeom prst="rect">
            <a:avLst/>
          </a:prstGeom>
        </p:spPr>
      </p:pic>
      <p:sp>
        <p:nvSpPr>
          <p:cNvPr id="857090" name="Rectangle 2"/>
          <p:cNvSpPr>
            <a:spLocks noGrp="1" noChangeArrowheads="1"/>
          </p:cNvSpPr>
          <p:nvPr>
            <p:ph type="ctrTitle"/>
          </p:nvPr>
        </p:nvSpPr>
        <p:spPr>
          <a:xfrm>
            <a:off x="0" y="-1"/>
            <a:ext cx="9144000" cy="1177871"/>
          </a:xfrm>
          <a:solidFill>
            <a:schemeClr val="tx1"/>
          </a:solidFill>
          <a:ln>
            <a:noFill/>
          </a:ln>
          <a:effectLst/>
        </p:spPr>
        <p:txBody>
          <a:bodyPr vert="horz" wrap="square" lIns="91440" tIns="45720" rIns="91440" bIns="45720" numCol="1" anchor="ctr" anchorCtr="0" compatLnSpc="1">
            <a:prstTxWarp prst="textNoShape">
              <a:avLst/>
            </a:prstTxWarp>
          </a:bodyPr>
          <a:lstStyle/>
          <a:p>
            <a:pPr eaLnBrk="1" hangingPunct="1"/>
            <a:r>
              <a:rPr lang="ar-SA" sz="5400" b="1" dirty="0">
                <a:effectLst>
                  <a:glow rad="177800">
                    <a:schemeClr val="tx1"/>
                  </a:glow>
                </a:effectLst>
                <a:latin typeface="Arial" charset="0"/>
                <a:ea typeface="ＭＳ Ｐゴシック" charset="0"/>
              </a:rPr>
              <a:t>ت</a:t>
            </a:r>
            <a:r>
              <a:rPr lang="ar-JO" sz="5400" b="1" dirty="0">
                <a:effectLst>
                  <a:glow rad="177800">
                    <a:schemeClr val="tx1"/>
                  </a:glow>
                </a:effectLst>
                <a:latin typeface="Arial" charset="0"/>
                <a:ea typeface="ＭＳ Ｐゴシック" charset="0"/>
              </a:rPr>
              <a:t>تنبأ</a:t>
            </a:r>
            <a:r>
              <a:rPr lang="ar-SA" sz="5400" b="1" dirty="0">
                <a:effectLst>
                  <a:glow rad="177800">
                    <a:schemeClr val="tx1"/>
                  </a:glow>
                </a:effectLst>
                <a:latin typeface="Arial" charset="0"/>
                <a:ea typeface="ＭＳ Ｐゴシック" charset="0"/>
              </a:rPr>
              <a:t> أيضاً</a:t>
            </a:r>
            <a:endParaRPr lang="en-US" sz="5400" b="1" dirty="0">
              <a:effectLst>
                <a:glow rad="177800">
                  <a:schemeClr val="tx1"/>
                </a:glow>
              </a:effectLst>
              <a:latin typeface="Arial" charset="0"/>
              <a:ea typeface="ＭＳ Ｐゴシック" charset="0"/>
            </a:endParaRPr>
          </a:p>
        </p:txBody>
      </p:sp>
      <p:sp>
        <p:nvSpPr>
          <p:cNvPr id="6" name="Rectangle 1026"/>
          <p:cNvSpPr txBox="1">
            <a:spLocks noChangeArrowheads="1"/>
          </p:cNvSpPr>
          <p:nvPr/>
        </p:nvSpPr>
        <p:spPr bwMode="auto">
          <a:xfrm>
            <a:off x="-6350" y="4000500"/>
            <a:ext cx="9144000" cy="2813050"/>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fontAlgn="base">
              <a:spcBef>
                <a:spcPct val="0"/>
              </a:spcBef>
              <a:spcAft>
                <a:spcPct val="0"/>
              </a:spcAft>
              <a:defRPr sz="4400" b="1">
                <a:solidFill>
                  <a:schemeClr val="bg1"/>
                </a:solidFill>
                <a:effectLst>
                  <a:glow rad="177800">
                    <a:schemeClr val="tx1"/>
                  </a:glow>
                </a:effectLst>
                <a:latin typeface="Arial" charset="0"/>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ja-JP" sz="44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رؤيا ١٠ : ١١</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ja-JP" sz="44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فقال لي: يجب أنك تتنبأ أيضا</a:t>
            </a:r>
            <a:r>
              <a:rPr lang="ar-JO" altLang="ja-JP" dirty="0">
                <a:solidFill>
                  <a:srgbClr val="FFFFFF"/>
                </a:solidFill>
                <a:effectLst>
                  <a:glow rad="177800">
                    <a:srgbClr val="000000"/>
                  </a:glow>
                </a:effectLst>
              </a:rPr>
              <a:t>ً</a:t>
            </a:r>
            <a:r>
              <a:rPr kumimoji="0" lang="ar-SA" altLang="ja-JP" sz="44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 على شعوب وأمم وألسنة وملوك كثيرين.</a:t>
            </a:r>
          </a:p>
        </p:txBody>
      </p:sp>
      <p:sp>
        <p:nvSpPr>
          <p:cNvPr id="5" name="Text Box 19"/>
          <p:cNvSpPr txBox="1">
            <a:spLocks noChangeArrowheads="1"/>
          </p:cNvSpPr>
          <p:nvPr/>
        </p:nvSpPr>
        <p:spPr bwMode="auto">
          <a:xfrm>
            <a:off x="8423828" y="49808"/>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382</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88211215"/>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3233" name="Picture 3" descr="rev 7v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2233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58825" y="76200"/>
            <a:ext cx="7591425" cy="1152525"/>
          </a:xfrm>
          <a:effectLst/>
        </p:spPr>
        <p:txBody>
          <a:bodyPr/>
          <a:lstStyle/>
          <a:p>
            <a:pPr>
              <a:defRPr/>
            </a:pPr>
            <a:r>
              <a:rPr lang="ar-JO" altLang="ja-JP" sz="5400" b="1" dirty="0">
                <a:solidFill>
                  <a:schemeClr val="bg1"/>
                </a:solidFill>
                <a:effectLst>
                  <a:glow rad="139700">
                    <a:schemeClr val="tx1">
                      <a:alpha val="75000"/>
                    </a:schemeClr>
                  </a:glow>
                </a:effectLst>
                <a:latin typeface="Arial" charset="0"/>
                <a:ea typeface="ＭＳ Ｐゴシック" charset="0"/>
              </a:rPr>
              <a:t>كل قبيلة ولسان وشعب وأمة</a:t>
            </a:r>
            <a:endParaRPr lang="en-US" sz="6000" b="1" dirty="0">
              <a:effectLst>
                <a:glow rad="139700">
                  <a:schemeClr val="tx1">
                    <a:alpha val="75000"/>
                  </a:schemeClr>
                </a:glow>
              </a:effectLst>
              <a:latin typeface="Arial" charset="0"/>
              <a:ea typeface="ＭＳ Ｐゴシック" charset="0"/>
            </a:endParaRPr>
          </a:p>
        </p:txBody>
      </p:sp>
      <p:sp>
        <p:nvSpPr>
          <p:cNvPr id="4" name="Text Box 1041"/>
          <p:cNvSpPr txBox="1">
            <a:spLocks noChangeArrowheads="1"/>
          </p:cNvSpPr>
          <p:nvPr/>
        </p:nvSpPr>
        <p:spPr bwMode="auto">
          <a:xfrm>
            <a:off x="8178800" y="20635"/>
            <a:ext cx="935436" cy="4688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39700">
                    <a:schemeClr val="tx1">
                      <a:alpha val="75000"/>
                    </a:schemeClr>
                  </a:glow>
                </a:effectLst>
                <a:latin typeface="Arial" charset="0"/>
                <a:cs typeface="Arial"/>
              </a:defRPr>
            </a:lvl1pPr>
            <a:lvl2pPr algn="ctr">
              <a:defRPr sz="4400">
                <a:solidFill>
                  <a:schemeClr val="tx2"/>
                </a:solidFill>
                <a:latin typeface="Arial" charset="0"/>
                <a:ea typeface="ＭＳ Ｐゴシック" charset="-128"/>
                <a:cs typeface="ＭＳ Ｐゴシック" charset="-128"/>
              </a:defRPr>
            </a:lvl2pPr>
            <a:lvl3pPr algn="ctr">
              <a:defRPr sz="4400">
                <a:solidFill>
                  <a:schemeClr val="tx2"/>
                </a:solidFill>
                <a:latin typeface="Arial" charset="0"/>
                <a:ea typeface="ＭＳ Ｐゴシック" charset="-128"/>
                <a:cs typeface="ＭＳ Ｐゴシック" charset="-128"/>
              </a:defRPr>
            </a:lvl3pPr>
            <a:lvl4pPr algn="ctr">
              <a:defRPr sz="4400">
                <a:solidFill>
                  <a:schemeClr val="tx2"/>
                </a:solidFill>
                <a:latin typeface="Arial" charset="0"/>
                <a:ea typeface="ＭＳ Ｐゴシック" charset="-128"/>
                <a:cs typeface="ＭＳ Ｐゴシック" charset="-128"/>
              </a:defRPr>
            </a:lvl4pPr>
            <a:lvl5pPr algn="ctr">
              <a:defRPr sz="4400">
                <a:solidFill>
                  <a:schemeClr val="tx2"/>
                </a:solidFill>
                <a:latin typeface="Arial" charset="0"/>
                <a:ea typeface="ＭＳ Ｐゴシック" charset="-128"/>
                <a:cs typeface="ＭＳ Ｐゴシック" charset="-128"/>
              </a:defRPr>
            </a:lvl5pPr>
            <a:lvl6pPr marL="457200" algn="ctr" eaLnBrk="0" fontAlgn="base" hangingPunct="0">
              <a:spcBef>
                <a:spcPct val="0"/>
              </a:spcBef>
              <a:spcAft>
                <a:spcPct val="0"/>
              </a:spcAft>
              <a:defRPr sz="4400">
                <a:solidFill>
                  <a:schemeClr val="tx2"/>
                </a:solidFill>
                <a:latin typeface="Times New Roman" charset="0"/>
              </a:defRPr>
            </a:lvl6pPr>
            <a:lvl7pPr marL="914400" algn="ctr" eaLnBrk="0" fontAlgn="base" hangingPunct="0">
              <a:spcBef>
                <a:spcPct val="0"/>
              </a:spcBef>
              <a:spcAft>
                <a:spcPct val="0"/>
              </a:spcAft>
              <a:defRPr sz="4400">
                <a:solidFill>
                  <a:schemeClr val="tx2"/>
                </a:solidFill>
                <a:latin typeface="Times New Roman" charset="0"/>
              </a:defRPr>
            </a:lvl7pPr>
            <a:lvl8pPr marL="1371600" algn="ctr" eaLnBrk="0" fontAlgn="base" hangingPunct="0">
              <a:spcBef>
                <a:spcPct val="0"/>
              </a:spcBef>
              <a:spcAft>
                <a:spcPct val="0"/>
              </a:spcAft>
              <a:defRPr sz="4400">
                <a:solidFill>
                  <a:schemeClr val="tx2"/>
                </a:solidFill>
                <a:latin typeface="Times New Roman" charset="0"/>
              </a:defRPr>
            </a:lvl8pPr>
            <a:lvl9pPr marL="1828800" algn="ctr" eaLnBrk="0" fontAlgn="base" hangingPunct="0">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39700">
                    <a:srgbClr val="000000">
                      <a:alpha val="75000"/>
                    </a:srgbClr>
                  </a:glow>
                </a:effectLst>
                <a:uLnTx/>
                <a:uFillTx/>
                <a:latin typeface="Arial" charset="0"/>
                <a:ea typeface="ＭＳ Ｐゴシック" charset="0"/>
                <a:cs typeface="Arial"/>
              </a:rPr>
              <a:t>369</a:t>
            </a:r>
            <a:endParaRPr kumimoji="0" lang="en-US" sz="2400" b="1" i="0" u="none" strike="noStrike" kern="1200" cap="none" spc="0" normalizeH="0" baseline="0" noProof="0" dirty="0">
              <a:ln>
                <a:noFill/>
              </a:ln>
              <a:solidFill>
                <a:srgbClr val="FFFFFF"/>
              </a:solidFill>
              <a:effectLst>
                <a:glow rad="139700">
                  <a:srgbClr val="000000">
                    <a:alpha val="75000"/>
                  </a:srgbClr>
                </a:glow>
              </a:effectLst>
              <a:uLnTx/>
              <a:uFillTx/>
              <a:latin typeface="Arial" charset="0"/>
              <a:ea typeface="ＭＳ Ｐゴシック" charset="0"/>
              <a:cs typeface="Arial"/>
            </a:endParaRPr>
          </a:p>
        </p:txBody>
      </p:sp>
      <p:sp>
        <p:nvSpPr>
          <p:cNvPr id="5" name="Rectangle 2">
            <a:extLst>
              <a:ext uri="{FF2B5EF4-FFF2-40B4-BE49-F238E27FC236}">
                <a16:creationId xmlns:a16="http://schemas.microsoft.com/office/drawing/2014/main" id="{56993A73-335D-D642-B0BA-1D7393775671}"/>
              </a:ext>
            </a:extLst>
          </p:cNvPr>
          <p:cNvSpPr txBox="1">
            <a:spLocks noChangeArrowheads="1"/>
          </p:cNvSpPr>
          <p:nvPr/>
        </p:nvSpPr>
        <p:spPr bwMode="auto">
          <a:xfrm>
            <a:off x="1393825" y="5575300"/>
            <a:ext cx="7591425" cy="11525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4000" b="1" i="0" u="none" strike="noStrike" kern="0" cap="none" spc="0" normalizeH="0" baseline="0" noProof="0" dirty="0">
                <a:ln>
                  <a:noFill/>
                </a:ln>
                <a:solidFill>
                  <a:srgbClr val="FFFFFF"/>
                </a:solidFill>
                <a:effectLst>
                  <a:glow rad="139700">
                    <a:srgbClr val="000000">
                      <a:alpha val="75000"/>
                    </a:srgbClr>
                  </a:glow>
                </a:effectLst>
                <a:uLnTx/>
                <a:uFillTx/>
                <a:latin typeface="Arial" charset="0"/>
                <a:ea typeface="ＭＳ Ｐゴシック" charset="0"/>
                <a:cs typeface="Arial"/>
              </a:rPr>
              <a:t>رؤيا ٥ : ٩</a:t>
            </a:r>
            <a:endParaRPr kumimoji="0" lang="en-US" sz="4400" b="1" i="0" u="none" strike="noStrike" kern="0" cap="none" spc="0" normalizeH="0" baseline="0" noProof="0" dirty="0">
              <a:ln>
                <a:noFill/>
              </a:ln>
              <a:solidFill>
                <a:srgbClr val="000000"/>
              </a:solidFill>
              <a:effectLst>
                <a:glow rad="139700">
                  <a:srgbClr val="000000">
                    <a:alpha val="75000"/>
                  </a:srgbClr>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35601158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 descr="15 Angel with Small Scro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7090" name="Rectangle 2"/>
          <p:cNvSpPr>
            <a:spLocks noGrp="1" noChangeArrowheads="1"/>
          </p:cNvSpPr>
          <p:nvPr>
            <p:ph type="ctrTitle"/>
          </p:nvPr>
        </p:nvSpPr>
        <p:spPr>
          <a:xfrm>
            <a:off x="45175" y="0"/>
            <a:ext cx="4038600" cy="6581371"/>
          </a:xfrm>
          <a:noFill/>
          <a:ln>
            <a:noFill/>
          </a:ln>
          <a:effectLst/>
        </p:spPr>
        <p:txBody>
          <a:bodyPr vert="horz" wrap="square" lIns="91440" tIns="45720" rIns="91440" bIns="45720" numCol="1" anchor="ctr" anchorCtr="0" compatLnSpc="1">
            <a:prstTxWarp prst="textNoShape">
              <a:avLst/>
            </a:prstTxWarp>
          </a:bodyPr>
          <a:lstStyle/>
          <a:p>
            <a:pPr marL="423863" indent="-423863" algn="r" rtl="1" eaLnBrk="1" hangingPunct="1"/>
            <a:r>
              <a:rPr kumimoji="0" lang="ar-JO" sz="4400" b="1" i="0" u="none" strike="noStrike" kern="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1. سيظهر </a:t>
            </a:r>
            <a:r>
              <a:rPr kumimoji="0" lang="ar-JO" sz="4400" b="1" i="0" u="none" strike="noStrike" kern="0" cap="none" spc="0" normalizeH="0" baseline="0" noProof="0" dirty="0">
                <a:ln>
                  <a:noFill/>
                </a:ln>
                <a:solidFill>
                  <a:srgbClr val="FFFF00"/>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يسوع</a:t>
            </a:r>
            <a:r>
              <a:rPr kumimoji="0" lang="ar-JO" sz="4400" b="1" i="0" u="none" strike="noStrike" kern="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    أن كلمة الله       لها </a:t>
            </a:r>
            <a:r>
              <a:rPr kumimoji="0" lang="ar-JO" sz="4400" b="1" i="0" u="none" strike="noStrike" kern="0" cap="none" spc="0" normalizeH="0" baseline="0" noProof="0" dirty="0">
                <a:ln>
                  <a:noFill/>
                </a:ln>
                <a:solidFill>
                  <a:srgbClr val="FFFF00"/>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تأثير</a:t>
            </a:r>
            <a:r>
              <a:rPr kumimoji="0" lang="ar-JO" sz="4400" b="1" i="0" u="none" strike="noStrike" kern="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 معاكس على المؤمنين   وغير المؤمنين (رؤيا ١٠)</a:t>
            </a:r>
            <a:r>
              <a:rPr kumimoji="0" lang="en-US" sz="4400" b="1" i="0" u="none" strike="noStrike" kern="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 </a:t>
            </a:r>
            <a:endParaRPr lang="en-US"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837637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0578" name="Picture 1" descr="rev 11 800-Ezra 8 Haggai_Zechariah.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924040" y="2559423"/>
            <a:ext cx="6292163" cy="4719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383</a:t>
            </a:r>
            <a:endParaRPr lang="en-US" dirty="0">
              <a:solidFill>
                <a:srgbClr val="FFFFFF"/>
              </a:solidFill>
              <a:latin typeface="Arial" charset="0"/>
              <a:cs typeface="Arial" charset="0"/>
            </a:endParaRPr>
          </a:p>
        </p:txBody>
      </p:sp>
      <p:sp>
        <p:nvSpPr>
          <p:cNvPr id="869378" name="Rectangle 2"/>
          <p:cNvSpPr>
            <a:spLocks noGrp="1" noChangeArrowheads="1"/>
          </p:cNvSpPr>
          <p:nvPr>
            <p:ph type="ctrTitle"/>
          </p:nvPr>
        </p:nvSpPr>
        <p:spPr>
          <a:xfrm>
            <a:off x="0" y="57732"/>
            <a:ext cx="9144001" cy="2501691"/>
          </a:xfrm>
          <a:solidFill>
            <a:srgbClr val="000000"/>
          </a:solidFill>
          <a:effectLst>
            <a:outerShdw blurRad="63500" dist="35921" dir="2700000" algn="ctr" rotWithShape="0">
              <a:schemeClr val="tx2">
                <a:alpha val="74998"/>
              </a:schemeClr>
            </a:outerShdw>
          </a:effectLst>
        </p:spPr>
        <p:txBody>
          <a:bodyPr/>
          <a:lstStyle/>
          <a:p>
            <a:pPr marL="538163" indent="-538163" algn="r" rtl="1">
              <a:defRPr/>
            </a:pPr>
            <a:r>
              <a:rPr lang="ar-JO" b="1" dirty="0">
                <a:latin typeface="Arial" panose="020B0604020202020204" pitchFamily="34" charset="0"/>
                <a:ea typeface="ＭＳ Ｐゴシック" charset="0"/>
                <a:cs typeface="Arial" panose="020B0604020202020204" pitchFamily="34" charset="0"/>
              </a:rPr>
              <a:t>2. سوف يظهر </a:t>
            </a:r>
            <a:r>
              <a:rPr lang="ar-JO" b="1" dirty="0">
                <a:solidFill>
                  <a:srgbClr val="FFFF00"/>
                </a:solidFill>
                <a:latin typeface="Arial" panose="020B0604020202020204" pitchFamily="34" charset="0"/>
                <a:ea typeface="ＭＳ Ｐゴシック" charset="0"/>
                <a:cs typeface="Arial" panose="020B0604020202020204" pitchFamily="34" charset="0"/>
              </a:rPr>
              <a:t>شاهدين</a:t>
            </a:r>
            <a:r>
              <a:rPr lang="ar-JO" b="1" dirty="0">
                <a:latin typeface="Arial" panose="020B0604020202020204" pitchFamily="34" charset="0"/>
                <a:ea typeface="ＭＳ Ｐゴシック" charset="0"/>
                <a:cs typeface="Arial" panose="020B0604020202020204" pitchFamily="34" charset="0"/>
              </a:rPr>
              <a:t> </a:t>
            </a:r>
            <a:r>
              <a:rPr lang="ar-JO" b="1" dirty="0">
                <a:solidFill>
                  <a:srgbClr val="FFFF00"/>
                </a:solidFill>
                <a:latin typeface="Arial" panose="020B0604020202020204" pitchFamily="34" charset="0"/>
                <a:ea typeface="ＭＳ Ｐゴシック" charset="0"/>
                <a:cs typeface="Arial" panose="020B0604020202020204" pitchFamily="34" charset="0"/>
              </a:rPr>
              <a:t>حماية</a:t>
            </a:r>
            <a:r>
              <a:rPr lang="ar-JO" b="1" dirty="0">
                <a:latin typeface="Arial" panose="020B0604020202020204" pitchFamily="34" charset="0"/>
                <a:ea typeface="ＭＳ Ｐゴシック" charset="0"/>
                <a:cs typeface="Arial" panose="020B0604020202020204" pitchFamily="34" charset="0"/>
              </a:rPr>
              <a:t> الله للمؤمنين والغضب على غير المؤمنين (11: 1-14)</a:t>
            </a:r>
            <a:r>
              <a:rPr lang="en-US" b="1" dirty="0">
                <a:latin typeface="Arial" panose="020B0604020202020204" pitchFamily="34" charset="0"/>
                <a:ea typeface="ＭＳ Ｐゴシック"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76288864"/>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18529" name="Picture 1" descr="rev 11 800px-Second_Templ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2225"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9378" name="Rectangle 2"/>
          <p:cNvSpPr>
            <a:spLocks noGrp="1" noChangeArrowheads="1"/>
          </p:cNvSpPr>
          <p:nvPr>
            <p:ph type="ctrTitle"/>
          </p:nvPr>
        </p:nvSpPr>
        <p:spPr>
          <a:xfrm>
            <a:off x="0" y="0"/>
            <a:ext cx="2771775" cy="2276475"/>
          </a:xfrm>
          <a:solidFill>
            <a:srgbClr val="000000"/>
          </a:solidFill>
          <a:effectLst>
            <a:outerShdw blurRad="63500" dist="35921" dir="2700000" algn="ctr" rotWithShape="0">
              <a:schemeClr val="tx2">
                <a:alpha val="74998"/>
              </a:schemeClr>
            </a:outerShdw>
          </a:effectLst>
        </p:spPr>
        <p:txBody>
          <a:bodyPr/>
          <a:lstStyle/>
          <a:p>
            <a:pPr>
              <a:defRPr/>
            </a:pPr>
            <a:r>
              <a:rPr lang="ar-SA" b="1" dirty="0">
                <a:solidFill>
                  <a:srgbClr val="FFFFFF"/>
                </a:solidFill>
                <a:latin typeface="Arial" panose="020B0604020202020204" pitchFamily="34" charset="0"/>
                <a:ea typeface="ＭＳ Ｐゴシック" charset="0"/>
                <a:cs typeface="Arial" panose="020B0604020202020204" pitchFamily="34" charset="0"/>
              </a:rPr>
              <a:t> </a:t>
            </a:r>
            <a:r>
              <a:rPr lang="ar-JO" b="1" dirty="0">
                <a:solidFill>
                  <a:srgbClr val="FFFFFF"/>
                </a:solidFill>
                <a:latin typeface="Arial" panose="020B0604020202020204" pitchFamily="34" charset="0"/>
                <a:ea typeface="ＭＳ Ｐゴシック" charset="0"/>
                <a:cs typeface="Arial" panose="020B0604020202020204" pitchFamily="34" charset="0"/>
              </a:rPr>
              <a:t>الهيكل</a:t>
            </a:r>
            <a:br>
              <a:rPr lang="en-US" b="1" dirty="0">
                <a:solidFill>
                  <a:srgbClr val="FFFFFF"/>
                </a:solidFill>
                <a:latin typeface="Arial" panose="020B0604020202020204" pitchFamily="34" charset="0"/>
                <a:ea typeface="ＭＳ Ｐゴシック" charset="0"/>
                <a:cs typeface="Arial" panose="020B0604020202020204" pitchFamily="34" charset="0"/>
              </a:rPr>
            </a:br>
            <a:r>
              <a:rPr lang="ar-SA" sz="2000" b="1" dirty="0">
                <a:solidFill>
                  <a:srgbClr val="FFFFFF"/>
                </a:solidFill>
                <a:latin typeface="Arial" panose="020B0604020202020204" pitchFamily="34" charset="0"/>
                <a:ea typeface="ＭＳ Ｐゴシック" charset="0"/>
                <a:cs typeface="Arial" panose="020B0604020202020204" pitchFamily="34" charset="0"/>
              </a:rPr>
              <a:t> </a:t>
            </a:r>
            <a:br>
              <a:rPr lang="en-US" b="1" dirty="0">
                <a:solidFill>
                  <a:srgbClr val="FFFFFF"/>
                </a:solidFill>
                <a:latin typeface="Arial" panose="020B0604020202020204" pitchFamily="34" charset="0"/>
                <a:ea typeface="ＭＳ Ｐゴシック" charset="0"/>
                <a:cs typeface="Arial" panose="020B0604020202020204" pitchFamily="34" charset="0"/>
              </a:rPr>
            </a:br>
            <a:r>
              <a:rPr lang="ar-SA" sz="3200" b="1" dirty="0">
                <a:solidFill>
                  <a:srgbClr val="FFFFFF"/>
                </a:solidFill>
                <a:latin typeface="Arial" panose="020B0604020202020204" pitchFamily="34" charset="0"/>
                <a:ea typeface="ＭＳ Ｐゴシック" charset="0"/>
                <a:cs typeface="Arial" panose="020B0604020202020204" pitchFamily="34" charset="0"/>
              </a:rPr>
              <a:t>رؤيا ١١ : ١-٢</a:t>
            </a:r>
            <a:endParaRPr lang="en-US" dirty="0">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6300788" y="323754"/>
            <a:ext cx="2843212" cy="6534245"/>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ثم أعطيت قصبة شبه عصا، ووقف الملاك قائلا</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لي: قم وقس هيكل الله والمذبح والساجدين فيه</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2 </a:t>
            </a:r>
            <a:r>
              <a:rPr kumimoji="0" lang="ar-SA"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وأما الدار التي هي خارج الهيكل، فاطرحها خارجا</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ولا تقسها، لأنها قد أعطيت للأمم، وسيدوسون المدينة المقدسة اثنين وأربعين شهرا</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sp>
        <p:nvSpPr>
          <p:cNvPr id="6" name="Text Box 19"/>
          <p:cNvSpPr txBox="1">
            <a:spLocks noChangeArrowheads="1"/>
          </p:cNvSpPr>
          <p:nvPr/>
        </p:nvSpPr>
        <p:spPr bwMode="auto">
          <a:xfrm>
            <a:off x="8461181" y="0"/>
            <a:ext cx="701131"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382</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5733167"/>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Rectangle 2"/>
          <p:cNvSpPr>
            <a:spLocks noGrp="1" noChangeArrowheads="1"/>
          </p:cNvSpPr>
          <p:nvPr>
            <p:ph type="ctrTitle"/>
          </p:nvPr>
        </p:nvSpPr>
        <p:spPr>
          <a:xfrm>
            <a:off x="0" y="0"/>
            <a:ext cx="9144000" cy="1052513"/>
          </a:xfrm>
          <a:effectLst>
            <a:outerShdw blurRad="63500" dist="35921" dir="2700000" algn="ctr" rotWithShape="0">
              <a:schemeClr val="tx2">
                <a:alpha val="74998"/>
              </a:schemeClr>
            </a:outerShdw>
          </a:effectLst>
        </p:spPr>
        <p:txBody>
          <a:bodyPr/>
          <a:lstStyle/>
          <a:p>
            <a:pPr>
              <a:defRPr/>
            </a:pPr>
            <a:r>
              <a:rPr lang="ar-JO" b="1" dirty="0">
                <a:latin typeface="Arial" panose="020B0604020202020204" pitchFamily="34" charset="0"/>
                <a:ea typeface="ＭＳ Ｐゴシック" charset="0"/>
                <a:cs typeface="Arial" panose="020B0604020202020204" pitchFamily="34" charset="0"/>
              </a:rPr>
              <a:t>هيكل أعيد بناؤه</a:t>
            </a:r>
            <a:endParaRPr lang="en-US" dirty="0">
              <a:latin typeface="Arial" panose="020B0604020202020204" pitchFamily="34" charset="0"/>
              <a:ea typeface="ＭＳ Ｐゴシック" charset="0"/>
              <a:cs typeface="Arial" panose="020B0604020202020204" pitchFamily="34" charset="0"/>
            </a:endParaRPr>
          </a:p>
        </p:txBody>
      </p:sp>
      <p:pic>
        <p:nvPicPr>
          <p:cNvPr id="916482" name="Picture 1" descr="rev 11 temple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96975"/>
            <a:ext cx="9097963" cy="566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19"/>
          <p:cNvSpPr txBox="1">
            <a:spLocks noChangeArrowheads="1"/>
          </p:cNvSpPr>
          <p:nvPr/>
        </p:nvSpPr>
        <p:spPr bwMode="auto">
          <a:xfrm>
            <a:off x="8423828" y="49808"/>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382</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09542759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6" name="Rounded Rectangle 125"/>
          <p:cNvSpPr>
            <a:spLocks noChangeArrowheads="1"/>
          </p:cNvSpPr>
          <p:nvPr/>
        </p:nvSpPr>
        <p:spPr bwMode="auto">
          <a:xfrm>
            <a:off x="4242636" y="4439954"/>
            <a:ext cx="2416927" cy="513191"/>
          </a:xfrm>
          <a:prstGeom prst="roundRect">
            <a:avLst>
              <a:gd name="adj" fmla="val 16667"/>
            </a:avLst>
          </a:prstGeom>
          <a:solidFill>
            <a:srgbClr val="FF0000"/>
          </a:solidFill>
          <a:ln w="9525">
            <a:solidFill>
              <a:schemeClr val="tx1"/>
            </a:solidFill>
            <a:round/>
            <a:headEnd/>
            <a:tailEnd type="stealth" w="lg" len="lg"/>
          </a:ln>
        </p:spPr>
        <p:txBody>
          <a:bodyPr wrap="squar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 العظيمة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762882"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a:noFill/>
        </p:spPr>
      </p:pic>
      <p:sp>
        <p:nvSpPr>
          <p:cNvPr id="762883" name="Rectangle 7"/>
          <p:cNvSpPr>
            <a:spLocks noGrp="1" noChangeArrowheads="1"/>
          </p:cNvSpPr>
          <p:nvPr>
            <p:ph type="title"/>
          </p:nvPr>
        </p:nvSpPr>
        <p:spPr>
          <a:xfrm>
            <a:off x="179388" y="44450"/>
            <a:ext cx="8348662" cy="576263"/>
          </a:xfrm>
          <a:solidFill>
            <a:schemeClr val="tx1"/>
          </a:solidFill>
        </p:spPr>
        <p:txBody>
          <a:bodyPr/>
          <a:lstStyle/>
          <a:p>
            <a:r>
              <a:rPr lang="ar-JO" sz="3600" b="1" dirty="0">
                <a:solidFill>
                  <a:schemeClr val="bg1"/>
                </a:solidFill>
                <a:latin typeface="Arial" panose="020B0604020202020204" pitchFamily="34" charset="0"/>
                <a:ea typeface="ＭＳ Ｐゴシック" charset="0"/>
                <a:cs typeface="Arial" panose="020B0604020202020204" pitchFamily="34" charset="0"/>
              </a:rPr>
              <a:t>التسلسل الزمني للأسبوع السبعين</a:t>
            </a:r>
            <a:endParaRPr lang="en-US" sz="3600" b="1" dirty="0">
              <a:solidFill>
                <a:schemeClr val="accent1"/>
              </a:solidFill>
              <a:latin typeface="Arial" panose="020B0604020202020204" pitchFamily="34" charset="0"/>
              <a:ea typeface="ＭＳ Ｐゴシック" charset="0"/>
              <a:cs typeface="Arial" panose="020B0604020202020204" pitchFamily="34" charset="0"/>
            </a:endParaRPr>
          </a:p>
        </p:txBody>
      </p:sp>
      <p:sp>
        <p:nvSpPr>
          <p:cNvPr id="560141" name="Oval 13"/>
          <p:cNvSpPr>
            <a:spLocks noChangeArrowheads="1"/>
          </p:cNvSpPr>
          <p:nvPr/>
        </p:nvSpPr>
        <p:spPr bwMode="auto">
          <a:xfrm>
            <a:off x="4211638" y="2852738"/>
            <a:ext cx="2447925" cy="6667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885" name="Text Box 14"/>
          <p:cNvSpPr txBox="1">
            <a:spLocks noChangeArrowheads="1"/>
          </p:cNvSpPr>
          <p:nvPr/>
        </p:nvSpPr>
        <p:spPr bwMode="auto">
          <a:xfrm>
            <a:off x="8531146" y="4763"/>
            <a:ext cx="609760" cy="7100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333</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556</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18" name="Straight Connector 17"/>
          <p:cNvCxnSpPr>
            <a:cxnSpLocks noChangeShapeType="1"/>
          </p:cNvCxnSpPr>
          <p:nvPr/>
        </p:nvCxnSpPr>
        <p:spPr bwMode="auto">
          <a:xfrm>
            <a:off x="4211638" y="2779713"/>
            <a:ext cx="0" cy="11525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408596" name="Group 408595"/>
          <p:cNvGrpSpPr>
            <a:grpSpLocks/>
          </p:cNvGrpSpPr>
          <p:nvPr/>
        </p:nvGrpSpPr>
        <p:grpSpPr bwMode="auto">
          <a:xfrm>
            <a:off x="4324350" y="2852738"/>
            <a:ext cx="2335213" cy="658812"/>
            <a:chOff x="4324836" y="4941168"/>
            <a:chExt cx="2335396" cy="659545"/>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1260 يوم</a:t>
              </a:r>
              <a:endPar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43"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42" name="Text Box 10"/>
            <p:cNvSpPr txBox="1">
              <a:spLocks noChangeArrowheads="1"/>
            </p:cNvSpPr>
            <p:nvPr/>
          </p:nvSpPr>
          <p:spPr bwMode="auto">
            <a:xfrm>
              <a:off x="4599496" y="5228825"/>
              <a:ext cx="1744799" cy="371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11: 3، 12: 6</a:t>
              </a:r>
              <a:endPar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45"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cxnSp>
        <p:nvCxnSpPr>
          <p:cNvPr id="14" name="Straight Connector 13"/>
          <p:cNvCxnSpPr>
            <a:cxnSpLocks noChangeShapeType="1"/>
          </p:cNvCxnSpPr>
          <p:nvPr/>
        </p:nvCxnSpPr>
        <p:spPr bwMode="auto">
          <a:xfrm>
            <a:off x="6732588" y="1844675"/>
            <a:ext cx="0" cy="2303463"/>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sp>
        <p:nvSpPr>
          <p:cNvPr id="92" name="Text Box 10"/>
          <p:cNvSpPr txBox="1">
            <a:spLocks noChangeArrowheads="1"/>
          </p:cNvSpPr>
          <p:nvPr/>
        </p:nvSpPr>
        <p:spPr bwMode="auto">
          <a:xfrm>
            <a:off x="5867400" y="945628"/>
            <a:ext cx="1655763" cy="987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علامة                ابن الإنسان</a:t>
            </a:r>
          </a:p>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مت 24: 30</a:t>
            </a:r>
            <a:endParaRPr kumimoji="0" lang="en-US" sz="20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13" name="Straight Connector 12"/>
          <p:cNvCxnSpPr>
            <a:cxnSpLocks noChangeShapeType="1"/>
          </p:cNvCxnSpPr>
          <p:nvPr/>
        </p:nvCxnSpPr>
        <p:spPr bwMode="auto">
          <a:xfrm>
            <a:off x="3348038" y="1844675"/>
            <a:ext cx="0" cy="18002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102" name="Group 101"/>
          <p:cNvGrpSpPr>
            <a:grpSpLocks/>
          </p:cNvGrpSpPr>
          <p:nvPr/>
        </p:nvGrpSpPr>
        <p:grpSpPr bwMode="auto">
          <a:xfrm>
            <a:off x="3276600" y="2801936"/>
            <a:ext cx="1008063" cy="685445"/>
            <a:chOff x="6804245" y="3717036"/>
            <a:chExt cx="1080120" cy="684716"/>
          </a:xfrm>
        </p:grpSpPr>
        <p:sp>
          <p:nvSpPr>
            <p:cNvPr id="103" name="Text Box 10"/>
            <p:cNvSpPr txBox="1">
              <a:spLocks noChangeArrowheads="1"/>
            </p:cNvSpPr>
            <p:nvPr/>
          </p:nvSpPr>
          <p:spPr bwMode="auto">
            <a:xfrm>
              <a:off x="6804245" y="3717036"/>
              <a:ext cx="1080120" cy="6847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30    يوم</a:t>
              </a:r>
              <a:endPar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40"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41"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46" name="Group 45"/>
          <p:cNvGrpSpPr>
            <a:grpSpLocks/>
          </p:cNvGrpSpPr>
          <p:nvPr/>
        </p:nvGrpSpPr>
        <p:grpSpPr bwMode="auto">
          <a:xfrm>
            <a:off x="1258888" y="2852737"/>
            <a:ext cx="7129462" cy="2017732"/>
            <a:chOff x="1259632" y="3356992"/>
            <a:chExt cx="7128792" cy="2018428"/>
          </a:xfrm>
        </p:grpSpPr>
        <p:sp>
          <p:nvSpPr>
            <p:cNvPr id="762927" name="Oval 9"/>
            <p:cNvSpPr>
              <a:spLocks noChangeArrowheads="1"/>
            </p:cNvSpPr>
            <p:nvPr/>
          </p:nvSpPr>
          <p:spPr bwMode="auto">
            <a:xfrm flipH="1">
              <a:off x="1259632" y="4722940"/>
              <a:ext cx="1368152" cy="65248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28"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cxnSp>
          <p:nvCxnSpPr>
            <p:cNvPr id="762929"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762930" name="Group 71"/>
            <p:cNvGrpSpPr>
              <a:grpSpLocks/>
            </p:cNvGrpSpPr>
            <p:nvPr/>
          </p:nvGrpSpPr>
          <p:grpSpPr bwMode="auto">
            <a:xfrm>
              <a:off x="1907704" y="4076377"/>
              <a:ext cx="2335396" cy="833465"/>
              <a:chOff x="4324836" y="4940473"/>
              <a:chExt cx="2335396" cy="833465"/>
            </a:xfrm>
          </p:grpSpPr>
          <p:sp>
            <p:nvSpPr>
              <p:cNvPr id="73" name="Text Box 10"/>
              <p:cNvSpPr txBox="1">
                <a:spLocks noChangeArrowheads="1"/>
              </p:cNvSpPr>
              <p:nvPr/>
            </p:nvSpPr>
            <p:spPr bwMode="auto">
              <a:xfrm>
                <a:off x="4397421" y="4940473"/>
                <a:ext cx="1947679" cy="8334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سنوات و</a:t>
                </a:r>
                <a:br>
                  <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نصف</a:t>
                </a:r>
                <a:endPar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37"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38"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762931" name="Group 76"/>
            <p:cNvGrpSpPr>
              <a:grpSpLocks/>
            </p:cNvGrpSpPr>
            <p:nvPr/>
          </p:nvGrpSpPr>
          <p:grpSpPr bwMode="auto">
            <a:xfrm>
              <a:off x="4355976" y="4076377"/>
              <a:ext cx="2335396" cy="833465"/>
              <a:chOff x="4324836" y="4940473"/>
              <a:chExt cx="2335396" cy="833465"/>
            </a:xfrm>
          </p:grpSpPr>
          <p:sp>
            <p:nvSpPr>
              <p:cNvPr id="78" name="Text Box 10"/>
              <p:cNvSpPr txBox="1">
                <a:spLocks noChangeArrowheads="1"/>
              </p:cNvSpPr>
              <p:nvPr/>
            </p:nvSpPr>
            <p:spPr bwMode="auto">
              <a:xfrm>
                <a:off x="4600024" y="4940473"/>
                <a:ext cx="1957203" cy="8334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سنوات و</a:t>
                </a:r>
                <a:br>
                  <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نصف</a:t>
                </a:r>
                <a:endPar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34"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35"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762932" name="Text Box 10"/>
            <p:cNvSpPr txBox="1">
              <a:spLocks noChangeArrowheads="1"/>
            </p:cNvSpPr>
            <p:nvPr/>
          </p:nvSpPr>
          <p:spPr bwMode="auto">
            <a:xfrm>
              <a:off x="1259632" y="4519713"/>
              <a:ext cx="1368152" cy="648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إقامة المعاهدة</a:t>
              </a:r>
              <a:b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9: 27أ</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9" name="Group 48"/>
          <p:cNvGrpSpPr>
            <a:grpSpLocks/>
          </p:cNvGrpSpPr>
          <p:nvPr/>
        </p:nvGrpSpPr>
        <p:grpSpPr bwMode="auto">
          <a:xfrm>
            <a:off x="-36513" y="1844675"/>
            <a:ext cx="3343276" cy="2818841"/>
            <a:chOff x="-36512" y="2348880"/>
            <a:chExt cx="3343508" cy="2819496"/>
          </a:xfrm>
        </p:grpSpPr>
        <p:cxnSp>
          <p:nvCxnSpPr>
            <p:cNvPr id="762918"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762919" name="Group 96"/>
            <p:cNvGrpSpPr>
              <a:grpSpLocks/>
            </p:cNvGrpSpPr>
            <p:nvPr/>
          </p:nvGrpSpPr>
          <p:grpSpPr bwMode="auto">
            <a:xfrm>
              <a:off x="970034" y="3307953"/>
              <a:ext cx="1009720" cy="685605"/>
              <a:chOff x="6880741" y="3717677"/>
              <a:chExt cx="1080743" cy="685605"/>
            </a:xfrm>
          </p:grpSpPr>
          <p:sp>
            <p:nvSpPr>
              <p:cNvPr id="98" name="Text Box 10"/>
              <p:cNvSpPr txBox="1">
                <a:spLocks noChangeArrowheads="1"/>
              </p:cNvSpPr>
              <p:nvPr/>
            </p:nvSpPr>
            <p:spPr bwMode="auto">
              <a:xfrm>
                <a:off x="6880741" y="3717677"/>
                <a:ext cx="1080743" cy="6856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30    يوم</a:t>
                </a:r>
                <a:endPar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25"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26"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762920" name="Text Box 10"/>
            <p:cNvSpPr txBox="1">
              <a:spLocks noChangeArrowheads="1"/>
            </p:cNvSpPr>
            <p:nvPr/>
          </p:nvSpPr>
          <p:spPr bwMode="auto">
            <a:xfrm>
              <a:off x="-36512" y="4519713"/>
              <a:ext cx="1368152" cy="648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استعلان الوحش</a:t>
              </a:r>
              <a:b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17: 13</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1" name="Text Box 10"/>
            <p:cNvSpPr txBox="1">
              <a:spLocks noChangeArrowheads="1"/>
            </p:cNvSpPr>
            <p:nvPr/>
          </p:nvSpPr>
          <p:spPr bwMode="auto">
            <a:xfrm>
              <a:off x="1002665" y="2439520"/>
              <a:ext cx="2202723" cy="8333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سنوات و</a:t>
              </a:r>
              <a:br>
                <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نصف</a:t>
              </a:r>
              <a:endPar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22"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23"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52" name="Group 51"/>
          <p:cNvGrpSpPr>
            <a:grpSpLocks/>
          </p:cNvGrpSpPr>
          <p:nvPr/>
        </p:nvGrpSpPr>
        <p:grpSpPr bwMode="auto">
          <a:xfrm>
            <a:off x="6588125" y="908050"/>
            <a:ext cx="2555875" cy="3992563"/>
            <a:chOff x="6588224" y="1412776"/>
            <a:chExt cx="2555775" cy="3992238"/>
          </a:xfrm>
        </p:grpSpPr>
        <p:sp>
          <p:nvSpPr>
            <p:cNvPr id="762909"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المجيء الثاني</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10"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762911" name="Group 408601"/>
            <p:cNvGrpSpPr>
              <a:grpSpLocks/>
            </p:cNvGrpSpPr>
            <p:nvPr/>
          </p:nvGrpSpPr>
          <p:grpSpPr bwMode="auto">
            <a:xfrm>
              <a:off x="6732237" y="3346194"/>
              <a:ext cx="1599786" cy="658798"/>
              <a:chOff x="6732237" y="3717707"/>
              <a:chExt cx="1599786" cy="658798"/>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45 يوم</a:t>
                </a:r>
                <a:endPar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15"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85" name="Text Box 10"/>
              <p:cNvSpPr txBox="1">
                <a:spLocks noChangeArrowheads="1"/>
              </p:cNvSpPr>
              <p:nvPr/>
            </p:nvSpPr>
            <p:spPr bwMode="auto">
              <a:xfrm>
                <a:off x="6948572" y="4005022"/>
                <a:ext cx="1223914" cy="3714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12: 12</a:t>
                </a:r>
                <a:endPar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17"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94" name="Text Box 10"/>
            <p:cNvSpPr txBox="1">
              <a:spLocks noChangeArrowheads="1"/>
            </p:cNvSpPr>
            <p:nvPr/>
          </p:nvSpPr>
          <p:spPr bwMode="auto">
            <a:xfrm>
              <a:off x="7667682" y="1412776"/>
              <a:ext cx="1476317" cy="833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اكتمال        رجوع       المسيح</a:t>
              </a:r>
              <a:endParaRPr kumimoji="0" lang="en-US" sz="20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913" name="Right Brace 34"/>
            <p:cNvSpPr>
              <a:spLocks/>
            </p:cNvSpPr>
            <p:nvPr/>
          </p:nvSpPr>
          <p:spPr bwMode="auto">
            <a:xfrm rot="5400000">
              <a:off x="7452109" y="4635121"/>
              <a:ext cx="216024" cy="540086"/>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8" name="Group 47"/>
          <p:cNvGrpSpPr>
            <a:grpSpLocks/>
          </p:cNvGrpSpPr>
          <p:nvPr/>
        </p:nvGrpSpPr>
        <p:grpSpPr bwMode="auto">
          <a:xfrm>
            <a:off x="3102143" y="1003850"/>
            <a:ext cx="3630440" cy="3659498"/>
            <a:chOff x="3101620" y="1508597"/>
            <a:chExt cx="3630619" cy="3659657"/>
          </a:xfrm>
        </p:grpSpPr>
        <p:grpSp>
          <p:nvGrpSpPr>
            <p:cNvPr id="762901" name="Group 21"/>
            <p:cNvGrpSpPr>
              <a:grpSpLocks/>
            </p:cNvGrpSpPr>
            <p:nvPr/>
          </p:nvGrpSpPr>
          <p:grpSpPr bwMode="auto">
            <a:xfrm>
              <a:off x="3347864" y="2486489"/>
              <a:ext cx="3384375" cy="810753"/>
              <a:chOff x="3779913" y="2342473"/>
              <a:chExt cx="2942935" cy="810753"/>
            </a:xfrm>
          </p:grpSpPr>
          <p:sp>
            <p:nvSpPr>
              <p:cNvPr id="32" name="Text Box 10"/>
              <p:cNvSpPr txBox="1">
                <a:spLocks noChangeArrowheads="1"/>
              </p:cNvSpPr>
              <p:nvPr/>
            </p:nvSpPr>
            <p:spPr bwMode="auto">
              <a:xfrm>
                <a:off x="4327676" y="2342473"/>
                <a:ext cx="1790512" cy="465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1290 يوم</a:t>
                </a:r>
                <a:endPar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06"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07"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12: 11</a:t>
                </a:r>
                <a:endPar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93" name="Text Box 10"/>
            <p:cNvSpPr txBox="1">
              <a:spLocks noChangeArrowheads="1"/>
            </p:cNvSpPr>
            <p:nvPr/>
          </p:nvSpPr>
          <p:spPr bwMode="auto">
            <a:xfrm>
              <a:off x="3204642" y="1508597"/>
              <a:ext cx="1006524" cy="586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منتصف الأسبوع</a:t>
              </a:r>
              <a:endParaRPr kumimoji="0" lang="en-US" sz="20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903" name="AutoShape 11"/>
            <p:cNvSpPr>
              <a:spLocks noChangeArrowheads="1"/>
            </p:cNvSpPr>
            <p:nvPr/>
          </p:nvSpPr>
          <p:spPr bwMode="auto">
            <a:xfrm>
              <a:off x="3565372" y="3993167"/>
              <a:ext cx="515813" cy="638826"/>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904" name="Right Brace 120"/>
            <p:cNvSpPr>
              <a:spLocks/>
            </p:cNvSpPr>
            <p:nvPr/>
          </p:nvSpPr>
          <p:spPr bwMode="auto">
            <a:xfrm rot="16200000">
              <a:off x="3671900" y="2026993"/>
              <a:ext cx="144015" cy="499758"/>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900" name="Text Box 10"/>
            <p:cNvSpPr txBox="1">
              <a:spLocks noChangeArrowheads="1"/>
            </p:cNvSpPr>
            <p:nvPr/>
          </p:nvSpPr>
          <p:spPr bwMode="auto">
            <a:xfrm>
              <a:off x="3101620" y="4519713"/>
              <a:ext cx="1368152" cy="6485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نقض المعاهدة</a:t>
              </a:r>
              <a:b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9: 27ب</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762896" name="Text Box 10"/>
          <p:cNvSpPr txBox="1">
            <a:spLocks noChangeArrowheads="1"/>
          </p:cNvSpPr>
          <p:nvPr/>
        </p:nvSpPr>
        <p:spPr bwMode="auto">
          <a:xfrm>
            <a:off x="1131888" y="549275"/>
            <a:ext cx="6443662"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مقتبسة من ج. دوايت بنتيكوست/ كلية دالاس اللاهوتية، 1988</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5" name="Rounded Rectangle 44"/>
          <p:cNvSpPr>
            <a:spLocks noChangeArrowheads="1"/>
          </p:cNvSpPr>
          <p:nvPr/>
        </p:nvSpPr>
        <p:spPr bwMode="auto">
          <a:xfrm>
            <a:off x="1908175" y="5376579"/>
            <a:ext cx="4751388" cy="512763"/>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6" name="Text Box 8"/>
          <p:cNvSpPr txBox="1">
            <a:spLocks noChangeArrowheads="1"/>
          </p:cNvSpPr>
          <p:nvPr/>
        </p:nvSpPr>
        <p:spPr bwMode="auto">
          <a:xfrm>
            <a:off x="0" y="6042655"/>
            <a:ext cx="9144000" cy="707886"/>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ويثبت عهداً مع كثيرين في أسبوع واحد وفي وسط الأسبوع يبطل الذبيحة والتقدمة وعلى جناج الأرجاس مخرب حتى يتم ويصب المقضي على المخرب (دا 9: 27) </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78394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560141" grpId="0" animBg="1"/>
      <p:bldP spid="92" grpId="0"/>
      <p:bldP spid="4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02 Apostle John on the Isle of Patmo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67008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2515" name="Rectangle 3"/>
          <p:cNvSpPr>
            <a:spLocks noGrp="1" noChangeArrowheads="1"/>
          </p:cNvSpPr>
          <p:nvPr>
            <p:ph type="title"/>
          </p:nvPr>
        </p:nvSpPr>
        <p:spPr>
          <a:xfrm>
            <a:off x="1371600" y="1092200"/>
            <a:ext cx="7772400" cy="762000"/>
          </a:xfrm>
          <a:effectLst>
            <a:outerShdw blurRad="63500" dist="35921" dir="2700000" algn="ctr" rotWithShape="0">
              <a:srgbClr val="000000">
                <a:alpha val="74998"/>
              </a:srgbClr>
            </a:outerShdw>
          </a:effectLst>
        </p:spPr>
        <p:txBody>
          <a:bodyPr lIns="91440" tIns="45720" rIns="91440" bIns="45720"/>
          <a:lstStyle/>
          <a:p>
            <a:pPr algn="ctr" eaLnBrk="1" hangingPunct="1">
              <a:defRPr/>
            </a:pPr>
            <a:r>
              <a:rPr lang="ar-JO" sz="4800" b="1" dirty="0">
                <a:solidFill>
                  <a:srgbClr val="FFFFFF"/>
                </a:solidFill>
                <a:effectLst>
                  <a:glow rad="266700">
                    <a:srgbClr val="000000">
                      <a:alpha val="75000"/>
                    </a:srgbClr>
                  </a:glow>
                </a:effectLst>
                <a:latin typeface="Arial" panose="020B0604020202020204" pitchFamily="34" charset="0"/>
                <a:ea typeface="ＭＳ Ｐゴシック"/>
                <a:cs typeface="Arial" panose="020B0604020202020204" pitchFamily="34" charset="0"/>
              </a:rPr>
              <a:t>يوحنا في بطمس (1: 9)</a:t>
            </a:r>
            <a:endParaRPr lang="en-US" sz="4800" b="1" dirty="0">
              <a:solidFill>
                <a:srgbClr val="FFFFFF"/>
              </a:solidFill>
              <a:effectLst>
                <a:glow rad="266700">
                  <a:srgbClr val="000000">
                    <a:alpha val="75000"/>
                  </a:srgbClr>
                </a:glow>
              </a:effectLst>
              <a:latin typeface="Arial" panose="020B0604020202020204" pitchFamily="34" charset="0"/>
              <a:ea typeface="ＭＳ Ｐゴシック"/>
              <a:cs typeface="Arial" panose="020B0604020202020204" pitchFamily="34"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ar-JO" sz="2400" b="1" kern="0" dirty="0">
                <a:solidFill>
                  <a:srgbClr val="FFFFFF"/>
                </a:solidFill>
                <a:effectLst>
                  <a:glow rad="266700">
                    <a:srgbClr val="000000">
                      <a:alpha val="75000"/>
                    </a:srgbClr>
                  </a:glow>
                </a:effectLst>
                <a:latin typeface="Arial" charset="0"/>
                <a:ea typeface="ＭＳ Ｐゴシック"/>
              </a:rPr>
              <a:t>319</a:t>
            </a:r>
            <a:endParaRPr lang="en-US" sz="2400" b="1" kern="0" dirty="0">
              <a:solidFill>
                <a:srgbClr val="FFFFFF"/>
              </a:solidFill>
              <a:effectLst>
                <a:glow rad="266700">
                  <a:srgbClr val="000000">
                    <a:alpha val="75000"/>
                  </a:srgbClr>
                </a:glow>
              </a:effectLst>
              <a:latin typeface="Arial" charset="0"/>
              <a:ea typeface="ＭＳ Ｐゴシック"/>
            </a:endParaRPr>
          </a:p>
        </p:txBody>
      </p:sp>
    </p:spTree>
    <p:extLst>
      <p:ext uri="{BB962C8B-B14F-4D97-AF65-F5344CB8AC3E}">
        <p14:creationId xmlns:p14="http://schemas.microsoft.com/office/powerpoint/2010/main" val="7168803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Rectangle 2"/>
          <p:cNvSpPr>
            <a:spLocks noGrp="1" noChangeArrowheads="1"/>
          </p:cNvSpPr>
          <p:nvPr>
            <p:ph type="ctrTitle"/>
          </p:nvPr>
        </p:nvSpPr>
        <p:spPr>
          <a:xfrm>
            <a:off x="0" y="0"/>
            <a:ext cx="3492500" cy="2708275"/>
          </a:xfrm>
          <a:effectLst>
            <a:outerShdw blurRad="63500" dist="35921" dir="2700000" algn="ctr" rotWithShape="0">
              <a:schemeClr val="tx2">
                <a:alpha val="74998"/>
              </a:schemeClr>
            </a:outerShdw>
          </a:effectLst>
        </p:spPr>
        <p:txBody>
          <a:bodyPr/>
          <a:lstStyle/>
          <a:p>
            <a:pPr>
              <a:defRPr/>
            </a:pPr>
            <a:r>
              <a:rPr lang="ar-JO" b="1" dirty="0">
                <a:latin typeface="Arial" charset="0"/>
                <a:ea typeface="ＭＳ Ｐゴシック" charset="0"/>
                <a:cs typeface="ＭＳ Ｐゴシック" charset="0"/>
              </a:rPr>
              <a:t>الهيكل         (11: 1-13)</a:t>
            </a:r>
            <a:endParaRPr lang="en-US" dirty="0">
              <a:latin typeface="Times New Roman" charset="0"/>
              <a:ea typeface="ＭＳ Ｐゴシック" charset="0"/>
              <a:cs typeface="ＭＳ Ｐゴシック" charset="0"/>
            </a:endParaRPr>
          </a:p>
        </p:txBody>
      </p:sp>
      <p:pic>
        <p:nvPicPr>
          <p:cNvPr id="914435" name="Picture 1" descr="rev 11 66001001-GTC-Revelation-1-1-The-revelation-to-John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4088" y="17463"/>
            <a:ext cx="56261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34925" y="2420938"/>
            <a:ext cx="3492500" cy="27082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indent="-571500" algn="r" defTabSz="914400" rtl="1">
              <a:buFont typeface="Arial"/>
              <a:buChar char="•"/>
              <a:defRPr/>
            </a:pPr>
            <a:r>
              <a:rPr lang="ar-JO" sz="4000" b="1" dirty="0">
                <a:solidFill>
                  <a:srgbClr val="FFFFFF"/>
                </a:solidFill>
                <a:latin typeface="Arial" panose="020B0604020202020204" pitchFamily="34" charset="0"/>
                <a:ea typeface="ＭＳ Ｐゴシック" charset="0"/>
                <a:cs typeface="Arial" panose="020B0604020202020204" pitchFamily="34" charset="0"/>
              </a:rPr>
              <a:t>سماوي؟</a:t>
            </a:r>
          </a:p>
          <a:p>
            <a:pPr algn="r" defTabSz="914400" rtl="1">
              <a:defRPr/>
            </a:pPr>
            <a:r>
              <a:rPr lang="ar-JO" sz="4000" b="1" dirty="0">
                <a:solidFill>
                  <a:srgbClr val="FFFFFF"/>
                </a:solidFill>
                <a:latin typeface="Arial" panose="020B0604020202020204" pitchFamily="34" charset="0"/>
                <a:ea typeface="ＭＳ Ｐゴシック" charset="0"/>
                <a:cs typeface="Arial" panose="020B0604020202020204" pitchFamily="34" charset="0"/>
              </a:rPr>
              <a:t>       أم</a:t>
            </a:r>
            <a:r>
              <a:rPr lang="en-US" sz="4000" b="1" dirty="0">
                <a:solidFill>
                  <a:srgbClr val="FFFFFF"/>
                </a:solidFill>
                <a:latin typeface="Arial" panose="020B0604020202020204" pitchFamily="34" charset="0"/>
                <a:ea typeface="ＭＳ Ｐゴシック" charset="0"/>
                <a:cs typeface="Arial" panose="020B0604020202020204" pitchFamily="34" charset="0"/>
              </a:rPr>
              <a:t> </a:t>
            </a:r>
          </a:p>
          <a:p>
            <a:pPr marL="571500" indent="-571500" algn="r" defTabSz="914400" rtl="1">
              <a:buFont typeface="Arial"/>
              <a:buChar char="•"/>
              <a:defRPr/>
            </a:pPr>
            <a:r>
              <a:rPr lang="ar-JO" sz="4000" b="1" dirty="0">
                <a:solidFill>
                  <a:srgbClr val="FFFFFF"/>
                </a:solidFill>
                <a:latin typeface="Arial" panose="020B0604020202020204" pitchFamily="34" charset="0"/>
                <a:ea typeface="ＭＳ Ｐゴシック" charset="0"/>
                <a:cs typeface="Arial" panose="020B0604020202020204" pitchFamily="34" charset="0"/>
              </a:rPr>
              <a:t>أرضي؟</a:t>
            </a:r>
            <a:endParaRPr lang="en-US" sz="40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 name="Text Box 19"/>
          <p:cNvSpPr txBox="1">
            <a:spLocks noChangeArrowheads="1"/>
          </p:cNvSpPr>
          <p:nvPr/>
        </p:nvSpPr>
        <p:spPr bwMode="auto">
          <a:xfrm>
            <a:off x="8423828" y="24904"/>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charset="0"/>
                <a:cs typeface="Arial" charset="0"/>
              </a:rPr>
              <a:t>382</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06913291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03490" name="Rectangle 1051"/>
          <p:cNvSpPr>
            <a:spLocks noGrp="1" noChangeArrowheads="1"/>
          </p:cNvSpPr>
          <p:nvPr>
            <p:ph type="title"/>
          </p:nvPr>
        </p:nvSpPr>
        <p:spPr>
          <a:xfrm>
            <a:off x="2133600" y="2209800"/>
            <a:ext cx="6019800" cy="762000"/>
          </a:xfrm>
        </p:spPr>
        <p:txBody>
          <a:bodyPr/>
          <a:lstStyle/>
          <a:p>
            <a:r>
              <a:rPr lang="en-US">
                <a:latin typeface="Arial" panose="020B0604020202020204" pitchFamily="34" charset="0"/>
                <a:ea typeface="ＭＳ Ｐゴシック" charset="0"/>
                <a:cs typeface="Arial" panose="020B0604020202020204" pitchFamily="34" charset="0"/>
              </a:rPr>
              <a:t>Revelation 11</a:t>
            </a:r>
          </a:p>
        </p:txBody>
      </p:sp>
      <p:pic>
        <p:nvPicPr>
          <p:cNvPr id="703493" name="Picture 1047" descr="leverdoor">
            <a:hlinkClick r:id="rId4"/>
          </p:cNvPr>
          <p:cNvPicPr>
            <a:picLocks noGrp="1" noChangeAspect="1" noChangeArrowheads="1"/>
          </p:cNvPicPr>
          <p:nvPr>
            <p:ph sz="half" idx="1"/>
          </p:nvPr>
        </p:nvPicPr>
        <p:blipFill>
          <a:blip r:embed="rId5">
            <a:extLst>
              <a:ext uri="{28A0092B-C50C-407E-A947-70E740481C1C}">
                <a14:useLocalDpi xmlns:a14="http://schemas.microsoft.com/office/drawing/2010/main"/>
              </a:ext>
            </a:extLst>
          </a:blip>
          <a:srcRect/>
          <a:stretch>
            <a:fillRect/>
          </a:stretch>
        </p:blipFill>
        <p:spPr>
          <a:xfrm>
            <a:off x="-36513" y="-26988"/>
            <a:ext cx="1446213" cy="2663826"/>
          </a:xfrm>
        </p:spPr>
      </p:pic>
      <p:sp>
        <p:nvSpPr>
          <p:cNvPr id="703491" name="WordArt 1043"/>
          <p:cNvSpPr>
            <a:spLocks noChangeArrowheads="1" noChangeShapeType="1" noTextEdit="1"/>
          </p:cNvSpPr>
          <p:nvPr/>
        </p:nvSpPr>
        <p:spPr bwMode="auto">
          <a:xfrm>
            <a:off x="2773363" y="188913"/>
            <a:ext cx="3513137"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0" i="0" u="none" strike="noStrike" kern="10" cap="none" spc="0" normalizeH="0" baseline="0" noProof="0">
                <a:ln w="9525">
                  <a:solidFill>
                    <a:srgbClr val="000000"/>
                  </a:solidFill>
                  <a:round/>
                  <a:headEnd/>
                  <a:tailEnd type="none" w="lg" len="lg"/>
                </a:ln>
                <a:solidFill>
                  <a:srgbClr val="FFFFFF"/>
                </a:solidFill>
                <a:effectLst/>
                <a:uLnTx/>
                <a:uFillTx/>
                <a:latin typeface="Arial Black"/>
                <a:ea typeface="Arial Black"/>
                <a:cs typeface="Arial Black"/>
              </a:rPr>
              <a:t>رؤيا ١١</a:t>
            </a:r>
            <a:endParaRPr kumimoji="0" lang="en-US" sz="3600" b="0" i="0" u="none" strike="noStrike" kern="10" cap="none" spc="0" normalizeH="0" baseline="0" noProof="0">
              <a:ln w="9525">
                <a:solidFill>
                  <a:srgbClr val="000000"/>
                </a:solidFill>
                <a:round/>
                <a:headEnd/>
                <a:tailEnd type="none" w="lg" len="lg"/>
              </a:ln>
              <a:solidFill>
                <a:srgbClr val="FFFFFF"/>
              </a:solidFill>
              <a:effectLst/>
              <a:uLnTx/>
              <a:uFillTx/>
              <a:latin typeface="Arial Black"/>
              <a:ea typeface="Arial Black"/>
              <a:cs typeface="Arial Black"/>
            </a:endParaRPr>
          </a:p>
        </p:txBody>
      </p:sp>
      <p:sp>
        <p:nvSpPr>
          <p:cNvPr id="703492" name="Text Box 1045"/>
          <p:cNvSpPr txBox="1">
            <a:spLocks noChangeArrowheads="1"/>
          </p:cNvSpPr>
          <p:nvPr/>
        </p:nvSpPr>
        <p:spPr bwMode="auto">
          <a:xfrm>
            <a:off x="1439863" y="984250"/>
            <a:ext cx="6445250" cy="649288"/>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SA"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حالة </a:t>
            </a:r>
            <a:r>
              <a:rPr kumimoji="0" lang="ar-JO"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a:t>
            </a:r>
            <a:r>
              <a:rPr kumimoji="0" lang="ar-SA"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ختبار قضية تفسيرية</a:t>
            </a:r>
            <a:endPar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03494" name="Text Box 1050"/>
          <p:cNvSpPr txBox="1">
            <a:spLocks noChangeArrowheads="1"/>
          </p:cNvSpPr>
          <p:nvPr/>
        </p:nvSpPr>
        <p:spPr bwMode="auto">
          <a:xfrm>
            <a:off x="8396561" y="-26988"/>
            <a:ext cx="701131" cy="46384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٣٢٩</a:t>
            </a: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66919" name="Rectangle 1044"/>
          <p:cNvSpPr txBox="1">
            <a:spLocks noChangeArrowheads="1"/>
          </p:cNvSpPr>
          <p:nvPr/>
        </p:nvSpPr>
        <p:spPr bwMode="auto">
          <a:xfrm>
            <a:off x="1447800" y="1905000"/>
            <a:ext cx="7632700" cy="4953000"/>
          </a:xfrm>
          <a:prstGeom prst="rect">
            <a:avLst/>
          </a:prstGeom>
          <a:solidFill>
            <a:schemeClr val="accent2">
              <a:lumMod val="50000"/>
            </a:schemeClr>
          </a:solidFill>
          <a:ln w="9525">
            <a:noFill/>
            <a:miter lim="800000"/>
            <a:headEnd/>
            <a:tailEnd/>
          </a:ln>
        </p:spPr>
        <p:txBody>
          <a:bodyPr/>
          <a:lstStyle/>
          <a:p>
            <a:pPr marL="174625" marR="0" lvl="0" indent="7938" algn="just" defTabSz="914400" rtl="1" eaLnBrk="0" fontAlgn="base" latinLnBrk="0" hangingPunct="0">
              <a:lnSpc>
                <a:spcPct val="100000"/>
              </a:lnSpc>
              <a:spcBef>
                <a:spcPct val="20000"/>
              </a:spcBef>
              <a:spcAft>
                <a:spcPct val="0"/>
              </a:spcAft>
              <a:buClrTx/>
              <a:buSzTx/>
              <a:buFontTx/>
              <a:buNone/>
              <a:tabLst/>
              <a:defRPr/>
            </a:pPr>
            <a:r>
              <a:rPr kumimoji="0" lang="ar-SA" sz="32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1 ثم أعطيت قصبة شبه عصا، ووقف الملاك قائلا</a:t>
            </a: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a:t>
            </a:r>
            <a:r>
              <a:rPr kumimoji="0" lang="ar-SA" sz="32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 لي: قم وقس هيكل الله والمذبح والساجدين فيه</a:t>
            </a: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 2 </a:t>
            </a:r>
            <a:r>
              <a:rPr kumimoji="0" lang="ar-SA" sz="32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وأما الدار التي هي خارج الهيكل، فاطرحها خارجا</a:t>
            </a: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a:t>
            </a:r>
            <a:r>
              <a:rPr kumimoji="0" lang="ar-SA" sz="32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 ولا تقسها، لأنها قد أعطيت للأمم، وسيدوسون المدينة المقدسة اثنين وأربعين شهرا</a:t>
            </a: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a:t>
            </a:r>
            <a:r>
              <a:rPr lang="ar-JO" sz="3200" dirty="0">
                <a:solidFill>
                  <a:srgbClr val="FFFFFF"/>
                </a:solidFill>
                <a:latin typeface="Arial" panose="020B0604020202020204" pitchFamily="34" charset="0"/>
                <a:ea typeface="ヒラギノ角ゴ Pro W3"/>
                <a:cs typeface="Arial" panose="020B0604020202020204" pitchFamily="34" charset="0"/>
              </a:rPr>
              <a:t> 3 </a:t>
            </a:r>
            <a:r>
              <a:rPr kumimoji="0" lang="ar-SA" sz="32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وسأعطي لشاهدي، فيتنبآن ألفا ومئتين وستين يوما</a:t>
            </a: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a:t>
            </a:r>
            <a:r>
              <a:rPr kumimoji="0" lang="ar-SA" sz="32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 لابسين مسوحا</a:t>
            </a: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a:t>
            </a:r>
            <a:r>
              <a:rPr kumimoji="0" lang="ar-SA" sz="32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85686773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05538" name="Rectangle 99"/>
          <p:cNvSpPr>
            <a:spLocks noGrp="1" noChangeArrowheads="1"/>
          </p:cNvSpPr>
          <p:nvPr>
            <p:ph type="title"/>
          </p:nvPr>
        </p:nvSpPr>
        <p:spPr>
          <a:xfrm>
            <a:off x="685800" y="917575"/>
            <a:ext cx="7772400" cy="1143000"/>
          </a:xfrm>
        </p:spPr>
        <p:txBody>
          <a:bodyPr/>
          <a:lstStyle/>
          <a:p>
            <a:r>
              <a:rPr lang="en-US">
                <a:latin typeface="Times New Roman" charset="0"/>
                <a:ea typeface="ＭＳ Ｐゴシック" charset="0"/>
                <a:cs typeface="ＭＳ Ｐゴシック" charset="0"/>
              </a:rPr>
              <a:t>11:1 Measure</a:t>
            </a:r>
          </a:p>
        </p:txBody>
      </p:sp>
      <p:graphicFrame>
        <p:nvGraphicFramePr>
          <p:cNvPr id="120855" name="Group 23"/>
          <p:cNvGraphicFramePr>
            <a:graphicFrameLocks noGrp="1"/>
          </p:cNvGraphicFramePr>
          <p:nvPr>
            <p:ph sz="half" idx="1"/>
            <p:extLst>
              <p:ext uri="{D42A27DB-BD31-4B8C-83A1-F6EECF244321}">
                <p14:modId xmlns:p14="http://schemas.microsoft.com/office/powerpoint/2010/main" val="1304723101"/>
              </p:ext>
            </p:extLst>
          </p:nvPr>
        </p:nvGraphicFramePr>
        <p:xfrm>
          <a:off x="34925" y="1125538"/>
          <a:ext cx="9109076" cy="5688012"/>
        </p:xfrm>
        <a:graphic>
          <a:graphicData uri="http://schemas.openxmlformats.org/drawingml/2006/table">
            <a:tbl>
              <a:tblPr/>
              <a:tblGrid>
                <a:gridCol w="2277269">
                  <a:extLst>
                    <a:ext uri="{9D8B030D-6E8A-4147-A177-3AD203B41FA5}">
                      <a16:colId xmlns:a16="http://schemas.microsoft.com/office/drawing/2014/main" val="20000"/>
                    </a:ext>
                  </a:extLst>
                </a:gridCol>
                <a:gridCol w="2278934">
                  <a:extLst>
                    <a:ext uri="{9D8B030D-6E8A-4147-A177-3AD203B41FA5}">
                      <a16:colId xmlns:a16="http://schemas.microsoft.com/office/drawing/2014/main" val="20001"/>
                    </a:ext>
                  </a:extLst>
                </a:gridCol>
                <a:gridCol w="2275604">
                  <a:extLst>
                    <a:ext uri="{9D8B030D-6E8A-4147-A177-3AD203B41FA5}">
                      <a16:colId xmlns:a16="http://schemas.microsoft.com/office/drawing/2014/main" val="20002"/>
                    </a:ext>
                  </a:extLst>
                </a:gridCol>
                <a:gridCol w="2277269">
                  <a:extLst>
                    <a:ext uri="{9D8B030D-6E8A-4147-A177-3AD203B41FA5}">
                      <a16:colId xmlns:a16="http://schemas.microsoft.com/office/drawing/2014/main" val="20003"/>
                    </a:ext>
                  </a:extLst>
                </a:gridCol>
              </a:tblGrid>
              <a:tr h="148838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bg1"/>
                          </a:solidFill>
                          <a:effectLst/>
                          <a:latin typeface="Arial"/>
                          <a:ea typeface="ＭＳ Ｐゴシック" charset="0"/>
                          <a:cs typeface="Arial"/>
                        </a:rPr>
                        <a:t>مصطلح </a:t>
                      </a:r>
                      <a:r>
                        <a:rPr kumimoji="0" lang="ar-JO" altLang="zh-CN" sz="2800" b="1" i="0" u="none" strike="noStrike" cap="none" normalizeH="0" baseline="0" dirty="0">
                          <a:ln>
                            <a:noFill/>
                          </a:ln>
                          <a:solidFill>
                            <a:schemeClr val="bg1"/>
                          </a:solidFill>
                          <a:effectLst/>
                          <a:latin typeface="Arial"/>
                          <a:ea typeface="ＭＳ Ｐゴシック" charset="0"/>
                          <a:cs typeface="Arial"/>
                        </a:rPr>
                        <a:t>أ</a:t>
                      </a:r>
                      <a:r>
                        <a:rPr kumimoji="0" lang="ar-SA" altLang="zh-CN" sz="2800" b="1" i="0" u="none" strike="noStrike" cap="none" normalizeH="0" baseline="0" dirty="0">
                          <a:ln>
                            <a:noFill/>
                          </a:ln>
                          <a:solidFill>
                            <a:schemeClr val="bg1"/>
                          </a:solidFill>
                          <a:effectLst/>
                          <a:latin typeface="Arial"/>
                          <a:ea typeface="ＭＳ Ｐゴシック" charset="0"/>
                          <a:cs typeface="Arial"/>
                        </a:rPr>
                        <a:t>و تعبير</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6" marR="90006" marT="46783" marB="46783"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bg1"/>
                          </a:solidFill>
                          <a:effectLst/>
                          <a:latin typeface="Arial"/>
                          <a:ea typeface="ＭＳ Ｐゴシック" charset="0"/>
                          <a:cs typeface="Arial"/>
                        </a:rPr>
                        <a:t>بيل</a:t>
                      </a:r>
                      <a:endParaRPr kumimoji="0" lang="en-US" altLang="zh-CN" sz="2800" b="1" i="1" u="none" strike="noStrike" cap="none" normalizeH="0" baseline="0" dirty="0">
                        <a:ln>
                          <a:noFill/>
                        </a:ln>
                        <a:solidFill>
                          <a:schemeClr val="bg1"/>
                        </a:solidFill>
                        <a:effectLst/>
                        <a:latin typeface="Arial"/>
                        <a:ea typeface="ＭＳ Ｐゴシック" charset="0"/>
                        <a:cs typeface="Arial"/>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1" u="none" strike="noStrike" cap="none" normalizeH="0" baseline="0" dirty="0">
                          <a:ln>
                            <a:noFill/>
                          </a:ln>
                          <a:solidFill>
                            <a:schemeClr val="bg1"/>
                          </a:solidFill>
                          <a:effectLst/>
                          <a:latin typeface="Arial"/>
                          <a:ea typeface="ＭＳ Ｐゴシック" charset="0"/>
                          <a:cs typeface="Arial"/>
                        </a:rPr>
                        <a:t>رمزي</a:t>
                      </a:r>
                      <a:r>
                        <a:rPr kumimoji="0" lang="en-US" altLang="zh-CN" sz="2800" b="0" i="0" u="none" strike="noStrike" cap="none" normalizeH="0" baseline="0" dirty="0">
                          <a:ln>
                            <a:noFill/>
                          </a:ln>
                          <a:solidFill>
                            <a:schemeClr val="bg1"/>
                          </a:solidFill>
                          <a:effectLst/>
                          <a:latin typeface="Arial"/>
                          <a:ea typeface="ＭＳ Ｐゴシック" charset="0"/>
                          <a:cs typeface="Arial"/>
                        </a:rPr>
                        <a:t>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6" marR="90006" marT="46783" marB="46783"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altLang="zh-CN" sz="2800" b="1" i="0" u="none" strike="noStrike" cap="none" normalizeH="0" baseline="0" dirty="0">
                          <a:ln>
                            <a:noFill/>
                          </a:ln>
                          <a:solidFill>
                            <a:schemeClr val="bg1"/>
                          </a:solidFill>
                          <a:effectLst/>
                          <a:latin typeface="Arial"/>
                          <a:ea typeface="ＭＳ Ｐゴシック" charset="0"/>
                          <a:cs typeface="Arial"/>
                        </a:rPr>
                        <a:t>أ</a:t>
                      </a:r>
                      <a:r>
                        <a:rPr kumimoji="0" lang="ar-SA" altLang="zh-CN" sz="2800" b="1" i="0" u="none" strike="noStrike" cap="none" normalizeH="0" baseline="0" dirty="0">
                          <a:ln>
                            <a:noFill/>
                          </a:ln>
                          <a:solidFill>
                            <a:schemeClr val="bg1"/>
                          </a:solidFill>
                          <a:effectLst/>
                          <a:latin typeface="Arial"/>
                          <a:ea typeface="ＭＳ Ｐゴシック" charset="0"/>
                          <a:cs typeface="Arial"/>
                        </a:rPr>
                        <a:t>وزبورن</a:t>
                      </a:r>
                      <a:endParaRPr kumimoji="0" lang="en-US" altLang="zh-CN" sz="2800" b="1" i="1" u="none" strike="noStrike" cap="none" normalizeH="0" baseline="0" dirty="0">
                        <a:ln>
                          <a:noFill/>
                        </a:ln>
                        <a:solidFill>
                          <a:schemeClr val="bg1"/>
                        </a:solidFill>
                        <a:effectLst/>
                        <a:latin typeface="Arial"/>
                        <a:ea typeface="ＭＳ Ｐゴシック" charset="0"/>
                        <a:cs typeface="Arial"/>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1" u="none" strike="noStrike" cap="none" normalizeH="0" baseline="0" dirty="0">
                          <a:ln>
                            <a:noFill/>
                          </a:ln>
                          <a:solidFill>
                            <a:schemeClr val="bg1"/>
                          </a:solidFill>
                          <a:effectLst/>
                          <a:latin typeface="Arial"/>
                          <a:ea typeface="ＭＳ Ｐゴシック" charset="0"/>
                          <a:cs typeface="Arial"/>
                        </a:rPr>
                        <a:t>رمزي - حرفي</a:t>
                      </a:r>
                      <a:r>
                        <a:rPr kumimoji="0" lang="en-US" altLang="zh-CN" sz="2800" b="0" i="0" u="none" strike="noStrike" cap="none" normalizeH="0" baseline="0" dirty="0">
                          <a:ln>
                            <a:noFill/>
                          </a:ln>
                          <a:solidFill>
                            <a:schemeClr val="bg1"/>
                          </a:solidFill>
                          <a:effectLst/>
                          <a:latin typeface="Arial"/>
                          <a:ea typeface="ＭＳ Ｐゴシック" charset="0"/>
                          <a:cs typeface="Arial"/>
                        </a:rPr>
                        <a:t>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6" marR="90006" marT="46783" marB="46783"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bg1"/>
                          </a:solidFill>
                          <a:effectLst/>
                          <a:latin typeface="Arial"/>
                          <a:ea typeface="ＭＳ Ｐゴシック" charset="0"/>
                          <a:cs typeface="Arial"/>
                        </a:rPr>
                        <a:t>توماس</a:t>
                      </a:r>
                      <a:endParaRPr kumimoji="0" lang="en-US" altLang="zh-CN" sz="2800" b="1" i="1" u="none" strike="noStrike" cap="none" normalizeH="0" baseline="0" dirty="0">
                        <a:ln>
                          <a:noFill/>
                        </a:ln>
                        <a:solidFill>
                          <a:schemeClr val="bg1"/>
                        </a:solidFill>
                        <a:effectLst/>
                        <a:latin typeface="Arial"/>
                        <a:ea typeface="ＭＳ Ｐゴシック" charset="0"/>
                        <a:cs typeface="Arial"/>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1" u="none" strike="noStrike" cap="none" normalizeH="0" baseline="0" dirty="0">
                          <a:ln>
                            <a:noFill/>
                          </a:ln>
                          <a:solidFill>
                            <a:schemeClr val="bg1"/>
                          </a:solidFill>
                          <a:effectLst/>
                          <a:latin typeface="Arial"/>
                          <a:ea typeface="ＭＳ Ｐゴシック" charset="0"/>
                          <a:cs typeface="Arial"/>
                        </a:rPr>
                        <a:t>حرفي</a:t>
                      </a:r>
                      <a:r>
                        <a:rPr kumimoji="0" lang="en-US" altLang="zh-CN" sz="2800" b="0" i="0" u="none" strike="noStrike" cap="none" normalizeH="0" baseline="0" dirty="0">
                          <a:ln>
                            <a:noFill/>
                          </a:ln>
                          <a:solidFill>
                            <a:schemeClr val="bg1"/>
                          </a:solidFill>
                          <a:effectLst/>
                          <a:latin typeface="Arial"/>
                          <a:ea typeface="ＭＳ Ｐゴシック" charset="0"/>
                          <a:cs typeface="Arial"/>
                        </a:rPr>
                        <a:t>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6" marR="90006" marT="46783" marB="46783"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extLst>
                  <a:ext uri="{0D108BD9-81ED-4DB2-BD59-A6C34878D82A}">
                    <a16:rowId xmlns:a16="http://schemas.microsoft.com/office/drawing/2014/main" val="10000"/>
                  </a:ext>
                </a:extLst>
              </a:tr>
              <a:tr h="41996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400" b="1" i="0" u="none" strike="noStrike" cap="none" normalizeH="0" baseline="0" dirty="0">
                          <a:ln>
                            <a:noFill/>
                          </a:ln>
                          <a:solidFill>
                            <a:schemeClr val="bg1"/>
                          </a:solidFill>
                          <a:effectLst/>
                          <a:latin typeface="Arial"/>
                          <a:ea typeface="ＭＳ Ｐゴシック" charset="0"/>
                          <a:cs typeface="Arial"/>
                        </a:rPr>
                        <a:t>١</a:t>
                      </a:r>
                      <a:endParaRPr kumimoji="0" lang="en-US" altLang="zh-CN" sz="2400" b="1" i="0" u="none" strike="noStrike" cap="none" normalizeH="0" baseline="0" dirty="0">
                        <a:ln>
                          <a:noFill/>
                        </a:ln>
                        <a:solidFill>
                          <a:schemeClr val="bg1"/>
                        </a:solidFill>
                        <a:effectLst/>
                        <a:latin typeface="Arial"/>
                        <a:ea typeface="ＭＳ Ｐゴシック" charset="0"/>
                        <a:cs typeface="Arial"/>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400" b="1" i="0" u="none" strike="noStrike" cap="none" normalizeH="0" baseline="0" dirty="0">
                          <a:ln>
                            <a:noFill/>
                          </a:ln>
                          <a:solidFill>
                            <a:schemeClr val="bg1"/>
                          </a:solidFill>
                          <a:effectLst/>
                          <a:latin typeface="+mn-lt"/>
                          <a:ea typeface="ＭＳ Ｐゴシック" charset="0"/>
                          <a:cs typeface="Arial"/>
                        </a:rPr>
                        <a:t>قياس 
</a:t>
                      </a:r>
                      <a:r>
                        <a:rPr kumimoji="0" lang="en-US" altLang="zh-CN" sz="2400" b="1" i="0" u="none" strike="noStrike" cap="none" normalizeH="0" baseline="0" dirty="0">
                          <a:ln>
                            <a:noFill/>
                          </a:ln>
                          <a:solidFill>
                            <a:schemeClr val="bg1"/>
                          </a:solidFill>
                          <a:effectLst/>
                          <a:latin typeface="Arial"/>
                          <a:ea typeface="ＭＳ Ｐゴシック" charset="0"/>
                          <a:cs typeface="Arial"/>
                        </a:rPr>
                        <a:t>(</a:t>
                      </a:r>
                      <a:r>
                        <a:rPr kumimoji="0" lang="ar-JO" altLang="zh-CN" sz="2400" b="1" i="0" u="none" strike="noStrike" cap="none" normalizeH="0" baseline="0" dirty="0">
                          <a:ln>
                            <a:noFill/>
                          </a:ln>
                          <a:solidFill>
                            <a:schemeClr val="bg1"/>
                          </a:solidFill>
                          <a:effectLst/>
                          <a:latin typeface="Arial"/>
                          <a:ea typeface="ＭＳ Ｐゴシック" charset="0"/>
                          <a:cs typeface="Arial"/>
                        </a:rPr>
                        <a:t>11: 1</a:t>
                      </a:r>
                      <a:r>
                        <a:rPr kumimoji="0" lang="en-US" altLang="zh-CN" sz="2400" b="1" i="0" u="none" strike="noStrike" cap="none" normalizeH="0" baseline="0" dirty="0">
                          <a:ln>
                            <a:noFill/>
                          </a:ln>
                          <a:solidFill>
                            <a:schemeClr val="bg1"/>
                          </a:solidFill>
                          <a:effectLst/>
                          <a:latin typeface="Arial"/>
                          <a:ea typeface="ＭＳ Ｐゴシック" charset="0"/>
                          <a:cs typeface="Arial"/>
                        </a:rPr>
                        <a:t>) </a:t>
                      </a:r>
                      <a:endParaRPr kumimoji="0" lang="en-US" sz="2400" b="1" i="0" u="none" strike="noStrike" cap="none" normalizeH="0" baseline="0" dirty="0">
                        <a:ln>
                          <a:noFill/>
                        </a:ln>
                        <a:solidFill>
                          <a:schemeClr val="bg1"/>
                        </a:solidFill>
                        <a:effectLst/>
                        <a:latin typeface="Arial"/>
                        <a:ea typeface="ＭＳ Ｐゴシック" charset="0"/>
                        <a:cs typeface="Arial"/>
                      </a:endParaRPr>
                    </a:p>
                  </a:txBody>
                  <a:tcPr marL="90006" marR="90006" marT="46783" marB="46783"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400" b="1" i="0" u="none" strike="noStrike" cap="none" normalizeH="0" baseline="0" dirty="0">
                          <a:ln>
                            <a:noFill/>
                          </a:ln>
                          <a:solidFill>
                            <a:schemeClr val="bg1"/>
                          </a:solidFill>
                          <a:effectLst/>
                          <a:latin typeface="+mn-lt"/>
                          <a:ea typeface="ＭＳ Ｐゴシック" charset="0"/>
                          <a:cs typeface="Arial"/>
                        </a:rPr>
                        <a:t>الوعد المعصوم بحضور الله في المستقبل؛ حماية جماعة الله الأخروي</a:t>
                      </a:r>
                      <a:r>
                        <a:rPr kumimoji="0" lang="ar-JO" altLang="zh-CN" sz="2400" b="1" i="0" u="none" strike="noStrike" cap="none" normalizeH="0" baseline="0" dirty="0">
                          <a:ln>
                            <a:noFill/>
                          </a:ln>
                          <a:solidFill>
                            <a:schemeClr val="bg1"/>
                          </a:solidFill>
                          <a:effectLst/>
                          <a:latin typeface="+mn-lt"/>
                          <a:ea typeface="ＭＳ Ｐゴシック" charset="0"/>
                          <a:cs typeface="Arial"/>
                        </a:rPr>
                        <a:t>ة</a:t>
                      </a:r>
                      <a:r>
                        <a:rPr kumimoji="0" lang="ar-SA" altLang="zh-CN" sz="2400" b="1" i="0" u="none" strike="noStrike" cap="none" normalizeH="0" baseline="0" dirty="0">
                          <a:ln>
                            <a:noFill/>
                          </a:ln>
                          <a:solidFill>
                            <a:schemeClr val="bg1"/>
                          </a:solidFill>
                          <a:effectLst/>
                          <a:latin typeface="+mn-lt"/>
                          <a:ea typeface="ＭＳ Ｐゴシック" charset="0"/>
                          <a:cs typeface="Arial"/>
                        </a:rPr>
                        <a:t>؛ حتى الإختطاف
</a:t>
                      </a:r>
                      <a:endParaRPr kumimoji="0" lang="en-US" sz="2400" b="1" i="0" u="none" strike="noStrike" cap="none" normalizeH="0" baseline="0" dirty="0">
                        <a:ln>
                          <a:noFill/>
                        </a:ln>
                        <a:solidFill>
                          <a:schemeClr val="bg1"/>
                        </a:solidFill>
                        <a:effectLst/>
                        <a:latin typeface="Arial"/>
                        <a:ea typeface="ＭＳ Ｐゴシック" charset="0"/>
                        <a:cs typeface="Arial"/>
                      </a:endParaRPr>
                    </a:p>
                  </a:txBody>
                  <a:tcPr marL="90006" marR="90006" marT="46783" marB="46783"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400" b="1" i="0" u="none" strike="noStrike" cap="none" normalizeH="0" baseline="0" dirty="0">
                          <a:ln>
                            <a:noFill/>
                          </a:ln>
                          <a:solidFill>
                            <a:schemeClr val="bg1"/>
                          </a:solidFill>
                          <a:effectLst/>
                          <a:latin typeface="+mn-lt"/>
                          <a:ea typeface="ＭＳ Ｐゴシック" charset="0"/>
                          <a:cs typeface="Arial"/>
                        </a:rPr>
                        <a:t>الحفاظ على القديسين روحياً في ال</a:t>
                      </a:r>
                      <a:r>
                        <a:rPr kumimoji="0" lang="ar-JO" altLang="zh-CN" sz="2400" b="1" i="0" u="none" strike="noStrike" cap="none" normalizeH="0" baseline="0" dirty="0">
                          <a:ln>
                            <a:noFill/>
                          </a:ln>
                          <a:solidFill>
                            <a:schemeClr val="bg1"/>
                          </a:solidFill>
                          <a:effectLst/>
                          <a:latin typeface="+mn-lt"/>
                          <a:ea typeface="ＭＳ Ｐゴシック" charset="0"/>
                          <a:cs typeface="Arial"/>
                        </a:rPr>
                        <a:t>إ</a:t>
                      </a:r>
                      <a:r>
                        <a:rPr kumimoji="0" lang="ar-SA" altLang="zh-CN" sz="2400" b="1" i="0" u="none" strike="noStrike" cap="none" normalizeH="0" baseline="0" dirty="0">
                          <a:ln>
                            <a:noFill/>
                          </a:ln>
                          <a:solidFill>
                            <a:schemeClr val="bg1"/>
                          </a:solidFill>
                          <a:effectLst/>
                          <a:latin typeface="+mn-lt"/>
                          <a:ea typeface="ＭＳ Ｐゴシック" charset="0"/>
                          <a:cs typeface="Arial"/>
                        </a:rPr>
                        <a:t>ضطهاد الكبير القادم؛ توقع نبوي للنصر النهائي للكنيسة
</a:t>
                      </a:r>
                      <a:endParaRPr kumimoji="0" lang="en-US" sz="2400" b="1" i="0" u="none" strike="noStrike" cap="none" normalizeH="0" baseline="0" dirty="0">
                        <a:ln>
                          <a:noFill/>
                        </a:ln>
                        <a:solidFill>
                          <a:schemeClr val="bg1"/>
                        </a:solidFill>
                        <a:effectLst/>
                        <a:latin typeface="Arial"/>
                        <a:ea typeface="ＭＳ Ｐゴシック" charset="0"/>
                        <a:cs typeface="Arial"/>
                      </a:endParaRPr>
                    </a:p>
                  </a:txBody>
                  <a:tcPr marL="90006" marR="90006" marT="46783" marB="46783"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400" b="1" i="0" u="none" strike="noStrike" cap="none" normalizeH="0" baseline="0" dirty="0">
                          <a:ln>
                            <a:noFill/>
                          </a:ln>
                          <a:solidFill>
                            <a:schemeClr val="bg1"/>
                          </a:solidFill>
                          <a:effectLst/>
                          <a:latin typeface="+mn-lt"/>
                          <a:ea typeface="ＭＳ Ｐゴシック" charset="0"/>
                          <a:cs typeface="Arial"/>
                        </a:rPr>
                        <a:t>علامة من صلاح الله
</a:t>
                      </a:r>
                      <a:endParaRPr kumimoji="0" lang="en-US" sz="2400" b="1" i="0" u="none" strike="noStrike" cap="none" normalizeH="0" baseline="0" dirty="0">
                        <a:ln>
                          <a:noFill/>
                        </a:ln>
                        <a:solidFill>
                          <a:schemeClr val="bg1"/>
                        </a:solidFill>
                        <a:effectLst/>
                        <a:latin typeface="Arial"/>
                        <a:ea typeface="ＭＳ Ｐゴシック" charset="0"/>
                        <a:cs typeface="Arial"/>
                      </a:endParaRPr>
                    </a:p>
                  </a:txBody>
                  <a:tcPr marL="90006" marR="90006" marT="46783" marB="46783"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705557" name="Picture 91" descr="CarrieG-2">
            <a:hlinkClick r:id="rId4"/>
          </p:cNvPr>
          <p:cNvPicPr>
            <a:picLocks noGrp="1" noChangeAspect="1" noChangeArrowheads="1"/>
          </p:cNvPicPr>
          <p:nvPr>
            <p:ph sz="half" idx="2"/>
          </p:nvPr>
        </p:nvPicPr>
        <p:blipFill>
          <a:blip r:embed="rId5">
            <a:extLst>
              <a:ext uri="{28A0092B-C50C-407E-A947-70E740481C1C}">
                <a14:useLocalDpi xmlns:a14="http://schemas.microsoft.com/office/drawing/2010/main"/>
              </a:ext>
            </a:extLst>
          </a:blip>
          <a:srcRect/>
          <a:stretch>
            <a:fillRect/>
          </a:stretch>
        </p:blipFill>
        <p:spPr>
          <a:xfrm>
            <a:off x="152400" y="4076700"/>
            <a:ext cx="1533525" cy="2503488"/>
          </a:xfrm>
        </p:spPr>
      </p:pic>
      <p:sp>
        <p:nvSpPr>
          <p:cNvPr id="705556" name="WordArt 77"/>
          <p:cNvSpPr>
            <a:spLocks noChangeArrowheads="1" noChangeShapeType="1" noTextEdit="1"/>
          </p:cNvSpPr>
          <p:nvPr/>
        </p:nvSpPr>
        <p:spPr bwMode="auto">
          <a:xfrm>
            <a:off x="2700338" y="188913"/>
            <a:ext cx="3436937"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0" i="0" u="none" strike="noStrike" kern="10" cap="none" spc="0" normalizeH="0" baseline="0" noProof="0" dirty="0">
                <a:ln w="9525">
                  <a:solidFill>
                    <a:srgbClr val="000000"/>
                  </a:solidFill>
                  <a:round/>
                  <a:headEnd/>
                  <a:tailEnd type="none" w="lg" len="lg"/>
                </a:ln>
                <a:solidFill>
                  <a:srgbClr val="FFFFFF"/>
                </a:solidFill>
                <a:effectLst/>
                <a:uLnTx/>
                <a:uFillTx/>
                <a:latin typeface="Arial Black"/>
                <a:ea typeface="Arial Black"/>
                <a:cs typeface="Arial Black"/>
              </a:rPr>
              <a:t>الرؤيا ١١</a:t>
            </a:r>
            <a:endParaRPr kumimoji="0" lang="en-US" sz="3600" b="0" i="0" u="none" strike="noStrike" kern="10" cap="none" spc="0" normalizeH="0" baseline="0" noProof="0" dirty="0">
              <a:ln w="9525">
                <a:solidFill>
                  <a:srgbClr val="000000"/>
                </a:solidFill>
                <a:round/>
                <a:headEnd/>
                <a:tailEnd type="none" w="lg" len="lg"/>
              </a:ln>
              <a:solidFill>
                <a:srgbClr val="FFFFFF"/>
              </a:solidFill>
              <a:effectLst/>
              <a:uLnTx/>
              <a:uFillTx/>
              <a:latin typeface="Arial Black"/>
              <a:ea typeface="Arial Black"/>
              <a:cs typeface="Arial Black"/>
            </a:endParaRPr>
          </a:p>
        </p:txBody>
      </p:sp>
      <p:sp>
        <p:nvSpPr>
          <p:cNvPr id="90135" name="Text Box 33"/>
          <p:cNvSpPr txBox="1">
            <a:spLocks noChangeArrowheads="1"/>
          </p:cNvSpPr>
          <p:nvPr/>
        </p:nvSpPr>
        <p:spPr bwMode="auto">
          <a:xfrm>
            <a:off x="8375923" y="4763"/>
            <a:ext cx="701131" cy="463846"/>
          </a:xfrm>
          <a:prstGeom prst="rect">
            <a:avLst/>
          </a:prstGeom>
          <a:no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FF"/>
                </a:solidFill>
                <a:effectLst/>
                <a:uLnTx/>
                <a:uFillTx/>
                <a:latin typeface="Arial"/>
                <a:ea typeface="ヒラギノ角ゴ Pro W3"/>
                <a:cs typeface="Arial"/>
              </a:rPr>
              <a:t>٣٢٩</a:t>
            </a:r>
            <a:endParaRPr kumimoji="0" lang="en-US" sz="2400" b="1" i="0" u="none" strike="noStrike" kern="1200" cap="none" spc="0" normalizeH="0" baseline="0" noProof="0">
              <a:ln>
                <a:noFill/>
              </a:ln>
              <a:solidFill>
                <a:srgbClr val="FFFFFF"/>
              </a:solidFill>
              <a:effectLst/>
              <a:uLnTx/>
              <a:uFillTx/>
              <a:latin typeface="Arial"/>
              <a:ea typeface="ヒラギノ角ゴ Pro W3"/>
              <a:cs typeface="Arial"/>
            </a:endParaRPr>
          </a:p>
        </p:txBody>
      </p:sp>
    </p:spTree>
    <p:extLst>
      <p:ext uri="{BB962C8B-B14F-4D97-AF65-F5344CB8AC3E}">
        <p14:creationId xmlns:p14="http://schemas.microsoft.com/office/powerpoint/2010/main" val="372948058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p:cNvPicPr>
            <a:picLocks noChangeAspect="1" noChangeArrowheads="1"/>
          </p:cNvPicPr>
          <p:nvPr/>
        </p:nvPicPr>
        <p:blipFill>
          <a:blip r:embed="rId2" cstate="screen">
            <a:lum bright="-30000"/>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141315" name="Rectangle 3"/>
          <p:cNvSpPr>
            <a:spLocks noGrp="1" noChangeArrowheads="1"/>
          </p:cNvSpPr>
          <p:nvPr>
            <p:ph type="title"/>
          </p:nvPr>
        </p:nvSpPr>
        <p:spPr>
          <a:xfrm>
            <a:off x="4067944" y="4149080"/>
            <a:ext cx="5076056" cy="2099320"/>
          </a:xfrm>
          <a:effectLst>
            <a:outerShdw blurRad="63500" dist="35921" dir="2700000" algn="ctr" rotWithShape="0">
              <a:schemeClr val="bg2">
                <a:alpha val="74998"/>
              </a:schemeClr>
            </a:outerShdw>
          </a:effectLst>
        </p:spPr>
        <p:txBody>
          <a:bodyPr/>
          <a:lstStyle/>
          <a:p>
            <a:pPr eaLnBrk="1" hangingPunct="1">
              <a:defRPr/>
            </a:pPr>
            <a:r>
              <a:rPr lang="ar-SA" sz="400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حبل قياس لمدينة أورشليم (زكريا</a:t>
            </a:r>
            <a:r>
              <a:rPr lang="ar-JO" sz="400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SA" sz="400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٢: ١-٤)</a:t>
            </a:r>
            <a:endParaRPr lang="en-US" sz="400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4" name="Rectangle 3"/>
          <p:cNvSpPr txBox="1">
            <a:spLocks noChangeArrowheads="1"/>
          </p:cNvSpPr>
          <p:nvPr/>
        </p:nvSpPr>
        <p:spPr bwMode="auto">
          <a:xfrm>
            <a:off x="3366052" y="203326"/>
            <a:ext cx="5578151" cy="3742428"/>
          </a:xfrm>
          <a:prstGeom prst="rect">
            <a:avLst/>
          </a:prstGeom>
          <a:noFill/>
          <a:ln w="9525">
            <a:noFill/>
            <a:miter lim="800000"/>
            <a:headEnd/>
            <a:tailEnd/>
          </a:ln>
          <a:effectLst>
            <a:outerShdw blurRad="63500" dist="35921" dir="2700000" algn="ctr" rotWithShape="0">
              <a:schemeClr val="bg2">
                <a:alpha val="74998"/>
              </a:schemeClr>
            </a:outerShdw>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 فرفعت عيني ونظرت وإذا رجل وبيده حبل قياس 2 فقلت: إلى أين أنت ذاهب؟ فقال لي: لأقيس أورشليم، لأرى كم عرضها وكم طولها 3 وإذا بالملاك الذي كلمني قد خرج، وخرج ملاك آخر للقائه 4 فقال له: اجر وكلم هذا الغلام قائلاً: كالأعراء تسكن أورشليم من كثرة الناس والبهائم فيها.</a:t>
            </a:r>
            <a:endParaRPr kumimoji="0" lang="en-US" sz="3200" b="0"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47967570"/>
      </p:ext>
    </p:extLst>
  </p:cSld>
  <p:clrMapOvr>
    <a:masterClrMapping/>
  </p:clrMapOvr>
  <p:transition>
    <p:dissolve/>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07586" name="Rectangle 47"/>
          <p:cNvSpPr>
            <a:spLocks noGrp="1" noChangeArrowheads="1"/>
          </p:cNvSpPr>
          <p:nvPr>
            <p:ph type="title"/>
          </p:nvPr>
        </p:nvSpPr>
        <p:spPr>
          <a:xfrm>
            <a:off x="685800" y="1143000"/>
            <a:ext cx="7772400" cy="1143000"/>
          </a:xfrm>
        </p:spPr>
        <p:txBody>
          <a:bodyPr/>
          <a:lstStyle/>
          <a:p>
            <a:r>
              <a:rPr lang="en-US">
                <a:latin typeface="Times New Roman" charset="0"/>
                <a:ea typeface="ＭＳ Ｐゴシック" charset="0"/>
                <a:cs typeface="ＭＳ Ｐゴシック" charset="0"/>
              </a:rPr>
              <a:t>11:1 Temple</a:t>
            </a:r>
          </a:p>
        </p:txBody>
      </p:sp>
      <p:graphicFrame>
        <p:nvGraphicFramePr>
          <p:cNvPr id="644140" name="Group 44"/>
          <p:cNvGraphicFramePr>
            <a:graphicFrameLocks noGrp="1"/>
          </p:cNvGraphicFramePr>
          <p:nvPr>
            <p:ph sz="half" idx="1"/>
            <p:extLst>
              <p:ext uri="{D42A27DB-BD31-4B8C-83A1-F6EECF244321}">
                <p14:modId xmlns:p14="http://schemas.microsoft.com/office/powerpoint/2010/main" val="2675754564"/>
              </p:ext>
            </p:extLst>
          </p:nvPr>
        </p:nvGraphicFramePr>
        <p:xfrm>
          <a:off x="0" y="1052513"/>
          <a:ext cx="9109076" cy="5924169"/>
        </p:xfrm>
        <a:graphic>
          <a:graphicData uri="http://schemas.openxmlformats.org/drawingml/2006/table">
            <a:tbl>
              <a:tblPr/>
              <a:tblGrid>
                <a:gridCol w="2277269">
                  <a:extLst>
                    <a:ext uri="{9D8B030D-6E8A-4147-A177-3AD203B41FA5}">
                      <a16:colId xmlns:a16="http://schemas.microsoft.com/office/drawing/2014/main" val="20000"/>
                    </a:ext>
                  </a:extLst>
                </a:gridCol>
                <a:gridCol w="2278978">
                  <a:extLst>
                    <a:ext uri="{9D8B030D-6E8A-4147-A177-3AD203B41FA5}">
                      <a16:colId xmlns:a16="http://schemas.microsoft.com/office/drawing/2014/main" val="20001"/>
                    </a:ext>
                  </a:extLst>
                </a:gridCol>
                <a:gridCol w="2275560">
                  <a:extLst>
                    <a:ext uri="{9D8B030D-6E8A-4147-A177-3AD203B41FA5}">
                      <a16:colId xmlns:a16="http://schemas.microsoft.com/office/drawing/2014/main" val="20002"/>
                    </a:ext>
                  </a:extLst>
                </a:gridCol>
                <a:gridCol w="2277269">
                  <a:extLst>
                    <a:ext uri="{9D8B030D-6E8A-4147-A177-3AD203B41FA5}">
                      <a16:colId xmlns:a16="http://schemas.microsoft.com/office/drawing/2014/main" val="20003"/>
                    </a:ext>
                  </a:extLst>
                </a:gridCol>
              </a:tblGrid>
              <a:tr h="145910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bg1"/>
                          </a:solidFill>
                          <a:effectLst/>
                          <a:latin typeface="Arial"/>
                          <a:ea typeface="ＭＳ Ｐゴシック" charset="0"/>
                          <a:cs typeface="Arial"/>
                        </a:rPr>
                        <a:t>مصطلح </a:t>
                      </a:r>
                      <a:r>
                        <a:rPr kumimoji="0" lang="ar-JO" altLang="zh-CN" sz="2800" b="1" i="0" u="none" strike="noStrike" cap="none" normalizeH="0" baseline="0" dirty="0">
                          <a:ln>
                            <a:noFill/>
                          </a:ln>
                          <a:solidFill>
                            <a:schemeClr val="bg1"/>
                          </a:solidFill>
                          <a:effectLst/>
                          <a:latin typeface="Arial"/>
                          <a:ea typeface="ＭＳ Ｐゴシック" charset="0"/>
                          <a:cs typeface="Arial"/>
                        </a:rPr>
                        <a:t>أ</a:t>
                      </a:r>
                      <a:r>
                        <a:rPr kumimoji="0" lang="ar-SA" altLang="zh-CN" sz="2800" b="1" i="0" u="none" strike="noStrike" cap="none" normalizeH="0" baseline="0" dirty="0">
                          <a:ln>
                            <a:noFill/>
                          </a:ln>
                          <a:solidFill>
                            <a:schemeClr val="bg1"/>
                          </a:solidFill>
                          <a:effectLst/>
                          <a:latin typeface="Arial"/>
                          <a:ea typeface="ＭＳ Ｐゴシック" charset="0"/>
                          <a:cs typeface="Arial"/>
                        </a:rPr>
                        <a:t>و تعبير</a:t>
                      </a:r>
                      <a:r>
                        <a:rPr kumimoji="0" lang="en-US" altLang="zh-CN" sz="2800" b="0" i="0" u="none" strike="noStrike" cap="none" normalizeH="0" baseline="0" dirty="0">
                          <a:ln>
                            <a:noFill/>
                          </a:ln>
                          <a:solidFill>
                            <a:schemeClr val="bg1"/>
                          </a:solidFill>
                          <a:effectLst/>
                          <a:latin typeface="Arial"/>
                          <a:ea typeface="ＭＳ Ｐゴシック" charset="0"/>
                          <a:cs typeface="Arial"/>
                        </a:rPr>
                        <a:t>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6" marR="90006" marT="46799" marB="46799"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a:ln>
                            <a:noFill/>
                          </a:ln>
                          <a:solidFill>
                            <a:schemeClr val="bg1"/>
                          </a:solidFill>
                          <a:effectLst/>
                          <a:latin typeface="Arial"/>
                          <a:ea typeface="ＭＳ Ｐゴシック" charset="0"/>
                          <a:cs typeface="Arial"/>
                        </a:rPr>
                        <a:t>بايلي</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1" u="none" strike="noStrike" cap="none" normalizeH="0" baseline="0">
                          <a:ln>
                            <a:noFill/>
                          </a:ln>
                          <a:solidFill>
                            <a:schemeClr val="bg1"/>
                          </a:solidFill>
                          <a:effectLst/>
                          <a:latin typeface="Arial"/>
                          <a:ea typeface="ＭＳ Ｐゴシック" charset="0"/>
                          <a:cs typeface="Arial"/>
                        </a:rPr>
                        <a:t>رمزي</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6" marR="90006" marT="46799" marB="46799"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altLang="zh-CN" sz="2800" b="1" i="0" u="none" strike="noStrike" cap="none" normalizeH="0" baseline="0" dirty="0">
                          <a:ln>
                            <a:noFill/>
                          </a:ln>
                          <a:solidFill>
                            <a:schemeClr val="bg1"/>
                          </a:solidFill>
                          <a:effectLst/>
                          <a:latin typeface="+mn-lt"/>
                          <a:ea typeface="ＭＳ Ｐゴシック" charset="0"/>
                          <a:cs typeface="Arial"/>
                        </a:rPr>
                        <a:t>أ</a:t>
                      </a:r>
                      <a:r>
                        <a:rPr kumimoji="0" lang="ar-SA" altLang="zh-CN" sz="2800" b="1" i="0" u="none" strike="noStrike" cap="none" normalizeH="0" baseline="0" dirty="0">
                          <a:ln>
                            <a:noFill/>
                          </a:ln>
                          <a:solidFill>
                            <a:schemeClr val="bg1"/>
                          </a:solidFill>
                          <a:effectLst/>
                          <a:latin typeface="+mn-lt"/>
                          <a:ea typeface="ＭＳ Ｐゴシック" charset="0"/>
                          <a:cs typeface="Arial"/>
                        </a:rPr>
                        <a:t>وزبورن
رمزية حرفية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6" marR="90006" marT="46799" marB="46799"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a:ln>
                            <a:noFill/>
                          </a:ln>
                          <a:solidFill>
                            <a:schemeClr val="bg1"/>
                          </a:solidFill>
                          <a:effectLst/>
                          <a:latin typeface="Arial"/>
                          <a:ea typeface="ＭＳ Ｐゴシック" charset="0"/>
                          <a:cs typeface="Arial"/>
                        </a:rPr>
                        <a:t>توماس</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ar-SA" sz="2800" b="1" i="1" u="none" strike="noStrike" cap="none" normalizeH="0" baseline="0">
                          <a:ln>
                            <a:noFill/>
                          </a:ln>
                          <a:solidFill>
                            <a:schemeClr val="bg1"/>
                          </a:solidFill>
                          <a:effectLst/>
                          <a:latin typeface="Arial"/>
                          <a:ea typeface="ＭＳ Ｐゴシック" charset="0"/>
                          <a:cs typeface="Arial"/>
                        </a:rPr>
                        <a:t>حرفي</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6" marR="90006" marT="46799" marB="46799"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extLst>
                  <a:ext uri="{0D108BD9-81ED-4DB2-BD59-A6C34878D82A}">
                    <a16:rowId xmlns:a16="http://schemas.microsoft.com/office/drawing/2014/main" val="10000"/>
                  </a:ext>
                </a:extLst>
              </a:tr>
              <a:tr h="437972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400" b="1" i="0" u="none" strike="noStrike" cap="none" normalizeH="0" baseline="0" dirty="0">
                          <a:ln>
                            <a:noFill/>
                          </a:ln>
                          <a:solidFill>
                            <a:schemeClr val="bg1"/>
                          </a:solidFill>
                          <a:effectLst/>
                          <a:latin typeface="Arial"/>
                          <a:ea typeface="ＭＳ Ｐゴシック" charset="0"/>
                          <a:cs typeface="Arial"/>
                        </a:rPr>
                        <a:t>٢</a:t>
                      </a:r>
                      <a:endParaRPr kumimoji="0" lang="en-US" altLang="zh-CN" sz="2400" b="1" i="0" u="none" strike="noStrike" cap="none" normalizeH="0" baseline="0" dirty="0">
                        <a:ln>
                          <a:noFill/>
                        </a:ln>
                        <a:solidFill>
                          <a:schemeClr val="bg1"/>
                        </a:solidFill>
                        <a:effectLst/>
                        <a:latin typeface="Arial"/>
                        <a:ea typeface="ＭＳ Ｐゴシック" charset="0"/>
                        <a:cs typeface="Arial"/>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400" b="1" i="0" u="none" strike="noStrike" cap="none" normalizeH="0" baseline="0" dirty="0">
                          <a:ln>
                            <a:noFill/>
                          </a:ln>
                          <a:solidFill>
                            <a:schemeClr val="bg1"/>
                          </a:solidFill>
                          <a:effectLst/>
                          <a:latin typeface="Arial"/>
                          <a:ea typeface="ＭＳ Ｐゴシック" charset="0"/>
                          <a:cs typeface="Arial"/>
                        </a:rPr>
                        <a:t>الهيكل</a:t>
                      </a:r>
                      <a:endParaRPr kumimoji="0" lang="en-US" altLang="zh-CN" sz="2400" b="1" i="0" u="none" strike="noStrike" cap="none" normalizeH="0" baseline="0" dirty="0">
                        <a:ln>
                          <a:noFill/>
                        </a:ln>
                        <a:solidFill>
                          <a:schemeClr val="bg1"/>
                        </a:solidFill>
                        <a:effectLst/>
                        <a:latin typeface="Arial"/>
                        <a:ea typeface="ＭＳ Ｐゴシック" charset="0"/>
                        <a:cs typeface="Arial"/>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dirty="0">
                          <a:ln>
                            <a:noFill/>
                          </a:ln>
                          <a:solidFill>
                            <a:schemeClr val="bg1"/>
                          </a:solidFill>
                          <a:effectLst/>
                          <a:latin typeface="Arial"/>
                          <a:ea typeface="ＭＳ Ｐゴシック" charset="0"/>
                          <a:cs typeface="Arial"/>
                        </a:rPr>
                        <a:t>(</a:t>
                      </a:r>
                      <a:r>
                        <a:rPr kumimoji="0" lang="ar-JO" altLang="zh-CN" sz="2400" b="1" i="0" u="none" strike="noStrike" cap="none" normalizeH="0" baseline="0" dirty="0">
                          <a:ln>
                            <a:noFill/>
                          </a:ln>
                          <a:solidFill>
                            <a:schemeClr val="bg1"/>
                          </a:solidFill>
                          <a:effectLst/>
                          <a:latin typeface="Arial"/>
                          <a:ea typeface="ＭＳ Ｐゴシック" charset="0"/>
                          <a:cs typeface="Arial"/>
                        </a:rPr>
                        <a:t>11: 1</a:t>
                      </a:r>
                      <a:r>
                        <a:rPr kumimoji="0" lang="en-US" altLang="zh-CN" sz="2400" b="1" i="0" u="none" strike="noStrike" cap="none" normalizeH="0" baseline="0" dirty="0">
                          <a:ln>
                            <a:noFill/>
                          </a:ln>
                          <a:solidFill>
                            <a:schemeClr val="bg1"/>
                          </a:solidFill>
                          <a:effectLst/>
                          <a:latin typeface="Arial"/>
                          <a:ea typeface="ＭＳ Ｐゴシック" charset="0"/>
                          <a:cs typeface="Arial"/>
                        </a:rPr>
                        <a:t>)</a:t>
                      </a:r>
                      <a:endParaRPr kumimoji="0" lang="en-US" sz="2400" b="1" i="0" u="none" strike="noStrike" cap="none" normalizeH="0" baseline="0" dirty="0">
                        <a:ln>
                          <a:noFill/>
                        </a:ln>
                        <a:solidFill>
                          <a:schemeClr val="bg1"/>
                        </a:solidFill>
                        <a:effectLst/>
                        <a:latin typeface="Arial"/>
                        <a:ea typeface="ＭＳ Ｐゴシック" charset="0"/>
                        <a:cs typeface="Arial"/>
                      </a:endParaRPr>
                    </a:p>
                  </a:txBody>
                  <a:tcPr marL="90006" marR="90006" marT="46799" marB="46799"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400" b="1" i="0" u="none" strike="noStrike" cap="none" normalizeH="0" baseline="0" dirty="0">
                          <a:ln>
                            <a:noFill/>
                          </a:ln>
                          <a:solidFill>
                            <a:schemeClr val="bg1"/>
                          </a:solidFill>
                          <a:effectLst/>
                          <a:latin typeface="+mn-lt"/>
                          <a:ea typeface="ＭＳ Ｐゴシック" charset="0"/>
                          <a:cs typeface="Arial"/>
                        </a:rPr>
                        <a:t>هيكل الكنيسة; المسيحيون؛ مجتمع العهد بأكمله؛ </a:t>
                      </a:r>
                      <a:r>
                        <a:rPr kumimoji="0" lang="ar-JO" altLang="zh-CN" sz="2400" b="1" i="0" u="none" strike="noStrike" cap="none" normalizeH="0" baseline="0" dirty="0">
                          <a:ln>
                            <a:noFill/>
                          </a:ln>
                          <a:solidFill>
                            <a:schemeClr val="bg1"/>
                          </a:solidFill>
                          <a:effectLst/>
                          <a:latin typeface="+mn-lt"/>
                          <a:ea typeface="ＭＳ Ｐゴシック" charset="0"/>
                          <a:cs typeface="Arial"/>
                        </a:rPr>
                        <a:t>      </a:t>
                      </a:r>
                      <a:r>
                        <a:rPr kumimoji="0" lang="ar-SA" altLang="zh-CN" sz="2400" b="1" i="0" u="none" strike="noStrike" cap="none" normalizeH="0" baseline="0" dirty="0">
                          <a:ln>
                            <a:noFill/>
                          </a:ln>
                          <a:solidFill>
                            <a:schemeClr val="bg1"/>
                          </a:solidFill>
                          <a:effectLst/>
                          <a:latin typeface="+mn-lt"/>
                          <a:ea typeface="ＭＳ Ｐゴシック" charset="0"/>
                          <a:cs typeface="Arial"/>
                        </a:rPr>
                        <a:t>... المؤمنين الذين يخضعون لل</a:t>
                      </a:r>
                      <a:r>
                        <a:rPr kumimoji="0" lang="ar-JO" altLang="zh-CN" sz="2400" b="1" i="0" u="none" strike="noStrike" cap="none" normalizeH="0" baseline="0" dirty="0">
                          <a:ln>
                            <a:noFill/>
                          </a:ln>
                          <a:solidFill>
                            <a:schemeClr val="bg1"/>
                          </a:solidFill>
                          <a:effectLst/>
                          <a:latin typeface="+mn-lt"/>
                          <a:ea typeface="ＭＳ Ｐゴシック" charset="0"/>
                          <a:cs typeface="Arial"/>
                        </a:rPr>
                        <a:t>إ</a:t>
                      </a:r>
                      <a:r>
                        <a:rPr kumimoji="0" lang="ar-SA" altLang="zh-CN" sz="2400" b="1" i="0" u="none" strike="noStrike" cap="none" normalizeH="0" baseline="0" dirty="0">
                          <a:ln>
                            <a:noFill/>
                          </a:ln>
                          <a:solidFill>
                            <a:schemeClr val="bg1"/>
                          </a:solidFill>
                          <a:effectLst/>
                          <a:latin typeface="+mn-lt"/>
                          <a:ea typeface="ＭＳ Ｐゴシック" charset="0"/>
                          <a:cs typeface="Arial"/>
                        </a:rPr>
                        <a:t>ضطهاد بعد حماية الله
</a:t>
                      </a:r>
                      <a:endParaRPr kumimoji="0" lang="en-US" sz="2400" b="1" i="0" u="none" strike="noStrike" cap="none" normalizeH="0" baseline="0" dirty="0">
                        <a:ln>
                          <a:noFill/>
                        </a:ln>
                        <a:solidFill>
                          <a:schemeClr val="bg1"/>
                        </a:solidFill>
                        <a:effectLst/>
                        <a:latin typeface="Arial"/>
                        <a:ea typeface="ＭＳ Ｐゴシック" charset="0"/>
                        <a:cs typeface="Arial"/>
                      </a:endParaRPr>
                    </a:p>
                  </a:txBody>
                  <a:tcPr marL="90006" marR="90006" marT="46799" marB="46799"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400" b="1" i="0" u="none" strike="noStrike" cap="none" normalizeH="0" baseline="0" dirty="0">
                          <a:ln>
                            <a:noFill/>
                          </a:ln>
                          <a:solidFill>
                            <a:schemeClr val="bg1"/>
                          </a:solidFill>
                          <a:effectLst/>
                          <a:latin typeface="+mn-lt"/>
                          <a:ea typeface="ＭＳ Ｐゴシック" charset="0"/>
                          <a:cs typeface="Arial"/>
                        </a:rPr>
                        <a:t>هيكل سماوي الذي يصور الكنيسة في المقام الأول القديسين من هذه الفترة الأخيرة ولكن ثانيا</a:t>
                      </a:r>
                      <a:r>
                        <a:rPr kumimoji="0" lang="ar-JO" altLang="zh-CN" sz="2400" b="1" i="0" u="none" strike="noStrike" cap="none" normalizeH="0" baseline="0" dirty="0">
                          <a:ln>
                            <a:noFill/>
                          </a:ln>
                          <a:solidFill>
                            <a:schemeClr val="bg1"/>
                          </a:solidFill>
                          <a:effectLst/>
                          <a:latin typeface="+mn-lt"/>
                          <a:ea typeface="ＭＳ Ｐゴシック" charset="0"/>
                          <a:cs typeface="Arial"/>
                        </a:rPr>
                        <a:t>ً</a:t>
                      </a:r>
                      <a:r>
                        <a:rPr kumimoji="0" lang="ar-SA" altLang="zh-CN" sz="2400" b="1" i="0" u="none" strike="noStrike" cap="none" normalizeH="0" baseline="0" dirty="0">
                          <a:ln>
                            <a:noFill/>
                          </a:ln>
                          <a:solidFill>
                            <a:schemeClr val="bg1"/>
                          </a:solidFill>
                          <a:effectLst/>
                          <a:latin typeface="+mn-lt"/>
                          <a:ea typeface="ＭＳ Ｐゴシック" charset="0"/>
                          <a:cs typeface="Arial"/>
                        </a:rPr>
                        <a:t> الكنيسة من جميع العصور
</a:t>
                      </a:r>
                      <a:endParaRPr kumimoji="0" lang="en-US" sz="2400" b="1" i="0" u="none" strike="noStrike" cap="none" normalizeH="0" baseline="0" dirty="0">
                        <a:ln>
                          <a:noFill/>
                        </a:ln>
                        <a:solidFill>
                          <a:schemeClr val="bg1"/>
                        </a:solidFill>
                        <a:effectLst/>
                        <a:latin typeface="Arial"/>
                        <a:ea typeface="ＭＳ Ｐゴシック" charset="0"/>
                        <a:cs typeface="Arial"/>
                      </a:endParaRPr>
                    </a:p>
                  </a:txBody>
                  <a:tcPr marL="90006" marR="90006" marT="46799" marB="46799"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400" b="1" i="0" u="none" strike="noStrike" cap="none" normalizeH="0" baseline="0" dirty="0">
                          <a:ln>
                            <a:noFill/>
                          </a:ln>
                          <a:solidFill>
                            <a:schemeClr val="bg1"/>
                          </a:solidFill>
                          <a:effectLst/>
                          <a:latin typeface="+mn-lt"/>
                          <a:ea typeface="ＭＳ Ｐゴシック" charset="0"/>
                          <a:cs typeface="Arial"/>
                        </a:rPr>
                        <a:t>هيكل مستقبلي في </a:t>
                      </a:r>
                      <a:r>
                        <a:rPr kumimoji="0" lang="ar-JO" altLang="zh-CN" sz="2400" b="1" i="0" u="none" strike="noStrike" cap="none" normalizeH="0" baseline="0" dirty="0">
                          <a:ln>
                            <a:noFill/>
                          </a:ln>
                          <a:solidFill>
                            <a:schemeClr val="bg1"/>
                          </a:solidFill>
                          <a:effectLst/>
                          <a:latin typeface="+mn-lt"/>
                          <a:ea typeface="ＭＳ Ｐゴシック" charset="0"/>
                          <a:cs typeface="Arial"/>
                        </a:rPr>
                        <a:t>أ</a:t>
                      </a:r>
                      <a:r>
                        <a:rPr kumimoji="0" lang="ar-SA" altLang="zh-CN" sz="2400" b="1" i="0" u="none" strike="noStrike" cap="none" normalizeH="0" baseline="0" dirty="0">
                          <a:ln>
                            <a:noFill/>
                          </a:ln>
                          <a:solidFill>
                            <a:schemeClr val="bg1"/>
                          </a:solidFill>
                          <a:effectLst/>
                          <a:latin typeface="+mn-lt"/>
                          <a:ea typeface="ＭＳ Ｐゴシック" charset="0"/>
                          <a:cs typeface="Arial"/>
                        </a:rPr>
                        <a:t>ورشليم خلال الفترة التي تسبق عودة المسيح مباشرة
</a:t>
                      </a:r>
                      <a:endParaRPr kumimoji="0" lang="en-US" sz="2400" b="1" i="0" u="none" strike="noStrike" cap="none" normalizeH="0" baseline="0" dirty="0">
                        <a:ln>
                          <a:noFill/>
                        </a:ln>
                        <a:solidFill>
                          <a:schemeClr val="bg1"/>
                        </a:solidFill>
                        <a:effectLst/>
                        <a:latin typeface="Arial"/>
                        <a:ea typeface="ＭＳ Ｐゴシック" charset="0"/>
                        <a:cs typeface="Arial"/>
                      </a:endParaRPr>
                    </a:p>
                  </a:txBody>
                  <a:tcPr marL="90006" marR="90006" marT="46799" marB="46799"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707605" name="Picture 39" descr="refugee2">
            <a:hlinkClick r:id="rId4"/>
          </p:cNvPr>
          <p:cNvPicPr>
            <a:picLocks noGrp="1" noChangeAspect="1" noChangeArrowheads="1"/>
          </p:cNvPicPr>
          <p:nvPr>
            <p:ph sz="half" idx="2"/>
          </p:nvPr>
        </p:nvPicPr>
        <p:blipFill>
          <a:blip r:embed="rId5">
            <a:extLst>
              <a:ext uri="{28A0092B-C50C-407E-A947-70E740481C1C}">
                <a14:useLocalDpi xmlns:a14="http://schemas.microsoft.com/office/drawing/2010/main"/>
              </a:ext>
            </a:extLst>
          </a:blip>
          <a:srcRect/>
          <a:stretch>
            <a:fillRect/>
          </a:stretch>
        </p:blipFill>
        <p:spPr>
          <a:xfrm>
            <a:off x="0" y="5300663"/>
            <a:ext cx="2301875" cy="1512887"/>
          </a:xfrm>
        </p:spPr>
      </p:pic>
      <p:sp>
        <p:nvSpPr>
          <p:cNvPr id="707604" name="WordArt 19"/>
          <p:cNvSpPr>
            <a:spLocks noChangeArrowheads="1" noChangeShapeType="1" noTextEdit="1"/>
          </p:cNvSpPr>
          <p:nvPr/>
        </p:nvSpPr>
        <p:spPr bwMode="auto">
          <a:xfrm>
            <a:off x="2700338" y="188913"/>
            <a:ext cx="3436937"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0" i="0" u="none" strike="noStrike" kern="10" cap="none" spc="0" normalizeH="0" baseline="0" noProof="0" dirty="0">
                <a:ln w="9525">
                  <a:solidFill>
                    <a:srgbClr val="000000"/>
                  </a:solidFill>
                  <a:round/>
                  <a:headEnd/>
                  <a:tailEnd type="none" w="lg" len="lg"/>
                </a:ln>
                <a:solidFill>
                  <a:srgbClr val="FFFFFF"/>
                </a:solidFill>
                <a:effectLst/>
                <a:uLnTx/>
                <a:uFillTx/>
                <a:latin typeface="Arial Black"/>
                <a:ea typeface="Arial Black"/>
                <a:cs typeface="Arial Black"/>
              </a:rPr>
              <a:t>الرؤيا ١١</a:t>
            </a:r>
            <a:endParaRPr kumimoji="0" lang="en-US" sz="3600" b="0" i="0" u="none" strike="noStrike" kern="10" cap="none" spc="0" normalizeH="0" baseline="0" noProof="0" dirty="0">
              <a:ln w="9525">
                <a:solidFill>
                  <a:srgbClr val="000000"/>
                </a:solidFill>
                <a:round/>
                <a:headEnd/>
                <a:tailEnd type="none" w="lg" len="lg"/>
              </a:ln>
              <a:solidFill>
                <a:srgbClr val="FFFFFF"/>
              </a:solidFill>
              <a:effectLst/>
              <a:uLnTx/>
              <a:uFillTx/>
              <a:latin typeface="Arial Black"/>
              <a:ea typeface="Arial Black"/>
              <a:cs typeface="Arial Black"/>
            </a:endParaRPr>
          </a:p>
        </p:txBody>
      </p:sp>
      <p:sp>
        <p:nvSpPr>
          <p:cNvPr id="92183" name="Text Box 33"/>
          <p:cNvSpPr txBox="1">
            <a:spLocks noChangeArrowheads="1"/>
          </p:cNvSpPr>
          <p:nvPr/>
        </p:nvSpPr>
        <p:spPr bwMode="auto">
          <a:xfrm>
            <a:off x="8375922" y="4763"/>
            <a:ext cx="701131" cy="463846"/>
          </a:xfrm>
          <a:prstGeom prst="rect">
            <a:avLst/>
          </a:prstGeom>
          <a:no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FF"/>
                </a:solidFill>
                <a:effectLst/>
                <a:uLnTx/>
                <a:uFillTx/>
                <a:latin typeface="Arial"/>
                <a:ea typeface="ヒラギノ角ゴ Pro W3"/>
                <a:cs typeface="Arial"/>
              </a:rPr>
              <a:t>٣٢٩</a:t>
            </a:r>
            <a:endParaRPr kumimoji="0" lang="en-US" sz="2400" b="1" i="0" u="none" strike="noStrike" kern="1200" cap="none" spc="0" normalizeH="0" baseline="0" noProof="0">
              <a:ln>
                <a:noFill/>
              </a:ln>
              <a:solidFill>
                <a:srgbClr val="FFFFFF"/>
              </a:solidFill>
              <a:effectLst/>
              <a:uLnTx/>
              <a:uFillTx/>
              <a:latin typeface="Arial"/>
              <a:ea typeface="ヒラギノ角ゴ Pro W3"/>
              <a:cs typeface="Arial"/>
            </a:endParaRPr>
          </a:p>
        </p:txBody>
      </p:sp>
    </p:spTree>
    <p:extLst>
      <p:ext uri="{BB962C8B-B14F-4D97-AF65-F5344CB8AC3E}">
        <p14:creationId xmlns:p14="http://schemas.microsoft.com/office/powerpoint/2010/main" val="12761513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09634" name="Rectangle 34"/>
          <p:cNvSpPr>
            <a:spLocks noGrp="1" noChangeArrowheads="1"/>
          </p:cNvSpPr>
          <p:nvPr>
            <p:ph type="title"/>
          </p:nvPr>
        </p:nvSpPr>
        <p:spPr>
          <a:xfrm>
            <a:off x="685800" y="1143000"/>
            <a:ext cx="7772400" cy="1143000"/>
          </a:xfrm>
        </p:spPr>
        <p:txBody>
          <a:bodyPr/>
          <a:lstStyle/>
          <a:p>
            <a:r>
              <a:rPr lang="en-US">
                <a:latin typeface="Times New Roman" charset="0"/>
                <a:ea typeface="ＭＳ Ｐゴシック" charset="0"/>
                <a:cs typeface="ＭＳ Ｐゴシック" charset="0"/>
              </a:rPr>
              <a:t>11:1 Altar</a:t>
            </a:r>
          </a:p>
        </p:txBody>
      </p:sp>
      <p:graphicFrame>
        <p:nvGraphicFramePr>
          <p:cNvPr id="646176" name="Group 32"/>
          <p:cNvGraphicFramePr>
            <a:graphicFrameLocks noGrp="1"/>
          </p:cNvGraphicFramePr>
          <p:nvPr>
            <p:ph sz="half" idx="1"/>
            <p:extLst>
              <p:ext uri="{D42A27DB-BD31-4B8C-83A1-F6EECF244321}">
                <p14:modId xmlns:p14="http://schemas.microsoft.com/office/powerpoint/2010/main" val="471629827"/>
              </p:ext>
            </p:extLst>
          </p:nvPr>
        </p:nvGraphicFramePr>
        <p:xfrm>
          <a:off x="-36513" y="1196975"/>
          <a:ext cx="9180513" cy="5184775"/>
        </p:xfrm>
        <a:graphic>
          <a:graphicData uri="http://schemas.openxmlformats.org/drawingml/2006/table">
            <a:tbl>
              <a:tblPr/>
              <a:tblGrid>
                <a:gridCol w="2235285">
                  <a:extLst>
                    <a:ext uri="{9D8B030D-6E8A-4147-A177-3AD203B41FA5}">
                      <a16:colId xmlns:a16="http://schemas.microsoft.com/office/drawing/2014/main" val="20000"/>
                    </a:ext>
                  </a:extLst>
                </a:gridCol>
                <a:gridCol w="198887">
                  <a:extLst>
                    <a:ext uri="{9D8B030D-6E8A-4147-A177-3AD203B41FA5}">
                      <a16:colId xmlns:a16="http://schemas.microsoft.com/office/drawing/2014/main" val="20001"/>
                    </a:ext>
                  </a:extLst>
                </a:gridCol>
                <a:gridCol w="2156083">
                  <a:extLst>
                    <a:ext uri="{9D8B030D-6E8A-4147-A177-3AD203B41FA5}">
                      <a16:colId xmlns:a16="http://schemas.microsoft.com/office/drawing/2014/main" val="20002"/>
                    </a:ext>
                  </a:extLst>
                </a:gridCol>
                <a:gridCol w="2295129">
                  <a:extLst>
                    <a:ext uri="{9D8B030D-6E8A-4147-A177-3AD203B41FA5}">
                      <a16:colId xmlns:a16="http://schemas.microsoft.com/office/drawing/2014/main" val="20003"/>
                    </a:ext>
                  </a:extLst>
                </a:gridCol>
                <a:gridCol w="2295129">
                  <a:extLst>
                    <a:ext uri="{9D8B030D-6E8A-4147-A177-3AD203B41FA5}">
                      <a16:colId xmlns:a16="http://schemas.microsoft.com/office/drawing/2014/main" val="20004"/>
                    </a:ext>
                  </a:extLst>
                </a:gridCol>
              </a:tblGrid>
              <a:tr h="1560513">
                <a:tc gridSpan="2">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a:ln>
                            <a:noFill/>
                          </a:ln>
                          <a:solidFill>
                            <a:schemeClr val="bg1"/>
                          </a:solidFill>
                          <a:effectLst/>
                          <a:latin typeface="+mn-lt"/>
                          <a:ea typeface="ＭＳ Ｐゴシック" charset="0"/>
                          <a:cs typeface="Arial"/>
                        </a:rPr>
                        <a:t>مصطلح أو تعبير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0" marR="90000" marT="46802" marB="4680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2"/>
                    </a:solid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bg1"/>
                          </a:solidFill>
                          <a:effectLst/>
                          <a:latin typeface="+mn-lt"/>
                          <a:ea typeface="ＭＳ Ｐゴシック" charset="0"/>
                          <a:cs typeface="Arial"/>
                        </a:rPr>
                        <a:t>بيل
رمزي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0" marR="90000" marT="46802" marB="46802"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altLang="zh-CN" sz="2800" b="1" i="0" u="none" strike="noStrike" cap="none" normalizeH="0" baseline="0" dirty="0">
                          <a:ln>
                            <a:noFill/>
                          </a:ln>
                          <a:solidFill>
                            <a:schemeClr val="bg1"/>
                          </a:solidFill>
                          <a:effectLst/>
                          <a:latin typeface="+mn-lt"/>
                          <a:ea typeface="ＭＳ Ｐゴシック" charset="0"/>
                          <a:cs typeface="Arial"/>
                        </a:rPr>
                        <a:t>أ</a:t>
                      </a:r>
                      <a:r>
                        <a:rPr kumimoji="0" lang="ar-SA" altLang="zh-CN" sz="2800" b="1" i="0" u="none" strike="noStrike" cap="none" normalizeH="0" baseline="0" dirty="0">
                          <a:ln>
                            <a:noFill/>
                          </a:ln>
                          <a:solidFill>
                            <a:schemeClr val="bg1"/>
                          </a:solidFill>
                          <a:effectLst/>
                          <a:latin typeface="+mn-lt"/>
                          <a:ea typeface="ＭＳ Ｐゴシック" charset="0"/>
                          <a:cs typeface="Arial"/>
                        </a:rPr>
                        <a:t>وزبورن
رمزي حرفي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0" marR="90000" marT="46802" marB="46802"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a:ln>
                            <a:noFill/>
                          </a:ln>
                          <a:solidFill>
                            <a:schemeClr val="bg1"/>
                          </a:solidFill>
                          <a:effectLst/>
                          <a:latin typeface="+mn-lt"/>
                          <a:ea typeface="ＭＳ Ｐゴシック" charset="0"/>
                          <a:cs typeface="Arial"/>
                        </a:rPr>
                        <a:t>توماس
حرفي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0" marR="90000" marT="46802" marB="4680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2"/>
                    </a:solidFill>
                  </a:tcPr>
                </a:tc>
                <a:extLst>
                  <a:ext uri="{0D108BD9-81ED-4DB2-BD59-A6C34878D82A}">
                    <a16:rowId xmlns:a16="http://schemas.microsoft.com/office/drawing/2014/main" val="10000"/>
                  </a:ext>
                </a:extLst>
              </a:tr>
              <a:tr h="362426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tx2"/>
                          </a:solidFill>
                          <a:effectLst/>
                          <a:latin typeface="Arial"/>
                          <a:ea typeface="ＭＳ Ｐゴシック" charset="0"/>
                          <a:cs typeface="Arial"/>
                        </a:rPr>
                        <a:t>٣</a:t>
                      </a:r>
                      <a:endParaRPr kumimoji="0" lang="en-US" altLang="zh-CN" sz="2800" b="1" i="0" u="none" strike="noStrike" cap="none" normalizeH="0" baseline="0" dirty="0">
                        <a:ln>
                          <a:noFill/>
                        </a:ln>
                        <a:solidFill>
                          <a:schemeClr val="tx2"/>
                        </a:solidFill>
                        <a:effectLst/>
                        <a:latin typeface="Arial"/>
                        <a:ea typeface="ＭＳ Ｐゴシック" charset="0"/>
                        <a:cs typeface="Arial"/>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tx2"/>
                          </a:solidFill>
                          <a:effectLst/>
                          <a:latin typeface="+mn-lt"/>
                          <a:ea typeface="ＭＳ Ｐゴシック" charset="0"/>
                          <a:cs typeface="Arial"/>
                        </a:rPr>
                        <a:t>المذبح </a:t>
                      </a:r>
                      <a:endParaRPr kumimoji="0" lang="en-US" altLang="zh-CN" sz="2800" b="1" i="0" u="none" strike="noStrike" cap="none" normalizeH="0" baseline="0" dirty="0">
                        <a:ln>
                          <a:noFill/>
                        </a:ln>
                        <a:solidFill>
                          <a:schemeClr val="tx2"/>
                        </a:solidFill>
                        <a:effectLst/>
                        <a:latin typeface="+mn-lt"/>
                        <a:ea typeface="ＭＳ Ｐゴシック" charset="0"/>
                        <a:cs typeface="Arial"/>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ar-JO" altLang="zh-CN" sz="2800" b="1" i="0" u="none" strike="noStrike" cap="none" normalizeH="0" baseline="0" dirty="0">
                          <a:ln>
                            <a:noFill/>
                          </a:ln>
                          <a:solidFill>
                            <a:schemeClr val="tx2"/>
                          </a:solidFill>
                          <a:effectLst/>
                          <a:latin typeface="Arial"/>
                          <a:ea typeface="ＭＳ Ｐゴシック" charset="0"/>
                          <a:cs typeface="Arial"/>
                        </a:rPr>
                        <a:t>11: 1)</a:t>
                      </a:r>
                      <a:r>
                        <a:rPr kumimoji="0" lang="en-US" altLang="zh-CN" sz="2800" b="1" i="0" u="none" strike="noStrike" cap="none" normalizeH="0" baseline="0" dirty="0">
                          <a:ln>
                            <a:noFill/>
                          </a:ln>
                          <a:solidFill>
                            <a:schemeClr val="tx2"/>
                          </a:solidFill>
                          <a:effectLst/>
                          <a:latin typeface="Arial"/>
                          <a:ea typeface="ＭＳ Ｐゴシック" charset="0"/>
                          <a:cs typeface="Arial"/>
                        </a:rPr>
                        <a:t>)</a:t>
                      </a:r>
                      <a:r>
                        <a:rPr kumimoji="0" lang="en-US" altLang="zh-CN" sz="2800" b="0" i="0" u="none" strike="noStrike" cap="none" normalizeH="0" baseline="0" dirty="0">
                          <a:ln>
                            <a:noFill/>
                          </a:ln>
                          <a:solidFill>
                            <a:schemeClr val="tx2"/>
                          </a:solidFill>
                          <a:effectLst/>
                          <a:latin typeface="Arial"/>
                          <a:ea typeface="ＭＳ Ｐゴシック" charset="0"/>
                          <a:cs typeface="Arial"/>
                        </a:rPr>
                        <a:t> </a:t>
                      </a:r>
                    </a:p>
                  </a:txBody>
                  <a:tcPr marL="90000" marR="90000" marT="46802" marB="4680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blipFill dpi="0" rotWithShape="1">
                      <a:blip r:embed="rId4"/>
                      <a:srcRect/>
                      <a:tile tx="0" ty="0" sx="100000" sy="100000" flip="none" algn="tl"/>
                    </a:blipFill>
                  </a:tcPr>
                </a:tc>
                <a:tc gridSpan="2">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tx2"/>
                          </a:solidFill>
                          <a:effectLst/>
                          <a:latin typeface="Arial"/>
                          <a:ea typeface="ＭＳ Ｐゴシック" charset="0"/>
                          <a:cs typeface="Arial"/>
                        </a:rPr>
                        <a:t>معاناة جماعة العهد</a:t>
                      </a:r>
                      <a:endParaRPr kumimoji="0" lang="en-US" sz="2800" b="1" i="0" u="none" strike="noStrike" cap="none" normalizeH="0" baseline="0" dirty="0">
                        <a:ln>
                          <a:noFill/>
                        </a:ln>
                        <a:solidFill>
                          <a:schemeClr val="tx2"/>
                        </a:solidFill>
                        <a:effectLst/>
                        <a:latin typeface="Arial"/>
                        <a:ea typeface="ＭＳ Ｐゴシック" charset="0"/>
                        <a:cs typeface="Arial"/>
                      </a:endParaRPr>
                    </a:p>
                  </a:txBody>
                  <a:tcPr marL="90000" marR="90000" marT="46802" marB="46802"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blipFill dpi="0" rotWithShape="1">
                      <a:blip r:embed="rId4"/>
                      <a:srcRect/>
                      <a:tile tx="0" ty="0" sx="100000" sy="100000" flip="none" algn="tl"/>
                    </a:blip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tx2"/>
                          </a:solidFill>
                          <a:effectLst/>
                          <a:latin typeface="+mn-lt"/>
                          <a:ea typeface="ＭＳ Ｐゴシック" charset="0"/>
                          <a:cs typeface="Arial"/>
                        </a:rPr>
                        <a:t>مذبح البخور السماوي</a:t>
                      </a:r>
                      <a:endParaRPr kumimoji="0" lang="en-US" sz="2800" b="0" i="0" u="none" strike="noStrike" cap="none" normalizeH="0" baseline="0" dirty="0">
                        <a:ln>
                          <a:noFill/>
                        </a:ln>
                        <a:solidFill>
                          <a:schemeClr val="tx2"/>
                        </a:solidFill>
                        <a:effectLst/>
                        <a:latin typeface="Arial"/>
                        <a:ea typeface="ＭＳ Ｐゴシック" charset="0"/>
                        <a:cs typeface="Arial"/>
                      </a:endParaRPr>
                    </a:p>
                  </a:txBody>
                  <a:tcPr marL="90000" marR="90000" marT="46802" marB="46802"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blipFill dpi="0" rotWithShape="1">
                      <a:blip r:embed="rId4"/>
                      <a:srcRect/>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tx2"/>
                          </a:solidFill>
                          <a:effectLst/>
                          <a:latin typeface="+mn-lt"/>
                          <a:ea typeface="ＭＳ Ｐゴシック" charset="0"/>
                          <a:cs typeface="Arial"/>
                        </a:rPr>
                        <a:t>مذبح التضحية الواقع في الساحة خارج الهيكل</a:t>
                      </a:r>
                      <a:endParaRPr kumimoji="0" lang="en-US" sz="2800" b="1" i="0" u="none" strike="noStrike" cap="none" normalizeH="0" baseline="0" dirty="0">
                        <a:ln>
                          <a:noFill/>
                        </a:ln>
                        <a:solidFill>
                          <a:schemeClr val="tx2"/>
                        </a:solidFill>
                        <a:effectLst/>
                        <a:latin typeface="Arial"/>
                        <a:ea typeface="ＭＳ Ｐゴシック" charset="0"/>
                        <a:cs typeface="Arial"/>
                      </a:endParaRPr>
                    </a:p>
                  </a:txBody>
                  <a:tcPr marL="90000" marR="90000" marT="46802" marB="4680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blipFill dpi="0" rotWithShape="1">
                      <a:blip r:embed="rId4"/>
                      <a:srcRect/>
                      <a:tile tx="0" ty="0" sx="100000" sy="100000" flip="none" algn="tl"/>
                    </a:blipFill>
                  </a:tcPr>
                </a:tc>
                <a:extLst>
                  <a:ext uri="{0D108BD9-81ED-4DB2-BD59-A6C34878D82A}">
                    <a16:rowId xmlns:a16="http://schemas.microsoft.com/office/drawing/2014/main" val="10001"/>
                  </a:ext>
                </a:extLst>
              </a:tr>
            </a:tbl>
          </a:graphicData>
        </a:graphic>
      </p:graphicFrame>
      <p:pic>
        <p:nvPicPr>
          <p:cNvPr id="709654" name="Picture 26" descr="CH9_F3">
            <a:hlinkClick r:id="rId5"/>
          </p:cNvPr>
          <p:cNvPicPr>
            <a:picLocks noGrp="1" noChangeAspect="1" noChangeArrowheads="1"/>
          </p:cNvPicPr>
          <p:nvPr>
            <p:ph sz="half" idx="2"/>
          </p:nvPr>
        </p:nvPicPr>
        <p:blipFill>
          <a:blip r:embed="rId6">
            <a:extLst>
              <a:ext uri="{28A0092B-C50C-407E-A947-70E740481C1C}">
                <a14:useLocalDpi xmlns:a14="http://schemas.microsoft.com/office/drawing/2010/main"/>
              </a:ext>
            </a:extLst>
          </a:blip>
          <a:srcRect/>
          <a:stretch>
            <a:fillRect/>
          </a:stretch>
        </p:blipFill>
        <p:spPr>
          <a:xfrm>
            <a:off x="179388" y="5072063"/>
            <a:ext cx="2449512" cy="1670050"/>
          </a:xfrm>
          <a:ln>
            <a:solidFill>
              <a:schemeClr val="tx1"/>
            </a:solidFill>
            <a:miter lim="800000"/>
            <a:headEnd/>
            <a:tailEnd/>
          </a:ln>
        </p:spPr>
      </p:pic>
      <p:sp>
        <p:nvSpPr>
          <p:cNvPr id="709653" name="WordArt 19"/>
          <p:cNvSpPr>
            <a:spLocks noChangeArrowheads="1" noChangeShapeType="1" noTextEdit="1"/>
          </p:cNvSpPr>
          <p:nvPr/>
        </p:nvSpPr>
        <p:spPr bwMode="auto">
          <a:xfrm>
            <a:off x="2700338" y="188913"/>
            <a:ext cx="3436937"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0" i="0" u="none" strike="noStrike" kern="10" cap="none" spc="0" normalizeH="0" baseline="0" noProof="0" dirty="0">
                <a:ln w="9525">
                  <a:solidFill>
                    <a:srgbClr val="000000"/>
                  </a:solidFill>
                  <a:round/>
                  <a:headEnd/>
                  <a:tailEnd type="none" w="lg" len="lg"/>
                </a:ln>
                <a:solidFill>
                  <a:srgbClr val="FFFFFF"/>
                </a:solidFill>
                <a:effectLst/>
                <a:uLnTx/>
                <a:uFillTx/>
                <a:latin typeface="Arial Black"/>
                <a:ea typeface="Arial Black"/>
                <a:cs typeface="Arial Black"/>
              </a:rPr>
              <a:t>الرؤيا ١١</a:t>
            </a:r>
            <a:endParaRPr kumimoji="0" lang="en-US" sz="3600" b="0" i="0" u="none" strike="noStrike" kern="10" cap="none" spc="0" normalizeH="0" baseline="0" noProof="0" dirty="0">
              <a:ln w="9525">
                <a:solidFill>
                  <a:srgbClr val="000000"/>
                </a:solidFill>
                <a:round/>
                <a:headEnd/>
                <a:tailEnd type="none" w="lg" len="lg"/>
              </a:ln>
              <a:solidFill>
                <a:srgbClr val="FFFFFF"/>
              </a:solidFill>
              <a:effectLst/>
              <a:uLnTx/>
              <a:uFillTx/>
              <a:latin typeface="Arial Black"/>
              <a:ea typeface="Arial Black"/>
              <a:cs typeface="Arial Black"/>
            </a:endParaRPr>
          </a:p>
        </p:txBody>
      </p:sp>
      <p:sp>
        <p:nvSpPr>
          <p:cNvPr id="94231" name="Text Box 33"/>
          <p:cNvSpPr txBox="1">
            <a:spLocks noChangeArrowheads="1"/>
          </p:cNvSpPr>
          <p:nvPr/>
        </p:nvSpPr>
        <p:spPr bwMode="auto">
          <a:xfrm>
            <a:off x="8375922" y="4763"/>
            <a:ext cx="701131" cy="463846"/>
          </a:xfrm>
          <a:prstGeom prst="rect">
            <a:avLst/>
          </a:prstGeom>
          <a:solidFill>
            <a:schemeClr val="tx1"/>
          </a:solid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FF"/>
                </a:solidFill>
                <a:effectLst/>
                <a:uLnTx/>
                <a:uFillTx/>
                <a:latin typeface="Arial"/>
                <a:ea typeface="ヒラギノ角ゴ Pro W3"/>
                <a:cs typeface="Arial"/>
              </a:rPr>
              <a:t>٣٢٩</a:t>
            </a:r>
            <a:endParaRPr kumimoji="0" lang="en-US" sz="2400" b="1" i="0" u="none" strike="noStrike" kern="1200" cap="none" spc="0" normalizeH="0" baseline="0" noProof="0">
              <a:ln>
                <a:noFill/>
              </a:ln>
              <a:solidFill>
                <a:srgbClr val="FFFFFF"/>
              </a:solidFill>
              <a:effectLst/>
              <a:uLnTx/>
              <a:uFillTx/>
              <a:latin typeface="Arial"/>
              <a:ea typeface="ヒラギノ角ゴ Pro W3"/>
              <a:cs typeface="Arial"/>
            </a:endParaRPr>
          </a:p>
        </p:txBody>
      </p:sp>
    </p:spTree>
    <p:extLst>
      <p:ext uri="{BB962C8B-B14F-4D97-AF65-F5344CB8AC3E}">
        <p14:creationId xmlns:p14="http://schemas.microsoft.com/office/powerpoint/2010/main" val="175152472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876800" y="277813"/>
            <a:ext cx="3810000" cy="2389187"/>
          </a:xfrm>
        </p:spPr>
        <p:txBody>
          <a:bodyPr/>
          <a:lstStyle/>
          <a:p>
            <a:pPr eaLnBrk="1" hangingPunct="1">
              <a:defRPr/>
            </a:pPr>
            <a:r>
              <a:rPr lang="ar-SA" dirty="0">
                <a:latin typeface="Arial" panose="020B0604020202020204" pitchFamily="34" charset="0"/>
                <a:ea typeface="ＭＳ Ｐゴシック" charset="0"/>
                <a:cs typeface="Arial" panose="020B0604020202020204" pitchFamily="34" charset="0"/>
              </a:rPr>
              <a:t>خيمة ال</a:t>
            </a:r>
            <a:r>
              <a:rPr lang="ar-JO" dirty="0">
                <a:latin typeface="Arial" panose="020B0604020202020204" pitchFamily="34" charset="0"/>
                <a:ea typeface="ＭＳ Ｐゴシック" charset="0"/>
                <a:cs typeface="Arial" panose="020B0604020202020204" pitchFamily="34" charset="0"/>
              </a:rPr>
              <a:t>إ</a:t>
            </a:r>
            <a:r>
              <a:rPr lang="ar-SA" dirty="0">
                <a:latin typeface="Arial" panose="020B0604020202020204" pitchFamily="34" charset="0"/>
                <a:ea typeface="ＭＳ Ｐゴシック" charset="0"/>
                <a:cs typeface="Arial" panose="020B0604020202020204" pitchFamily="34" charset="0"/>
              </a:rPr>
              <a:t>جتماع</a:t>
            </a:r>
            <a:endParaRPr lang="en-US" dirty="0">
              <a:latin typeface="Arial" panose="020B0604020202020204" pitchFamily="34" charset="0"/>
              <a:ea typeface="ＭＳ Ｐゴシック" charset="0"/>
              <a:cs typeface="Arial" panose="020B0604020202020204" pitchFamily="34" charset="0"/>
            </a:endParaRPr>
          </a:p>
        </p:txBody>
      </p:sp>
      <p:pic>
        <p:nvPicPr>
          <p:cNvPr id="193538" name="Picture 5" descr="Tabernac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38" y="0"/>
            <a:ext cx="45037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3539" name="Picture 4" descr="Temple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0" y="3938588"/>
            <a:ext cx="5334000" cy="2919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12460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61" name="Picture 2" descr="Tem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 y="571500"/>
            <a:ext cx="8455025"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383527" y="564005"/>
            <a:ext cx="8449968"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Box 14"/>
          <p:cNvSpPr txBox="1"/>
          <p:nvPr/>
        </p:nvSpPr>
        <p:spPr>
          <a:xfrm>
            <a:off x="1668870" y="2469528"/>
            <a:ext cx="10668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1600" b="0" i="0" u="none" strike="noStrike" kern="1200" cap="none" spc="0" normalizeH="0" baseline="0" noProof="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الكروبيم</a:t>
            </a: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 name="TextBox 17"/>
          <p:cNvSpPr txBox="1"/>
          <p:nvPr/>
        </p:nvSpPr>
        <p:spPr>
          <a:xfrm>
            <a:off x="5712470" y="1819354"/>
            <a:ext cx="1208082" cy="58477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ساح</a:t>
            </a:r>
            <a:r>
              <a:rPr kumimoji="0" lang="ar-SA"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ة الكهنة
</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4387" name="Rectangle 3"/>
          <p:cNvSpPr>
            <a:spLocks noGrp="1" noChangeArrowheads="1"/>
          </p:cNvSpPr>
          <p:nvPr>
            <p:ph type="title" idx="4294967295"/>
          </p:nvPr>
        </p:nvSpPr>
        <p:spPr>
          <a:xfrm>
            <a:off x="609600" y="228600"/>
            <a:ext cx="7924800" cy="914400"/>
          </a:xfrm>
          <a:solidFill>
            <a:schemeClr val="accent2"/>
          </a:solidFill>
          <a:effectLst>
            <a:outerShdw blurRad="63500" dist="35921" dir="2700000" algn="ctr" rotWithShape="0">
              <a:schemeClr val="tx2">
                <a:alpha val="74997"/>
              </a:schemeClr>
            </a:outerShdw>
          </a:effectLst>
        </p:spPr>
        <p:txBody>
          <a:bodyPr/>
          <a:lstStyle/>
          <a:p>
            <a:pPr eaLnBrk="1" hangingPunct="1"/>
            <a:r>
              <a:rPr lang="ar-SA" altLang="en-US" sz="5400" b="1">
                <a:solidFill>
                  <a:schemeClr val="bg1"/>
                </a:solidFill>
                <a:effectLst>
                  <a:outerShdw blurRad="38100" dist="38100" dir="2700000" algn="tl">
                    <a:srgbClr val="000000"/>
                  </a:outerShdw>
                </a:effectLst>
                <a:latin typeface="Arial" panose="020B0604020202020204" pitchFamily="34" charset="0"/>
              </a:rPr>
              <a:t>هيكل سليمان</a:t>
            </a:r>
            <a:endParaRPr lang="en-US" altLang="en-US" sz="5400" b="1">
              <a:solidFill>
                <a:schemeClr val="bg1"/>
              </a:solidFill>
              <a:latin typeface="Arial" panose="020B0604020202020204" pitchFamily="34" charset="0"/>
            </a:endParaRPr>
          </a:p>
        </p:txBody>
      </p:sp>
      <p:sp>
        <p:nvSpPr>
          <p:cNvPr id="14" name="TextBox 13"/>
          <p:cNvSpPr txBox="1"/>
          <p:nvPr/>
        </p:nvSpPr>
        <p:spPr>
          <a:xfrm>
            <a:off x="2819400" y="1185446"/>
            <a:ext cx="8382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16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اللاويين</a:t>
            </a: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 name="TextBox 15"/>
          <p:cNvSpPr txBox="1"/>
          <p:nvPr/>
        </p:nvSpPr>
        <p:spPr>
          <a:xfrm>
            <a:off x="2507070" y="2385786"/>
            <a:ext cx="1683897" cy="313932"/>
          </a:xfrm>
          <a:prstGeom prst="rect">
            <a:avLst/>
          </a:prstGeom>
          <a:noFill/>
        </p:spPr>
        <p:txBody>
          <a:bodyPr wrap="square" rtlCol="0">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SA" sz="16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تابوت العهد</a:t>
            </a: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 name="TextBox 16"/>
          <p:cNvSpPr txBox="1"/>
          <p:nvPr/>
        </p:nvSpPr>
        <p:spPr>
          <a:xfrm>
            <a:off x="3939497" y="2450649"/>
            <a:ext cx="1689671"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6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الشمعدانات
</a:t>
            </a: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 name="TextBox 1"/>
          <p:cNvSpPr txBox="1"/>
          <p:nvPr/>
        </p:nvSpPr>
        <p:spPr>
          <a:xfrm>
            <a:off x="6327632" y="2756919"/>
            <a:ext cx="672152"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1600" b="0" i="0" u="none" strike="noStrike" kern="1200" cap="none" spc="0" normalizeH="0" baseline="0" noProof="0" err="1">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بوعز</a:t>
            </a:r>
            <a:endParaRPr kumimoji="0" lang="en-US" sz="1600" b="0" i="0" u="none" strike="noStrike" kern="1200" cap="none" spc="0" normalizeH="0" baseline="0" noProof="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 name="TextBox 2"/>
          <p:cNvSpPr txBox="1"/>
          <p:nvPr/>
        </p:nvSpPr>
        <p:spPr>
          <a:xfrm>
            <a:off x="6240563" y="4018048"/>
            <a:ext cx="846289"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1600" b="0" i="0" u="none" strike="noStrike" kern="1200" cap="none" spc="0" normalizeH="0" baseline="0" noProof="0" err="1">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يهوياكين</a:t>
            </a:r>
            <a:endParaRPr kumimoji="0" lang="en-US" sz="1600" b="0" i="0" u="none" strike="noStrike" kern="1200" cap="none" spc="0" normalizeH="0" baseline="0" noProof="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 name="TextBox 3"/>
          <p:cNvSpPr txBox="1"/>
          <p:nvPr/>
        </p:nvSpPr>
        <p:spPr>
          <a:xfrm>
            <a:off x="7572223" y="2295329"/>
            <a:ext cx="6096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16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المذبح</a:t>
            </a: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TextBox 4"/>
          <p:cNvSpPr txBox="1"/>
          <p:nvPr/>
        </p:nvSpPr>
        <p:spPr>
          <a:xfrm>
            <a:off x="7343623" y="5410200"/>
            <a:ext cx="10668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المرحضة البرونزية
</a:t>
            </a: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TextBox 5"/>
          <p:cNvSpPr txBox="1"/>
          <p:nvPr/>
        </p:nvSpPr>
        <p:spPr>
          <a:xfrm>
            <a:off x="3657600" y="3174583"/>
            <a:ext cx="2027388"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مائدة </a:t>
            </a:r>
            <a:r>
              <a:rPr kumimoji="0" lang="ar-SA"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خبز الوجوه</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 name="TextBox 6"/>
          <p:cNvSpPr txBox="1"/>
          <p:nvPr/>
        </p:nvSpPr>
        <p:spPr>
          <a:xfrm>
            <a:off x="3350270" y="3680823"/>
            <a:ext cx="23622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16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مذبح البخور</a:t>
            </a: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8" name="TextBox 7"/>
          <p:cNvSpPr txBox="1"/>
          <p:nvPr/>
        </p:nvSpPr>
        <p:spPr>
          <a:xfrm>
            <a:off x="3995317" y="3379356"/>
            <a:ext cx="19812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1800" b="0" i="0" u="none" strike="noStrike" kern="1200" cap="none" spc="0" normalizeH="0" baseline="0" noProof="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القدس</a:t>
            </a:r>
            <a:endParaRPr kumimoji="0" lang="en-US" sz="1800" b="0" i="0" u="none" strike="noStrike" kern="1200" cap="none" spc="0" normalizeH="0" baseline="0" noProof="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9" name="TextBox 8"/>
          <p:cNvSpPr txBox="1"/>
          <p:nvPr/>
        </p:nvSpPr>
        <p:spPr>
          <a:xfrm rot="16200000">
            <a:off x="1689510" y="3394744"/>
            <a:ext cx="1477052"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600" b="0" i="0" u="none" strike="noStrike" kern="1200" cap="none" spc="0" normalizeH="0" baseline="0" noProof="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قدس الاقداس</a:t>
            </a:r>
            <a:endParaRPr kumimoji="0" lang="en-US" sz="1600" b="0" i="0" u="none" strike="noStrike" kern="1200" cap="none" spc="0" normalizeH="0" baseline="0" noProof="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0" name="TextBox 9"/>
          <p:cNvSpPr txBox="1"/>
          <p:nvPr/>
        </p:nvSpPr>
        <p:spPr>
          <a:xfrm>
            <a:off x="5570071" y="3354814"/>
            <a:ext cx="960859"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600" b="0" i="0" u="none" strike="noStrike" kern="1200" cap="none" spc="0" normalizeH="0" baseline="0" noProof="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الرواق
</a:t>
            </a:r>
            <a:endParaRPr kumimoji="0" lang="en-US" sz="1600" b="0" i="0" u="none" strike="noStrike" kern="1200" cap="none" spc="0" normalizeH="0" baseline="0" noProof="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 name="TextBox 11"/>
          <p:cNvSpPr txBox="1"/>
          <p:nvPr/>
        </p:nvSpPr>
        <p:spPr>
          <a:xfrm>
            <a:off x="2918673" y="4241004"/>
            <a:ext cx="2027430"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600" b="0" i="0" u="none" strike="noStrike" kern="1200" cap="none" spc="0" normalizeH="0" baseline="0" noProof="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المخزن</a:t>
            </a:r>
            <a:endParaRPr kumimoji="0" lang="en-US" sz="2400" b="0" i="0" u="none" strike="noStrike" kern="1200" cap="none" spc="0" normalizeH="0" baseline="0" noProof="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9" name="TextBox 18"/>
          <p:cNvSpPr txBox="1"/>
          <p:nvPr/>
        </p:nvSpPr>
        <p:spPr>
          <a:xfrm>
            <a:off x="3639808" y="5680251"/>
            <a:ext cx="1361270"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ساحة</a:t>
            </a:r>
            <a:r>
              <a:rPr kumimoji="0" lang="ar-SA"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 بني إسرائيل
</a:t>
            </a:r>
            <a:endPar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0" name="TextBox 19"/>
          <p:cNvSpPr txBox="1"/>
          <p:nvPr/>
        </p:nvSpPr>
        <p:spPr>
          <a:xfrm>
            <a:off x="851254" y="5542204"/>
            <a:ext cx="1160414"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6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المقياس
</a:t>
            </a: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303497080"/>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6385" name="Picture 2" descr="023-080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2" descr="023-0800"/>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302500" y="1955800"/>
            <a:ext cx="1612900"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2" descr="023-0800"/>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676400" y="5638800"/>
            <a:ext cx="7162800" cy="3468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2" descr="023-0800"/>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295400" y="5715000"/>
            <a:ext cx="7162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6386" name="Rectangle 3"/>
          <p:cNvSpPr>
            <a:spLocks noGrp="1" noChangeArrowheads="1"/>
          </p:cNvSpPr>
          <p:nvPr>
            <p:ph type="title" idx="4294967295"/>
          </p:nvPr>
        </p:nvSpPr>
        <p:spPr>
          <a:xfrm>
            <a:off x="609600" y="609600"/>
            <a:ext cx="7772400" cy="990600"/>
          </a:xfrm>
          <a:solidFill>
            <a:schemeClr val="tx2"/>
          </a:solidFill>
        </p:spPr>
        <p:txBody>
          <a:bodyPr/>
          <a:lstStyle/>
          <a:p>
            <a:pPr eaLnBrk="1" hangingPunct="1"/>
            <a:r>
              <a:rPr lang="ar-SA" altLang="en-US" sz="4800" b="1">
                <a:solidFill>
                  <a:schemeClr val="bg1"/>
                </a:solidFill>
                <a:latin typeface="Arial" panose="020B0604020202020204" pitchFamily="34" charset="0"/>
              </a:rPr>
              <a:t>هيكل سليمان</a:t>
            </a:r>
            <a:endParaRPr lang="en-US" altLang="en-US" sz="4800" b="1">
              <a:solidFill>
                <a:schemeClr val="bg1"/>
              </a:solidFill>
              <a:latin typeface="Arial" panose="020B0604020202020204" pitchFamily="34" charset="0"/>
            </a:endParaRPr>
          </a:p>
        </p:txBody>
      </p:sp>
      <p:pic>
        <p:nvPicPr>
          <p:cNvPr id="4" name="Picture 2" descr="023-0800"/>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743200" y="3276600"/>
            <a:ext cx="3251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2" descr="023-0800"/>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676400" y="2133600"/>
            <a:ext cx="32512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2" descr="023-0800"/>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721600" y="3200400"/>
            <a:ext cx="8890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2" descr="023-0800"/>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391399" y="4800600"/>
            <a:ext cx="638629"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2971800" y="3276600"/>
            <a:ext cx="28956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القدس</a:t>
            </a:r>
            <a:endParaRPr kumimoji="0" 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9" name="TextBox 8"/>
          <p:cNvSpPr txBox="1"/>
          <p:nvPr/>
        </p:nvSpPr>
        <p:spPr>
          <a:xfrm>
            <a:off x="914400" y="2895600"/>
            <a:ext cx="1676400" cy="584775"/>
          </a:xfrm>
          <a:prstGeom prst="rect">
            <a:avLst/>
          </a:prstGeom>
          <a:solidFill>
            <a:srgbClr val="FAFD00"/>
          </a:solidFill>
        </p:spPr>
        <p:txBody>
          <a:bodyPr wrap="square" rtlCol="0">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0" name="TextBox 9"/>
          <p:cNvSpPr txBox="1"/>
          <p:nvPr/>
        </p:nvSpPr>
        <p:spPr>
          <a:xfrm>
            <a:off x="1828800" y="2133600"/>
            <a:ext cx="3048000" cy="95410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غرف التخزين
</a:t>
            </a:r>
            <a:endParaRPr kumimoji="0" 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1" name="TextBox 10"/>
          <p:cNvSpPr txBox="1"/>
          <p:nvPr/>
        </p:nvSpPr>
        <p:spPr>
          <a:xfrm>
            <a:off x="7421880" y="2133601"/>
            <a:ext cx="1493520"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٢٠</a:t>
            </a: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cu.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a:t>
            </a:r>
            <a:r>
              <a:rPr kumimoji="0" lang="ar-SA"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٣٠ قدم</a:t>
            </a: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
        <p:nvSpPr>
          <p:cNvPr id="12" name="TextBox 11"/>
          <p:cNvSpPr txBox="1"/>
          <p:nvPr/>
        </p:nvSpPr>
        <p:spPr>
          <a:xfrm>
            <a:off x="6858000" y="5638800"/>
            <a:ext cx="1943100"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١٠</a:t>
            </a:r>
            <a:r>
              <a:rPr kumimoji="0" lang="en-US" sz="1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cu.(</a:t>
            </a:r>
            <a:r>
              <a:rPr kumimoji="0" lang="ar-SA" sz="1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٣٠ قدم</a:t>
            </a:r>
            <a:r>
              <a:rPr kumimoji="0" lang="en-US" sz="1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 name="TextBox 12"/>
          <p:cNvSpPr txBox="1"/>
          <p:nvPr/>
        </p:nvSpPr>
        <p:spPr>
          <a:xfrm>
            <a:off x="7302500" y="4728278"/>
            <a:ext cx="990600"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المرحضة</a:t>
            </a: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 name="TextBox 13"/>
          <p:cNvSpPr txBox="1"/>
          <p:nvPr/>
        </p:nvSpPr>
        <p:spPr>
          <a:xfrm>
            <a:off x="1155011" y="5626100"/>
            <a:ext cx="4083169"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3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حوالي ٩٠ مكعب </a:t>
            </a:r>
            <a: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a:t>
            </a:r>
            <a:r>
              <a:rPr kumimoji="0" lang="ar-SA" sz="3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١٣٥ قدم</a:t>
            </a:r>
            <a: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 name="TextBox 17"/>
          <p:cNvSpPr txBox="1"/>
          <p:nvPr/>
        </p:nvSpPr>
        <p:spPr>
          <a:xfrm>
            <a:off x="7620000" y="3200400"/>
            <a:ext cx="990600"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المذبح</a:t>
            </a: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9" name="TextBox 18">
            <a:extLst>
              <a:ext uri="{FF2B5EF4-FFF2-40B4-BE49-F238E27FC236}">
                <a16:creationId xmlns:a16="http://schemas.microsoft.com/office/drawing/2014/main" id="{B756C3DA-B330-A646-9D51-DE3E31E2040E}"/>
              </a:ext>
            </a:extLst>
          </p:cNvPr>
          <p:cNvSpPr txBox="1"/>
          <p:nvPr/>
        </p:nvSpPr>
        <p:spPr>
          <a:xfrm>
            <a:off x="977900" y="2922044"/>
            <a:ext cx="1676400" cy="1077218"/>
          </a:xfrm>
          <a:prstGeom prst="rect">
            <a:avLst/>
          </a:prstGeom>
          <a:solidFill>
            <a:srgbClr val="FAFD00"/>
          </a:solidFill>
        </p:spPr>
        <p:txBody>
          <a:bodyPr wrap="square" rtlCol="0">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قدس الأقداس</a:t>
            </a:r>
            <a:endParaRPr kumimoji="0" lang="en-US" sz="32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757236874"/>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11682" name="Rectangle 43"/>
          <p:cNvSpPr>
            <a:spLocks noGrp="1" noChangeArrowheads="1"/>
          </p:cNvSpPr>
          <p:nvPr>
            <p:ph type="title"/>
          </p:nvPr>
        </p:nvSpPr>
        <p:spPr>
          <a:xfrm>
            <a:off x="685800" y="1676400"/>
            <a:ext cx="7772400" cy="1143000"/>
          </a:xfrm>
        </p:spPr>
        <p:txBody>
          <a:bodyPr/>
          <a:lstStyle/>
          <a:p>
            <a:r>
              <a:rPr lang="en-US" i="1">
                <a:latin typeface="Times New Roman" charset="0"/>
                <a:ea typeface="ＭＳ Ｐゴシック" charset="0"/>
                <a:cs typeface="ＭＳ Ｐゴシック" charset="0"/>
              </a:rPr>
              <a:t>11:2 Gentiles</a:t>
            </a:r>
          </a:p>
        </p:txBody>
      </p:sp>
      <p:graphicFrame>
        <p:nvGraphicFramePr>
          <p:cNvPr id="127000" name="Group 24"/>
          <p:cNvGraphicFramePr>
            <a:graphicFrameLocks noGrp="1"/>
          </p:cNvGraphicFramePr>
          <p:nvPr>
            <p:ph sz="half" idx="1"/>
          </p:nvPr>
        </p:nvGraphicFramePr>
        <p:xfrm>
          <a:off x="0" y="1700213"/>
          <a:ext cx="9144000" cy="5157787"/>
        </p:xfrm>
        <a:graphic>
          <a:graphicData uri="http://schemas.openxmlformats.org/drawingml/2006/table">
            <a:tbl>
              <a:tblPr/>
              <a:tblGrid>
                <a:gridCol w="2286415">
                  <a:extLst>
                    <a:ext uri="{9D8B030D-6E8A-4147-A177-3AD203B41FA5}">
                      <a16:colId xmlns:a16="http://schemas.microsoft.com/office/drawing/2014/main" val="20000"/>
                    </a:ext>
                  </a:extLst>
                </a:gridCol>
                <a:gridCol w="2286415">
                  <a:extLst>
                    <a:ext uri="{9D8B030D-6E8A-4147-A177-3AD203B41FA5}">
                      <a16:colId xmlns:a16="http://schemas.microsoft.com/office/drawing/2014/main" val="20001"/>
                    </a:ext>
                  </a:extLst>
                </a:gridCol>
                <a:gridCol w="2284755">
                  <a:extLst>
                    <a:ext uri="{9D8B030D-6E8A-4147-A177-3AD203B41FA5}">
                      <a16:colId xmlns:a16="http://schemas.microsoft.com/office/drawing/2014/main" val="20002"/>
                    </a:ext>
                  </a:extLst>
                </a:gridCol>
                <a:gridCol w="2286415">
                  <a:extLst>
                    <a:ext uri="{9D8B030D-6E8A-4147-A177-3AD203B41FA5}">
                      <a16:colId xmlns:a16="http://schemas.microsoft.com/office/drawing/2014/main" val="20003"/>
                    </a:ext>
                  </a:extLst>
                </a:gridCol>
              </a:tblGrid>
              <a:tr h="151530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bg1"/>
                          </a:solidFill>
                          <a:effectLst/>
                          <a:latin typeface="Arial"/>
                          <a:ea typeface="ＭＳ Ｐゴシック" charset="0"/>
                          <a:cs typeface="Arial"/>
                        </a:rPr>
                        <a:t>عبارة </a:t>
                      </a:r>
                      <a:r>
                        <a:rPr kumimoji="0" lang="ar-JO" altLang="zh-CN" sz="2800" b="1" i="0" u="none" strike="noStrike" cap="none" normalizeH="0" baseline="0" dirty="0">
                          <a:ln>
                            <a:noFill/>
                          </a:ln>
                          <a:solidFill>
                            <a:schemeClr val="bg1"/>
                          </a:solidFill>
                          <a:effectLst/>
                          <a:latin typeface="Arial"/>
                          <a:ea typeface="ＭＳ Ｐゴシック" charset="0"/>
                          <a:cs typeface="Arial"/>
                        </a:rPr>
                        <a:t>أ</a:t>
                      </a:r>
                      <a:r>
                        <a:rPr kumimoji="0" lang="ar-SA" altLang="zh-CN" sz="2800" b="1" i="0" u="none" strike="noStrike" cap="none" normalizeH="0" baseline="0" dirty="0">
                          <a:ln>
                            <a:noFill/>
                          </a:ln>
                          <a:solidFill>
                            <a:schemeClr val="bg1"/>
                          </a:solidFill>
                          <a:effectLst/>
                          <a:latin typeface="Arial"/>
                          <a:ea typeface="ＭＳ Ｐゴシック" charset="0"/>
                          <a:cs typeface="Arial"/>
                        </a:rPr>
                        <a:t>و مصطلح</a:t>
                      </a:r>
                      <a:r>
                        <a:rPr kumimoji="0" lang="en-US" altLang="zh-CN" sz="2800" b="0" i="0" u="none" strike="noStrike" cap="none" normalizeH="0" baseline="0" dirty="0">
                          <a:ln>
                            <a:noFill/>
                          </a:ln>
                          <a:solidFill>
                            <a:schemeClr val="bg1"/>
                          </a:solidFill>
                          <a:effectLst/>
                          <a:latin typeface="Arial"/>
                          <a:ea typeface="ＭＳ Ｐゴシック" charset="0"/>
                          <a:cs typeface="Arial"/>
                        </a:rPr>
                        <a:t>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0" marR="90000" marT="46786" marB="46786"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bg1"/>
                          </a:solidFill>
                          <a:effectLst/>
                          <a:latin typeface="Arial"/>
                          <a:ea typeface="ＭＳ Ｐゴシック" charset="0"/>
                          <a:cs typeface="Arial"/>
                        </a:rPr>
                        <a:t>بيلي</a:t>
                      </a:r>
                      <a:endParaRPr kumimoji="0" lang="en-US" altLang="zh-CN" sz="2800" b="1" i="0" u="none" strike="noStrike" cap="none" normalizeH="0" baseline="0" dirty="0">
                        <a:ln>
                          <a:noFill/>
                        </a:ln>
                        <a:solidFill>
                          <a:schemeClr val="bg1"/>
                        </a:solidFill>
                        <a:effectLst/>
                        <a:latin typeface="Arial"/>
                        <a:ea typeface="ＭＳ Ｐゴシック" charset="0"/>
                        <a:cs typeface="Arial"/>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bg1"/>
                          </a:solidFill>
                          <a:effectLst/>
                          <a:latin typeface="Arial"/>
                          <a:ea typeface="ＭＳ Ｐゴシック" charset="0"/>
                          <a:cs typeface="Arial"/>
                        </a:rPr>
                        <a:t>رمزي</a:t>
                      </a:r>
                      <a:r>
                        <a:rPr kumimoji="0" lang="en-US" altLang="zh-CN" sz="2800" b="0" i="0" u="none" strike="noStrike" cap="none" normalizeH="0" baseline="0" dirty="0">
                          <a:ln>
                            <a:noFill/>
                          </a:ln>
                          <a:solidFill>
                            <a:schemeClr val="bg1"/>
                          </a:solidFill>
                          <a:effectLst/>
                          <a:latin typeface="Arial"/>
                          <a:ea typeface="ＭＳ Ｐゴシック" charset="0"/>
                          <a:cs typeface="Arial"/>
                        </a:rPr>
                        <a:t>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0" marR="90000" marT="46786" marB="46786"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altLang="zh-CN" sz="2800" b="1" i="0" u="none" strike="noStrike" cap="none" normalizeH="0" baseline="0" dirty="0">
                          <a:ln>
                            <a:noFill/>
                          </a:ln>
                          <a:solidFill>
                            <a:schemeClr val="bg1"/>
                          </a:solidFill>
                          <a:effectLst/>
                          <a:latin typeface="Arial"/>
                          <a:ea typeface="ＭＳ Ｐゴシック" charset="0"/>
                          <a:cs typeface="Arial"/>
                        </a:rPr>
                        <a:t>أ</a:t>
                      </a:r>
                      <a:r>
                        <a:rPr kumimoji="0" lang="ar-SA" altLang="zh-CN" sz="2800" b="1" i="0" u="none" strike="noStrike" cap="none" normalizeH="0" baseline="0" dirty="0">
                          <a:ln>
                            <a:noFill/>
                          </a:ln>
                          <a:solidFill>
                            <a:schemeClr val="bg1"/>
                          </a:solidFill>
                          <a:effectLst/>
                          <a:latin typeface="Arial"/>
                          <a:ea typeface="ＭＳ Ｐゴシック" charset="0"/>
                          <a:cs typeface="Arial"/>
                        </a:rPr>
                        <a:t>وزبورن</a:t>
                      </a:r>
                      <a:endParaRPr kumimoji="0" lang="en-US" altLang="zh-CN" sz="2800" b="1" i="0" u="none" strike="noStrike" cap="none" normalizeH="0" baseline="0" dirty="0">
                        <a:ln>
                          <a:noFill/>
                        </a:ln>
                        <a:solidFill>
                          <a:schemeClr val="bg1"/>
                        </a:solidFill>
                        <a:effectLst/>
                        <a:latin typeface="Arial"/>
                        <a:ea typeface="ＭＳ Ｐゴシック" charset="0"/>
                        <a:cs typeface="Arial"/>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ar-SA" sz="2800" b="1" i="0" u="none" strike="noStrike" cap="none" normalizeH="0" baseline="0" dirty="0">
                          <a:ln>
                            <a:noFill/>
                          </a:ln>
                          <a:solidFill>
                            <a:schemeClr val="bg1"/>
                          </a:solidFill>
                          <a:effectLst/>
                          <a:latin typeface="Arial"/>
                          <a:ea typeface="ＭＳ Ｐゴシック" charset="0"/>
                          <a:cs typeface="Arial"/>
                        </a:rPr>
                        <a:t>رمزي - حرفي</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0" marR="90000" marT="46786" marB="46786"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bg1"/>
                          </a:solidFill>
                          <a:effectLst/>
                          <a:latin typeface="Arial"/>
                          <a:ea typeface="ＭＳ Ｐゴシック" charset="0"/>
                          <a:cs typeface="Arial"/>
                        </a:rPr>
                        <a:t>توماس</a:t>
                      </a:r>
                      <a:endParaRPr kumimoji="0" lang="en-US" altLang="zh-CN" sz="2800" b="1" i="0" u="none" strike="noStrike" cap="none" normalizeH="0" baseline="0" dirty="0">
                        <a:ln>
                          <a:noFill/>
                        </a:ln>
                        <a:solidFill>
                          <a:schemeClr val="bg1"/>
                        </a:solidFill>
                        <a:effectLst/>
                        <a:latin typeface="Arial"/>
                        <a:ea typeface="ＭＳ Ｐゴシック" charset="0"/>
                        <a:cs typeface="Arial"/>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ar-SA" sz="2800" b="1" i="0" u="none" strike="noStrike" cap="none" normalizeH="0" baseline="0" dirty="0">
                          <a:ln>
                            <a:noFill/>
                          </a:ln>
                          <a:solidFill>
                            <a:schemeClr val="bg1"/>
                          </a:solidFill>
                          <a:effectLst/>
                          <a:latin typeface="Arial"/>
                          <a:ea typeface="ＭＳ Ｐゴシック" charset="0"/>
                          <a:cs typeface="Arial"/>
                        </a:rPr>
                        <a:t>حرفي</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0" marR="90000" marT="46786" marB="46786"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2"/>
                    </a:solidFill>
                  </a:tcPr>
                </a:tc>
                <a:extLst>
                  <a:ext uri="{0D108BD9-81ED-4DB2-BD59-A6C34878D82A}">
                    <a16:rowId xmlns:a16="http://schemas.microsoft.com/office/drawing/2014/main" val="10000"/>
                  </a:ext>
                </a:extLst>
              </a:tr>
              <a:tr h="364248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rPr>
                        <a:t>٨</a:t>
                      </a:r>
                      <a:endParaRPr kumimoji="0" lang="en-US" altLang="zh-CN" sz="28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rPr>
                        <a:t>الأم</a:t>
                      </a:r>
                      <a:r>
                        <a:rPr kumimoji="0" lang="ar-JO" altLang="zh-CN" sz="28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rPr>
                        <a:t>م</a:t>
                      </a:r>
                      <a:br>
                        <a:rPr kumimoji="0" lang="en-US" altLang="zh-CN" sz="28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rPr>
                      </a:br>
                      <a:r>
                        <a:rPr kumimoji="0" lang="en-US" altLang="zh-CN" sz="28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rPr>
                        <a:t>(</a:t>
                      </a:r>
                      <a:r>
                        <a:rPr kumimoji="0" lang="ar-SA" altLang="zh-CN" sz="28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rPr>
                        <a:t>١١:٢</a:t>
                      </a:r>
                      <a:r>
                        <a:rPr kumimoji="0" lang="en-US" altLang="zh-CN" sz="28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rPr>
                        <a:t>)</a:t>
                      </a:r>
                    </a:p>
                  </a:txBody>
                  <a:tcPr marL="90000" marR="90000" marT="46786" marB="46786"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rPr>
                        <a:t>الأمم واليهود</a:t>
                      </a:r>
                      <a:endParaRPr kumimoji="0" 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endParaRPr>
                    </a:p>
                  </a:txBody>
                  <a:tcPr marL="90000" marR="90000" marT="46786" marB="46786"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bg1"/>
                          </a:solidFill>
                          <a:effectLst>
                            <a:outerShdw blurRad="38100" dist="38100" dir="2700000" algn="tl">
                              <a:srgbClr val="000000">
                                <a:alpha val="43137"/>
                              </a:srgbClr>
                            </a:outerShdw>
                          </a:effectLst>
                          <a:latin typeface="+mn-lt"/>
                          <a:ea typeface="ＭＳ Ｐゴシック" charset="0"/>
                          <a:cs typeface="Arial"/>
                        </a:rPr>
                        <a:t>سُلمت الكنيسة إلى الأمم لبعض الوقت</a:t>
                      </a:r>
                      <a:endParaRPr kumimoji="0" 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endParaRPr>
                    </a:p>
                  </a:txBody>
                  <a:tcPr marL="90000" marR="90000" marT="46786" marB="46786"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bg1"/>
                          </a:solidFill>
                          <a:effectLst>
                            <a:outerShdw blurRad="38100" dist="38100" dir="2700000" algn="tl">
                              <a:srgbClr val="000000">
                                <a:alpha val="43137"/>
                              </a:srgbClr>
                            </a:outerShdw>
                          </a:effectLst>
                          <a:latin typeface="+mn-lt"/>
                          <a:ea typeface="ＭＳ Ｐゴシック" charset="0"/>
                          <a:cs typeface="Arial"/>
                        </a:rPr>
                        <a:t>مجموعة من غير اليهود في تمرد ضد الله التي ستضطهد بقايا اليهود</a:t>
                      </a:r>
                      <a:endParaRPr kumimoji="0" 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endParaRPr>
                    </a:p>
                  </a:txBody>
                  <a:tcPr marL="90000" marR="90000" marT="46786" marB="46786"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711700" name="Picture 27" descr="jewish%2520rabbi%2520Shah%2520300">
            <a:hlinkClick r:id="rId4"/>
          </p:cNvPr>
          <p:cNvPicPr>
            <a:picLocks noGrp="1" noChangeAspect="1" noChangeArrowheads="1"/>
          </p:cNvPicPr>
          <p:nvPr>
            <p:ph sz="quarter" idx="2"/>
          </p:nvPr>
        </p:nvPicPr>
        <p:blipFill>
          <a:blip r:embed="rId5">
            <a:extLst>
              <a:ext uri="{28A0092B-C50C-407E-A947-70E740481C1C}">
                <a14:useLocalDpi xmlns:a14="http://schemas.microsoft.com/office/drawing/2010/main"/>
              </a:ext>
            </a:extLst>
          </a:blip>
          <a:srcRect/>
          <a:stretch>
            <a:fillRect/>
          </a:stretch>
        </p:blipFill>
        <p:spPr>
          <a:xfrm>
            <a:off x="900113" y="0"/>
            <a:ext cx="1231900" cy="1511300"/>
          </a:xfrm>
        </p:spPr>
      </p:pic>
      <p:pic>
        <p:nvPicPr>
          <p:cNvPr id="711702" name="Picture 32" descr="faces-transp">
            <a:hlinkClick r:id="rId6"/>
          </p:cNvPr>
          <p:cNvPicPr>
            <a:picLocks noGrp="1" noChangeAspect="1" noChangeArrowheads="1"/>
          </p:cNvPicPr>
          <p:nvPr>
            <p:ph sz="quarter" idx="3"/>
          </p:nvPr>
        </p:nvPicPr>
        <p:blipFill>
          <a:blip r:embed="rId7">
            <a:extLst>
              <a:ext uri="{28A0092B-C50C-407E-A947-70E740481C1C}">
                <a14:useLocalDpi xmlns:a14="http://schemas.microsoft.com/office/drawing/2010/main"/>
              </a:ext>
            </a:extLst>
          </a:blip>
          <a:srcRect/>
          <a:stretch>
            <a:fillRect/>
          </a:stretch>
        </p:blipFill>
        <p:spPr>
          <a:xfrm>
            <a:off x="6807200" y="0"/>
            <a:ext cx="1162050" cy="1700213"/>
          </a:xfrm>
        </p:spPr>
      </p:pic>
      <p:sp>
        <p:nvSpPr>
          <p:cNvPr id="711701" name="WordArt 19"/>
          <p:cNvSpPr>
            <a:spLocks noChangeArrowheads="1" noChangeShapeType="1" noTextEdit="1"/>
          </p:cNvSpPr>
          <p:nvPr/>
        </p:nvSpPr>
        <p:spPr bwMode="auto">
          <a:xfrm>
            <a:off x="2700338" y="188913"/>
            <a:ext cx="3436937"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0" i="0" u="none" strike="noStrike" kern="10" cap="none" spc="0" normalizeH="0" baseline="0" noProof="0" dirty="0">
                <a:ln w="9525">
                  <a:solidFill>
                    <a:srgbClr val="000000"/>
                  </a:solidFill>
                  <a:round/>
                  <a:headEnd/>
                  <a:tailEnd type="none" w="lg" len="lg"/>
                </a:ln>
                <a:solidFill>
                  <a:srgbClr val="FFFFFF"/>
                </a:solidFill>
                <a:effectLst/>
                <a:uLnTx/>
                <a:uFillTx/>
                <a:latin typeface="Arial Black"/>
                <a:ea typeface="Arial Black"/>
                <a:cs typeface="Arial Black"/>
              </a:rPr>
              <a:t>الرؤيا ١١</a:t>
            </a:r>
            <a:endParaRPr kumimoji="0" lang="en-US" sz="3600" b="0" i="0" u="none" strike="noStrike" kern="10" cap="none" spc="0" normalizeH="0" baseline="0" noProof="0" dirty="0">
              <a:ln w="9525">
                <a:solidFill>
                  <a:srgbClr val="000000"/>
                </a:solidFill>
                <a:round/>
                <a:headEnd/>
                <a:tailEnd type="none" w="lg" len="lg"/>
              </a:ln>
              <a:solidFill>
                <a:srgbClr val="FFFFFF"/>
              </a:solidFill>
              <a:effectLst/>
              <a:uLnTx/>
              <a:uFillTx/>
              <a:latin typeface="Arial Black"/>
              <a:ea typeface="Arial Black"/>
              <a:cs typeface="Arial Black"/>
            </a:endParaRPr>
          </a:p>
        </p:txBody>
      </p:sp>
      <p:sp>
        <p:nvSpPr>
          <p:cNvPr id="96280" name="Text Box 33"/>
          <p:cNvSpPr txBox="1">
            <a:spLocks noChangeArrowheads="1"/>
          </p:cNvSpPr>
          <p:nvPr/>
        </p:nvSpPr>
        <p:spPr bwMode="auto">
          <a:xfrm>
            <a:off x="8398941" y="4763"/>
            <a:ext cx="701131" cy="463846"/>
          </a:xfrm>
          <a:prstGeom prst="rect">
            <a:avLst/>
          </a:prstGeom>
          <a:solidFill>
            <a:srgbClr val="000000"/>
          </a:solid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a:ea typeface="ヒラギノ角ゴ Pro W3"/>
                <a:cs typeface="Arial"/>
              </a:rPr>
              <a:t>٣٢٩</a:t>
            </a:r>
            <a:endParaRPr kumimoji="0" lang="en-US" sz="2400" b="1" i="0" u="none" strike="noStrike" kern="1200" cap="none" spc="0" normalizeH="0" baseline="0" noProof="0" dirty="0">
              <a:ln>
                <a:noFill/>
              </a:ln>
              <a:solidFill>
                <a:srgbClr val="FFFFFF"/>
              </a:solidFill>
              <a:effectLst/>
              <a:uLnTx/>
              <a:uFillTx/>
              <a:latin typeface="Arial"/>
              <a:ea typeface="ヒラギノ角ゴ Pro W3"/>
              <a:cs typeface="Arial"/>
            </a:endParaRPr>
          </a:p>
        </p:txBody>
      </p:sp>
    </p:spTree>
    <p:extLst>
      <p:ext uri="{BB962C8B-B14F-4D97-AF65-F5344CB8AC3E}">
        <p14:creationId xmlns:p14="http://schemas.microsoft.com/office/powerpoint/2010/main" val="382119229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pic>
        <p:nvPicPr>
          <p:cNvPr id="95234" name="Picture 2" descr="02b John Turn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784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572" name="Rectangle 2"/>
          <p:cNvSpPr>
            <a:spLocks noGrp="1" noChangeArrowheads="1"/>
          </p:cNvSpPr>
          <p:nvPr>
            <p:ph type="ctrTitle"/>
          </p:nvPr>
        </p:nvSpPr>
        <p:spPr>
          <a:xfrm>
            <a:off x="4849813" y="195377"/>
            <a:ext cx="4114800" cy="6408615"/>
          </a:xfrm>
        </p:spPr>
        <p:txBody>
          <a:bodyPr/>
          <a:lstStyle/>
          <a:p>
            <a:pPr>
              <a:defRPr/>
            </a:pPr>
            <a:r>
              <a:rPr lang="ar-SA" sz="3600" dirty="0">
                <a:effectLst>
                  <a:outerShdw blurRad="38100" dist="38100" dir="2700000" algn="tl">
                    <a:srgbClr val="000000">
                      <a:alpha val="43137"/>
                    </a:srgbClr>
                  </a:outerShdw>
                </a:effectLst>
                <a:ea typeface="ＭＳ Ｐゴシック" charset="0"/>
              </a:rPr>
              <a:t>رؤيا ١ : ١٠</a:t>
            </a:r>
            <a:br>
              <a:rPr lang="ar-SA" sz="3600" dirty="0">
                <a:effectLst>
                  <a:outerShdw blurRad="38100" dist="38100" dir="2700000" algn="tl">
                    <a:srgbClr val="000000">
                      <a:alpha val="43137"/>
                    </a:srgbClr>
                  </a:outerShdw>
                </a:effectLst>
                <a:ea typeface="ＭＳ Ｐゴシック" charset="0"/>
              </a:rPr>
            </a:br>
            <a:br>
              <a:rPr lang="en-US" sz="3600" dirty="0">
                <a:effectLst>
                  <a:outerShdw blurRad="38100" dist="38100" dir="2700000" algn="tl">
                    <a:srgbClr val="000000">
                      <a:alpha val="43137"/>
                    </a:srgbClr>
                  </a:outerShdw>
                </a:effectLst>
                <a:ea typeface="ＭＳ Ｐゴシック" charset="0"/>
              </a:rPr>
            </a:br>
            <a:r>
              <a:rPr lang="ar-SA" sz="3600" dirty="0">
                <a:effectLst>
                  <a:outerShdw blurRad="38100" dist="38100" dir="2700000" algn="tl">
                    <a:srgbClr val="000000">
                      <a:alpha val="43137"/>
                    </a:srgbClr>
                  </a:outerShdw>
                </a:effectLst>
                <a:ea typeface="ＭＳ Ｐゴシック" charset="0"/>
              </a:rPr>
              <a:t> </a:t>
            </a:r>
            <a:r>
              <a:rPr lang="ar-JO" sz="3600" dirty="0">
                <a:effectLst>
                  <a:outerShdw blurRad="38100" dist="38100" dir="2700000" algn="tl">
                    <a:srgbClr val="000000">
                      <a:alpha val="43137"/>
                    </a:srgbClr>
                  </a:outerShdw>
                </a:effectLst>
                <a:ea typeface="ＭＳ Ｐゴシック" charset="0"/>
              </a:rPr>
              <a:t>كنت في الروح في يوم الرب، وسمعت ورائي صوتاً عظيماً كصوت بوق</a:t>
            </a:r>
            <a:r>
              <a:rPr lang="ar-SA" sz="3600" dirty="0">
                <a:effectLst>
                  <a:outerShdw blurRad="38100" dist="38100" dir="2700000" algn="tl">
                    <a:srgbClr val="000000">
                      <a:alpha val="43137"/>
                    </a:srgbClr>
                  </a:outerShdw>
                </a:effectLst>
                <a:ea typeface="ＭＳ Ｐゴシック" charset="0"/>
              </a:rPr>
              <a:t> </a:t>
            </a:r>
          </a:p>
        </p:txBody>
      </p:sp>
    </p:spTree>
    <p:extLst>
      <p:ext uri="{BB962C8B-B14F-4D97-AF65-F5344CB8AC3E}">
        <p14:creationId xmlns:p14="http://schemas.microsoft.com/office/powerpoint/2010/main" val="15495693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13730" name="Rectangle 40"/>
          <p:cNvSpPr>
            <a:spLocks noGrp="1" noChangeArrowheads="1"/>
          </p:cNvSpPr>
          <p:nvPr>
            <p:ph type="title"/>
          </p:nvPr>
        </p:nvSpPr>
        <p:spPr>
          <a:xfrm>
            <a:off x="685800" y="762000"/>
            <a:ext cx="7772400" cy="1143000"/>
          </a:xfrm>
        </p:spPr>
        <p:txBody>
          <a:bodyPr/>
          <a:lstStyle/>
          <a:p>
            <a:r>
              <a:rPr lang="en-US">
                <a:latin typeface="Times New Roman" charset="0"/>
                <a:ea typeface="ＭＳ Ｐゴシック" charset="0"/>
                <a:cs typeface="ＭＳ Ｐゴシック" charset="0"/>
              </a:rPr>
              <a:t>11:2 Holy City</a:t>
            </a:r>
          </a:p>
        </p:txBody>
      </p:sp>
      <p:graphicFrame>
        <p:nvGraphicFramePr>
          <p:cNvPr id="129047" name="Group 23"/>
          <p:cNvGraphicFramePr>
            <a:graphicFrameLocks noGrp="1"/>
          </p:cNvGraphicFramePr>
          <p:nvPr>
            <p:ph sz="half" idx="1"/>
          </p:nvPr>
        </p:nvGraphicFramePr>
        <p:xfrm>
          <a:off x="0" y="1052513"/>
          <a:ext cx="9180513" cy="6417235"/>
        </p:xfrm>
        <a:graphic>
          <a:graphicData uri="http://schemas.openxmlformats.org/drawingml/2006/table">
            <a:tbl>
              <a:tblPr/>
              <a:tblGrid>
                <a:gridCol w="2267743">
                  <a:extLst>
                    <a:ext uri="{9D8B030D-6E8A-4147-A177-3AD203B41FA5}">
                      <a16:colId xmlns:a16="http://schemas.microsoft.com/office/drawing/2014/main" val="20000"/>
                    </a:ext>
                  </a:extLst>
                </a:gridCol>
                <a:gridCol w="2325101">
                  <a:extLst>
                    <a:ext uri="{9D8B030D-6E8A-4147-A177-3AD203B41FA5}">
                      <a16:colId xmlns:a16="http://schemas.microsoft.com/office/drawing/2014/main" val="20001"/>
                    </a:ext>
                  </a:extLst>
                </a:gridCol>
                <a:gridCol w="2291246">
                  <a:extLst>
                    <a:ext uri="{9D8B030D-6E8A-4147-A177-3AD203B41FA5}">
                      <a16:colId xmlns:a16="http://schemas.microsoft.com/office/drawing/2014/main" val="20002"/>
                    </a:ext>
                  </a:extLst>
                </a:gridCol>
                <a:gridCol w="2296423">
                  <a:extLst>
                    <a:ext uri="{9D8B030D-6E8A-4147-A177-3AD203B41FA5}">
                      <a16:colId xmlns:a16="http://schemas.microsoft.com/office/drawing/2014/main" val="20003"/>
                    </a:ext>
                  </a:extLst>
                </a:gridCol>
              </a:tblGrid>
              <a:tr h="150187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bg1"/>
                          </a:solidFill>
                          <a:effectLst/>
                          <a:latin typeface="+mn-lt"/>
                          <a:ea typeface="ＭＳ Ｐゴシック" charset="0"/>
                          <a:cs typeface="Arial"/>
                        </a:rPr>
                        <a:t>مصطلح أو تعبير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0" marR="90000" marT="46781" marB="46781"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66"/>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bg1"/>
                          </a:solidFill>
                          <a:effectLst/>
                          <a:latin typeface="+mn-lt"/>
                          <a:ea typeface="ＭＳ Ｐゴシック" charset="0"/>
                          <a:cs typeface="Arial"/>
                        </a:rPr>
                        <a:t>بيل
رمزي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0" marR="90000" marT="46781" marB="46781"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66"/>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altLang="zh-CN" sz="2800" b="1" i="0" u="none" strike="noStrike" cap="none" normalizeH="0" baseline="0" dirty="0">
                          <a:ln>
                            <a:noFill/>
                          </a:ln>
                          <a:solidFill>
                            <a:schemeClr val="bg1"/>
                          </a:solidFill>
                          <a:effectLst/>
                          <a:latin typeface="+mn-lt"/>
                          <a:ea typeface="ＭＳ Ｐゴシック" charset="0"/>
                          <a:cs typeface="Arial"/>
                        </a:rPr>
                        <a:t>أ</a:t>
                      </a:r>
                      <a:r>
                        <a:rPr kumimoji="0" lang="ar-SA" altLang="zh-CN" sz="2800" b="1" i="0" u="none" strike="noStrike" cap="none" normalizeH="0" baseline="0" dirty="0">
                          <a:ln>
                            <a:noFill/>
                          </a:ln>
                          <a:solidFill>
                            <a:schemeClr val="bg1"/>
                          </a:solidFill>
                          <a:effectLst/>
                          <a:latin typeface="+mn-lt"/>
                          <a:ea typeface="ＭＳ Ｐゴシック" charset="0"/>
                          <a:cs typeface="Arial"/>
                        </a:rPr>
                        <a:t>وزبورن
</a:t>
                      </a:r>
                      <a:endParaRPr kumimoji="0" lang="en-US" altLang="zh-CN" sz="2800" b="1" i="0" u="none" strike="noStrike" cap="none" normalizeH="0" baseline="0" dirty="0">
                        <a:ln>
                          <a:noFill/>
                        </a:ln>
                        <a:solidFill>
                          <a:schemeClr val="bg1"/>
                        </a:solidFill>
                        <a:effectLst/>
                        <a:latin typeface="Arial"/>
                        <a:ea typeface="ＭＳ Ｐゴシック" charset="0"/>
                        <a:cs typeface="Arial"/>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bg1"/>
                          </a:solidFill>
                          <a:effectLst/>
                          <a:latin typeface="+mn-lt"/>
                          <a:ea typeface="ＭＳ Ｐゴシック" charset="0"/>
                          <a:cs typeface="Arial"/>
                        </a:rPr>
                        <a:t>رمزية حرفية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0" marR="90000" marT="46781" marB="46781"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66"/>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bg1"/>
                          </a:solidFill>
                          <a:effectLst/>
                          <a:latin typeface="+mn-lt"/>
                          <a:ea typeface="ＭＳ Ｐゴシック" charset="0"/>
                          <a:cs typeface="Arial"/>
                        </a:rPr>
                        <a:t>توماس
حرفي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0" marR="90000" marT="46781" marB="46781"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66"/>
                    </a:solidFill>
                  </a:tcPr>
                </a:tc>
                <a:extLst>
                  <a:ext uri="{0D108BD9-81ED-4DB2-BD59-A6C34878D82A}">
                    <a16:rowId xmlns:a16="http://schemas.microsoft.com/office/drawing/2014/main" val="10000"/>
                  </a:ext>
                </a:extLst>
              </a:tr>
              <a:tr h="436076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tx2"/>
                          </a:solidFill>
                          <a:effectLst/>
                          <a:latin typeface="Arial"/>
                          <a:ea typeface="ＭＳ Ｐゴシック" charset="0"/>
                          <a:cs typeface="Arial"/>
                        </a:rPr>
                        <a:t>١٠</a:t>
                      </a:r>
                      <a:endParaRPr kumimoji="0" lang="en-US" altLang="zh-CN" sz="2800" b="1" i="0" u="none" strike="noStrike" cap="none" normalizeH="0" baseline="0" dirty="0">
                        <a:ln>
                          <a:noFill/>
                        </a:ln>
                        <a:solidFill>
                          <a:schemeClr val="tx2"/>
                        </a:solidFill>
                        <a:effectLst/>
                        <a:latin typeface="Arial"/>
                        <a:ea typeface="ＭＳ Ｐゴシック" charset="0"/>
                        <a:cs typeface="Arial"/>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tx2"/>
                          </a:solidFill>
                          <a:effectLst/>
                          <a:latin typeface="+mn-lt"/>
                          <a:ea typeface="ＭＳ Ｐゴシック" charset="0"/>
                          <a:cs typeface="Arial"/>
                        </a:rPr>
                        <a:t>المدينة المقدسة</a:t>
                      </a:r>
                      <a:endParaRPr kumimoji="0" lang="en-US" altLang="zh-CN" sz="2800" b="1" i="0" u="none" strike="noStrike" cap="none" normalizeH="0" baseline="0" dirty="0">
                        <a:ln>
                          <a:noFill/>
                        </a:ln>
                        <a:solidFill>
                          <a:schemeClr val="tx2"/>
                        </a:solidFill>
                        <a:effectLst/>
                        <a:latin typeface="Arial"/>
                        <a:ea typeface="ＭＳ Ｐゴシック" charset="0"/>
                        <a:cs typeface="Arial"/>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tx2"/>
                          </a:solidFill>
                          <a:effectLst/>
                          <a:latin typeface="Arial"/>
                          <a:ea typeface="ＭＳ Ｐゴシック" charset="0"/>
                          <a:cs typeface="Arial"/>
                        </a:rPr>
                        <a:t>(</a:t>
                      </a:r>
                      <a:r>
                        <a:rPr kumimoji="0" lang="ar-SA" altLang="zh-CN" sz="2800" b="1" i="0" u="none" strike="noStrike" cap="none" normalizeH="0" baseline="0" dirty="0">
                          <a:ln>
                            <a:noFill/>
                          </a:ln>
                          <a:solidFill>
                            <a:schemeClr val="tx2"/>
                          </a:solidFill>
                          <a:effectLst/>
                          <a:latin typeface="Arial"/>
                          <a:ea typeface="ＭＳ Ｐゴシック" charset="0"/>
                          <a:cs typeface="Arial"/>
                        </a:rPr>
                        <a:t>١١:٢</a:t>
                      </a:r>
                      <a:r>
                        <a:rPr kumimoji="0" lang="en-US" altLang="zh-CN" sz="2800" b="1" i="0" u="none" strike="noStrike" cap="none" normalizeH="0" baseline="0" dirty="0">
                          <a:ln>
                            <a:noFill/>
                          </a:ln>
                          <a:solidFill>
                            <a:schemeClr val="tx2"/>
                          </a:solidFill>
                          <a:effectLst/>
                          <a:latin typeface="Arial"/>
                          <a:ea typeface="ＭＳ Ｐゴシック" charset="0"/>
                          <a:cs typeface="Arial"/>
                        </a:rPr>
                        <a:t>)</a:t>
                      </a:r>
                    </a:p>
                  </a:txBody>
                  <a:tcPr marL="90000" marR="90000" marT="46781" marB="46781"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99FFCC"/>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tx2"/>
                          </a:solidFill>
                          <a:effectLst/>
                          <a:latin typeface="+mn-lt"/>
                          <a:ea typeface="ＭＳ Ｐゴシック" charset="0"/>
                          <a:cs typeface="Arial"/>
                        </a:rPr>
                        <a:t>الشكل الأولي للمدينة السماوية التي تم تعريف جزء منها بأنها هي المؤمنين الذين يعيشون على الأرض
</a:t>
                      </a:r>
                      <a:endParaRPr kumimoji="0" lang="en-US" sz="2800" b="1" i="0" u="none" strike="noStrike" cap="none" normalizeH="0" baseline="0" dirty="0">
                        <a:ln>
                          <a:noFill/>
                        </a:ln>
                        <a:solidFill>
                          <a:schemeClr val="tx2"/>
                        </a:solidFill>
                        <a:effectLst/>
                        <a:latin typeface="Arial"/>
                        <a:ea typeface="ＭＳ Ｐゴシック" charset="0"/>
                        <a:cs typeface="Arial"/>
                      </a:endParaRPr>
                    </a:p>
                  </a:txBody>
                  <a:tcPr marL="90000" marR="90000" marT="46781" marB="46781"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99FFCC"/>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tx2"/>
                          </a:solidFill>
                          <a:effectLst/>
                          <a:latin typeface="+mn-lt"/>
                          <a:ea typeface="ＭＳ Ｐゴシック" charset="0"/>
                          <a:cs typeface="Arial"/>
                        </a:rPr>
                        <a:t>شعب الله
</a:t>
                      </a:r>
                      <a:endParaRPr kumimoji="0" lang="en-US" sz="2800" b="1" i="0" u="none" strike="noStrike" cap="none" normalizeH="0" baseline="0" dirty="0">
                        <a:ln>
                          <a:noFill/>
                        </a:ln>
                        <a:solidFill>
                          <a:schemeClr val="tx2"/>
                        </a:solidFill>
                        <a:effectLst/>
                        <a:latin typeface="Arial"/>
                        <a:ea typeface="ＭＳ Ｐゴシック" charset="0"/>
                        <a:cs typeface="Arial"/>
                      </a:endParaRPr>
                    </a:p>
                  </a:txBody>
                  <a:tcPr marL="90000" marR="90000" marT="46781" marB="46781"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99FFCC"/>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tx2"/>
                          </a:solidFill>
                          <a:effectLst/>
                          <a:latin typeface="+mn-lt"/>
                          <a:ea typeface="ＭＳ Ｐゴシック" charset="0"/>
                          <a:cs typeface="Arial"/>
                        </a:rPr>
                        <a:t>مدينة اؤرشليم حرفية على الأرض
</a:t>
                      </a:r>
                      <a:endParaRPr kumimoji="0" lang="en-US" sz="2800" b="1" i="0" u="none" strike="noStrike" cap="none" normalizeH="0" baseline="0" dirty="0">
                        <a:ln>
                          <a:noFill/>
                        </a:ln>
                        <a:solidFill>
                          <a:schemeClr val="tx2"/>
                        </a:solidFill>
                        <a:effectLst/>
                        <a:latin typeface="Arial"/>
                        <a:ea typeface="ＭＳ Ｐゴシック" charset="0"/>
                        <a:cs typeface="Arial"/>
                      </a:endParaRPr>
                    </a:p>
                  </a:txBody>
                  <a:tcPr marL="90000" marR="90000" marT="46781" marB="46781"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99FFCC"/>
                    </a:solidFill>
                  </a:tcPr>
                </a:tc>
                <a:extLst>
                  <a:ext uri="{0D108BD9-81ED-4DB2-BD59-A6C34878D82A}">
                    <a16:rowId xmlns:a16="http://schemas.microsoft.com/office/drawing/2014/main" val="10001"/>
                  </a:ext>
                </a:extLst>
              </a:tr>
            </a:tbl>
          </a:graphicData>
        </a:graphic>
      </p:graphicFrame>
      <p:pic>
        <p:nvPicPr>
          <p:cNvPr id="713749" name="Picture 27" descr="jerusalem">
            <a:hlinkClick r:id="rId4"/>
          </p:cNvPr>
          <p:cNvPicPr>
            <a:picLocks noGrp="1" noChangeAspect="1" noChangeArrowheads="1"/>
          </p:cNvPicPr>
          <p:nvPr>
            <p:ph sz="half" idx="2"/>
          </p:nvPr>
        </p:nvPicPr>
        <p:blipFill>
          <a:blip r:embed="rId5" cstate="screen">
            <a:extLst>
              <a:ext uri="{28A0092B-C50C-407E-A947-70E740481C1C}">
                <a14:useLocalDpi xmlns:a14="http://schemas.microsoft.com/office/drawing/2010/main"/>
              </a:ext>
            </a:extLst>
          </a:blip>
          <a:srcRect/>
          <a:stretch>
            <a:fillRect/>
          </a:stretch>
        </p:blipFill>
        <p:spPr>
          <a:xfrm>
            <a:off x="4811062" y="2955235"/>
            <a:ext cx="4028382" cy="4514513"/>
          </a:xfrm>
        </p:spPr>
      </p:pic>
      <p:sp>
        <p:nvSpPr>
          <p:cNvPr id="713748" name="WordArt 19"/>
          <p:cNvSpPr>
            <a:spLocks noChangeArrowheads="1" noChangeShapeType="1" noTextEdit="1"/>
          </p:cNvSpPr>
          <p:nvPr/>
        </p:nvSpPr>
        <p:spPr bwMode="auto">
          <a:xfrm>
            <a:off x="2700338" y="188913"/>
            <a:ext cx="3436937"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0" i="0" u="none" strike="noStrike" kern="10" cap="none" spc="0" normalizeH="0" baseline="0" noProof="0" dirty="0">
                <a:ln w="9525">
                  <a:solidFill>
                    <a:srgbClr val="000000"/>
                  </a:solidFill>
                  <a:round/>
                  <a:headEnd/>
                  <a:tailEnd type="none" w="lg" len="lg"/>
                </a:ln>
                <a:solidFill>
                  <a:srgbClr val="FFFFFF"/>
                </a:solidFill>
                <a:effectLst/>
                <a:uLnTx/>
                <a:uFillTx/>
                <a:latin typeface="Arial Black"/>
                <a:ea typeface="Arial Black"/>
                <a:cs typeface="Arial Black"/>
              </a:rPr>
              <a:t>الرؤيا ١١</a:t>
            </a:r>
            <a:endParaRPr kumimoji="0" lang="en-US" sz="3600" b="0" i="0" u="none" strike="noStrike" kern="10" cap="none" spc="0" normalizeH="0" baseline="0" noProof="0" dirty="0">
              <a:ln w="9525">
                <a:solidFill>
                  <a:srgbClr val="000000"/>
                </a:solidFill>
                <a:round/>
                <a:headEnd/>
                <a:tailEnd type="none" w="lg" len="lg"/>
              </a:ln>
              <a:solidFill>
                <a:srgbClr val="FFFFFF"/>
              </a:solidFill>
              <a:effectLst/>
              <a:uLnTx/>
              <a:uFillTx/>
              <a:latin typeface="Arial Black"/>
              <a:ea typeface="Arial Black"/>
              <a:cs typeface="Arial Black"/>
            </a:endParaRPr>
          </a:p>
        </p:txBody>
      </p:sp>
      <p:sp>
        <p:nvSpPr>
          <p:cNvPr id="98327" name="Text Box 33"/>
          <p:cNvSpPr txBox="1">
            <a:spLocks noChangeArrowheads="1"/>
          </p:cNvSpPr>
          <p:nvPr/>
        </p:nvSpPr>
        <p:spPr bwMode="auto">
          <a:xfrm>
            <a:off x="8375922" y="4763"/>
            <a:ext cx="701131" cy="463846"/>
          </a:xfrm>
          <a:prstGeom prst="rect">
            <a:avLst/>
          </a:prstGeom>
          <a:solidFill>
            <a:srgbClr val="000000"/>
          </a:solid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FF"/>
                </a:solidFill>
                <a:effectLst/>
                <a:uLnTx/>
                <a:uFillTx/>
                <a:latin typeface="Arial"/>
                <a:ea typeface="ヒラギノ角ゴ Pro W3"/>
                <a:cs typeface="Arial"/>
              </a:rPr>
              <a:t>٣٢٩</a:t>
            </a:r>
            <a:endParaRPr kumimoji="0" lang="en-US" sz="2400" b="1" i="0" u="none" strike="noStrike" kern="1200" cap="none" spc="0" normalizeH="0" baseline="0" noProof="0">
              <a:ln>
                <a:noFill/>
              </a:ln>
              <a:solidFill>
                <a:srgbClr val="FFFFFF"/>
              </a:solidFill>
              <a:effectLst/>
              <a:uLnTx/>
              <a:uFillTx/>
              <a:latin typeface="Arial"/>
              <a:ea typeface="ヒラギノ角ゴ Pro W3"/>
              <a:cs typeface="Arial"/>
            </a:endParaRPr>
          </a:p>
        </p:txBody>
      </p:sp>
    </p:spTree>
    <p:extLst>
      <p:ext uri="{BB962C8B-B14F-4D97-AF65-F5344CB8AC3E}">
        <p14:creationId xmlns:p14="http://schemas.microsoft.com/office/powerpoint/2010/main" val="30231213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13749"/>
                                        </p:tgtEl>
                                        <p:attrNameLst>
                                          <p:attrName>style.visibility</p:attrName>
                                        </p:attrNameLst>
                                      </p:cBhvr>
                                      <p:to>
                                        <p:strVal val="visible"/>
                                      </p:to>
                                    </p:set>
                                    <p:anim calcmode="lin" valueType="num">
                                      <p:cBhvr additive="base">
                                        <p:cTn id="7" dur="500" fill="hold"/>
                                        <p:tgtEl>
                                          <p:spTgt spid="713749"/>
                                        </p:tgtEl>
                                        <p:attrNameLst>
                                          <p:attrName>ppt_x</p:attrName>
                                        </p:attrNameLst>
                                      </p:cBhvr>
                                      <p:tavLst>
                                        <p:tav tm="0">
                                          <p:val>
                                            <p:strVal val="1+#ppt_w/2"/>
                                          </p:val>
                                        </p:tav>
                                        <p:tav tm="100000">
                                          <p:val>
                                            <p:strVal val="#ppt_x"/>
                                          </p:val>
                                        </p:tav>
                                      </p:tavLst>
                                    </p:anim>
                                    <p:anim calcmode="lin" valueType="num">
                                      <p:cBhvr additive="base">
                                        <p:cTn id="8" dur="500" fill="hold"/>
                                        <p:tgtEl>
                                          <p:spTgt spid="7137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15778" name="Rectangle 60"/>
          <p:cNvSpPr>
            <a:spLocks noGrp="1" noChangeArrowheads="1"/>
          </p:cNvSpPr>
          <p:nvPr>
            <p:ph type="title"/>
          </p:nvPr>
        </p:nvSpPr>
        <p:spPr>
          <a:xfrm>
            <a:off x="685800" y="838200"/>
            <a:ext cx="7772400" cy="1143000"/>
          </a:xfrm>
        </p:spPr>
        <p:txBody>
          <a:bodyPr/>
          <a:lstStyle/>
          <a:p>
            <a:r>
              <a:rPr lang="en-US">
                <a:latin typeface="Times New Roman" charset="0"/>
                <a:ea typeface="ＭＳ Ｐゴシック" charset="0"/>
                <a:cs typeface="ＭＳ Ｐゴシック" charset="0"/>
              </a:rPr>
              <a:t>11:2 Forty-Two Months</a:t>
            </a:r>
          </a:p>
        </p:txBody>
      </p:sp>
      <p:graphicFrame>
        <p:nvGraphicFramePr>
          <p:cNvPr id="131095" name="Group 23"/>
          <p:cNvGraphicFramePr>
            <a:graphicFrameLocks noGrp="1"/>
          </p:cNvGraphicFramePr>
          <p:nvPr>
            <p:ph sz="half" idx="1"/>
            <p:extLst>
              <p:ext uri="{D42A27DB-BD31-4B8C-83A1-F6EECF244321}">
                <p14:modId xmlns:p14="http://schemas.microsoft.com/office/powerpoint/2010/main" val="768898690"/>
              </p:ext>
            </p:extLst>
          </p:nvPr>
        </p:nvGraphicFramePr>
        <p:xfrm>
          <a:off x="0" y="1052513"/>
          <a:ext cx="9109075" cy="5905134"/>
        </p:xfrm>
        <a:graphic>
          <a:graphicData uri="http://schemas.openxmlformats.org/drawingml/2006/table">
            <a:tbl>
              <a:tblPr/>
              <a:tblGrid>
                <a:gridCol w="2267744">
                  <a:extLst>
                    <a:ext uri="{9D8B030D-6E8A-4147-A177-3AD203B41FA5}">
                      <a16:colId xmlns:a16="http://schemas.microsoft.com/office/drawing/2014/main" val="20000"/>
                    </a:ext>
                  </a:extLst>
                </a:gridCol>
                <a:gridCol w="2783681">
                  <a:extLst>
                    <a:ext uri="{9D8B030D-6E8A-4147-A177-3AD203B41FA5}">
                      <a16:colId xmlns:a16="http://schemas.microsoft.com/office/drawing/2014/main" val="20001"/>
                    </a:ext>
                  </a:extLst>
                </a:gridCol>
                <a:gridCol w="2066925">
                  <a:extLst>
                    <a:ext uri="{9D8B030D-6E8A-4147-A177-3AD203B41FA5}">
                      <a16:colId xmlns:a16="http://schemas.microsoft.com/office/drawing/2014/main" val="20002"/>
                    </a:ext>
                  </a:extLst>
                </a:gridCol>
                <a:gridCol w="1990725">
                  <a:extLst>
                    <a:ext uri="{9D8B030D-6E8A-4147-A177-3AD203B41FA5}">
                      <a16:colId xmlns:a16="http://schemas.microsoft.com/office/drawing/2014/main" val="20003"/>
                    </a:ext>
                  </a:extLst>
                </a:gridCol>
              </a:tblGrid>
              <a:tr h="145905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a:ln>
                            <a:noFill/>
                          </a:ln>
                          <a:solidFill>
                            <a:schemeClr val="bg1"/>
                          </a:solidFill>
                          <a:effectLst/>
                          <a:latin typeface="+mn-lt"/>
                          <a:ea typeface="ＭＳ Ｐゴシック" charset="0"/>
                          <a:cs typeface="Arial"/>
                        </a:rPr>
                        <a:t>مصطلح أو تعبير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0" marR="90000" marT="46783" marB="46783"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bg1"/>
                          </a:solidFill>
                          <a:effectLst/>
                          <a:latin typeface="+mn-lt"/>
                          <a:ea typeface="ＭＳ Ｐゴシック" charset="0"/>
                          <a:cs typeface="Arial"/>
                        </a:rPr>
                        <a:t>بيل
رمزي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0" marR="90000" marT="46783" marB="46783"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altLang="zh-CN" sz="2800" b="1" i="0" u="none" strike="noStrike" cap="none" normalizeH="0" baseline="0" dirty="0">
                          <a:ln>
                            <a:noFill/>
                          </a:ln>
                          <a:solidFill>
                            <a:schemeClr val="bg1"/>
                          </a:solidFill>
                          <a:effectLst/>
                          <a:latin typeface="+mn-lt"/>
                          <a:ea typeface="ＭＳ Ｐゴシック" charset="0"/>
                          <a:cs typeface="Arial"/>
                        </a:rPr>
                        <a:t>أ</a:t>
                      </a:r>
                      <a:r>
                        <a:rPr kumimoji="0" lang="ar-SA" altLang="zh-CN" sz="2800" b="1" i="0" u="none" strike="noStrike" cap="none" normalizeH="0" baseline="0" dirty="0">
                          <a:ln>
                            <a:noFill/>
                          </a:ln>
                          <a:solidFill>
                            <a:schemeClr val="bg1"/>
                          </a:solidFill>
                          <a:effectLst/>
                          <a:latin typeface="+mn-lt"/>
                          <a:ea typeface="ＭＳ Ｐゴシック" charset="0"/>
                          <a:cs typeface="Arial"/>
                        </a:rPr>
                        <a:t>وزبورن
رمزية حرفية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0" marR="90000" marT="46783" marB="46783"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a:ln>
                            <a:noFill/>
                          </a:ln>
                          <a:solidFill>
                            <a:schemeClr val="bg1"/>
                          </a:solidFill>
                          <a:effectLst/>
                          <a:latin typeface="+mn-lt"/>
                          <a:ea typeface="ＭＳ Ｐゴシック" charset="0"/>
                          <a:cs typeface="Arial"/>
                        </a:rPr>
                        <a:t>توماس
حرفي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0" marR="90000" marT="46783" marB="46783"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extLst>
                  <a:ext uri="{0D108BD9-81ED-4DB2-BD59-A6C34878D82A}">
                    <a16:rowId xmlns:a16="http://schemas.microsoft.com/office/drawing/2014/main" val="10000"/>
                  </a:ext>
                </a:extLst>
              </a:tr>
              <a:tr h="436072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bg1"/>
                          </a:solidFill>
                          <a:effectLst/>
                          <a:latin typeface="Arial"/>
                          <a:ea typeface="ＭＳ Ｐゴシック" charset="0"/>
                          <a:cs typeface="Arial"/>
                        </a:rPr>
                        <a:t>١١</a:t>
                      </a:r>
                      <a:endParaRPr kumimoji="0" lang="en-US" altLang="zh-CN" sz="2800" b="1" i="0" u="none" strike="noStrike" cap="none" normalizeH="0" baseline="0" dirty="0">
                        <a:ln>
                          <a:noFill/>
                        </a:ln>
                        <a:solidFill>
                          <a:schemeClr val="bg1"/>
                        </a:solidFill>
                        <a:effectLst/>
                        <a:latin typeface="Arial"/>
                        <a:ea typeface="ＭＳ Ｐゴシック" charset="0"/>
                        <a:cs typeface="Arial"/>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bg1"/>
                          </a:solidFill>
                          <a:effectLst/>
                          <a:latin typeface="+mn-lt"/>
                          <a:ea typeface="ＭＳ Ｐゴシック" charset="0"/>
                          <a:cs typeface="Arial"/>
                        </a:rPr>
                        <a:t>اثنان وأربعون شهرا</a:t>
                      </a:r>
                      <a:r>
                        <a:rPr kumimoji="0" lang="ar-JO" altLang="zh-CN" sz="2800" b="1" i="0" u="none" strike="noStrike" cap="none" normalizeH="0" baseline="0" dirty="0">
                          <a:ln>
                            <a:noFill/>
                          </a:ln>
                          <a:solidFill>
                            <a:schemeClr val="bg1"/>
                          </a:solidFill>
                          <a:effectLst/>
                          <a:latin typeface="+mn-lt"/>
                          <a:ea typeface="ＭＳ Ｐゴシック" charset="0"/>
                          <a:cs typeface="Arial"/>
                        </a:rPr>
                        <a:t>ً</a:t>
                      </a:r>
                      <a:br>
                        <a:rPr kumimoji="0" lang="en-US" altLang="zh-CN" sz="2800" b="1" i="0" u="none" strike="noStrike" cap="none" normalizeH="0" baseline="0" dirty="0">
                          <a:ln>
                            <a:noFill/>
                          </a:ln>
                          <a:solidFill>
                            <a:schemeClr val="bg1"/>
                          </a:solidFill>
                          <a:effectLst/>
                          <a:latin typeface="Arial"/>
                          <a:ea typeface="ＭＳ Ｐゴシック" charset="0"/>
                          <a:cs typeface="Arial"/>
                        </a:rPr>
                      </a:br>
                      <a:r>
                        <a:rPr kumimoji="0" lang="en-US" altLang="zh-CN" sz="2800" b="1" i="0" u="none" strike="noStrike" cap="none" normalizeH="0" baseline="0" dirty="0">
                          <a:ln>
                            <a:noFill/>
                          </a:ln>
                          <a:solidFill>
                            <a:schemeClr val="bg1"/>
                          </a:solidFill>
                          <a:effectLst/>
                          <a:latin typeface="Arial"/>
                          <a:ea typeface="ＭＳ Ｐゴシック" charset="0"/>
                          <a:cs typeface="Arial"/>
                        </a:rPr>
                        <a:t>(</a:t>
                      </a:r>
                      <a:r>
                        <a:rPr kumimoji="0" lang="ar-SA" altLang="zh-CN" sz="2800" b="1" i="0" u="none" strike="noStrike" cap="none" normalizeH="0" baseline="0" dirty="0">
                          <a:ln>
                            <a:noFill/>
                          </a:ln>
                          <a:solidFill>
                            <a:schemeClr val="bg1"/>
                          </a:solidFill>
                          <a:effectLst/>
                          <a:latin typeface="Arial"/>
                          <a:ea typeface="ＭＳ Ｐゴシック" charset="0"/>
                          <a:cs typeface="Arial"/>
                        </a:rPr>
                        <a:t>١١</a:t>
                      </a:r>
                      <a:r>
                        <a:rPr kumimoji="0" lang="en-US" altLang="zh-CN" sz="2800" b="1" i="0" u="none" strike="noStrike" cap="none" normalizeH="0" baseline="0" dirty="0">
                          <a:ln>
                            <a:noFill/>
                          </a:ln>
                          <a:solidFill>
                            <a:schemeClr val="bg1"/>
                          </a:solidFill>
                          <a:effectLst/>
                          <a:latin typeface="Arial"/>
                          <a:ea typeface="ＭＳ Ｐゴシック" charset="0"/>
                          <a:cs typeface="Arial"/>
                        </a:rPr>
                        <a:t>:</a:t>
                      </a:r>
                      <a:r>
                        <a:rPr kumimoji="0" lang="ar-SA" altLang="zh-CN" sz="2800" b="1" i="0" u="none" strike="noStrike" cap="none" normalizeH="0" baseline="0" dirty="0">
                          <a:ln>
                            <a:noFill/>
                          </a:ln>
                          <a:solidFill>
                            <a:schemeClr val="bg1"/>
                          </a:solidFill>
                          <a:effectLst/>
                          <a:latin typeface="Arial"/>
                          <a:ea typeface="ＭＳ Ｐゴシック" charset="0"/>
                          <a:cs typeface="Arial"/>
                        </a:rPr>
                        <a:t>٢</a:t>
                      </a:r>
                      <a:r>
                        <a:rPr kumimoji="0" lang="en-US" altLang="zh-CN" sz="2800" b="1" i="0" u="none" strike="noStrike" cap="none" normalizeH="0" baseline="0" dirty="0">
                          <a:ln>
                            <a:noFill/>
                          </a:ln>
                          <a:solidFill>
                            <a:schemeClr val="bg1"/>
                          </a:solidFill>
                          <a:effectLst/>
                          <a:latin typeface="Arial"/>
                          <a:ea typeface="ＭＳ Ｐゴシック" charset="0"/>
                          <a:cs typeface="Arial"/>
                        </a:rPr>
                        <a:t>)</a:t>
                      </a:r>
                    </a:p>
                  </a:txBody>
                  <a:tcPr marL="90000" marR="90000" marT="46783" marB="46783"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bg1"/>
                          </a:solidFill>
                          <a:effectLst/>
                          <a:latin typeface="+mn-lt"/>
                          <a:ea typeface="ＭＳ Ｐゴシック" charset="0"/>
                          <a:cs typeface="Arial"/>
                        </a:rPr>
                        <a:t>رمزية لفترة الضيقة الاخروية؛ الهجوم على مجتمع الإيمان طوال عصر الكنيسة
</a:t>
                      </a:r>
                      <a:endParaRPr kumimoji="0" lang="en-US" sz="2800" b="1" i="0" u="none" strike="noStrike" cap="none" normalizeH="0" baseline="0" dirty="0">
                        <a:ln>
                          <a:noFill/>
                        </a:ln>
                        <a:solidFill>
                          <a:schemeClr val="bg1"/>
                        </a:solidFill>
                        <a:effectLst/>
                        <a:latin typeface="Arial"/>
                        <a:ea typeface="ＭＳ Ｐゴシック" charset="0"/>
                        <a:cs typeface="Arial"/>
                      </a:endParaRPr>
                    </a:p>
                  </a:txBody>
                  <a:tcPr marL="90000" marR="90000" marT="46783" marB="46783"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bg1"/>
                          </a:solidFill>
                          <a:effectLst/>
                          <a:latin typeface="+mn-lt"/>
                          <a:ea typeface="ＭＳ Ｐゴシック" charset="0"/>
                          <a:cs typeface="Arial"/>
                        </a:rPr>
                        <a:t>الضيقة العظيمة في نهاية التاريخ
</a:t>
                      </a:r>
                      <a:endParaRPr kumimoji="0" lang="en-US" sz="2800" b="1" i="0" u="none" strike="noStrike" cap="none" normalizeH="0" baseline="0" dirty="0">
                        <a:ln>
                          <a:noFill/>
                        </a:ln>
                        <a:solidFill>
                          <a:schemeClr val="bg1"/>
                        </a:solidFill>
                        <a:effectLst/>
                        <a:latin typeface="Arial"/>
                        <a:ea typeface="ＭＳ Ｐゴシック" charset="0"/>
                        <a:cs typeface="Arial"/>
                      </a:endParaRPr>
                    </a:p>
                  </a:txBody>
                  <a:tcPr marL="90000" marR="90000" marT="46783" marB="46783"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bg1"/>
                          </a:solidFill>
                          <a:effectLst/>
                          <a:latin typeface="+mn-lt"/>
                          <a:ea typeface="ＭＳ Ｐゴシック" charset="0"/>
                          <a:cs typeface="Arial"/>
                        </a:rPr>
                        <a:t>النصف الأخير من أسبوع دانيال السبعين
</a:t>
                      </a:r>
                      <a:endParaRPr kumimoji="0" lang="en-US" sz="2800" b="1" i="0" u="none" strike="noStrike" cap="none" normalizeH="0" baseline="0" dirty="0">
                        <a:ln>
                          <a:noFill/>
                        </a:ln>
                        <a:solidFill>
                          <a:schemeClr val="bg1"/>
                        </a:solidFill>
                        <a:effectLst/>
                        <a:latin typeface="Arial"/>
                        <a:ea typeface="ＭＳ Ｐゴシック" charset="0"/>
                        <a:cs typeface="Arial"/>
                      </a:endParaRPr>
                    </a:p>
                  </a:txBody>
                  <a:tcPr marL="90000" marR="90000" marT="46783" marB="46783"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sp>
        <p:nvSpPr>
          <p:cNvPr id="715796" name="WordArt 19"/>
          <p:cNvSpPr>
            <a:spLocks noChangeArrowheads="1" noChangeShapeType="1" noTextEdit="1"/>
          </p:cNvSpPr>
          <p:nvPr/>
        </p:nvSpPr>
        <p:spPr bwMode="auto">
          <a:xfrm>
            <a:off x="2700338" y="188913"/>
            <a:ext cx="3436937"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0" i="0" u="none" strike="noStrike" kern="10" cap="none" spc="0" normalizeH="0" baseline="0" noProof="0" dirty="0">
                <a:ln w="9525">
                  <a:solidFill>
                    <a:srgbClr val="000000"/>
                  </a:solidFill>
                  <a:round/>
                  <a:headEnd/>
                  <a:tailEnd type="none" w="lg" len="lg"/>
                </a:ln>
                <a:solidFill>
                  <a:srgbClr val="FFFFFF"/>
                </a:solidFill>
                <a:effectLst/>
                <a:uLnTx/>
                <a:uFillTx/>
                <a:latin typeface="Arial Black"/>
                <a:ea typeface="Arial Black"/>
                <a:cs typeface="Arial Black"/>
              </a:rPr>
              <a:t>الرؤيا ١١</a:t>
            </a:r>
            <a:endParaRPr kumimoji="0" lang="en-US" sz="3600" b="0" i="0" u="none" strike="noStrike" kern="10" cap="none" spc="0" normalizeH="0" baseline="0" noProof="0" dirty="0">
              <a:ln w="9525">
                <a:solidFill>
                  <a:srgbClr val="000000"/>
                </a:solidFill>
                <a:round/>
                <a:headEnd/>
                <a:tailEnd type="none" w="lg" len="lg"/>
              </a:ln>
              <a:solidFill>
                <a:srgbClr val="FFFFFF"/>
              </a:solidFill>
              <a:effectLst/>
              <a:uLnTx/>
              <a:uFillTx/>
              <a:latin typeface="Arial Black"/>
              <a:ea typeface="Arial Black"/>
              <a:cs typeface="Arial Black"/>
            </a:endParaRPr>
          </a:p>
        </p:txBody>
      </p:sp>
      <p:pic>
        <p:nvPicPr>
          <p:cNvPr id="715797" name="Picture 61" descr="real_backward_clock"/>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76825" y="4749800"/>
            <a:ext cx="2376488" cy="2279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77" name="Text Box 33"/>
          <p:cNvSpPr txBox="1">
            <a:spLocks noChangeArrowheads="1"/>
          </p:cNvSpPr>
          <p:nvPr/>
        </p:nvSpPr>
        <p:spPr bwMode="auto">
          <a:xfrm>
            <a:off x="8376717" y="4763"/>
            <a:ext cx="701131" cy="463846"/>
          </a:xfrm>
          <a:prstGeom prst="rect">
            <a:avLst/>
          </a:prstGeom>
          <a:no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FF"/>
                </a:solidFill>
                <a:effectLst/>
                <a:uLnTx/>
                <a:uFillTx/>
                <a:latin typeface="Arial"/>
                <a:ea typeface="ヒラギノ角ゴ Pro W3"/>
                <a:cs typeface="Arial"/>
              </a:rPr>
              <a:t>٣٣٠</a:t>
            </a:r>
            <a:endParaRPr kumimoji="0" lang="en-US" sz="2400" b="1" i="0" u="none" strike="noStrike" kern="1200" cap="none" spc="0" normalizeH="0" baseline="0" noProof="0">
              <a:ln>
                <a:noFill/>
              </a:ln>
              <a:solidFill>
                <a:srgbClr val="FFFFFF"/>
              </a:solidFill>
              <a:effectLst/>
              <a:uLnTx/>
              <a:uFillTx/>
              <a:latin typeface="Arial"/>
              <a:ea typeface="ヒラギノ角ゴ Pro W3"/>
              <a:cs typeface="Arial"/>
            </a:endParaRPr>
          </a:p>
        </p:txBody>
      </p:sp>
    </p:spTree>
    <p:extLst>
      <p:ext uri="{BB962C8B-B14F-4D97-AF65-F5344CB8AC3E}">
        <p14:creationId xmlns:p14="http://schemas.microsoft.com/office/powerpoint/2010/main" val="11169234"/>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6" y="2516226"/>
            <a:ext cx="9121810" cy="43417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60363" indent="-360363" algn="r" defTabSz="914400" rtl="1">
              <a:buFont typeface="Arial"/>
              <a:buChar char="•"/>
              <a:defRPr/>
            </a:pPr>
            <a:r>
              <a:rPr lang="ar-JO" sz="2800" dirty="0">
                <a:solidFill>
                  <a:srgbClr val="FFFFFF"/>
                </a:solidFill>
                <a:latin typeface="Arial" panose="020B0604020202020204" pitchFamily="34" charset="0"/>
                <a:cs typeface="Arial" panose="020B0604020202020204" pitchFamily="34" charset="0"/>
              </a:rPr>
              <a:t>لسبب واحد، </a:t>
            </a:r>
            <a:r>
              <a:rPr lang="ar-JO" sz="2800" dirty="0">
                <a:solidFill>
                  <a:srgbClr val="FFFF00"/>
                </a:solidFill>
                <a:latin typeface="Arial" panose="020B0604020202020204" pitchFamily="34" charset="0"/>
                <a:cs typeface="Arial" panose="020B0604020202020204" pitchFamily="34" charset="0"/>
              </a:rPr>
              <a:t>كيف يمكن ليوحنا أن يقيس جسداً غير مرئي من الناس</a:t>
            </a:r>
            <a:r>
              <a:rPr lang="ar-JO" sz="2800" dirty="0">
                <a:solidFill>
                  <a:srgbClr val="FFFFFF"/>
                </a:solidFill>
                <a:latin typeface="Arial" panose="020B0604020202020204" pitchFamily="34" charset="0"/>
                <a:cs typeface="Arial" panose="020B0604020202020204" pitchFamily="34" charset="0"/>
              </a:rPr>
              <a:t>، حتى لو كانت الكنيسة لا تزال على الأرض؟</a:t>
            </a:r>
            <a:r>
              <a:rPr lang="en-US" sz="2800" dirty="0">
                <a:solidFill>
                  <a:srgbClr val="FFFFFF"/>
                </a:solidFill>
                <a:latin typeface="Arial" panose="020B0604020202020204" pitchFamily="34" charset="0"/>
                <a:cs typeface="Arial" panose="020B0604020202020204" pitchFamily="34" charset="0"/>
              </a:rPr>
              <a:t> </a:t>
            </a:r>
          </a:p>
          <a:p>
            <a:pPr marL="360363" indent="-360363" algn="r" defTabSz="914400" rtl="1">
              <a:buFont typeface="Arial"/>
              <a:buChar char="•"/>
              <a:defRPr/>
            </a:pPr>
            <a:r>
              <a:rPr lang="ar-JO" sz="2800" dirty="0">
                <a:solidFill>
                  <a:srgbClr val="FFFFFF"/>
                </a:solidFill>
                <a:latin typeface="Arial" panose="020B0604020202020204" pitchFamily="34" charset="0"/>
                <a:cs typeface="Arial" panose="020B0604020202020204" pitchFamily="34" charset="0"/>
              </a:rPr>
              <a:t>إن كان الهيكل هو الكنيسة ف</a:t>
            </a:r>
            <a:r>
              <a:rPr lang="ar-JO" sz="2800" dirty="0">
                <a:solidFill>
                  <a:srgbClr val="FFFF00"/>
                </a:solidFill>
                <a:latin typeface="Arial" panose="020B0604020202020204" pitchFamily="34" charset="0"/>
                <a:cs typeface="Arial" panose="020B0604020202020204" pitchFamily="34" charset="0"/>
              </a:rPr>
              <a:t>من هم العابدون وما هو المذبح</a:t>
            </a:r>
            <a:r>
              <a:rPr lang="ar-JO" sz="2800" dirty="0">
                <a:solidFill>
                  <a:srgbClr val="FFFFFF"/>
                </a:solidFill>
                <a:latin typeface="Arial" panose="020B0604020202020204" pitchFamily="34" charset="0"/>
                <a:cs typeface="Arial" panose="020B0604020202020204" pitchFamily="34" charset="0"/>
              </a:rPr>
              <a:t>؟</a:t>
            </a:r>
            <a:endParaRPr lang="en-US" sz="2800" dirty="0">
              <a:solidFill>
                <a:srgbClr val="FFFFFF"/>
              </a:solidFill>
              <a:latin typeface="Arial" panose="020B0604020202020204" pitchFamily="34" charset="0"/>
              <a:cs typeface="Arial" panose="020B0604020202020204" pitchFamily="34" charset="0"/>
            </a:endParaRPr>
          </a:p>
          <a:p>
            <a:pPr marL="360363" indent="-360363" algn="r" defTabSz="914400" rtl="1">
              <a:buFont typeface="Arial"/>
              <a:buChar char="•"/>
              <a:defRPr/>
            </a:pPr>
            <a:r>
              <a:rPr lang="ar-JO" sz="2800" dirty="0">
                <a:solidFill>
                  <a:srgbClr val="FFFFFF"/>
                </a:solidFill>
                <a:latin typeface="Arial" panose="020B0604020202020204" pitchFamily="34" charset="0"/>
                <a:cs typeface="Arial" panose="020B0604020202020204" pitchFamily="34" charset="0"/>
              </a:rPr>
              <a:t>وبما أن الكنيسة توحد اليهود والأمم في جسد واحد (أفسس ٢: ١١)، </a:t>
            </a:r>
            <a:r>
              <a:rPr lang="ar-JO" sz="2800" dirty="0">
                <a:solidFill>
                  <a:srgbClr val="FFFF00"/>
                </a:solidFill>
                <a:latin typeface="Arial" panose="020B0604020202020204" pitchFamily="34" charset="0"/>
                <a:cs typeface="Arial" panose="020B0604020202020204" pitchFamily="34" charset="0"/>
              </a:rPr>
              <a:t>فلماذا يتم فصل الأمم</a:t>
            </a:r>
            <a:r>
              <a:rPr lang="ar-JO" sz="2800" dirty="0">
                <a:solidFill>
                  <a:srgbClr val="FFFFFF"/>
                </a:solidFill>
                <a:latin typeface="Arial" panose="020B0604020202020204" pitchFamily="34" charset="0"/>
                <a:cs typeface="Arial" panose="020B0604020202020204" pitchFamily="34" charset="0"/>
              </a:rPr>
              <a:t> في هذا الهيكل؟</a:t>
            </a:r>
            <a:endParaRPr lang="en-US" sz="2800" dirty="0">
              <a:solidFill>
                <a:srgbClr val="FFFFFF"/>
              </a:solidFill>
              <a:latin typeface="Arial" panose="020B0604020202020204" pitchFamily="34" charset="0"/>
              <a:cs typeface="Arial" panose="020B0604020202020204" pitchFamily="34" charset="0"/>
            </a:endParaRPr>
          </a:p>
          <a:p>
            <a:pPr algn="r" defTabSz="914400" rtl="1">
              <a:defRPr/>
            </a:pPr>
            <a:r>
              <a:rPr lang="ar-JO" sz="2800" dirty="0">
                <a:solidFill>
                  <a:srgbClr val="FFFFFF"/>
                </a:solidFill>
                <a:latin typeface="Arial" panose="020B0604020202020204" pitchFamily="34" charset="0"/>
                <a:ea typeface="ＭＳ Ｐゴシック" charset="0"/>
                <a:cs typeface="Arial" panose="020B0604020202020204" pitchFamily="34" charset="0"/>
              </a:rPr>
              <a:t>من الأفضل أن نفسر الهيكل على أنه مبنى حقيقي في مدينة أورشليم المقدسة (نح 11: 1، 18، دا 9: 24)</a:t>
            </a:r>
            <a:endParaRPr lang="en-US" sz="28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869378" name="Rectangle 2"/>
          <p:cNvSpPr>
            <a:spLocks noGrp="1" noChangeArrowheads="1"/>
          </p:cNvSpPr>
          <p:nvPr>
            <p:ph type="ctrTitle"/>
          </p:nvPr>
        </p:nvSpPr>
        <p:spPr>
          <a:xfrm>
            <a:off x="328440" y="1"/>
            <a:ext cx="6248731" cy="2611884"/>
          </a:xfrm>
          <a:effectLst>
            <a:outerShdw blurRad="63500" dist="35921" dir="2700000" algn="ctr" rotWithShape="0">
              <a:schemeClr val="tx2">
                <a:alpha val="74998"/>
              </a:schemeClr>
            </a:outerShdw>
          </a:effectLst>
        </p:spPr>
        <p:txBody>
          <a:bodyPr/>
          <a:lstStyle/>
          <a:p>
            <a:pPr>
              <a:defRPr/>
            </a:pPr>
            <a:r>
              <a:rPr lang="ar-JO" sz="3200" dirty="0"/>
              <a:t>تخلق روحنة رؤيا 11: 1-2 وجعل الهيكل يشير إلى الكنيسة عدداً من </a:t>
            </a:r>
            <a:r>
              <a:rPr lang="ar-JO" sz="3200" dirty="0">
                <a:solidFill>
                  <a:srgbClr val="FFFF00"/>
                </a:solidFill>
              </a:rPr>
              <a:t>المشاكل الجادة</a:t>
            </a:r>
            <a:r>
              <a:rPr lang="ar-JO" sz="3200" dirty="0"/>
              <a:t>:</a:t>
            </a:r>
            <a:endParaRPr lang="en-US" sz="3200" dirty="0">
              <a:latin typeface="Times New Roman" charset="0"/>
              <a:ea typeface="ＭＳ Ｐゴシック" charset="0"/>
              <a:cs typeface="ＭＳ Ｐゴシック" charset="0"/>
            </a:endParaRPr>
          </a:p>
        </p:txBody>
      </p:sp>
      <p:pic>
        <p:nvPicPr>
          <p:cNvPr id="914435" name="Picture 1" descr="rev 11 66001001-GTC-Revelation-1-1-The-revelation-to-John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71311" y="17463"/>
            <a:ext cx="2076185" cy="2530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19"/>
          <p:cNvSpPr txBox="1">
            <a:spLocks noChangeArrowheads="1"/>
          </p:cNvSpPr>
          <p:nvPr/>
        </p:nvSpPr>
        <p:spPr bwMode="auto">
          <a:xfrm>
            <a:off x="8423828" y="24904"/>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charset="0"/>
                <a:cs typeface="Arial" charset="0"/>
              </a:rPr>
              <a:t>382</a:t>
            </a:r>
            <a:endParaRPr lang="en-US" dirty="0">
              <a:solidFill>
                <a:srgbClr val="FFFFFF"/>
              </a:solidFill>
              <a:latin typeface="Arial" charset="0"/>
              <a:cs typeface="Arial" charset="0"/>
            </a:endParaRPr>
          </a:p>
        </p:txBody>
      </p:sp>
      <p:sp>
        <p:nvSpPr>
          <p:cNvPr id="9" name="Rectangle 3"/>
          <p:cNvSpPr txBox="1">
            <a:spLocks noChangeArrowheads="1"/>
          </p:cNvSpPr>
          <p:nvPr/>
        </p:nvSpPr>
        <p:spPr bwMode="auto">
          <a:xfrm>
            <a:off x="2517953" y="6515929"/>
            <a:ext cx="6453663" cy="331122"/>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a:lstStyle>
          <a:p>
            <a:pPr algn="r" defTabSz="914400" eaLnBrk="1" hangingPunct="1"/>
            <a:r>
              <a:rPr lang="ar-JO" sz="1400" b="1" dirty="0">
                <a:solidFill>
                  <a:srgbClr val="FFFFFF"/>
                </a:solidFill>
                <a:effectLst>
                  <a:glow rad="266700">
                    <a:srgbClr val="000000">
                      <a:alpha val="75000"/>
                    </a:srgbClr>
                  </a:glow>
                </a:effectLst>
                <a:latin typeface="Arial" panose="020B0604020202020204" pitchFamily="34" charset="0"/>
                <a:ea typeface="ＭＳ Ｐゴシック"/>
                <a:cs typeface="Arial" panose="020B0604020202020204" pitchFamily="34" charset="0"/>
              </a:rPr>
              <a:t>وارن ويرزبي،  الشرح التفسيري للكتاب المقدس</a:t>
            </a:r>
            <a:endParaRPr lang="en-US" sz="1400" b="1" i="1" dirty="0">
              <a:solidFill>
                <a:srgbClr val="FFFFFF"/>
              </a:solidFill>
              <a:effectLst>
                <a:glow rad="266700">
                  <a:srgbClr val="000000">
                    <a:alpha val="75000"/>
                  </a:srgbClr>
                </a:glow>
              </a:effectLst>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89126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p:tgtEl>
                                          <p:spTgt spid="9">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Rectangle 2"/>
          <p:cNvSpPr>
            <a:spLocks noGrp="1" noChangeArrowheads="1"/>
          </p:cNvSpPr>
          <p:nvPr>
            <p:ph type="ctrTitle"/>
          </p:nvPr>
        </p:nvSpPr>
        <p:spPr>
          <a:xfrm>
            <a:off x="0" y="0"/>
            <a:ext cx="9144000" cy="1052513"/>
          </a:xfrm>
          <a:effectLst>
            <a:outerShdw blurRad="63500" dist="35921" dir="2700000" algn="ctr" rotWithShape="0">
              <a:schemeClr val="tx2">
                <a:alpha val="74998"/>
              </a:schemeClr>
            </a:outerShdw>
          </a:effectLst>
        </p:spPr>
        <p:txBody>
          <a:bodyPr/>
          <a:lstStyle/>
          <a:p>
            <a:pPr>
              <a:defRPr/>
            </a:pPr>
            <a:r>
              <a:rPr lang="ar-JO" sz="6000" b="1" dirty="0">
                <a:latin typeface="Arial" panose="020B0604020202020204" pitchFamily="34" charset="0"/>
                <a:ea typeface="ＭＳ Ｐゴシック" charset="0"/>
                <a:cs typeface="Arial" panose="020B0604020202020204" pitchFamily="34" charset="0"/>
              </a:rPr>
              <a:t>لشاهديَّ</a:t>
            </a:r>
            <a:endParaRPr lang="en-US" sz="6000" dirty="0">
              <a:latin typeface="Arial" panose="020B0604020202020204" pitchFamily="34" charset="0"/>
              <a:ea typeface="ＭＳ Ｐゴシック" charset="0"/>
              <a:cs typeface="Arial" panose="020B0604020202020204" pitchFamily="34" charset="0"/>
            </a:endParaRPr>
          </a:p>
        </p:txBody>
      </p:sp>
      <p:pic>
        <p:nvPicPr>
          <p:cNvPr id="920578" name="Picture 1" descr="rev 11 800-Ezra 8 Haggai_Zecharia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27088" y="1052513"/>
            <a:ext cx="76200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3276600" y="1052513"/>
            <a:ext cx="2843213" cy="5810250"/>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SA" sz="3600" b="1" dirty="0">
                <a:solidFill>
                  <a:srgbClr val="FFFFFF"/>
                </a:solidFill>
                <a:latin typeface="Arial" panose="020B0604020202020204" pitchFamily="34" charset="0"/>
                <a:ea typeface="ＭＳ Ｐゴシック" charset="0"/>
                <a:cs typeface="Arial" panose="020B0604020202020204" pitchFamily="34" charset="0"/>
              </a:rPr>
              <a:t>رؤيا ١١ : ٣</a:t>
            </a:r>
          </a:p>
          <a:p>
            <a:pPr defTabSz="914400">
              <a:defRPr/>
            </a:pPr>
            <a:r>
              <a:rPr lang="ar-SA" sz="3600" b="1" dirty="0">
                <a:solidFill>
                  <a:srgbClr val="FFFFFF"/>
                </a:solidFill>
                <a:latin typeface="Arial" panose="020B0604020202020204" pitchFamily="34" charset="0"/>
                <a:ea typeface="ＭＳ Ｐゴシック" charset="0"/>
                <a:cs typeface="Arial" panose="020B0604020202020204" pitchFamily="34" charset="0"/>
              </a:rPr>
              <a:t>وسأعطي لشاهدي، فيتنبآن ألفا</a:t>
            </a:r>
            <a:r>
              <a:rPr lang="ar-JO" sz="3600" b="1" dirty="0">
                <a:solidFill>
                  <a:srgbClr val="FFFFFF"/>
                </a:solidFill>
                <a:latin typeface="Arial" panose="020B0604020202020204" pitchFamily="34" charset="0"/>
                <a:ea typeface="ＭＳ Ｐゴシック" charset="0"/>
                <a:cs typeface="Arial" panose="020B0604020202020204" pitchFamily="34" charset="0"/>
              </a:rPr>
              <a:t>ً</a:t>
            </a:r>
            <a:r>
              <a:rPr lang="ar-SA" sz="3600" b="1" dirty="0">
                <a:solidFill>
                  <a:srgbClr val="FFFFFF"/>
                </a:solidFill>
                <a:latin typeface="Arial" panose="020B0604020202020204" pitchFamily="34" charset="0"/>
                <a:ea typeface="ＭＳ Ｐゴシック" charset="0"/>
                <a:cs typeface="Arial" panose="020B0604020202020204" pitchFamily="34" charset="0"/>
              </a:rPr>
              <a:t> ومئتين وستين يوما</a:t>
            </a:r>
            <a:r>
              <a:rPr lang="ar-JO" sz="3600" b="1" dirty="0">
                <a:solidFill>
                  <a:srgbClr val="FFFFFF"/>
                </a:solidFill>
                <a:latin typeface="Arial" panose="020B0604020202020204" pitchFamily="34" charset="0"/>
                <a:ea typeface="ＭＳ Ｐゴシック" charset="0"/>
                <a:cs typeface="Arial" panose="020B0604020202020204" pitchFamily="34" charset="0"/>
              </a:rPr>
              <a:t>ً</a:t>
            </a:r>
            <a:r>
              <a:rPr lang="ar-SA" sz="3600" b="1" dirty="0">
                <a:solidFill>
                  <a:srgbClr val="FFFFFF"/>
                </a:solidFill>
                <a:latin typeface="Arial" panose="020B0604020202020204" pitchFamily="34" charset="0"/>
                <a:ea typeface="ＭＳ Ｐゴシック" charset="0"/>
                <a:cs typeface="Arial" panose="020B0604020202020204" pitchFamily="34" charset="0"/>
              </a:rPr>
              <a:t>، لابسين مسوحا</a:t>
            </a:r>
            <a:r>
              <a:rPr lang="ar-JO" sz="3600" b="1" dirty="0">
                <a:solidFill>
                  <a:srgbClr val="FFFFFF"/>
                </a:solidFill>
                <a:latin typeface="Arial" panose="020B0604020202020204" pitchFamily="34" charset="0"/>
                <a:ea typeface="ＭＳ Ｐゴシック" charset="0"/>
                <a:cs typeface="Arial" panose="020B0604020202020204" pitchFamily="34" charset="0"/>
              </a:rPr>
              <a:t>ً</a:t>
            </a:r>
            <a:r>
              <a:rPr lang="ar-SA" sz="3600" b="1" dirty="0">
                <a:solidFill>
                  <a:srgbClr val="FFFFFF"/>
                </a:solidFill>
                <a:latin typeface="Arial" panose="020B0604020202020204" pitchFamily="34" charset="0"/>
                <a:ea typeface="ＭＳ Ｐゴシック" charset="0"/>
                <a:cs typeface="Arial" panose="020B0604020202020204" pitchFamily="34" charset="0"/>
              </a:rPr>
              <a:t>.</a:t>
            </a:r>
          </a:p>
        </p:txBody>
      </p:sp>
      <p:sp>
        <p:nvSpPr>
          <p:cNvPr id="5" name="Text Box 19"/>
          <p:cNvSpPr txBox="1">
            <a:spLocks noChangeArrowheads="1"/>
          </p:cNvSpPr>
          <p:nvPr/>
        </p:nvSpPr>
        <p:spPr bwMode="auto">
          <a:xfrm>
            <a:off x="8423828" y="49808"/>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383</a:t>
            </a:r>
            <a:endParaRPr lang="en-US"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33884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19874" name="Rectangle 34"/>
          <p:cNvSpPr>
            <a:spLocks noGrp="1" noChangeArrowheads="1"/>
          </p:cNvSpPr>
          <p:nvPr>
            <p:ph type="title"/>
          </p:nvPr>
        </p:nvSpPr>
        <p:spPr>
          <a:xfrm>
            <a:off x="685800" y="1066800"/>
            <a:ext cx="7772400" cy="1143000"/>
          </a:xfrm>
        </p:spPr>
        <p:txBody>
          <a:bodyPr/>
          <a:lstStyle/>
          <a:p>
            <a:r>
              <a:rPr lang="en-US">
                <a:latin typeface="Times New Roman" charset="0"/>
                <a:ea typeface="ＭＳ Ｐゴシック" charset="0"/>
                <a:cs typeface="ＭＳ Ｐゴシック" charset="0"/>
              </a:rPr>
              <a:t>11:3 Two Witnesses</a:t>
            </a:r>
          </a:p>
        </p:txBody>
      </p:sp>
      <p:graphicFrame>
        <p:nvGraphicFramePr>
          <p:cNvPr id="650272" name="Group 32"/>
          <p:cNvGraphicFramePr>
            <a:graphicFrameLocks noGrp="1"/>
          </p:cNvGraphicFramePr>
          <p:nvPr>
            <p:ph sz="half" idx="1"/>
            <p:extLst>
              <p:ext uri="{D42A27DB-BD31-4B8C-83A1-F6EECF244321}">
                <p14:modId xmlns:p14="http://schemas.microsoft.com/office/powerpoint/2010/main" val="1032460740"/>
              </p:ext>
            </p:extLst>
          </p:nvPr>
        </p:nvGraphicFramePr>
        <p:xfrm>
          <a:off x="34925" y="1125538"/>
          <a:ext cx="9109075" cy="5616575"/>
        </p:xfrm>
        <a:graphic>
          <a:graphicData uri="http://schemas.openxmlformats.org/drawingml/2006/table">
            <a:tbl>
              <a:tblPr/>
              <a:tblGrid>
                <a:gridCol w="2160905">
                  <a:extLst>
                    <a:ext uri="{9D8B030D-6E8A-4147-A177-3AD203B41FA5}">
                      <a16:colId xmlns:a16="http://schemas.microsoft.com/office/drawing/2014/main" val="20000"/>
                    </a:ext>
                  </a:extLst>
                </a:gridCol>
                <a:gridCol w="2160211">
                  <a:extLst>
                    <a:ext uri="{9D8B030D-6E8A-4147-A177-3AD203B41FA5}">
                      <a16:colId xmlns:a16="http://schemas.microsoft.com/office/drawing/2014/main" val="20001"/>
                    </a:ext>
                  </a:extLst>
                </a:gridCol>
                <a:gridCol w="2664260">
                  <a:extLst>
                    <a:ext uri="{9D8B030D-6E8A-4147-A177-3AD203B41FA5}">
                      <a16:colId xmlns:a16="http://schemas.microsoft.com/office/drawing/2014/main" val="20002"/>
                    </a:ext>
                  </a:extLst>
                </a:gridCol>
                <a:gridCol w="2123699">
                  <a:extLst>
                    <a:ext uri="{9D8B030D-6E8A-4147-A177-3AD203B41FA5}">
                      <a16:colId xmlns:a16="http://schemas.microsoft.com/office/drawing/2014/main" val="20003"/>
                    </a:ext>
                  </a:extLst>
                </a:gridCol>
              </a:tblGrid>
              <a:tr h="162566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bg1"/>
                          </a:solidFill>
                          <a:effectLst/>
                          <a:latin typeface="Arial"/>
                          <a:ea typeface="ＭＳ Ｐゴシック" charset="0"/>
                          <a:cs typeface="Arial"/>
                        </a:rPr>
                        <a:t>المصطلح </a:t>
                      </a:r>
                      <a:r>
                        <a:rPr kumimoji="0" lang="ar-JO" altLang="zh-CN" sz="2800" b="1" i="0" u="none" strike="noStrike" cap="none" normalizeH="0" baseline="0" dirty="0">
                          <a:ln>
                            <a:noFill/>
                          </a:ln>
                          <a:solidFill>
                            <a:schemeClr val="bg1"/>
                          </a:solidFill>
                          <a:effectLst/>
                          <a:latin typeface="Arial"/>
                          <a:ea typeface="ＭＳ Ｐゴシック" charset="0"/>
                          <a:cs typeface="Arial"/>
                        </a:rPr>
                        <a:t>أ</a:t>
                      </a:r>
                      <a:r>
                        <a:rPr kumimoji="0" lang="ar-SA" altLang="zh-CN" sz="2800" b="1" i="0" u="none" strike="noStrike" cap="none" normalizeH="0" baseline="0" dirty="0">
                          <a:ln>
                            <a:noFill/>
                          </a:ln>
                          <a:solidFill>
                            <a:schemeClr val="bg1"/>
                          </a:solidFill>
                          <a:effectLst/>
                          <a:latin typeface="Arial"/>
                          <a:ea typeface="ＭＳ Ｐゴシック" charset="0"/>
                          <a:cs typeface="Arial"/>
                        </a:rPr>
                        <a:t>و التعبير</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89999" marR="89999" marT="46806" marB="46806"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60033"/>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bg1"/>
                          </a:solidFill>
                          <a:effectLst/>
                          <a:latin typeface="Arial"/>
                          <a:ea typeface="ＭＳ Ｐゴシック" charset="0"/>
                          <a:cs typeface="Arial"/>
                        </a:rPr>
                        <a:t>بيل</a:t>
                      </a:r>
                      <a:endParaRPr kumimoji="0" lang="en-US" altLang="zh-CN" sz="2800" b="1" i="0" u="none" strike="noStrike" cap="none" normalizeH="0" baseline="0" dirty="0">
                        <a:ln>
                          <a:noFill/>
                        </a:ln>
                        <a:solidFill>
                          <a:schemeClr val="bg1"/>
                        </a:solidFill>
                        <a:effectLst/>
                        <a:latin typeface="Arial"/>
                        <a:ea typeface="ＭＳ Ｐゴシック" charset="0"/>
                        <a:cs typeface="Arial"/>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bg1"/>
                          </a:solidFill>
                          <a:effectLst/>
                          <a:latin typeface="Arial"/>
                          <a:ea typeface="ＭＳ Ｐゴシック" charset="0"/>
                          <a:cs typeface="Arial"/>
                        </a:rPr>
                        <a:t>رمزي</a:t>
                      </a:r>
                      <a:r>
                        <a:rPr kumimoji="0" lang="en-US" altLang="zh-CN" sz="2800" b="0" i="0" u="none" strike="noStrike" cap="none" normalizeH="0" baseline="0" dirty="0">
                          <a:ln>
                            <a:noFill/>
                          </a:ln>
                          <a:solidFill>
                            <a:schemeClr val="bg1"/>
                          </a:solidFill>
                          <a:effectLst/>
                          <a:latin typeface="Arial"/>
                          <a:ea typeface="ＭＳ Ｐゴシック" charset="0"/>
                          <a:cs typeface="Arial"/>
                        </a:rPr>
                        <a:t>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89999" marR="89999" marT="46806" marB="46806"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60033"/>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err="1">
                          <a:ln>
                            <a:noFill/>
                          </a:ln>
                          <a:solidFill>
                            <a:schemeClr val="bg1"/>
                          </a:solidFill>
                          <a:effectLst/>
                          <a:latin typeface="Arial"/>
                          <a:ea typeface="ＭＳ Ｐゴシック" charset="0"/>
                          <a:cs typeface="Arial"/>
                        </a:rPr>
                        <a:t>أوزبورون</a:t>
                      </a:r>
                      <a:endParaRPr kumimoji="0" lang="en-US" altLang="zh-CN" sz="2800" b="1" i="0" u="none" strike="noStrike" cap="none" normalizeH="0" baseline="0" dirty="0">
                        <a:ln>
                          <a:noFill/>
                        </a:ln>
                        <a:solidFill>
                          <a:schemeClr val="bg1"/>
                        </a:solidFill>
                        <a:effectLst/>
                        <a:latin typeface="Arial"/>
                        <a:ea typeface="ＭＳ Ｐゴシック" charset="0"/>
                        <a:cs typeface="Arial"/>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bg1"/>
                          </a:solidFill>
                          <a:effectLst/>
                          <a:latin typeface="Arial"/>
                          <a:ea typeface="ＭＳ Ｐゴシック" charset="0"/>
                          <a:cs typeface="Arial"/>
                        </a:rPr>
                        <a:t>رمزي - حرفي</a:t>
                      </a:r>
                      <a:r>
                        <a:rPr kumimoji="0" lang="en-US" altLang="zh-CN" sz="2800" b="0" i="0" u="none" strike="noStrike" cap="none" normalizeH="0" baseline="0" dirty="0">
                          <a:ln>
                            <a:noFill/>
                          </a:ln>
                          <a:solidFill>
                            <a:schemeClr val="bg1"/>
                          </a:solidFill>
                          <a:effectLst/>
                          <a:latin typeface="Arial"/>
                          <a:ea typeface="ＭＳ Ｐゴシック" charset="0"/>
                          <a:cs typeface="Arial"/>
                        </a:rPr>
                        <a:t>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89999" marR="89999" marT="46806" marB="46806"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60033"/>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bg1"/>
                          </a:solidFill>
                          <a:effectLst/>
                          <a:latin typeface="Arial"/>
                          <a:ea typeface="ＭＳ Ｐゴシック" charset="0"/>
                          <a:cs typeface="Arial"/>
                        </a:rPr>
                        <a:t>توماس</a:t>
                      </a:r>
                      <a:endParaRPr kumimoji="0" lang="en-US" altLang="zh-CN" sz="2800" b="1" i="0" u="none" strike="noStrike" cap="none" normalizeH="0" baseline="0" dirty="0">
                        <a:ln>
                          <a:noFill/>
                        </a:ln>
                        <a:solidFill>
                          <a:schemeClr val="bg1"/>
                        </a:solidFill>
                        <a:effectLst/>
                        <a:latin typeface="Arial"/>
                        <a:ea typeface="ＭＳ Ｐゴシック" charset="0"/>
                        <a:cs typeface="Arial"/>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ar-SA" sz="2800" b="1" i="0" u="none" strike="noStrike" cap="none" normalizeH="0" baseline="0" dirty="0">
                          <a:ln>
                            <a:noFill/>
                          </a:ln>
                          <a:solidFill>
                            <a:schemeClr val="bg1"/>
                          </a:solidFill>
                          <a:effectLst/>
                          <a:latin typeface="Arial"/>
                          <a:ea typeface="ＭＳ Ｐゴシック" charset="0"/>
                          <a:cs typeface="Arial"/>
                        </a:rPr>
                        <a:t>حرفي</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89999" marR="89999" marT="46806" marB="46806"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60033"/>
                    </a:solidFill>
                  </a:tcPr>
                </a:tc>
                <a:extLst>
                  <a:ext uri="{0D108BD9-81ED-4DB2-BD59-A6C34878D82A}">
                    <a16:rowId xmlns:a16="http://schemas.microsoft.com/office/drawing/2014/main" val="10000"/>
                  </a:ext>
                </a:extLst>
              </a:tr>
              <a:tr h="399090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tx2"/>
                          </a:solidFill>
                          <a:effectLst/>
                          <a:latin typeface="Arial"/>
                          <a:ea typeface="ＭＳ Ｐゴシック" charset="0"/>
                          <a:cs typeface="Arial"/>
                        </a:rPr>
                        <a:t>١٢</a:t>
                      </a:r>
                      <a:endParaRPr kumimoji="0" lang="en-US" altLang="zh-CN" sz="2800" b="1" i="0" u="none" strike="noStrike" cap="none" normalizeH="0" baseline="0" dirty="0">
                        <a:ln>
                          <a:noFill/>
                        </a:ln>
                        <a:solidFill>
                          <a:schemeClr val="tx2"/>
                        </a:solidFill>
                        <a:effectLst/>
                        <a:latin typeface="Arial"/>
                        <a:ea typeface="ＭＳ Ｐゴシック" charset="0"/>
                        <a:cs typeface="Arial"/>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tx2"/>
                          </a:solidFill>
                          <a:effectLst/>
                          <a:latin typeface="Arial"/>
                          <a:ea typeface="ＭＳ Ｐゴシック" charset="0"/>
                          <a:cs typeface="Arial"/>
                        </a:rPr>
                        <a:t>الشاهدي</a:t>
                      </a:r>
                      <a:r>
                        <a:rPr kumimoji="0" lang="ar-JO" altLang="zh-CN" sz="2800" b="1" i="0" u="none" strike="noStrike" cap="none" normalizeH="0" baseline="0" dirty="0">
                          <a:ln>
                            <a:noFill/>
                          </a:ln>
                          <a:solidFill>
                            <a:schemeClr val="tx2"/>
                          </a:solidFill>
                          <a:effectLst/>
                          <a:latin typeface="Arial"/>
                          <a:ea typeface="ＭＳ Ｐゴシック" charset="0"/>
                          <a:cs typeface="Arial"/>
                        </a:rPr>
                        <a:t>ن</a:t>
                      </a:r>
                      <a:br>
                        <a:rPr kumimoji="0" lang="en-US" altLang="zh-CN" sz="2800" b="1" i="0" u="none" strike="noStrike" cap="none" normalizeH="0" baseline="0" dirty="0">
                          <a:ln>
                            <a:noFill/>
                          </a:ln>
                          <a:solidFill>
                            <a:schemeClr val="tx2"/>
                          </a:solidFill>
                          <a:effectLst/>
                          <a:latin typeface="Arial"/>
                          <a:ea typeface="ＭＳ Ｐゴシック" charset="0"/>
                          <a:cs typeface="Arial"/>
                        </a:rPr>
                      </a:br>
                      <a:r>
                        <a:rPr kumimoji="0" lang="en-US" altLang="zh-CN" sz="2800" b="1" i="0" u="none" strike="noStrike" cap="none" normalizeH="0" baseline="0" dirty="0">
                          <a:ln>
                            <a:noFill/>
                          </a:ln>
                          <a:solidFill>
                            <a:schemeClr val="tx2"/>
                          </a:solidFill>
                          <a:effectLst/>
                          <a:latin typeface="Arial"/>
                          <a:ea typeface="ＭＳ Ｐゴシック" charset="0"/>
                          <a:cs typeface="Arial"/>
                        </a:rPr>
                        <a:t>(</a:t>
                      </a:r>
                      <a:r>
                        <a:rPr kumimoji="0" lang="ar-SA" altLang="zh-CN" sz="2800" b="1" i="0" u="none" strike="noStrike" cap="none" normalizeH="0" baseline="0" dirty="0">
                          <a:ln>
                            <a:noFill/>
                          </a:ln>
                          <a:solidFill>
                            <a:schemeClr val="tx2"/>
                          </a:solidFill>
                          <a:effectLst/>
                          <a:latin typeface="Arial"/>
                          <a:ea typeface="ＭＳ Ｐゴシック" charset="0"/>
                          <a:cs typeface="Arial"/>
                        </a:rPr>
                        <a:t>١١: ٣</a:t>
                      </a:r>
                      <a:r>
                        <a:rPr kumimoji="0" lang="en-US" altLang="zh-CN" sz="2800" b="1" i="0" u="none" strike="noStrike" cap="none" normalizeH="0" baseline="0" dirty="0">
                          <a:ln>
                            <a:noFill/>
                          </a:ln>
                          <a:solidFill>
                            <a:schemeClr val="tx2"/>
                          </a:solidFill>
                          <a:effectLst/>
                          <a:latin typeface="Arial"/>
                          <a:ea typeface="ＭＳ Ｐゴシック" charset="0"/>
                          <a:cs typeface="Arial"/>
                        </a:rPr>
                        <a:t>)</a:t>
                      </a:r>
                    </a:p>
                  </a:txBody>
                  <a:tcPr marL="89999" marR="89999" marT="46806" marB="46806"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accent3">
                        <a:lumMod val="8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tx2"/>
                          </a:solidFill>
                          <a:effectLst/>
                          <a:latin typeface="+mn-lt"/>
                          <a:ea typeface="ＭＳ Ｐゴシック" charset="0"/>
                          <a:cs typeface="Arial"/>
                        </a:rPr>
                        <a:t>الكنيسة; مجتمع الإيمان بأكمله
</a:t>
                      </a:r>
                      <a:endParaRPr kumimoji="0" lang="en-US" sz="2800" b="1" i="0" u="none" strike="noStrike" cap="none" normalizeH="0" baseline="0" dirty="0">
                        <a:ln>
                          <a:noFill/>
                        </a:ln>
                        <a:solidFill>
                          <a:schemeClr val="tx2"/>
                        </a:solidFill>
                        <a:effectLst/>
                        <a:latin typeface="Arial"/>
                        <a:ea typeface="ＭＳ Ｐゴシック" charset="0"/>
                        <a:cs typeface="Arial"/>
                      </a:endParaRPr>
                    </a:p>
                  </a:txBody>
                  <a:tcPr marL="89999" marR="89999" marT="46806" marB="46806"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accent3">
                        <a:lumMod val="8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tx2"/>
                          </a:solidFill>
                          <a:effectLst/>
                          <a:latin typeface="+mn-lt"/>
                          <a:ea typeface="ＭＳ Ｐゴシック" charset="0"/>
                          <a:cs typeface="Arial"/>
                        </a:rPr>
                        <a:t>اثنين من الشخصيات الرئيسية الأخروية كرمز للكنيسة الشاهدة
</a:t>
                      </a:r>
                      <a:endParaRPr kumimoji="0" lang="en-US" sz="2800" b="1" i="0" u="none" strike="noStrike" cap="none" normalizeH="0" baseline="0" dirty="0">
                        <a:ln>
                          <a:noFill/>
                        </a:ln>
                        <a:solidFill>
                          <a:schemeClr val="tx2"/>
                        </a:solidFill>
                        <a:effectLst/>
                        <a:latin typeface="Arial"/>
                        <a:ea typeface="ＭＳ Ｐゴシック" charset="0"/>
                        <a:cs typeface="Arial"/>
                      </a:endParaRPr>
                    </a:p>
                  </a:txBody>
                  <a:tcPr marL="89999" marR="89999" marT="46806" marB="46806"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accent3">
                        <a:lumMod val="8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tx2"/>
                          </a:solidFill>
                          <a:effectLst/>
                          <a:latin typeface="+mn-lt"/>
                          <a:ea typeface="ＭＳ Ｐゴシック" charset="0"/>
                          <a:cs typeface="Arial"/>
                        </a:rPr>
                        <a:t>اثنين من الأنبياء في المستقبل وربما موسى وإيليا
</a:t>
                      </a:r>
                      <a:endParaRPr kumimoji="0" lang="en-US" sz="2800" b="1" i="0" u="none" strike="noStrike" cap="none" normalizeH="0" baseline="0" dirty="0">
                        <a:ln>
                          <a:noFill/>
                        </a:ln>
                        <a:solidFill>
                          <a:schemeClr val="tx2"/>
                        </a:solidFill>
                        <a:effectLst/>
                        <a:latin typeface="Arial"/>
                        <a:ea typeface="ＭＳ Ｐゴシック" charset="0"/>
                        <a:cs typeface="Arial"/>
                      </a:endParaRPr>
                    </a:p>
                  </a:txBody>
                  <a:tcPr marL="89999" marR="89999" marT="46806" marB="46806"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accent3">
                        <a:lumMod val="85000"/>
                      </a:schemeClr>
                    </a:solidFill>
                  </a:tcPr>
                </a:tc>
                <a:extLst>
                  <a:ext uri="{0D108BD9-81ED-4DB2-BD59-A6C34878D82A}">
                    <a16:rowId xmlns:a16="http://schemas.microsoft.com/office/drawing/2014/main" val="10001"/>
                  </a:ext>
                </a:extLst>
              </a:tr>
            </a:tbl>
          </a:graphicData>
        </a:graphic>
      </p:graphicFrame>
      <p:sp>
        <p:nvSpPr>
          <p:cNvPr id="719892" name="WordArt 19"/>
          <p:cNvSpPr>
            <a:spLocks noChangeArrowheads="1" noChangeShapeType="1" noTextEdit="1"/>
          </p:cNvSpPr>
          <p:nvPr/>
        </p:nvSpPr>
        <p:spPr bwMode="auto">
          <a:xfrm>
            <a:off x="2700338" y="188913"/>
            <a:ext cx="3436937"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0" i="0" u="none" strike="noStrike" kern="10" cap="none" spc="0" normalizeH="0" baseline="0" noProof="0" dirty="0">
                <a:ln w="9525">
                  <a:solidFill>
                    <a:srgbClr val="000000"/>
                  </a:solidFill>
                  <a:round/>
                  <a:headEnd/>
                  <a:tailEnd type="none" w="lg" len="lg"/>
                </a:ln>
                <a:solidFill>
                  <a:srgbClr val="FFFFFF"/>
                </a:solidFill>
                <a:effectLst/>
                <a:uLnTx/>
                <a:uFillTx/>
                <a:latin typeface="Arial Black"/>
                <a:ea typeface="Arial Black"/>
                <a:cs typeface="Arial Black"/>
              </a:rPr>
              <a:t>الرؤيا ١١</a:t>
            </a:r>
            <a:endParaRPr kumimoji="0" lang="en-US" sz="3600" b="0" i="0" u="none" strike="noStrike" kern="10" cap="none" spc="0" normalizeH="0" baseline="0" noProof="0" dirty="0">
              <a:ln w="9525">
                <a:solidFill>
                  <a:srgbClr val="000000"/>
                </a:solidFill>
                <a:round/>
                <a:headEnd/>
                <a:tailEnd type="none" w="lg" len="lg"/>
              </a:ln>
              <a:solidFill>
                <a:srgbClr val="FFFFFF"/>
              </a:solidFill>
              <a:effectLst/>
              <a:uLnTx/>
              <a:uFillTx/>
              <a:latin typeface="Arial Black"/>
              <a:ea typeface="Arial Black"/>
              <a:cs typeface="Arial Black"/>
            </a:endParaRPr>
          </a:p>
        </p:txBody>
      </p:sp>
      <p:sp>
        <p:nvSpPr>
          <p:cNvPr id="104472" name="Text Box 33"/>
          <p:cNvSpPr txBox="1">
            <a:spLocks noChangeArrowheads="1"/>
          </p:cNvSpPr>
          <p:nvPr/>
        </p:nvSpPr>
        <p:spPr bwMode="auto">
          <a:xfrm>
            <a:off x="8376716" y="4763"/>
            <a:ext cx="701131" cy="463846"/>
          </a:xfrm>
          <a:prstGeom prst="rect">
            <a:avLst/>
          </a:prstGeom>
          <a:solidFill>
            <a:srgbClr val="000000"/>
          </a:solid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FF"/>
                </a:solidFill>
                <a:effectLst/>
                <a:uLnTx/>
                <a:uFillTx/>
                <a:latin typeface="Arial"/>
                <a:ea typeface="ヒラギノ角ゴ Pro W3"/>
                <a:cs typeface="Arial"/>
              </a:rPr>
              <a:t>٣٣٠</a:t>
            </a:r>
            <a:endParaRPr kumimoji="0" lang="en-US" sz="2400" b="1" i="0" u="none" strike="noStrike" kern="1200" cap="none" spc="0" normalizeH="0" baseline="0" noProof="0">
              <a:ln>
                <a:noFill/>
              </a:ln>
              <a:solidFill>
                <a:srgbClr val="FFFFFF"/>
              </a:solidFill>
              <a:effectLst/>
              <a:uLnTx/>
              <a:uFillTx/>
              <a:latin typeface="Arial"/>
              <a:ea typeface="ヒラギノ角ゴ Pro W3"/>
              <a:cs typeface="Arial"/>
            </a:endParaRPr>
          </a:p>
        </p:txBody>
      </p:sp>
      <p:pic>
        <p:nvPicPr>
          <p:cNvPr id="719894" name="Picture 2" descr="rev 11 800-Ezra 8 Haggai_Zechariah.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562475"/>
            <a:ext cx="3059113" cy="229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500027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0834" name="Picture 1" descr="16 Two Witness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3850" y="0"/>
            <a:ext cx="85137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9378" name="Rectangle 2"/>
          <p:cNvSpPr>
            <a:spLocks noGrp="1" noChangeArrowheads="1"/>
          </p:cNvSpPr>
          <p:nvPr>
            <p:ph type="ctrTitle"/>
          </p:nvPr>
        </p:nvSpPr>
        <p:spPr>
          <a:xfrm>
            <a:off x="2819400" y="0"/>
            <a:ext cx="4038600" cy="2057400"/>
          </a:xfrm>
          <a:noFill/>
          <a:ln>
            <a:noFill/>
          </a:ln>
          <a:effectLst/>
        </p:spPr>
        <p:txBody>
          <a:bodyPr vert="horz" wrap="square" lIns="91440" tIns="45720" rIns="91440" bIns="45720" numCol="1" anchor="ctr" anchorCtr="0" compatLnSpc="1">
            <a:prstTxWarp prst="textNoShape">
              <a:avLst/>
            </a:prstTxWarp>
          </a:bodyPr>
          <a:lstStyle/>
          <a:p>
            <a:pPr eaLnBrk="1" hangingPunct="1"/>
            <a:r>
              <a:rPr lang="ar-JO" b="1" dirty="0">
                <a:effectLst>
                  <a:glow rad="177800">
                    <a:schemeClr val="tx1"/>
                  </a:glow>
                </a:effectLst>
                <a:latin typeface="Arial" charset="0"/>
                <a:ea typeface="ＭＳ Ｐゴシック" charset="0"/>
              </a:rPr>
              <a:t>شجرتا الزيتون</a:t>
            </a:r>
            <a:br>
              <a:rPr lang="ar-JO" b="1" dirty="0">
                <a:effectLst>
                  <a:glow rad="177800">
                    <a:schemeClr val="tx1"/>
                  </a:glow>
                </a:effectLst>
                <a:latin typeface="Arial" charset="0"/>
                <a:ea typeface="ＭＳ Ｐゴシック" charset="0"/>
              </a:rPr>
            </a:br>
            <a:r>
              <a:rPr lang="en-US" b="1" dirty="0">
                <a:effectLst>
                  <a:glow rad="177800">
                    <a:schemeClr val="tx1"/>
                  </a:glow>
                </a:effectLst>
                <a:latin typeface="Arial" charset="0"/>
                <a:ea typeface="ＭＳ Ｐゴシック" charset="0"/>
              </a:rPr>
              <a:t>(</a:t>
            </a:r>
            <a:r>
              <a:rPr lang="ar-JO" b="1" dirty="0">
                <a:effectLst>
                  <a:glow rad="177800">
                    <a:schemeClr val="tx1"/>
                  </a:glow>
                </a:effectLst>
                <a:latin typeface="Arial" charset="0"/>
                <a:ea typeface="ＭＳ Ｐゴシック" charset="0"/>
              </a:rPr>
              <a:t>11: 4</a:t>
            </a:r>
            <a:r>
              <a:rPr lang="en-US"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18759776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2"/>
          <p:cNvPicPr>
            <a:picLocks noChangeAspect="1" noChangeArrowheads="1"/>
          </p:cNvPicPr>
          <p:nvPr/>
        </p:nvPicPr>
        <p:blipFill>
          <a:blip r:embed="rId2">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146435" name="Rectangle 3"/>
          <p:cNvSpPr>
            <a:spLocks noGrp="1" noChangeArrowheads="1"/>
          </p:cNvSpPr>
          <p:nvPr>
            <p:ph type="title"/>
          </p:nvPr>
        </p:nvSpPr>
        <p:spPr>
          <a:xfrm>
            <a:off x="-36513" y="381000"/>
            <a:ext cx="9190038" cy="1155700"/>
          </a:xfrm>
          <a:effectLst/>
        </p:spPr>
        <p:txBody>
          <a:bodyPr/>
          <a:lstStyle/>
          <a:p>
            <a:pPr eaLnBrk="1" hangingPunct="1">
              <a:defRPr/>
            </a:pPr>
            <a:r>
              <a:rPr lang="ar-JO" sz="4000" dirty="0">
                <a:effectLst>
                  <a:glow rad="228600">
                    <a:schemeClr val="bg2">
                      <a:alpha val="78000"/>
                    </a:schemeClr>
                  </a:glow>
                  <a:outerShdw blurRad="38100" dist="38100" dir="2700000" algn="tl">
                    <a:srgbClr val="000000"/>
                  </a:outerShdw>
                </a:effectLst>
                <a:ea typeface="ＭＳ Ｐゴシック" charset="0"/>
              </a:rPr>
              <a:t>المنارة وشجر الزيتون (زك ٤: ١-١٤)</a:t>
            </a:r>
            <a:endParaRPr lang="en-US" sz="4000" dirty="0">
              <a:effectLst>
                <a:glow rad="228600">
                  <a:schemeClr val="bg2">
                    <a:alpha val="78000"/>
                  </a:schemeClr>
                </a:glow>
                <a:outerShdw blurRad="38100" dist="38100" dir="2700000" algn="tl">
                  <a:srgbClr val="000000"/>
                </a:outerShdw>
              </a:effectLst>
              <a:ea typeface="ＭＳ Ｐゴシック" charset="0"/>
            </a:endParaRPr>
          </a:p>
        </p:txBody>
      </p:sp>
      <p:sp>
        <p:nvSpPr>
          <p:cNvPr id="4" name="Rectangle 3"/>
          <p:cNvSpPr txBox="1">
            <a:spLocks noChangeArrowheads="1"/>
          </p:cNvSpPr>
          <p:nvPr/>
        </p:nvSpPr>
        <p:spPr bwMode="auto">
          <a:xfrm>
            <a:off x="150813" y="3212976"/>
            <a:ext cx="8885237" cy="3529137"/>
          </a:xfrm>
          <a:prstGeom prst="rect">
            <a:avLst/>
          </a:prstGeom>
          <a:noFill/>
          <a:ln w="9525">
            <a:noFill/>
            <a:miter lim="800000"/>
            <a:headEnd/>
            <a:tailEnd/>
          </a:ln>
          <a:effectLst/>
        </p:spPr>
        <p:txBody>
          <a:bodyPr lIns="92075" tIns="46038" rIns="92075" bIns="46038" anchor="ct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CC"/>
                </a:solidFill>
                <a:effectLst>
                  <a:glow rad="228600">
                    <a:srgbClr val="000000">
                      <a:alpha val="78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إن يدي زربابل قد أسستا هذا البيت فيداه تتممانه، فتعلم أن رب الجنود أرسلني إليكم، لأنه من ازدرى بيوم الأمور الصغيرة فتفرح أولئك السبع ويرون الزيج بيد زربابل، إنما هي أعين الرب الجائلة في الأرض كلها</a:t>
            </a:r>
            <a:endParaRPr kumimoji="0" lang="en-US" sz="3200" u="none" strike="noStrike" kern="1200" cap="none" spc="0" normalizeH="0" baseline="0" noProof="0" dirty="0">
              <a:ln>
                <a:noFill/>
              </a:ln>
              <a:solidFill>
                <a:srgbClr val="FFFFCC"/>
              </a:solidFill>
              <a:effectLst>
                <a:glow rad="228600">
                  <a:srgbClr val="000000">
                    <a:alpha val="78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u="none" strike="noStrike" kern="1200" cap="none" spc="0" normalizeH="0" baseline="0" noProof="0" dirty="0">
                <a:ln>
                  <a:noFill/>
                </a:ln>
                <a:solidFill>
                  <a:srgbClr val="FFFFCC"/>
                </a:solidFill>
                <a:effectLst>
                  <a:glow rad="228600">
                    <a:srgbClr val="000000">
                      <a:alpha val="78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ar-JO" sz="3200" u="none" strike="noStrike" kern="1200" cap="none" spc="0" normalizeH="0" baseline="0" noProof="0" dirty="0">
                <a:ln>
                  <a:noFill/>
                </a:ln>
                <a:solidFill>
                  <a:srgbClr val="FFFFCC"/>
                </a:solidFill>
                <a:effectLst>
                  <a:glow rad="228600">
                    <a:srgbClr val="000000">
                      <a:alpha val="78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زك ٤: ٩-١٠</a:t>
            </a:r>
            <a:r>
              <a:rPr kumimoji="0" lang="en-US" sz="3200" u="none" strike="noStrike" kern="1200" cap="none" spc="0" normalizeH="0" baseline="0" noProof="0" dirty="0">
                <a:ln>
                  <a:noFill/>
                </a:ln>
                <a:solidFill>
                  <a:srgbClr val="FFFFCC"/>
                </a:solidFill>
                <a:effectLst>
                  <a:glow rad="228600">
                    <a:srgbClr val="000000">
                      <a:alpha val="78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endParaRPr kumimoji="0" lang="en-US" sz="3200" u="none" strike="noStrike" kern="1200" cap="none" spc="0" normalizeH="0" baseline="0" noProof="0" dirty="0">
              <a:ln>
                <a:noFill/>
              </a:ln>
              <a:solidFill>
                <a:srgbClr val="FFFFCC"/>
              </a:solidFill>
              <a:effectLst>
                <a:glow rad="228600">
                  <a:srgbClr val="000000">
                    <a:alpha val="78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825" name="Picture 1" descr="rev 11 The-Ministry-Of-The-Two-Witnesse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4925" y="26988"/>
            <a:ext cx="9109075" cy="683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6610" name="Rectangle 2"/>
          <p:cNvSpPr>
            <a:spLocks noGrp="1" noChangeArrowheads="1"/>
          </p:cNvSpPr>
          <p:nvPr>
            <p:ph type="ctrTitle"/>
          </p:nvPr>
        </p:nvSpPr>
        <p:spPr>
          <a:xfrm>
            <a:off x="0" y="152400"/>
            <a:ext cx="9144000" cy="75565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b="1" kern="1200" dirty="0">
                <a:solidFill>
                  <a:srgbClr val="FFFFFF"/>
                </a:solidFill>
                <a:effectLst>
                  <a:glow rad="228600">
                    <a:srgbClr val="000000">
                      <a:alpha val="75000"/>
                    </a:srgbClr>
                  </a:glow>
                </a:effectLst>
                <a:latin typeface="Arial" panose="020B0604020202020204" pitchFamily="34" charset="0"/>
                <a:ea typeface="ＭＳ Ｐゴシック" charset="0"/>
                <a:cs typeface="Arial" panose="020B0604020202020204" pitchFamily="34" charset="0"/>
              </a:rPr>
              <a:t>لا تعبث معنا</a:t>
            </a:r>
            <a:endParaRPr lang="en-US" b="1" kern="1200" dirty="0">
              <a:solidFill>
                <a:srgbClr val="FFFFFF"/>
              </a:solidFill>
              <a:effectLst>
                <a:glow rad="228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4" name="Text Box 33"/>
          <p:cNvSpPr txBox="1">
            <a:spLocks noChangeArrowheads="1"/>
          </p:cNvSpPr>
          <p:nvPr/>
        </p:nvSpPr>
        <p:spPr bwMode="auto">
          <a:xfrm>
            <a:off x="8376717" y="4763"/>
            <a:ext cx="701131" cy="463846"/>
          </a:xfrm>
          <a:prstGeom prst="rect">
            <a:avLst/>
          </a:prstGeom>
          <a:no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algn="ctr" defTabSz="914400" eaLnBrk="0" fontAlgn="base" hangingPunct="0">
              <a:spcBef>
                <a:spcPct val="0"/>
              </a:spcBef>
              <a:spcAft>
                <a:spcPct val="0"/>
              </a:spcAft>
              <a:defRPr/>
            </a:pPr>
            <a:r>
              <a:rPr lang="ar-JO" sz="2400" b="1" dirty="0">
                <a:solidFill>
                  <a:srgbClr val="FFFFFF"/>
                </a:solidFill>
                <a:latin typeface="Arial"/>
                <a:ea typeface="ＭＳ Ｐゴシック" charset="0"/>
                <a:cs typeface="Arial"/>
              </a:rPr>
              <a:t>330</a:t>
            </a:r>
            <a:endParaRPr lang="en-US" sz="2400" b="1" dirty="0">
              <a:solidFill>
                <a:srgbClr val="FFFFFF"/>
              </a:solidFill>
              <a:latin typeface="Arial"/>
              <a:ea typeface="ＭＳ Ｐゴシック" charset="0"/>
              <a:cs typeface="Arial"/>
            </a:endParaRPr>
          </a:p>
        </p:txBody>
      </p:sp>
      <p:sp>
        <p:nvSpPr>
          <p:cNvPr id="5" name="Rectangle 2"/>
          <p:cNvSpPr txBox="1">
            <a:spLocks noChangeArrowheads="1"/>
          </p:cNvSpPr>
          <p:nvPr/>
        </p:nvSpPr>
        <p:spPr bwMode="auto">
          <a:xfrm>
            <a:off x="34925" y="2239120"/>
            <a:ext cx="9109074" cy="46188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lgn="ctr" defTabSz="914400" eaLnBrk="0" fontAlgn="base" hangingPunct="0">
              <a:spcBef>
                <a:spcPct val="0"/>
              </a:spcBef>
              <a:spcAft>
                <a:spcPct val="0"/>
              </a:spcAft>
              <a:defRPr sz="3200" b="1">
                <a:solidFill>
                  <a:srgbClr val="FFFFFF"/>
                </a:solidFill>
                <a:effectLst>
                  <a:glow rad="228600">
                    <a:srgbClr val="000000">
                      <a:alpha val="75000"/>
                    </a:srgbClr>
                  </a:glow>
                </a:effectLst>
                <a:latin typeface="Arial" charset="0"/>
                <a:ea typeface="ＭＳ Ｐゴシック" charset="0"/>
                <a:cs typeface="ＭＳ Ｐゴシック"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2800" dirty="0">
                <a:latin typeface="Arial" panose="020B0604020202020204" pitchFamily="34" charset="0"/>
                <a:cs typeface="Arial" panose="020B0604020202020204" pitchFamily="34" charset="0"/>
              </a:rPr>
              <a:t>4 هذان هما الزيتونتان والمنارتان القائمتان أمام رب الأرض 5 وإن كان أحد يريد أن يؤذيهما، تخرج </a:t>
            </a:r>
            <a:r>
              <a:rPr lang="ar-JO" sz="2800" dirty="0">
                <a:solidFill>
                  <a:srgbClr val="FFFF00"/>
                </a:solidFill>
                <a:latin typeface="Arial" panose="020B0604020202020204" pitchFamily="34" charset="0"/>
                <a:cs typeface="Arial" panose="020B0604020202020204" pitchFamily="34" charset="0"/>
              </a:rPr>
              <a:t>نار</a:t>
            </a:r>
            <a:r>
              <a:rPr lang="ar-JO" sz="2800" dirty="0">
                <a:latin typeface="Arial" panose="020B0604020202020204" pitchFamily="34" charset="0"/>
                <a:cs typeface="Arial" panose="020B0604020202020204" pitchFamily="34" charset="0"/>
              </a:rPr>
              <a:t> من فمهما وتأكل أعداءهما، وإن كان أحد يريد أن يؤذيهما، فهكذا لا بد أنه يقتل 6 هذان لهما السلطان أن يغلقا السماء حتى لا تمطر </a:t>
            </a:r>
            <a:r>
              <a:rPr lang="ar-JO" sz="2800" dirty="0">
                <a:solidFill>
                  <a:srgbClr val="FFFF00"/>
                </a:solidFill>
                <a:latin typeface="Arial" panose="020B0604020202020204" pitchFamily="34" charset="0"/>
                <a:cs typeface="Arial" panose="020B0604020202020204" pitchFamily="34" charset="0"/>
              </a:rPr>
              <a:t>مطراً</a:t>
            </a:r>
            <a:r>
              <a:rPr lang="ar-JO" sz="2800" dirty="0">
                <a:latin typeface="Arial" panose="020B0604020202020204" pitchFamily="34" charset="0"/>
                <a:cs typeface="Arial" panose="020B0604020202020204" pitchFamily="34" charset="0"/>
              </a:rPr>
              <a:t> في أيام نبوتهما، ولهما سلطان على المياه أن يحولاها إلى </a:t>
            </a:r>
            <a:r>
              <a:rPr lang="ar-JO" sz="2800" dirty="0">
                <a:solidFill>
                  <a:srgbClr val="FFFF00"/>
                </a:solidFill>
                <a:latin typeface="Arial" panose="020B0604020202020204" pitchFamily="34" charset="0"/>
                <a:cs typeface="Arial" panose="020B0604020202020204" pitchFamily="34" charset="0"/>
              </a:rPr>
              <a:t>دم</a:t>
            </a:r>
            <a:r>
              <a:rPr lang="ar-JO" sz="2800" dirty="0">
                <a:latin typeface="Arial" panose="020B0604020202020204" pitchFamily="34" charset="0"/>
                <a:cs typeface="Arial" panose="020B0604020202020204" pitchFamily="34" charset="0"/>
              </a:rPr>
              <a:t>، وأن يضربا الأرض بكل </a:t>
            </a:r>
            <a:r>
              <a:rPr lang="ar-JO" sz="2800" dirty="0">
                <a:solidFill>
                  <a:srgbClr val="FFFF00"/>
                </a:solidFill>
                <a:latin typeface="Arial" panose="020B0604020202020204" pitchFamily="34" charset="0"/>
                <a:cs typeface="Arial" panose="020B0604020202020204" pitchFamily="34" charset="0"/>
              </a:rPr>
              <a:t>ضربة</a:t>
            </a:r>
            <a:r>
              <a:rPr lang="ar-JO" sz="2800" dirty="0">
                <a:latin typeface="Arial" panose="020B0604020202020204" pitchFamily="34" charset="0"/>
                <a:cs typeface="Arial" panose="020B0604020202020204" pitchFamily="34" charset="0"/>
              </a:rPr>
              <a:t> كلما أرادا (11: 4-6)</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490703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2" descr="REv 12.13 dragon's lai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5113"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9378" name="Rectangle 2"/>
          <p:cNvSpPr>
            <a:spLocks noGrp="1" noChangeArrowheads="1"/>
          </p:cNvSpPr>
          <p:nvPr>
            <p:ph type="ctrTitle"/>
          </p:nvPr>
        </p:nvSpPr>
        <p:spPr>
          <a:xfrm>
            <a:off x="0" y="5797550"/>
            <a:ext cx="9144000" cy="1052513"/>
          </a:xfrm>
          <a:effectLst>
            <a:outerShdw blurRad="63500" dist="35921" dir="2700000" algn="ctr" rotWithShape="0">
              <a:schemeClr val="tx2">
                <a:alpha val="74998"/>
              </a:schemeClr>
            </a:outerShdw>
          </a:effectLst>
        </p:spPr>
        <p:txBody>
          <a:bodyPr/>
          <a:lstStyle/>
          <a:p>
            <a:pPr>
              <a:defRPr/>
            </a:pPr>
            <a:r>
              <a:rPr lang="ar-JO" sz="4000" b="1" dirty="0">
                <a:latin typeface="Arial" panose="020B0604020202020204" pitchFamily="34" charset="0"/>
                <a:ea typeface="ＭＳ Ｐゴシック" charset="0"/>
                <a:cs typeface="Arial" panose="020B0604020202020204" pitchFamily="34" charset="0"/>
              </a:rPr>
              <a:t>هجمات الوحش (11: 7)</a:t>
            </a:r>
            <a:endParaRPr lang="en-US" sz="4000" dirty="0">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07950" y="2997200"/>
            <a:ext cx="8732838" cy="32400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ومتى تمما شهادتهما، </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فالوحش الصاعد من الهاوية </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سيصنع معهما حربا ويغلبهما ويقتلهما.</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524292" name="Text Box 19"/>
          <p:cNvSpPr txBox="1">
            <a:spLocks noChangeArrowheads="1"/>
          </p:cNvSpPr>
          <p:nvPr/>
        </p:nvSpPr>
        <p:spPr bwMode="auto">
          <a:xfrm>
            <a:off x="8316913" y="49213"/>
            <a:ext cx="742809"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80 ز</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337" name="Picture 1" descr="rev 11 Dead Bodi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583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9378" name="Rectangle 2"/>
          <p:cNvSpPr>
            <a:spLocks noGrp="1" noChangeArrowheads="1"/>
          </p:cNvSpPr>
          <p:nvPr>
            <p:ph type="ctrTitle"/>
          </p:nvPr>
        </p:nvSpPr>
        <p:spPr>
          <a:xfrm>
            <a:off x="-36512" y="5797550"/>
            <a:ext cx="9324528" cy="1052513"/>
          </a:xfrm>
          <a:effectLst>
            <a:outerShdw blurRad="63500" dist="35921" dir="2700000" algn="ctr" rotWithShape="0">
              <a:schemeClr val="tx2">
                <a:alpha val="74998"/>
              </a:schemeClr>
            </a:outerShdw>
          </a:effectLst>
        </p:spPr>
        <p:txBody>
          <a:bodyPr/>
          <a:lstStyle/>
          <a:p>
            <a:pPr>
              <a:defRPr/>
            </a:pPr>
            <a:r>
              <a:rPr lang="ar-JO" sz="4000" b="1" dirty="0">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مقتل شاهدين (رؤيا 11: 8- 9)</a:t>
            </a:r>
            <a:endParaRPr lang="en-US" sz="4000" b="1" dirty="0">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5875" y="311300"/>
            <a:ext cx="9236075" cy="37893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a:defRPr sz="4400" b="1">
                <a:solidFill>
                  <a:schemeClr val="bg1"/>
                </a:solidFill>
                <a:effectLst>
                  <a:glow rad="228600">
                    <a:schemeClr val="tx1">
                      <a:alpha val="75000"/>
                    </a:schemeClr>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t>8 وتكون جثتاهما على شارع المدينة العظيمة التي تدعى روحياً سدوم ومصر، حيث صلب ربنا أيضاً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t>9 وينظر أناس من الشعوب والقبائل والألسنة والأمم جثتيهما ثلاثة أيام ونصفاً، ولا يدعون جثتيهما توضعان في قبور.</a:t>
            </a:r>
            <a:endParaRPr kumimoji="0" lang="en-US" sz="44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26340" name="Text Box 19"/>
          <p:cNvSpPr txBox="1">
            <a:spLocks noChangeArrowheads="1"/>
          </p:cNvSpPr>
          <p:nvPr/>
        </p:nvSpPr>
        <p:spPr bwMode="auto">
          <a:xfrm>
            <a:off x="8316913" y="49213"/>
            <a:ext cx="776472" cy="46384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80 ك</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97282" name="Rectangle 2"/>
          <p:cNvSpPr>
            <a:spLocks noGrp="1" noChangeArrowheads="1"/>
          </p:cNvSpPr>
          <p:nvPr>
            <p:ph type="ctrTitle"/>
          </p:nvPr>
        </p:nvSpPr>
        <p:spPr>
          <a:xfrm>
            <a:off x="5551578" y="609600"/>
            <a:ext cx="3592422" cy="5489340"/>
          </a:xfrm>
        </p:spPr>
        <p:txBody>
          <a:bodyPr/>
          <a:lstStyle/>
          <a:p>
            <a:r>
              <a:rPr lang="ar-JO" dirty="0">
                <a:ea typeface="ＭＳ Ｐゴシック" charset="0"/>
              </a:rPr>
              <a:t>المسيح</a:t>
            </a:r>
            <a:br>
              <a:rPr lang="ar-JO" dirty="0">
                <a:ea typeface="ＭＳ Ｐゴシック" charset="0"/>
              </a:rPr>
            </a:br>
            <a:r>
              <a:rPr lang="ar-JO" dirty="0">
                <a:ea typeface="ＭＳ Ｐゴシック" charset="0"/>
              </a:rPr>
              <a:t>بين</a:t>
            </a:r>
            <a:br>
              <a:rPr lang="ar-JO" dirty="0">
                <a:ea typeface="ＭＳ Ｐゴシック" charset="0"/>
              </a:rPr>
            </a:br>
            <a:r>
              <a:rPr lang="ar-JO" dirty="0">
                <a:ea typeface="ＭＳ Ｐゴシック" charset="0"/>
              </a:rPr>
              <a:t>المنائر</a:t>
            </a:r>
            <a:br>
              <a:rPr lang="en-US" dirty="0">
                <a:ea typeface="ＭＳ Ｐゴシック" charset="0"/>
              </a:rPr>
            </a:br>
            <a:r>
              <a:rPr lang="en-US" dirty="0">
                <a:ea typeface="ＭＳ Ｐゴシック" charset="0"/>
              </a:rPr>
              <a:t>(</a:t>
            </a:r>
            <a:r>
              <a:rPr lang="ar-JO" dirty="0">
                <a:ea typeface="ＭＳ Ｐゴシック" charset="0"/>
              </a:rPr>
              <a:t>1: 12- 16</a:t>
            </a:r>
            <a:r>
              <a:rPr lang="en-US" dirty="0">
                <a:ea typeface="ＭＳ Ｐゴシック" charset="0"/>
              </a:rPr>
              <a:t>)</a:t>
            </a:r>
          </a:p>
        </p:txBody>
      </p:sp>
      <p:pic>
        <p:nvPicPr>
          <p:cNvPr id="97283" name="Picture 1" descr="03 Christ Amidst theLampst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93695" y="-926086"/>
            <a:ext cx="5845273" cy="77840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83738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21922" name="Rectangle 40"/>
          <p:cNvSpPr>
            <a:spLocks noGrp="1" noChangeArrowheads="1"/>
          </p:cNvSpPr>
          <p:nvPr>
            <p:ph type="title"/>
          </p:nvPr>
        </p:nvSpPr>
        <p:spPr>
          <a:xfrm>
            <a:off x="685800" y="1066800"/>
            <a:ext cx="7772400" cy="1143000"/>
          </a:xfrm>
        </p:spPr>
        <p:txBody>
          <a:bodyPr/>
          <a:lstStyle/>
          <a:p>
            <a:r>
              <a:rPr lang="en-US">
                <a:latin typeface="Arial" panose="020B0604020202020204" pitchFamily="34" charset="0"/>
                <a:ea typeface="ＭＳ Ｐゴシック" charset="0"/>
                <a:cs typeface="Arial" panose="020B0604020202020204" pitchFamily="34" charset="0"/>
              </a:rPr>
              <a:t>11:8 Great City</a:t>
            </a:r>
          </a:p>
        </p:txBody>
      </p:sp>
      <p:graphicFrame>
        <p:nvGraphicFramePr>
          <p:cNvPr id="106521" name="Group 25"/>
          <p:cNvGraphicFramePr>
            <a:graphicFrameLocks noGrp="1"/>
          </p:cNvGraphicFramePr>
          <p:nvPr>
            <p:ph sz="half" idx="1"/>
          </p:nvPr>
        </p:nvGraphicFramePr>
        <p:xfrm>
          <a:off x="0" y="1268413"/>
          <a:ext cx="9144000" cy="4681537"/>
        </p:xfrm>
        <a:graphic>
          <a:graphicData uri="http://schemas.openxmlformats.org/drawingml/2006/table">
            <a:tbl>
              <a:tblPr/>
              <a:tblGrid>
                <a:gridCol w="2195737">
                  <a:extLst>
                    <a:ext uri="{9D8B030D-6E8A-4147-A177-3AD203B41FA5}">
                      <a16:colId xmlns:a16="http://schemas.microsoft.com/office/drawing/2014/main" val="20000"/>
                    </a:ext>
                  </a:extLst>
                </a:gridCol>
                <a:gridCol w="1944216">
                  <a:extLst>
                    <a:ext uri="{9D8B030D-6E8A-4147-A177-3AD203B41FA5}">
                      <a16:colId xmlns:a16="http://schemas.microsoft.com/office/drawing/2014/main" val="20001"/>
                    </a:ext>
                  </a:extLst>
                </a:gridCol>
                <a:gridCol w="2232248">
                  <a:extLst>
                    <a:ext uri="{9D8B030D-6E8A-4147-A177-3AD203B41FA5}">
                      <a16:colId xmlns:a16="http://schemas.microsoft.com/office/drawing/2014/main" val="20002"/>
                    </a:ext>
                  </a:extLst>
                </a:gridCol>
                <a:gridCol w="2771799">
                  <a:extLst>
                    <a:ext uri="{9D8B030D-6E8A-4147-A177-3AD203B41FA5}">
                      <a16:colId xmlns:a16="http://schemas.microsoft.com/office/drawing/2014/main" val="20003"/>
                    </a:ext>
                  </a:extLst>
                </a:gridCol>
              </a:tblGrid>
              <a:tr h="150467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tx1"/>
                          </a:solidFill>
                          <a:effectLst/>
                          <a:latin typeface="Arial"/>
                          <a:ea typeface="ＭＳ Ｐゴシック" charset="0"/>
                          <a:cs typeface="Arial"/>
                        </a:rPr>
                        <a:t>مصطلح </a:t>
                      </a:r>
                      <a:r>
                        <a:rPr kumimoji="0" lang="ar-JO" altLang="zh-CN" sz="2800" b="1" i="0" u="none" strike="noStrike" cap="none" normalizeH="0" baseline="0" dirty="0">
                          <a:ln>
                            <a:noFill/>
                          </a:ln>
                          <a:solidFill>
                            <a:schemeClr val="tx1"/>
                          </a:solidFill>
                          <a:effectLst/>
                          <a:latin typeface="Arial"/>
                          <a:ea typeface="ＭＳ Ｐゴシック" charset="0"/>
                          <a:cs typeface="Arial"/>
                        </a:rPr>
                        <a:t>أ</a:t>
                      </a:r>
                      <a:r>
                        <a:rPr kumimoji="0" lang="ar-SA" altLang="zh-CN" sz="2800" b="1" i="0" u="none" strike="noStrike" cap="none" normalizeH="0" baseline="0" dirty="0">
                          <a:ln>
                            <a:noFill/>
                          </a:ln>
                          <a:solidFill>
                            <a:schemeClr val="tx1"/>
                          </a:solidFill>
                          <a:effectLst/>
                          <a:latin typeface="Arial"/>
                          <a:ea typeface="ＭＳ Ｐゴシック" charset="0"/>
                          <a:cs typeface="Arial"/>
                        </a:rPr>
                        <a:t>و تعبير</a:t>
                      </a:r>
                      <a:r>
                        <a:rPr kumimoji="0" lang="en-US" altLang="zh-CN" sz="2800" b="0" i="0" u="none" strike="noStrike" cap="none" normalizeH="0" baseline="0" dirty="0">
                          <a:ln>
                            <a:noFill/>
                          </a:ln>
                          <a:solidFill>
                            <a:schemeClr val="tx1"/>
                          </a:solidFill>
                          <a:effectLst/>
                          <a:latin typeface="Arial"/>
                          <a:ea typeface="ＭＳ Ｐゴシック" charset="0"/>
                          <a:cs typeface="Arial"/>
                        </a:rPr>
                        <a:t> </a:t>
                      </a:r>
                      <a:endParaRPr kumimoji="0" lang="en-US" sz="2800" b="0" i="0" u="none" strike="noStrike" cap="none" normalizeH="0" baseline="0" dirty="0">
                        <a:ln>
                          <a:noFill/>
                        </a:ln>
                        <a:solidFill>
                          <a:schemeClr val="tx1"/>
                        </a:solidFill>
                        <a:effectLst/>
                        <a:latin typeface="Arial"/>
                        <a:ea typeface="ＭＳ Ｐゴシック" charset="0"/>
                        <a:cs typeface="Arial"/>
                      </a:endParaRPr>
                    </a:p>
                  </a:txBody>
                  <a:tcPr marL="90000" marR="90000" marT="46803" marB="46803"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bg2">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tx1"/>
                          </a:solidFill>
                          <a:effectLst/>
                          <a:latin typeface="Arial"/>
                          <a:ea typeface="ＭＳ Ｐゴシック" charset="0"/>
                          <a:cs typeface="Arial"/>
                        </a:rPr>
                        <a:t>بيل</a:t>
                      </a:r>
                      <a:endParaRPr kumimoji="0" lang="en-US" altLang="zh-CN" sz="2800" b="1" i="0" u="none" strike="noStrike" cap="none" normalizeH="0" baseline="0" dirty="0">
                        <a:ln>
                          <a:noFill/>
                        </a:ln>
                        <a:solidFill>
                          <a:schemeClr val="tx1"/>
                        </a:solidFill>
                        <a:effectLst/>
                        <a:latin typeface="Arial"/>
                        <a:ea typeface="ＭＳ Ｐゴシック" charset="0"/>
                        <a:cs typeface="Arial"/>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tx1"/>
                          </a:solidFill>
                          <a:effectLst/>
                          <a:latin typeface="Arial"/>
                          <a:ea typeface="ＭＳ Ｐゴシック" charset="0"/>
                          <a:cs typeface="Arial"/>
                        </a:rPr>
                        <a:t>رمزي</a:t>
                      </a:r>
                      <a:r>
                        <a:rPr kumimoji="0" lang="en-US" altLang="zh-CN" sz="2800" b="0" i="0" u="none" strike="noStrike" cap="none" normalizeH="0" baseline="0" dirty="0">
                          <a:ln>
                            <a:noFill/>
                          </a:ln>
                          <a:solidFill>
                            <a:schemeClr val="tx1"/>
                          </a:solidFill>
                          <a:effectLst/>
                          <a:latin typeface="Arial"/>
                          <a:ea typeface="ＭＳ Ｐゴシック" charset="0"/>
                          <a:cs typeface="Arial"/>
                        </a:rPr>
                        <a:t> </a:t>
                      </a:r>
                      <a:endParaRPr kumimoji="0" lang="en-US" sz="2800" b="0" i="0" u="none" strike="noStrike" cap="none" normalizeH="0" baseline="0" dirty="0">
                        <a:ln>
                          <a:noFill/>
                        </a:ln>
                        <a:solidFill>
                          <a:schemeClr val="tx1"/>
                        </a:solidFill>
                        <a:effectLst/>
                        <a:latin typeface="Arial"/>
                        <a:ea typeface="ＭＳ Ｐゴシック" charset="0"/>
                        <a:cs typeface="Arial"/>
                      </a:endParaRPr>
                    </a:p>
                  </a:txBody>
                  <a:tcPr marL="90000" marR="90000" marT="46803" marB="46803"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bg2">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altLang="zh-CN" sz="2800" b="1" i="0" u="none" strike="noStrike" cap="none" normalizeH="0" baseline="0" dirty="0">
                          <a:ln>
                            <a:noFill/>
                          </a:ln>
                          <a:solidFill>
                            <a:schemeClr val="tx1"/>
                          </a:solidFill>
                          <a:effectLst/>
                          <a:latin typeface="Arial"/>
                          <a:ea typeface="ＭＳ Ｐゴシック" charset="0"/>
                          <a:cs typeface="Arial"/>
                        </a:rPr>
                        <a:t>أ</a:t>
                      </a:r>
                      <a:r>
                        <a:rPr kumimoji="0" lang="ar-SA" altLang="zh-CN" sz="2800" b="1" i="0" u="none" strike="noStrike" cap="none" normalizeH="0" baseline="0" dirty="0">
                          <a:ln>
                            <a:noFill/>
                          </a:ln>
                          <a:solidFill>
                            <a:schemeClr val="tx1"/>
                          </a:solidFill>
                          <a:effectLst/>
                          <a:latin typeface="Arial"/>
                          <a:ea typeface="ＭＳ Ｐゴシック" charset="0"/>
                          <a:cs typeface="Arial"/>
                        </a:rPr>
                        <a:t>وزبورن</a:t>
                      </a:r>
                      <a:endParaRPr kumimoji="0" lang="en-US" altLang="zh-CN" sz="2800" b="1" i="0" u="none" strike="noStrike" cap="none" normalizeH="0" baseline="0" dirty="0">
                        <a:ln>
                          <a:noFill/>
                        </a:ln>
                        <a:solidFill>
                          <a:schemeClr val="tx1"/>
                        </a:solidFill>
                        <a:effectLst/>
                        <a:latin typeface="Arial"/>
                        <a:ea typeface="ＭＳ Ｐゴシック" charset="0"/>
                        <a:cs typeface="Arial"/>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ar-SA" sz="2800" b="1" i="0" u="none" strike="noStrike" cap="none" normalizeH="0" baseline="0" dirty="0">
                          <a:ln>
                            <a:noFill/>
                          </a:ln>
                          <a:solidFill>
                            <a:schemeClr val="tx1"/>
                          </a:solidFill>
                          <a:effectLst/>
                          <a:latin typeface="Arial"/>
                          <a:ea typeface="ＭＳ Ｐゴシック" charset="0"/>
                          <a:cs typeface="Arial"/>
                        </a:rPr>
                        <a:t>رمزي- حرفي</a:t>
                      </a:r>
                      <a:endParaRPr kumimoji="0" lang="en-US" sz="2800" b="0" i="0" u="none" strike="noStrike" cap="none" normalizeH="0" baseline="0" dirty="0">
                        <a:ln>
                          <a:noFill/>
                        </a:ln>
                        <a:solidFill>
                          <a:schemeClr val="tx1"/>
                        </a:solidFill>
                        <a:effectLst/>
                        <a:latin typeface="Arial"/>
                        <a:ea typeface="ＭＳ Ｐゴシック" charset="0"/>
                        <a:cs typeface="Arial"/>
                      </a:endParaRPr>
                    </a:p>
                  </a:txBody>
                  <a:tcPr marL="90000" marR="90000" marT="46803" marB="46803"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bg2">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tx1"/>
                          </a:solidFill>
                          <a:effectLst/>
                          <a:latin typeface="Arial"/>
                          <a:ea typeface="ＭＳ Ｐゴシック" charset="0"/>
                          <a:cs typeface="Arial"/>
                        </a:rPr>
                        <a:t>توماس</a:t>
                      </a:r>
                      <a:endParaRPr kumimoji="0" lang="en-US" altLang="zh-CN" sz="2800" b="1" i="0" u="none" strike="noStrike" cap="none" normalizeH="0" baseline="0" dirty="0">
                        <a:ln>
                          <a:noFill/>
                        </a:ln>
                        <a:solidFill>
                          <a:schemeClr val="tx1"/>
                        </a:solidFill>
                        <a:effectLst/>
                        <a:latin typeface="Arial"/>
                        <a:ea typeface="ＭＳ Ｐゴシック" charset="0"/>
                        <a:cs typeface="Arial"/>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ar-SA" sz="2800" b="1" i="0" u="none" strike="noStrike" cap="none" normalizeH="0" baseline="0" dirty="0">
                          <a:ln>
                            <a:noFill/>
                          </a:ln>
                          <a:solidFill>
                            <a:schemeClr val="tx1"/>
                          </a:solidFill>
                          <a:effectLst/>
                          <a:latin typeface="Arial"/>
                          <a:ea typeface="ＭＳ Ｐゴシック" charset="0"/>
                          <a:cs typeface="Arial"/>
                        </a:rPr>
                        <a:t>حرفي</a:t>
                      </a:r>
                      <a:endParaRPr kumimoji="0" lang="en-US" sz="2800" b="0" i="0" u="none" strike="noStrike" cap="none" normalizeH="0" baseline="0" dirty="0">
                        <a:ln>
                          <a:noFill/>
                        </a:ln>
                        <a:solidFill>
                          <a:schemeClr val="tx1"/>
                        </a:solidFill>
                        <a:effectLst/>
                        <a:latin typeface="Arial"/>
                        <a:ea typeface="ＭＳ Ｐゴシック" charset="0"/>
                        <a:cs typeface="Arial"/>
                      </a:endParaRPr>
                    </a:p>
                  </a:txBody>
                  <a:tcPr marL="90000" marR="90000" marT="46803" marB="46803"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bg2">
                        <a:lumMod val="20000"/>
                        <a:lumOff val="80000"/>
                      </a:schemeClr>
                    </a:solidFill>
                  </a:tcPr>
                </a:tc>
                <a:extLst>
                  <a:ext uri="{0D108BD9-81ED-4DB2-BD59-A6C34878D82A}">
                    <a16:rowId xmlns:a16="http://schemas.microsoft.com/office/drawing/2014/main" val="10000"/>
                  </a:ext>
                </a:extLst>
              </a:tr>
              <a:tr h="31768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bg1"/>
                          </a:solidFill>
                          <a:effectLst/>
                          <a:latin typeface="Arial"/>
                          <a:ea typeface="ＭＳ Ｐゴシック" charset="0"/>
                          <a:cs typeface="Arial"/>
                        </a:rPr>
                        <a:t>١٣</a:t>
                      </a:r>
                      <a:endParaRPr kumimoji="0" lang="en-US" altLang="zh-CN" sz="2800" b="1" i="0" u="none" strike="noStrike" cap="none" normalizeH="0" baseline="0" dirty="0">
                        <a:ln>
                          <a:noFill/>
                        </a:ln>
                        <a:solidFill>
                          <a:schemeClr val="bg1"/>
                        </a:solidFill>
                        <a:effectLst/>
                        <a:latin typeface="Arial"/>
                        <a:ea typeface="ＭＳ Ｐゴシック" charset="0"/>
                        <a:cs typeface="Arial"/>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bg1"/>
                          </a:solidFill>
                          <a:effectLst/>
                          <a:latin typeface="Arial"/>
                          <a:ea typeface="ＭＳ Ｐゴシック" charset="0"/>
                          <a:cs typeface="Arial"/>
                        </a:rPr>
                        <a:t>المدينة العظيمة</a:t>
                      </a:r>
                      <a:endParaRPr kumimoji="0" lang="en-US" altLang="zh-CN" sz="2800" b="1" i="0" u="none" strike="noStrike" cap="none" normalizeH="0" baseline="0" dirty="0">
                        <a:ln>
                          <a:noFill/>
                        </a:ln>
                        <a:solidFill>
                          <a:schemeClr val="bg1"/>
                        </a:solidFill>
                        <a:effectLst/>
                        <a:latin typeface="Arial"/>
                        <a:ea typeface="ＭＳ Ｐゴシック" charset="0"/>
                        <a:cs typeface="Arial"/>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a:t>
                      </a:r>
                      <a:r>
                        <a:rPr kumimoji="0" lang="ar-SA" altLang="zh-CN" sz="2800" b="1" i="0" u="none" strike="noStrike" cap="none" normalizeH="0" baseline="0" dirty="0">
                          <a:ln>
                            <a:noFill/>
                          </a:ln>
                          <a:solidFill>
                            <a:schemeClr val="bg1"/>
                          </a:solidFill>
                          <a:effectLst/>
                          <a:latin typeface="Arial"/>
                          <a:ea typeface="ＭＳ Ｐゴシック" charset="0"/>
                          <a:cs typeface="Arial"/>
                        </a:rPr>
                        <a:t>١١: ٨</a:t>
                      </a:r>
                      <a:r>
                        <a:rPr kumimoji="0" lang="en-US" altLang="zh-CN" sz="2800" b="1" i="0" u="none" strike="noStrike" cap="none" normalizeH="0" baseline="0" dirty="0">
                          <a:ln>
                            <a:noFill/>
                          </a:ln>
                          <a:solidFill>
                            <a:schemeClr val="bg1"/>
                          </a:solidFill>
                          <a:effectLst/>
                          <a:latin typeface="Arial"/>
                          <a:ea typeface="ＭＳ Ｐゴシック" charset="0"/>
                          <a:cs typeface="Arial"/>
                        </a:rPr>
                        <a:t>)</a:t>
                      </a:r>
                    </a:p>
                  </a:txBody>
                  <a:tcPr marL="90000" marR="90000" marT="46803" marB="46803"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 </a:t>
                      </a:r>
                      <a:r>
                        <a:rPr kumimoji="0" lang="ar-SA" altLang="zh-CN" sz="2800" b="1" i="0" u="none" strike="noStrike" cap="none" normalizeH="0" baseline="0" dirty="0">
                          <a:ln>
                            <a:noFill/>
                          </a:ln>
                          <a:solidFill>
                            <a:schemeClr val="bg1"/>
                          </a:solidFill>
                          <a:effectLst/>
                          <a:latin typeface="Arial"/>
                          <a:ea typeface="ＭＳ Ｐゴシック" charset="0"/>
                          <a:cs typeface="Arial"/>
                        </a:rPr>
                        <a:t>بابل</a:t>
                      </a:r>
                      <a:r>
                        <a:rPr kumimoji="0" lang="en-US" altLang="zh-CN" sz="2800" b="1" i="0" u="none" strike="noStrike" cap="none" normalizeH="0" baseline="0" dirty="0">
                          <a:ln>
                            <a:noFill/>
                          </a:ln>
                          <a:solidFill>
                            <a:schemeClr val="bg1"/>
                          </a:solidFill>
                          <a:effectLst/>
                          <a:latin typeface="Arial"/>
                          <a:ea typeface="ＭＳ Ｐゴシック" charset="0"/>
                          <a:cs typeface="Arial"/>
                        </a:rPr>
                        <a:t> =    </a:t>
                      </a:r>
                      <a:r>
                        <a:rPr kumimoji="0" lang="ar-SA" altLang="zh-CN" sz="2800" b="1" i="0" u="none" strike="noStrike" cap="none" normalizeH="0" baseline="0" dirty="0">
                          <a:ln>
                            <a:noFill/>
                          </a:ln>
                          <a:solidFill>
                            <a:schemeClr val="bg1"/>
                          </a:solidFill>
                          <a:effectLst/>
                          <a:latin typeface="Arial"/>
                          <a:ea typeface="ＭＳ Ｐゴシック" charset="0"/>
                          <a:cs typeface="Arial"/>
                        </a:rPr>
                        <a:t>روما</a:t>
                      </a:r>
                      <a:r>
                        <a:rPr kumimoji="0" lang="en-US" altLang="zh-CN" sz="2800" b="1" i="0" u="none" strike="noStrike" cap="none" normalizeH="0" baseline="0" dirty="0">
                          <a:ln>
                            <a:noFill/>
                          </a:ln>
                          <a:solidFill>
                            <a:schemeClr val="bg1"/>
                          </a:solidFill>
                          <a:effectLst/>
                          <a:latin typeface="Arial"/>
                          <a:ea typeface="ＭＳ Ｐゴシック" charset="0"/>
                          <a:cs typeface="Arial"/>
                        </a:rPr>
                        <a:t> =   </a:t>
                      </a:r>
                      <a:r>
                        <a:rPr kumimoji="0" lang="ar-SA" altLang="zh-CN" sz="2800" b="1" i="0" u="none" strike="noStrike" cap="none" normalizeH="0" baseline="0" dirty="0">
                          <a:ln>
                            <a:noFill/>
                          </a:ln>
                          <a:solidFill>
                            <a:schemeClr val="bg1"/>
                          </a:solidFill>
                          <a:effectLst/>
                          <a:latin typeface="Arial"/>
                          <a:ea typeface="ＭＳ Ｐゴシック" charset="0"/>
                          <a:cs typeface="Arial"/>
                        </a:rPr>
                        <a:t>العالم الوثني</a:t>
                      </a:r>
                      <a:endParaRPr kumimoji="0" lang="en-US" sz="2800" b="1" i="0" u="none" strike="noStrike" cap="none" normalizeH="0" baseline="0" dirty="0">
                        <a:ln>
                          <a:noFill/>
                        </a:ln>
                        <a:solidFill>
                          <a:schemeClr val="bg1"/>
                        </a:solidFill>
                        <a:effectLst/>
                        <a:latin typeface="Arial"/>
                        <a:ea typeface="ＭＳ Ｐゴシック" charset="0"/>
                        <a:cs typeface="Arial"/>
                      </a:endParaRPr>
                    </a:p>
                  </a:txBody>
                  <a:tcPr marL="90000" marR="90000" marT="46803" marB="46803"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altLang="zh-CN" sz="2800" b="1" i="0" u="none" strike="noStrike" cap="none" normalizeH="0" baseline="0" dirty="0">
                          <a:ln>
                            <a:noFill/>
                          </a:ln>
                          <a:solidFill>
                            <a:schemeClr val="bg1"/>
                          </a:solidFill>
                          <a:effectLst/>
                          <a:latin typeface="+mn-lt"/>
                          <a:ea typeface="ＭＳ Ｐゴシック" charset="0"/>
                          <a:cs typeface="Arial"/>
                        </a:rPr>
                        <a:t>أ</a:t>
                      </a:r>
                      <a:r>
                        <a:rPr kumimoji="0" lang="ar-SA" altLang="zh-CN" sz="2800" b="1" i="0" u="none" strike="noStrike" cap="none" normalizeH="0" baseline="0" dirty="0">
                          <a:ln>
                            <a:noFill/>
                          </a:ln>
                          <a:solidFill>
                            <a:schemeClr val="bg1"/>
                          </a:solidFill>
                          <a:effectLst/>
                          <a:latin typeface="+mn-lt"/>
                          <a:ea typeface="ＭＳ Ｐゴシック" charset="0"/>
                          <a:cs typeface="Arial"/>
                        </a:rPr>
                        <a:t>ورشليم وروما؛ ثانياً كل المدن التي تعارض الله
</a:t>
                      </a:r>
                      <a:endParaRPr kumimoji="0" lang="en-US" sz="2800" b="1" i="0" u="none" strike="noStrike" cap="none" normalizeH="0" baseline="0" dirty="0">
                        <a:ln>
                          <a:noFill/>
                        </a:ln>
                        <a:solidFill>
                          <a:schemeClr val="bg1"/>
                        </a:solidFill>
                        <a:effectLst/>
                        <a:latin typeface="Arial"/>
                        <a:ea typeface="ＭＳ Ｐゴシック" charset="0"/>
                        <a:cs typeface="Arial"/>
                      </a:endParaRPr>
                    </a:p>
                  </a:txBody>
                  <a:tcPr marL="90000" marR="90000" marT="46803" marB="46803"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sz="2800" b="1" i="0" u="none" strike="noStrike" cap="none" normalizeH="0" baseline="0" dirty="0">
                          <a:ln>
                            <a:noFill/>
                          </a:ln>
                          <a:solidFill>
                            <a:schemeClr val="bg1"/>
                          </a:solidFill>
                          <a:effectLst/>
                          <a:latin typeface="Arial"/>
                          <a:ea typeface="ＭＳ Ｐゴシック" charset="0"/>
                          <a:cs typeface="Arial"/>
                        </a:rPr>
                        <a:t>أورشليم</a:t>
                      </a:r>
                      <a:endParaRPr kumimoji="0" lang="en-US" sz="2800" b="1" i="0" u="none" strike="noStrike" cap="none" normalizeH="0" baseline="0" dirty="0">
                        <a:ln>
                          <a:noFill/>
                        </a:ln>
                        <a:solidFill>
                          <a:schemeClr val="bg1"/>
                        </a:solidFill>
                        <a:effectLst/>
                        <a:latin typeface="Arial"/>
                        <a:ea typeface="ＭＳ Ｐゴシック" charset="0"/>
                        <a:cs typeface="Arial"/>
                      </a:endParaRPr>
                    </a:p>
                  </a:txBody>
                  <a:tcPr marL="90000" marR="90000" marT="46803" marB="46803"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tx2"/>
                    </a:solidFill>
                  </a:tcPr>
                </a:tc>
                <a:extLst>
                  <a:ext uri="{0D108BD9-81ED-4DB2-BD59-A6C34878D82A}">
                    <a16:rowId xmlns:a16="http://schemas.microsoft.com/office/drawing/2014/main" val="10001"/>
                  </a:ext>
                </a:extLst>
              </a:tr>
            </a:tbl>
          </a:graphicData>
        </a:graphic>
      </p:graphicFrame>
      <p:pic>
        <p:nvPicPr>
          <p:cNvPr id="721941" name="Picture 36" descr="JERSUL-W1">
            <a:hlinkClick r:id="rId4"/>
          </p:cNvPr>
          <p:cNvPicPr>
            <a:picLocks noGrp="1" noChangeAspect="1" noChangeArrowheads="1"/>
          </p:cNvPicPr>
          <p:nvPr>
            <p:ph sz="half" idx="2"/>
          </p:nvPr>
        </p:nvPicPr>
        <p:blipFill>
          <a:blip r:embed="rId5" cstate="screen">
            <a:extLst>
              <a:ext uri="{28A0092B-C50C-407E-A947-70E740481C1C}">
                <a14:useLocalDpi xmlns:a14="http://schemas.microsoft.com/office/drawing/2010/main"/>
              </a:ext>
            </a:extLst>
          </a:blip>
          <a:srcRect t="323" b="323"/>
          <a:stretch>
            <a:fillRect/>
          </a:stretch>
        </p:blipFill>
        <p:spPr>
          <a:xfrm>
            <a:off x="4019501" y="2411413"/>
            <a:ext cx="4038600" cy="4525963"/>
          </a:xfrm>
        </p:spPr>
      </p:pic>
      <p:sp>
        <p:nvSpPr>
          <p:cNvPr id="721940" name="WordArt 19"/>
          <p:cNvSpPr>
            <a:spLocks noChangeArrowheads="1" noChangeShapeType="1" noTextEdit="1"/>
          </p:cNvSpPr>
          <p:nvPr/>
        </p:nvSpPr>
        <p:spPr bwMode="auto">
          <a:xfrm>
            <a:off x="2700338" y="188913"/>
            <a:ext cx="3436937"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0" i="0" u="none" strike="noStrike" kern="10" cap="none" spc="0" normalizeH="0" baseline="0" noProof="0" dirty="0">
                <a:ln w="9525">
                  <a:solidFill>
                    <a:srgbClr val="000000"/>
                  </a:solidFill>
                  <a:round/>
                  <a:headEnd/>
                  <a:tailEnd type="none" w="lg" len="lg"/>
                </a:ln>
                <a:solidFill>
                  <a:srgbClr val="FFFFFF"/>
                </a:solidFill>
                <a:effectLst/>
                <a:uLnTx/>
                <a:uFillTx/>
                <a:latin typeface="Arial Black"/>
                <a:ea typeface="Arial Black"/>
                <a:cs typeface="Arial Black"/>
              </a:rPr>
              <a:t>الرؤيا ١١</a:t>
            </a:r>
            <a:endParaRPr kumimoji="0" lang="en-US" sz="3600" b="0" i="0" u="none" strike="noStrike" kern="10" cap="none" spc="0" normalizeH="0" baseline="0" noProof="0" dirty="0">
              <a:ln w="9525">
                <a:solidFill>
                  <a:srgbClr val="000000"/>
                </a:solidFill>
                <a:round/>
                <a:headEnd/>
                <a:tailEnd type="none" w="lg" len="lg"/>
              </a:ln>
              <a:solidFill>
                <a:srgbClr val="FFFFFF"/>
              </a:solidFill>
              <a:effectLst/>
              <a:uLnTx/>
              <a:uFillTx/>
              <a:latin typeface="Arial Black"/>
              <a:ea typeface="Arial Black"/>
              <a:cs typeface="Arial Black"/>
            </a:endParaRPr>
          </a:p>
        </p:txBody>
      </p:sp>
      <p:sp>
        <p:nvSpPr>
          <p:cNvPr id="106520" name="Text Box 33"/>
          <p:cNvSpPr txBox="1">
            <a:spLocks noChangeArrowheads="1"/>
          </p:cNvSpPr>
          <p:nvPr/>
        </p:nvSpPr>
        <p:spPr bwMode="auto">
          <a:xfrm>
            <a:off x="8376716" y="4763"/>
            <a:ext cx="701131" cy="463846"/>
          </a:xfrm>
          <a:prstGeom prst="rect">
            <a:avLst/>
          </a:prstGeom>
          <a:solidFill>
            <a:schemeClr val="tx2"/>
          </a:solid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FF"/>
                </a:solidFill>
                <a:effectLst/>
                <a:uLnTx/>
                <a:uFillTx/>
                <a:latin typeface="Arial" panose="020B0604020202020204" pitchFamily="34" charset="0"/>
                <a:ea typeface="ヒラギノ角ゴ Pro W3"/>
                <a:cs typeface="Arial" panose="020B0604020202020204" pitchFamily="34" charset="0"/>
              </a:rPr>
              <a:t>٣٣٠</a:t>
            </a: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ヒラギノ角ゴ Pro W3"/>
              <a:cs typeface="Arial" panose="020B0604020202020204" pitchFamily="34" charset="0"/>
            </a:endParaRPr>
          </a:p>
        </p:txBody>
      </p:sp>
    </p:spTree>
    <p:extLst>
      <p:ext uri="{BB962C8B-B14F-4D97-AF65-F5344CB8AC3E}">
        <p14:creationId xmlns:p14="http://schemas.microsoft.com/office/powerpoint/2010/main" val="10500915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21941"/>
                                        </p:tgtEl>
                                        <p:attrNameLst>
                                          <p:attrName>style.visibility</p:attrName>
                                        </p:attrNameLst>
                                      </p:cBhvr>
                                      <p:to>
                                        <p:strVal val="visible"/>
                                      </p:to>
                                    </p:set>
                                    <p:anim calcmode="lin" valueType="num">
                                      <p:cBhvr additive="base">
                                        <p:cTn id="7" dur="500"/>
                                        <p:tgtEl>
                                          <p:spTgt spid="721941"/>
                                        </p:tgtEl>
                                        <p:attrNameLst>
                                          <p:attrName>ppt_y</p:attrName>
                                        </p:attrNameLst>
                                      </p:cBhvr>
                                      <p:tavLst>
                                        <p:tav tm="0">
                                          <p:val>
                                            <p:strVal val="#ppt_y+#ppt_h*1.125000"/>
                                          </p:val>
                                        </p:tav>
                                        <p:tav tm="100000">
                                          <p:val>
                                            <p:strVal val="#ppt_y"/>
                                          </p:val>
                                        </p:tav>
                                      </p:tavLst>
                                    </p:anim>
                                    <p:animEffect transition="in" filter="wipe(up)">
                                      <p:cBhvr>
                                        <p:cTn id="8" dur="500"/>
                                        <p:tgtEl>
                                          <p:spTgt spid="721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23970" name="Rectangle 43"/>
          <p:cNvSpPr>
            <a:spLocks noGrp="1" noChangeArrowheads="1"/>
          </p:cNvSpPr>
          <p:nvPr>
            <p:ph type="title"/>
          </p:nvPr>
        </p:nvSpPr>
        <p:spPr>
          <a:xfrm>
            <a:off x="685800" y="1447800"/>
            <a:ext cx="7772400" cy="1143000"/>
          </a:xfrm>
        </p:spPr>
        <p:txBody>
          <a:bodyPr/>
          <a:lstStyle/>
          <a:p>
            <a:r>
              <a:rPr lang="en-US">
                <a:latin typeface="Times New Roman" charset="0"/>
                <a:ea typeface="ＭＳ Ｐゴシック" charset="0"/>
                <a:cs typeface="ＭＳ Ｐゴシック" charset="0"/>
              </a:rPr>
              <a:t>11:11-12 Resurrect Two Witnesses</a:t>
            </a:r>
          </a:p>
        </p:txBody>
      </p:sp>
      <p:graphicFrame>
        <p:nvGraphicFramePr>
          <p:cNvPr id="652329" name="Group 41"/>
          <p:cNvGraphicFramePr>
            <a:graphicFrameLocks noGrp="1"/>
          </p:cNvGraphicFramePr>
          <p:nvPr>
            <p:ph sz="half" idx="1"/>
          </p:nvPr>
        </p:nvGraphicFramePr>
        <p:xfrm>
          <a:off x="0" y="1484313"/>
          <a:ext cx="9144000" cy="5373687"/>
        </p:xfrm>
        <a:graphic>
          <a:graphicData uri="http://schemas.openxmlformats.org/drawingml/2006/table">
            <a:tbl>
              <a:tblPr/>
              <a:tblGrid>
                <a:gridCol w="2195736">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gridCol w="2448272">
                  <a:extLst>
                    <a:ext uri="{9D8B030D-6E8A-4147-A177-3AD203B41FA5}">
                      <a16:colId xmlns:a16="http://schemas.microsoft.com/office/drawing/2014/main" val="20002"/>
                    </a:ext>
                  </a:extLst>
                </a:gridCol>
                <a:gridCol w="2339752">
                  <a:extLst>
                    <a:ext uri="{9D8B030D-6E8A-4147-A177-3AD203B41FA5}">
                      <a16:colId xmlns:a16="http://schemas.microsoft.com/office/drawing/2014/main" val="20003"/>
                    </a:ext>
                  </a:extLst>
                </a:gridCol>
              </a:tblGrid>
              <a:tr h="155106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bg1"/>
                          </a:solidFill>
                          <a:effectLst/>
                          <a:latin typeface="Arial"/>
                          <a:ea typeface="ＭＳ Ｐゴシック" charset="0"/>
                          <a:cs typeface="Arial"/>
                        </a:rPr>
                        <a:t>مصطلح </a:t>
                      </a:r>
                      <a:r>
                        <a:rPr kumimoji="0" lang="ar-JO" altLang="zh-CN" sz="2800" b="1" i="0" u="none" strike="noStrike" cap="none" normalizeH="0" baseline="0" dirty="0">
                          <a:ln>
                            <a:noFill/>
                          </a:ln>
                          <a:solidFill>
                            <a:schemeClr val="bg1"/>
                          </a:solidFill>
                          <a:effectLst/>
                          <a:latin typeface="Arial"/>
                          <a:ea typeface="ＭＳ Ｐゴシック" charset="0"/>
                          <a:cs typeface="Arial"/>
                        </a:rPr>
                        <a:t>أ</a:t>
                      </a:r>
                      <a:r>
                        <a:rPr kumimoji="0" lang="ar-SA" altLang="zh-CN" sz="2800" b="1" i="0" u="none" strike="noStrike" cap="none" normalizeH="0" baseline="0" dirty="0">
                          <a:ln>
                            <a:noFill/>
                          </a:ln>
                          <a:solidFill>
                            <a:schemeClr val="bg1"/>
                          </a:solidFill>
                          <a:effectLst/>
                          <a:latin typeface="Arial"/>
                          <a:ea typeface="ＭＳ Ｐゴシック" charset="0"/>
                          <a:cs typeface="Arial"/>
                        </a:rPr>
                        <a:t>و التعبير</a:t>
                      </a:r>
                      <a:r>
                        <a:rPr kumimoji="0" lang="en-US" altLang="zh-CN" sz="2800" b="0" i="0" u="none" strike="noStrike" cap="none" normalizeH="0" baseline="0" dirty="0">
                          <a:ln>
                            <a:noFill/>
                          </a:ln>
                          <a:solidFill>
                            <a:schemeClr val="bg1"/>
                          </a:solidFill>
                          <a:effectLst/>
                          <a:latin typeface="Arial"/>
                          <a:ea typeface="ＭＳ Ｐゴシック" charset="0"/>
                          <a:cs typeface="Arial"/>
                        </a:rPr>
                        <a:t>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bg1"/>
                          </a:solidFill>
                          <a:effectLst/>
                          <a:latin typeface="Arial"/>
                          <a:ea typeface="ＭＳ Ｐゴシック" charset="0"/>
                          <a:cs typeface="Arial"/>
                        </a:rPr>
                        <a:t>بيل</a:t>
                      </a:r>
                      <a:endParaRPr kumimoji="0" lang="en-US" altLang="zh-CN" sz="2800" b="1" i="0" u="none" strike="noStrike" cap="none" normalizeH="0" baseline="0" dirty="0">
                        <a:ln>
                          <a:noFill/>
                        </a:ln>
                        <a:solidFill>
                          <a:schemeClr val="bg1"/>
                        </a:solidFill>
                        <a:effectLst/>
                        <a:latin typeface="Arial"/>
                        <a:ea typeface="ＭＳ Ｐゴシック" charset="0"/>
                        <a:cs typeface="Arial"/>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ar-SA" sz="2800" b="1" i="0" u="none" strike="noStrike" cap="none" normalizeH="0" baseline="0" dirty="0">
                          <a:ln>
                            <a:noFill/>
                          </a:ln>
                          <a:solidFill>
                            <a:schemeClr val="bg1"/>
                          </a:solidFill>
                          <a:effectLst/>
                          <a:latin typeface="Arial"/>
                          <a:ea typeface="ＭＳ Ｐゴシック" charset="0"/>
                          <a:cs typeface="Arial"/>
                        </a:rPr>
                        <a:t>رمزي</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bg1"/>
                          </a:solidFill>
                          <a:effectLst/>
                          <a:latin typeface="Arial"/>
                          <a:ea typeface="ＭＳ Ｐゴシック" charset="0"/>
                          <a:cs typeface="Arial"/>
                        </a:rPr>
                        <a:t>اوزبورن</a:t>
                      </a:r>
                      <a:endParaRPr kumimoji="0" lang="en-US" altLang="zh-CN" sz="2800" b="1" i="0" u="none" strike="noStrike" cap="none" normalizeH="0" baseline="0" dirty="0">
                        <a:ln>
                          <a:noFill/>
                        </a:ln>
                        <a:solidFill>
                          <a:schemeClr val="bg1"/>
                        </a:solidFill>
                        <a:effectLst/>
                        <a:latin typeface="Arial"/>
                        <a:ea typeface="ＭＳ Ｐゴシック" charset="0"/>
                        <a:cs typeface="Arial"/>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ar-SA" sz="2800" b="1" i="0" u="none" strike="noStrike" cap="none" normalizeH="0" baseline="0" dirty="0">
                          <a:ln>
                            <a:noFill/>
                          </a:ln>
                          <a:solidFill>
                            <a:schemeClr val="bg1"/>
                          </a:solidFill>
                          <a:effectLst/>
                          <a:latin typeface="Arial"/>
                          <a:ea typeface="ＭＳ Ｐゴシック" charset="0"/>
                          <a:cs typeface="Arial"/>
                        </a:rPr>
                        <a:t>رمزي - حرفي</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bg1"/>
                          </a:solidFill>
                          <a:effectLst/>
                          <a:latin typeface="Arial"/>
                          <a:ea typeface="ＭＳ Ｐゴシック" charset="0"/>
                          <a:cs typeface="Arial"/>
                        </a:rPr>
                        <a:t>توماس</a:t>
                      </a:r>
                      <a:endParaRPr kumimoji="0" lang="en-US" altLang="zh-CN" sz="2800" b="1" i="0" u="none" strike="noStrike" cap="none" normalizeH="0" baseline="0" dirty="0">
                        <a:ln>
                          <a:noFill/>
                        </a:ln>
                        <a:solidFill>
                          <a:schemeClr val="bg1"/>
                        </a:solidFill>
                        <a:effectLst/>
                        <a:latin typeface="Arial"/>
                        <a:ea typeface="ＭＳ Ｐゴシック" charset="0"/>
                        <a:cs typeface="Arial"/>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ar-SA" sz="2800" b="1" i="0" u="none" strike="noStrike" cap="none" normalizeH="0" baseline="0" dirty="0">
                          <a:ln>
                            <a:noFill/>
                          </a:ln>
                          <a:solidFill>
                            <a:schemeClr val="bg1"/>
                          </a:solidFill>
                          <a:effectLst/>
                          <a:latin typeface="Arial"/>
                          <a:ea typeface="ＭＳ Ｐゴシック" charset="0"/>
                          <a:cs typeface="Arial"/>
                        </a:rPr>
                        <a:t>حرفي</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extLst>
                  <a:ext uri="{0D108BD9-81ED-4DB2-BD59-A6C34878D82A}">
                    <a16:rowId xmlns:a16="http://schemas.microsoft.com/office/drawing/2014/main" val="10000"/>
                  </a:ext>
                </a:extLst>
              </a:tr>
              <a:tr h="382262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ar-SA" altLang="zh-CN" sz="2800" b="1" i="0" u="none" strike="noStrike" cap="none" normalizeH="0" baseline="0" dirty="0">
                        <a:ln>
                          <a:noFill/>
                        </a:ln>
                        <a:solidFill>
                          <a:schemeClr val="bg1"/>
                        </a:solidFill>
                        <a:effectLst/>
                        <a:latin typeface="Arial"/>
                        <a:ea typeface="ＭＳ Ｐゴシック" charset="0"/>
                        <a:cs typeface="Arial"/>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bg1"/>
                          </a:solidFill>
                          <a:effectLst/>
                          <a:latin typeface="Arial"/>
                          <a:ea typeface="ＭＳ Ｐゴシック" charset="0"/>
                          <a:cs typeface="Arial"/>
                        </a:rPr>
                        <a:t>١٤</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bg1"/>
                          </a:solidFill>
                          <a:effectLst/>
                          <a:latin typeface="+mn-lt"/>
                          <a:ea typeface="ＭＳ Ｐゴシック" charset="0"/>
                          <a:cs typeface="Arial"/>
                        </a:rPr>
                        <a:t>القيامة والصعود للشاهدين </a:t>
                      </a:r>
                      <a:r>
                        <a:rPr kumimoji="0" lang="en-US" altLang="zh-CN" sz="2800" b="1" i="0" u="none" strike="noStrike" cap="none" normalizeH="0" baseline="0" dirty="0">
                          <a:ln>
                            <a:noFill/>
                          </a:ln>
                          <a:solidFill>
                            <a:schemeClr val="bg1"/>
                          </a:solidFill>
                          <a:effectLst/>
                          <a:latin typeface="Arial"/>
                          <a:ea typeface="ＭＳ Ｐゴシック" charset="0"/>
                          <a:cs typeface="Arial"/>
                        </a:rPr>
                        <a:t>(</a:t>
                      </a:r>
                      <a:r>
                        <a:rPr kumimoji="0" lang="ar-SA" altLang="zh-CN" sz="2800" b="1" i="0" u="none" strike="noStrike" cap="none" normalizeH="0" baseline="0" dirty="0">
                          <a:ln>
                            <a:noFill/>
                          </a:ln>
                          <a:solidFill>
                            <a:schemeClr val="bg1"/>
                          </a:solidFill>
                          <a:effectLst/>
                          <a:latin typeface="Arial"/>
                          <a:ea typeface="ＭＳ Ｐゴシック" charset="0"/>
                          <a:cs typeface="Arial"/>
                        </a:rPr>
                        <a:t>١١</a:t>
                      </a:r>
                      <a:r>
                        <a:rPr kumimoji="0" lang="en-US" altLang="zh-CN" sz="2800" b="1" i="0" u="none" strike="noStrike" cap="none" normalizeH="0" baseline="0" dirty="0">
                          <a:ln>
                            <a:noFill/>
                          </a:ln>
                          <a:solidFill>
                            <a:schemeClr val="bg1"/>
                          </a:solidFill>
                          <a:effectLst/>
                          <a:latin typeface="Arial"/>
                          <a:ea typeface="ＭＳ Ｐゴシック" charset="0"/>
                          <a:cs typeface="Arial"/>
                        </a:rPr>
                        <a:t>:</a:t>
                      </a:r>
                      <a:r>
                        <a:rPr kumimoji="0" lang="ar-SA" altLang="zh-CN" sz="2800" b="1" i="0" u="none" strike="noStrike" cap="none" normalizeH="0" baseline="0" dirty="0">
                          <a:ln>
                            <a:noFill/>
                          </a:ln>
                          <a:solidFill>
                            <a:schemeClr val="bg1"/>
                          </a:solidFill>
                          <a:effectLst/>
                          <a:latin typeface="Arial"/>
                          <a:ea typeface="ＭＳ Ｐゴシック" charset="0"/>
                          <a:cs typeface="Arial"/>
                        </a:rPr>
                        <a:t>١١</a:t>
                      </a:r>
                      <a:r>
                        <a:rPr kumimoji="0" lang="en-US" altLang="zh-CN" sz="2800" b="1" i="0" u="none" strike="noStrike" cap="none" normalizeH="0" baseline="0" dirty="0">
                          <a:ln>
                            <a:noFill/>
                          </a:ln>
                          <a:solidFill>
                            <a:schemeClr val="bg1"/>
                          </a:solidFill>
                          <a:effectLst/>
                          <a:latin typeface="Arial"/>
                          <a:ea typeface="ＭＳ Ｐゴシック" charset="0"/>
                          <a:cs typeface="Arial"/>
                        </a:rPr>
                        <a:t>-</a:t>
                      </a:r>
                      <a:r>
                        <a:rPr kumimoji="0" lang="ar-SA" altLang="zh-CN" sz="2800" b="1" i="0" u="none" strike="noStrike" cap="none" normalizeH="0" baseline="0" dirty="0">
                          <a:ln>
                            <a:noFill/>
                          </a:ln>
                          <a:solidFill>
                            <a:schemeClr val="bg1"/>
                          </a:solidFill>
                          <a:effectLst/>
                          <a:latin typeface="Arial"/>
                          <a:ea typeface="ＭＳ Ｐゴシック" charset="0"/>
                          <a:cs typeface="Arial"/>
                        </a:rPr>
                        <a:t>١٢</a:t>
                      </a:r>
                      <a:r>
                        <a:rPr kumimoji="0" lang="en-US" altLang="zh-CN" sz="2800" b="1" i="0" u="none" strike="noStrike" cap="none" normalizeH="0" baseline="0" dirty="0">
                          <a:ln>
                            <a:noFill/>
                          </a:ln>
                          <a:solidFill>
                            <a:schemeClr val="bg1"/>
                          </a:solidFill>
                          <a:effectLst/>
                          <a:latin typeface="Arial"/>
                          <a:ea typeface="ＭＳ Ｐゴシック" charset="0"/>
                          <a:cs typeface="Arial"/>
                        </a:rPr>
                        <a:t>)</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bg1"/>
                          </a:solidFill>
                          <a:effectLst/>
                          <a:latin typeface="+mn-lt"/>
                          <a:ea typeface="ＭＳ Ｐゴシック" charset="0"/>
                          <a:cs typeface="Arial"/>
                        </a:rPr>
                        <a:t>الإلهية الشرعية من الدعوة النبوية
</a:t>
                      </a:r>
                      <a:endParaRPr kumimoji="0" lang="en-US" sz="2800" b="1" i="0" u="none" strike="noStrike" cap="none" normalizeH="0" baseline="0" dirty="0">
                        <a:ln>
                          <a:noFill/>
                        </a:ln>
                        <a:solidFill>
                          <a:schemeClr val="bg1"/>
                        </a:solidFill>
                        <a:effectLst/>
                        <a:latin typeface="Arial"/>
                        <a:ea typeface="ＭＳ Ｐゴシック" charset="0"/>
                        <a:cs typeface="Arial"/>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bg1"/>
                          </a:solidFill>
                          <a:effectLst/>
                          <a:latin typeface="+mn-lt"/>
                          <a:ea typeface="ＭＳ Ｐゴシック" charset="0"/>
                          <a:cs typeface="Arial"/>
                        </a:rPr>
                        <a:t>ترقب بروز </a:t>
                      </a:r>
                      <a:r>
                        <a:rPr kumimoji="0" lang="ar-JO" altLang="zh-CN" sz="2800" b="1" i="0" u="none" strike="noStrike" cap="none" normalizeH="0" baseline="0" dirty="0">
                          <a:ln>
                            <a:noFill/>
                          </a:ln>
                          <a:solidFill>
                            <a:schemeClr val="bg1"/>
                          </a:solidFill>
                          <a:effectLst/>
                          <a:latin typeface="+mn-lt"/>
                          <a:ea typeface="ＭＳ Ｐゴシック" charset="0"/>
                          <a:cs typeface="Arial"/>
                        </a:rPr>
                        <a:t>ا</a:t>
                      </a:r>
                      <a:r>
                        <a:rPr kumimoji="0" lang="ar-SA" altLang="zh-CN" sz="2800" b="1" i="0" u="none" strike="noStrike" cap="none" normalizeH="0" baseline="0" dirty="0">
                          <a:ln>
                            <a:noFill/>
                          </a:ln>
                          <a:solidFill>
                            <a:schemeClr val="bg1"/>
                          </a:solidFill>
                          <a:effectLst/>
                          <a:latin typeface="+mn-lt"/>
                          <a:ea typeface="ＭＳ Ｐゴシック" charset="0"/>
                          <a:cs typeface="Arial"/>
                        </a:rPr>
                        <a:t>ختطاف </a:t>
                      </a:r>
                      <a:r>
                        <a:rPr kumimoji="0" lang="ar-JO" altLang="zh-CN" sz="2800" b="1" i="0" u="none" strike="noStrike" cap="none" normalizeH="0" baseline="0" dirty="0">
                          <a:ln>
                            <a:noFill/>
                          </a:ln>
                          <a:solidFill>
                            <a:schemeClr val="bg1"/>
                          </a:solidFill>
                          <a:effectLst/>
                          <a:latin typeface="+mn-lt"/>
                          <a:ea typeface="ＭＳ Ｐゴシック" charset="0"/>
                          <a:cs typeface="Arial"/>
                        </a:rPr>
                        <a:t>ا</a:t>
                      </a:r>
                      <a:r>
                        <a:rPr kumimoji="0" lang="ar-SA" altLang="zh-CN" sz="2800" b="1" i="0" u="none" strike="noStrike" cap="none" normalizeH="0" baseline="0" dirty="0">
                          <a:ln>
                            <a:noFill/>
                          </a:ln>
                          <a:solidFill>
                            <a:schemeClr val="bg1"/>
                          </a:solidFill>
                          <a:effectLst/>
                          <a:latin typeface="+mn-lt"/>
                          <a:ea typeface="ＭＳ Ｐゴシック" charset="0"/>
                          <a:cs typeface="Arial"/>
                        </a:rPr>
                        <a:t>لكنيسة</a:t>
                      </a:r>
                      <a:endParaRPr kumimoji="0" lang="en-US" sz="2800" b="1" i="0" u="none" strike="noStrike" cap="none" normalizeH="0" baseline="0" dirty="0">
                        <a:ln>
                          <a:noFill/>
                        </a:ln>
                        <a:solidFill>
                          <a:schemeClr val="bg1"/>
                        </a:solidFill>
                        <a:effectLst/>
                        <a:latin typeface="Arial"/>
                        <a:ea typeface="ＭＳ Ｐゴシック" charset="0"/>
                        <a:cs typeface="Arial"/>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SA" altLang="zh-CN" sz="2800" b="1" i="0" u="none" strike="noStrike" cap="none" normalizeH="0" baseline="0" dirty="0">
                          <a:ln>
                            <a:noFill/>
                          </a:ln>
                          <a:solidFill>
                            <a:schemeClr val="bg1"/>
                          </a:solidFill>
                          <a:effectLst/>
                          <a:latin typeface="+mn-lt"/>
                          <a:ea typeface="ＭＳ Ｐゴシック" charset="0"/>
                          <a:cs typeface="Arial"/>
                        </a:rPr>
                        <a:t>قيامة الشاهدين
</a:t>
                      </a:r>
                      <a:endParaRPr kumimoji="0" lang="en-US" sz="2800" b="1" i="0" u="none" strike="noStrike" cap="none" normalizeH="0" baseline="0" dirty="0">
                        <a:ln>
                          <a:noFill/>
                        </a:ln>
                        <a:solidFill>
                          <a:schemeClr val="bg1"/>
                        </a:solidFill>
                        <a:effectLst/>
                        <a:latin typeface="Arial"/>
                        <a:ea typeface="ＭＳ Ｐゴシック" charset="0"/>
                        <a:cs typeface="Arial"/>
                      </a:endParaRP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sp>
        <p:nvSpPr>
          <p:cNvPr id="723988" name="WordArt 19"/>
          <p:cNvSpPr>
            <a:spLocks noChangeArrowheads="1" noChangeShapeType="1" noTextEdit="1"/>
          </p:cNvSpPr>
          <p:nvPr/>
        </p:nvSpPr>
        <p:spPr bwMode="auto">
          <a:xfrm>
            <a:off x="2700338" y="188913"/>
            <a:ext cx="3436937"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0" i="0" u="none" strike="noStrike" kern="10" cap="none" spc="0" normalizeH="0" baseline="0" noProof="0" dirty="0">
                <a:ln w="9525">
                  <a:solidFill>
                    <a:srgbClr val="000000"/>
                  </a:solidFill>
                  <a:round/>
                  <a:headEnd/>
                  <a:tailEnd type="none" w="lg" len="lg"/>
                </a:ln>
                <a:solidFill>
                  <a:srgbClr val="FFFFFF"/>
                </a:solidFill>
                <a:effectLst/>
                <a:uLnTx/>
                <a:uFillTx/>
                <a:latin typeface="Arial Black"/>
                <a:ea typeface="Arial Black"/>
                <a:cs typeface="Arial Black"/>
              </a:rPr>
              <a:t>الرؤيا ١١</a:t>
            </a:r>
            <a:endParaRPr kumimoji="0" lang="en-US" sz="3600" b="0" i="0" u="none" strike="noStrike" kern="10" cap="none" spc="0" normalizeH="0" baseline="0" noProof="0" dirty="0">
              <a:ln w="9525">
                <a:solidFill>
                  <a:srgbClr val="000000"/>
                </a:solidFill>
                <a:round/>
                <a:headEnd/>
                <a:tailEnd type="none" w="lg" len="lg"/>
              </a:ln>
              <a:solidFill>
                <a:srgbClr val="FFFFFF"/>
              </a:solidFill>
              <a:effectLst/>
              <a:uLnTx/>
              <a:uFillTx/>
              <a:latin typeface="Arial Black"/>
              <a:ea typeface="Arial Black"/>
              <a:cs typeface="Arial Black"/>
            </a:endParaRPr>
          </a:p>
        </p:txBody>
      </p:sp>
      <p:sp>
        <p:nvSpPr>
          <p:cNvPr id="108568" name="Text Box 33"/>
          <p:cNvSpPr txBox="1">
            <a:spLocks noChangeArrowheads="1"/>
          </p:cNvSpPr>
          <p:nvPr/>
        </p:nvSpPr>
        <p:spPr bwMode="auto">
          <a:xfrm>
            <a:off x="8376716" y="4763"/>
            <a:ext cx="701131" cy="463846"/>
          </a:xfrm>
          <a:prstGeom prst="rect">
            <a:avLst/>
          </a:prstGeom>
          <a:no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FF"/>
                </a:solidFill>
                <a:effectLst/>
                <a:uLnTx/>
                <a:uFillTx/>
                <a:latin typeface="Arial"/>
                <a:ea typeface="ヒラギノ角ゴ Pro W3"/>
                <a:cs typeface="Arial"/>
              </a:rPr>
              <a:t>٣٣٠</a:t>
            </a:r>
            <a:endParaRPr kumimoji="0" lang="en-US" sz="2400" b="1" i="0" u="none" strike="noStrike" kern="1200" cap="none" spc="0" normalizeH="0" baseline="0" noProof="0">
              <a:ln>
                <a:noFill/>
              </a:ln>
              <a:solidFill>
                <a:srgbClr val="FFFFFF"/>
              </a:solidFill>
              <a:effectLst/>
              <a:uLnTx/>
              <a:uFillTx/>
              <a:latin typeface="Arial"/>
              <a:ea typeface="ヒラギノ角ゴ Pro W3"/>
              <a:cs typeface="Arial"/>
            </a:endParaRPr>
          </a:p>
        </p:txBody>
      </p:sp>
      <p:pic>
        <p:nvPicPr>
          <p:cNvPr id="723990" name="Picture 2" descr="rev 11 close up Two Prophets-Van Dyck.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516688" y="4983163"/>
            <a:ext cx="2636837" cy="1844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7982008"/>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1 heaven-sanctuar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09196" y="2088268"/>
            <a:ext cx="3829163" cy="2588320"/>
          </a:xfrm>
          <a:prstGeom prst="rect">
            <a:avLst/>
          </a:prstGeom>
        </p:spPr>
      </p:pic>
      <p:sp>
        <p:nvSpPr>
          <p:cNvPr id="869378" name="Rectangle 2"/>
          <p:cNvSpPr>
            <a:spLocks noGrp="1" noChangeArrowheads="1"/>
          </p:cNvSpPr>
          <p:nvPr>
            <p:ph type="ctrTitle"/>
          </p:nvPr>
        </p:nvSpPr>
        <p:spPr>
          <a:xfrm>
            <a:off x="9525" y="298848"/>
            <a:ext cx="9144000" cy="1052513"/>
          </a:xfrm>
          <a:effectLst>
            <a:outerShdw blurRad="63500" dist="35921" dir="2700000" algn="ctr" rotWithShape="0">
              <a:schemeClr val="tx2">
                <a:alpha val="74998"/>
              </a:schemeClr>
            </a:outerShdw>
          </a:effectLst>
        </p:spPr>
        <p:txBody>
          <a:bodyPr/>
          <a:lstStyle/>
          <a:p>
            <a:pPr>
              <a:defRPr/>
            </a:pPr>
            <a:r>
              <a:rPr lang="ar-JO" sz="4000" b="1" u="sng"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صعود الشاهدين (11: 11-12)</a:t>
            </a:r>
            <a:endParaRPr lang="en-US" sz="4000" u="sng"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5651500" y="1441411"/>
            <a:ext cx="3457575" cy="55895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defRPr/>
            </a:pPr>
            <a:r>
              <a:rPr lang="ar-SA" sz="4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12 وسمعوا صوتا</a:t>
            </a:r>
            <a:r>
              <a:rPr lang="ar-JO" sz="4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a:t>
            </a:r>
            <a:r>
              <a:rPr lang="ar-SA" sz="4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عظيما</a:t>
            </a:r>
            <a:r>
              <a:rPr lang="ar-JO" sz="4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a:t>
            </a:r>
            <a:r>
              <a:rPr lang="ar-SA" sz="4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من السماء قائلا</a:t>
            </a:r>
            <a:r>
              <a:rPr lang="ar-JO" sz="4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a:t>
            </a:r>
            <a:r>
              <a:rPr lang="ar-SA" sz="4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لهما: اصعدا إلى ههنا</a:t>
            </a:r>
            <a:r>
              <a:rPr lang="ar-JO" sz="4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a:t>
            </a:r>
            <a:r>
              <a:rPr lang="ar-SA" sz="4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فصعدا إلى السماء في السحابة، ونظرهما أعداؤهما.</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07950" y="1441411"/>
            <a:ext cx="3024188" cy="54737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defRPr/>
            </a:pPr>
            <a:r>
              <a:rPr lang="ar-SA" sz="36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ثم بعد الثلاثة الأيام والنصف، دخل فيهما روح حياة من الله، فوقفا على أرجلهما</a:t>
            </a:r>
            <a:r>
              <a:rPr lang="ar-JO" sz="36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a:t>
            </a:r>
            <a:r>
              <a:rPr lang="ar-SA" sz="36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ووقع خوف عظيم على الذين كانوا ينظرونهما.</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 name="Text Box 19"/>
          <p:cNvSpPr txBox="1">
            <a:spLocks noChangeArrowheads="1"/>
          </p:cNvSpPr>
          <p:nvPr/>
        </p:nvSpPr>
        <p:spPr bwMode="auto">
          <a:xfrm>
            <a:off x="8423828" y="49808"/>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383</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02202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16d Two Witnesses Taken Up Into Heave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5913" y="0"/>
            <a:ext cx="85772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9378" name="Rectangle 2"/>
          <p:cNvSpPr>
            <a:spLocks noGrp="1" noChangeArrowheads="1"/>
          </p:cNvSpPr>
          <p:nvPr>
            <p:ph type="ctrTitle"/>
          </p:nvPr>
        </p:nvSpPr>
        <p:spPr>
          <a:xfrm>
            <a:off x="323850" y="0"/>
            <a:ext cx="8569325" cy="1700213"/>
          </a:xfrm>
          <a:noFill/>
          <a:ln>
            <a:noFill/>
          </a:ln>
          <a:effectLst/>
        </p:spPr>
        <p:txBody>
          <a:bodyPr vert="horz" wrap="square" lIns="91440" tIns="45720" rIns="91440" bIns="45720" numCol="1" anchor="ctr" anchorCtr="0" compatLnSpc="1">
            <a:prstTxWarp prst="textNoShape">
              <a:avLst/>
            </a:prstTxWarp>
          </a:bodyPr>
          <a:lstStyle/>
          <a:p>
            <a:pPr eaLnBrk="1" hangingPunct="1"/>
            <a:r>
              <a:rPr lang="ar-JO" b="1" dirty="0">
                <a:effectLst>
                  <a:glow rad="177800">
                    <a:schemeClr val="tx1"/>
                  </a:glow>
                </a:effectLst>
                <a:latin typeface="Arial" charset="0"/>
                <a:ea typeface="ＭＳ Ｐゴシック" charset="0"/>
              </a:rPr>
              <a:t>أخذ الشاهدين إلى السماء</a:t>
            </a:r>
            <a:br>
              <a:rPr lang="ar-JO" b="1" dirty="0">
                <a:effectLst>
                  <a:glow rad="177800">
                    <a:schemeClr val="tx1"/>
                  </a:glow>
                </a:effectLst>
                <a:latin typeface="Arial" charset="0"/>
                <a:ea typeface="ＭＳ Ｐゴシック" charset="0"/>
              </a:rPr>
            </a:br>
            <a:r>
              <a:rPr lang="ar-JO" b="1" dirty="0">
                <a:effectLst>
                  <a:glow rad="177800">
                    <a:schemeClr val="tx1"/>
                  </a:glow>
                </a:effectLst>
                <a:latin typeface="Arial" charset="0"/>
                <a:ea typeface="ＭＳ Ｐゴシック" charset="0"/>
              </a:rPr>
              <a:t>(11: 11)</a:t>
            </a:r>
            <a:endParaRPr lang="en-US"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6502118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 descr="15 Angel with Small Scro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7090" name="Rectangle 2"/>
          <p:cNvSpPr>
            <a:spLocks noGrp="1" noChangeArrowheads="1"/>
          </p:cNvSpPr>
          <p:nvPr>
            <p:ph type="ctrTitle"/>
          </p:nvPr>
        </p:nvSpPr>
        <p:spPr>
          <a:xfrm>
            <a:off x="45175" y="0"/>
            <a:ext cx="4038600" cy="6581371"/>
          </a:xfrm>
          <a:noFill/>
          <a:ln>
            <a:noFill/>
          </a:ln>
          <a:effectLst/>
        </p:spPr>
        <p:txBody>
          <a:bodyPr vert="horz" wrap="square" lIns="91440" tIns="45720" rIns="91440" bIns="45720" numCol="1" anchor="ctr" anchorCtr="0" compatLnSpc="1">
            <a:prstTxWarp prst="textNoShape">
              <a:avLst/>
            </a:prstTxWarp>
          </a:bodyPr>
          <a:lstStyle/>
          <a:p>
            <a:pPr marL="423863" indent="-423863" algn="r" rtl="1" eaLnBrk="1" hangingPunct="1"/>
            <a:r>
              <a:rPr kumimoji="0" lang="ar-JO" sz="4400" b="1" i="0" u="none" strike="noStrike" kern="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1. سيظهر </a:t>
            </a:r>
            <a:r>
              <a:rPr kumimoji="0" lang="ar-JO" sz="4400" b="1" i="0" u="none" strike="noStrike" kern="0" cap="none" spc="0" normalizeH="0" baseline="0" noProof="0" dirty="0">
                <a:ln>
                  <a:noFill/>
                </a:ln>
                <a:solidFill>
                  <a:srgbClr val="FFFF00"/>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يسوع</a:t>
            </a:r>
            <a:r>
              <a:rPr kumimoji="0" lang="ar-JO" sz="4400" b="1" i="0" u="none" strike="noStrike" kern="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    أن كلمة الله       لها </a:t>
            </a:r>
            <a:r>
              <a:rPr kumimoji="0" lang="ar-JO" sz="4400" b="1" i="0" u="none" strike="noStrike" kern="0" cap="none" spc="0" normalizeH="0" baseline="0" noProof="0" dirty="0">
                <a:ln>
                  <a:noFill/>
                </a:ln>
                <a:solidFill>
                  <a:srgbClr val="FFFF00"/>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تأثير</a:t>
            </a:r>
            <a:r>
              <a:rPr kumimoji="0" lang="ar-JO" sz="4400" b="1" i="0" u="none" strike="noStrike" kern="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 معاكس على المؤمنين   وغير المؤمنين (رؤيا ١٠)</a:t>
            </a:r>
            <a:r>
              <a:rPr kumimoji="0" lang="en-US" sz="4400" b="1" i="0" u="none" strike="noStrike" kern="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 </a:t>
            </a:r>
            <a:endParaRPr lang="en-US"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40523042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0578" name="Picture 1" descr="rev 11 800-Ezra 8 Haggai_Zecharia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4040" y="2559423"/>
            <a:ext cx="6292163" cy="4719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383</a:t>
            </a:r>
            <a:endParaRPr lang="en-US" dirty="0">
              <a:solidFill>
                <a:srgbClr val="FFFFFF"/>
              </a:solidFill>
              <a:latin typeface="Arial" charset="0"/>
              <a:cs typeface="Arial" charset="0"/>
            </a:endParaRPr>
          </a:p>
        </p:txBody>
      </p:sp>
      <p:sp>
        <p:nvSpPr>
          <p:cNvPr id="869378" name="Rectangle 2"/>
          <p:cNvSpPr>
            <a:spLocks noGrp="1" noChangeArrowheads="1"/>
          </p:cNvSpPr>
          <p:nvPr>
            <p:ph type="ctrTitle"/>
          </p:nvPr>
        </p:nvSpPr>
        <p:spPr>
          <a:xfrm>
            <a:off x="0" y="57732"/>
            <a:ext cx="9144001" cy="2501691"/>
          </a:xfrm>
          <a:solidFill>
            <a:srgbClr val="000000"/>
          </a:solidFill>
          <a:effectLst>
            <a:outerShdw blurRad="63500" dist="35921" dir="2700000" algn="ctr" rotWithShape="0">
              <a:schemeClr val="tx2">
                <a:alpha val="74998"/>
              </a:schemeClr>
            </a:outerShdw>
          </a:effectLst>
        </p:spPr>
        <p:txBody>
          <a:bodyPr/>
          <a:lstStyle/>
          <a:p>
            <a:pPr marL="538163" indent="-538163" algn="r" rtl="1">
              <a:defRPr/>
            </a:pPr>
            <a:r>
              <a:rPr kumimoji="0" lang="ar-JO"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سوف يظهر </a:t>
            </a:r>
            <a:r>
              <a:rPr kumimoji="0" lang="ar-JO" sz="4400" b="1" i="0" u="none" strike="noStrike" kern="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شاهدين</a:t>
            </a:r>
            <a:r>
              <a:rPr kumimoji="0" lang="ar-JO"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4400" b="1" i="0" u="none" strike="noStrike" kern="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حماية</a:t>
            </a:r>
            <a:r>
              <a:rPr kumimoji="0" lang="ar-JO"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الله للمؤمنين والغضب على غير المؤمنين (11: 1-14)</a:t>
            </a:r>
            <a:r>
              <a:rPr kumimoji="0" lang="en-US"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89594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3539" name="Picture 1" descr="rev 4 elder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31" y="731272"/>
            <a:ext cx="914533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1730" name="Rectangle 2"/>
          <p:cNvSpPr>
            <a:spLocks noGrp="1" noChangeArrowheads="1"/>
          </p:cNvSpPr>
          <p:nvPr>
            <p:ph type="title"/>
          </p:nvPr>
        </p:nvSpPr>
        <p:spPr>
          <a:xfrm>
            <a:off x="0" y="0"/>
            <a:ext cx="9144000" cy="1126948"/>
          </a:xfrm>
          <a:solidFill>
            <a:srgbClr val="000000"/>
          </a:solidFill>
          <a:effectLst>
            <a:outerShdw blurRad="63500" dist="35921" dir="2700000" algn="ctr" rotWithShape="0">
              <a:schemeClr val="tx2">
                <a:alpha val="74998"/>
              </a:schemeClr>
            </a:outerShdw>
          </a:effectLst>
        </p:spPr>
        <p:txBody>
          <a:bodyPr>
            <a:normAutofit fontScale="90000"/>
          </a:bodyPr>
          <a:lstStyle/>
          <a:p>
            <a:pPr marL="711200" indent="-711200" algn="r" rtl="1">
              <a:defRPr/>
            </a:pPr>
            <a:r>
              <a:rPr lang="ar-JO" sz="4000" b="1" dirty="0">
                <a:ea typeface="ＭＳ Ｐゴシック" charset="0"/>
              </a:rPr>
              <a:t>3. سوف يسبح </a:t>
            </a:r>
            <a:r>
              <a:rPr lang="ar-JO" sz="4000" b="1" dirty="0">
                <a:solidFill>
                  <a:srgbClr val="FFFF00"/>
                </a:solidFill>
                <a:ea typeface="ＭＳ Ｐゴシック" charset="0"/>
              </a:rPr>
              <a:t>شيوخ</a:t>
            </a:r>
            <a:r>
              <a:rPr lang="ar-JO" sz="4000" b="1" dirty="0">
                <a:ea typeface="ＭＳ Ｐゴシック" charset="0"/>
              </a:rPr>
              <a:t> السماء الله لحضوره الكريم        (11: 15-19)</a:t>
            </a:r>
            <a:r>
              <a:rPr lang="en-US" sz="4000" b="1" dirty="0">
                <a:ea typeface="ＭＳ Ｐゴシック" charset="0"/>
              </a:rPr>
              <a:t>  </a:t>
            </a:r>
          </a:p>
        </p:txBody>
      </p:sp>
    </p:spTree>
    <p:extLst>
      <p:ext uri="{BB962C8B-B14F-4D97-AF65-F5344CB8AC3E}">
        <p14:creationId xmlns:p14="http://schemas.microsoft.com/office/powerpoint/2010/main" val="17643397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Rectangle 2"/>
          <p:cNvSpPr>
            <a:spLocks noGrp="1" noChangeArrowheads="1"/>
          </p:cNvSpPr>
          <p:nvPr>
            <p:ph type="ctrTitle"/>
          </p:nvPr>
        </p:nvSpPr>
        <p:spPr>
          <a:xfrm>
            <a:off x="0" y="2751860"/>
            <a:ext cx="3203575" cy="2270765"/>
          </a:xfrm>
          <a:effectLst>
            <a:outerShdw blurRad="63500" dist="35921" dir="2700000" algn="ctr" rotWithShape="0">
              <a:schemeClr val="tx2">
                <a:alpha val="74998"/>
              </a:schemeClr>
            </a:outerShdw>
          </a:effectLst>
        </p:spPr>
        <p:txBody>
          <a:bodyPr/>
          <a:lstStyle/>
          <a:p>
            <a:pPr>
              <a:defRPr/>
            </a:pPr>
            <a:r>
              <a:rPr lang="ar-JO" sz="4000" b="1" dirty="0">
                <a:latin typeface="Arial" panose="020B0604020202020204" pitchFamily="34" charset="0"/>
                <a:ea typeface="ＭＳ Ｐゴシック" charset="0"/>
                <a:cs typeface="Arial" panose="020B0604020202020204" pitchFamily="34" charset="0"/>
              </a:rPr>
              <a:t>البوق السابع (11: 15-18)</a:t>
            </a:r>
            <a:endParaRPr lang="en-US" sz="4000" dirty="0">
              <a:latin typeface="Arial" panose="020B0604020202020204" pitchFamily="34" charset="0"/>
              <a:ea typeface="ＭＳ Ｐゴシック" charset="0"/>
              <a:cs typeface="Arial" panose="020B0604020202020204" pitchFamily="34" charset="0"/>
            </a:endParaRPr>
          </a:p>
        </p:txBody>
      </p:sp>
      <p:pic>
        <p:nvPicPr>
          <p:cNvPr id="930818" name="Picture 2" descr="REv 4 throne of God inspired-word dot co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03575" y="-26988"/>
            <a:ext cx="5940425" cy="6915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19"/>
          <p:cNvSpPr txBox="1">
            <a:spLocks noChangeArrowheads="1"/>
          </p:cNvSpPr>
          <p:nvPr/>
        </p:nvSpPr>
        <p:spPr bwMode="auto">
          <a:xfrm>
            <a:off x="8423828" y="49808"/>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charset="0"/>
                <a:cs typeface="Arial" charset="0"/>
              </a:rPr>
              <a:t>383</a:t>
            </a:r>
            <a:endParaRPr lang="en-US" dirty="0">
              <a:solidFill>
                <a:srgbClr val="FFFFFF"/>
              </a:solidFill>
              <a:latin typeface="Arial" charset="0"/>
              <a:cs typeface="Arial"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flipV="1">
            <a:off x="190500" y="261668"/>
            <a:ext cx="3559007" cy="2351575"/>
          </a:xfrm>
          <a:prstGeom prst="rect">
            <a:avLst/>
          </a:prstGeom>
          <a:ln w="57150" cmpd="sng">
            <a:solidFill>
              <a:schemeClr val="bg1"/>
            </a:solidFill>
          </a:ln>
        </p:spPr>
      </p:pic>
      <p:sp>
        <p:nvSpPr>
          <p:cNvPr id="6" name="Content Placeholder 1"/>
          <p:cNvSpPr txBox="1">
            <a:spLocks/>
          </p:cNvSpPr>
          <p:nvPr/>
        </p:nvSpPr>
        <p:spPr bwMode="auto">
          <a:xfrm>
            <a:off x="3749507" y="80228"/>
            <a:ext cx="5094014" cy="6424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bg1"/>
                </a:solidFill>
                <a:latin typeface="Arial"/>
                <a:ea typeface="ＭＳ Ｐゴシック" pitchFamily="-108" charset="-128"/>
                <a:cs typeface="Arial"/>
              </a:defRPr>
            </a:lvl1pPr>
            <a:lvl2pPr marL="457200" indent="0" algn="ctr" rtl="0" eaLnBrk="0" fontAlgn="base" hangingPunct="0">
              <a:spcBef>
                <a:spcPct val="20000"/>
              </a:spcBef>
              <a:spcAft>
                <a:spcPct val="0"/>
              </a:spcAft>
              <a:buNone/>
              <a:defRPr sz="2800">
                <a:solidFill>
                  <a:schemeClr val="bg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bg1"/>
                </a:solidFill>
                <a:latin typeface="Arial"/>
                <a:ea typeface="ＭＳ Ｐゴシック" charset="0"/>
                <a:cs typeface="Arial"/>
              </a:defRPr>
            </a:lvl3pPr>
            <a:lvl4pPr marL="1371600" indent="0" algn="ctr" rtl="0" eaLnBrk="0" fontAlgn="base" hangingPunct="0">
              <a:spcBef>
                <a:spcPct val="20000"/>
              </a:spcBef>
              <a:spcAft>
                <a:spcPct val="0"/>
              </a:spcAft>
              <a:buNone/>
              <a:defRPr sz="2000">
                <a:solidFill>
                  <a:schemeClr val="bg1"/>
                </a:solidFill>
                <a:latin typeface="Arial"/>
                <a:ea typeface="Geneva" charset="-128"/>
                <a:cs typeface="Arial"/>
              </a:defRPr>
            </a:lvl4pPr>
            <a:lvl5pPr marL="1828800" indent="0" algn="ctr" rtl="0" eaLnBrk="0" fontAlgn="base" hangingPunct="0">
              <a:spcBef>
                <a:spcPct val="20000"/>
              </a:spcBef>
              <a:spcAft>
                <a:spcPct val="0"/>
              </a:spcAft>
              <a:buNone/>
              <a:defRPr sz="2000">
                <a:solidFill>
                  <a:schemeClr val="bg1"/>
                </a:solidFill>
                <a:latin typeface="Arial"/>
                <a:ea typeface="ＭＳ Ｐゴシック" charset="-128"/>
                <a:cs typeface="Arial"/>
              </a:defRPr>
            </a:lvl5pPr>
            <a:lvl6pPr marL="2286000" indent="0" algn="ctr" rtl="0" eaLnBrk="0" fontAlgn="base" hangingPunct="0">
              <a:spcBef>
                <a:spcPct val="20000"/>
              </a:spcBef>
              <a:spcAft>
                <a:spcPct val="0"/>
              </a:spcAft>
              <a:buNone/>
              <a:defRPr sz="2000">
                <a:solidFill>
                  <a:schemeClr val="tx1"/>
                </a:solidFill>
                <a:latin typeface="+mn-lt"/>
                <a:ea typeface="ＭＳ Ｐゴシック" pitchFamily="-112" charset="-128"/>
              </a:defRPr>
            </a:lvl6pPr>
            <a:lvl7pPr marL="2743200" indent="0" algn="ctr" rtl="0" eaLnBrk="0" fontAlgn="base" hangingPunct="0">
              <a:spcBef>
                <a:spcPct val="20000"/>
              </a:spcBef>
              <a:spcAft>
                <a:spcPct val="0"/>
              </a:spcAft>
              <a:buNone/>
              <a:defRPr sz="2000">
                <a:solidFill>
                  <a:schemeClr val="tx1"/>
                </a:solidFill>
                <a:latin typeface="+mn-lt"/>
                <a:ea typeface="ＭＳ Ｐゴシック" pitchFamily="-112" charset="-128"/>
              </a:defRPr>
            </a:lvl7pPr>
            <a:lvl8pPr marL="3200400" indent="0" algn="ctr" rtl="0" eaLnBrk="0" fontAlgn="base" hangingPunct="0">
              <a:spcBef>
                <a:spcPct val="20000"/>
              </a:spcBef>
              <a:spcAft>
                <a:spcPct val="0"/>
              </a:spcAft>
              <a:buNone/>
              <a:defRPr sz="2000">
                <a:solidFill>
                  <a:schemeClr val="tx1"/>
                </a:solidFill>
                <a:latin typeface="+mn-lt"/>
                <a:ea typeface="ＭＳ Ｐゴシック" pitchFamily="-112" charset="-128"/>
              </a:defRPr>
            </a:lvl8pPr>
            <a:lvl9pPr marL="3657600" indent="0" algn="ctr" rtl="0" eaLnBrk="0" fontAlgn="base" hangingPunct="0">
              <a:spcBef>
                <a:spcPct val="20000"/>
              </a:spcBef>
              <a:spcAft>
                <a:spcPct val="0"/>
              </a:spcAft>
              <a:buNone/>
              <a:defRPr sz="2000">
                <a:solidFill>
                  <a:schemeClr val="tx1"/>
                </a:solidFill>
                <a:latin typeface="+mn-lt"/>
                <a:ea typeface="ＭＳ Ｐゴシック" pitchFamily="-112" charset="-128"/>
              </a:defRPr>
            </a:lvl9pPr>
          </a:lstStyle>
          <a:p>
            <a:pPr algn="r"/>
            <a:r>
              <a:rPr lang="ar-JO" sz="3600" b="1" dirty="0">
                <a:effectLst>
                  <a:glow rad="622300">
                    <a:schemeClr val="tx1"/>
                  </a:glow>
                </a:effectLst>
              </a:rPr>
              <a:t>15 ثم بوق الملاك السابع، فحدثت أصوات عظيمة في السماء قائلة:</a:t>
            </a:r>
          </a:p>
          <a:p>
            <a:pPr algn="r"/>
            <a:endParaRPr lang="ar-JO" sz="3600" b="1" dirty="0">
              <a:effectLst>
                <a:glow rad="622300">
                  <a:schemeClr val="tx1"/>
                </a:glow>
              </a:effectLst>
            </a:endParaRPr>
          </a:p>
          <a:p>
            <a:pPr algn="r"/>
            <a:r>
              <a:rPr lang="ar-JO" sz="3600" b="1" dirty="0">
                <a:effectLst>
                  <a:glow rad="622300">
                    <a:schemeClr val="tx1"/>
                  </a:glow>
                </a:effectLst>
              </a:rPr>
              <a:t> قد صارت ممالك العالم لربنا ومسيحه، فسيملك إلى أبد الآبدين (11: 15)</a:t>
            </a:r>
            <a:r>
              <a:rPr lang="en-US" sz="3600" b="1" dirty="0">
                <a:effectLst>
                  <a:glow rad="622300">
                    <a:schemeClr val="tx1"/>
                  </a:glow>
                </a:effectLst>
              </a:rPr>
              <a:t> </a:t>
            </a:r>
          </a:p>
        </p:txBody>
      </p:sp>
    </p:spTree>
    <p:extLst>
      <p:ext uri="{BB962C8B-B14F-4D97-AF65-F5344CB8AC3E}">
        <p14:creationId xmlns:p14="http://schemas.microsoft.com/office/powerpoint/2010/main" val="39857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1" descr="06 Elders Casting Crow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3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0" y="76199"/>
            <a:ext cx="9102477" cy="1771203"/>
          </a:xfrm>
        </p:spPr>
        <p:txBody>
          <a:bodyPr vert="horz" lIns="91440" tIns="45720" rIns="91440" bIns="45720" rtlCol="0" anchor="ctr">
            <a:noAutofit/>
          </a:bodyPr>
          <a:lstStyle/>
          <a:p>
            <a:pPr eaLnBrk="1" hangingPunct="1">
              <a:spcBef>
                <a:spcPct val="20000"/>
              </a:spcBef>
              <a:buClr>
                <a:schemeClr val="accent1"/>
              </a:buClr>
              <a:buFont typeface="Wingdings" pitchFamily="2" charset="2"/>
              <a:buNone/>
            </a:pPr>
            <a:r>
              <a:rPr lang="ar-JO" sz="3200" b="1" kern="1200" dirty="0">
                <a:solidFill>
                  <a:schemeClr val="bg1"/>
                </a:solidFill>
                <a:effectLst>
                  <a:glow rad="165100">
                    <a:schemeClr val="tx1"/>
                  </a:glow>
                </a:effectLst>
                <a:latin typeface="Arial"/>
                <a:ea typeface="+mn-ea"/>
                <a:cs typeface="Arial"/>
              </a:rPr>
              <a:t>16 والأربعة والعشرون شيخاً الجالسون أمام الله على عروشهم، خروا على وجوههم وسجدوا لله (11: 16)</a:t>
            </a:r>
            <a:endParaRPr lang="en-US" sz="3200" b="1" kern="1200" dirty="0">
              <a:solidFill>
                <a:schemeClr val="bg1"/>
              </a:solidFill>
              <a:effectLst>
                <a:glow rad="165100">
                  <a:schemeClr val="tx1"/>
                </a:glow>
              </a:effectLst>
              <a:latin typeface="Arial"/>
              <a:ea typeface="+mn-ea"/>
              <a:cs typeface="Arial"/>
            </a:endParaRPr>
          </a:p>
        </p:txBody>
      </p:sp>
      <p:sp>
        <p:nvSpPr>
          <p:cNvPr id="5" name="Content Placeholder 1"/>
          <p:cNvSpPr txBox="1">
            <a:spLocks/>
          </p:cNvSpPr>
          <p:nvPr/>
        </p:nvSpPr>
        <p:spPr>
          <a:xfrm>
            <a:off x="2482012" y="1885888"/>
            <a:ext cx="6438472" cy="4791701"/>
          </a:xfrm>
          <a:prstGeom prst="rect">
            <a:avLst/>
          </a:prstGeom>
        </p:spPr>
        <p:txBody>
          <a:bodyPr vert="horz" lIns="91440" tIns="45720" rIns="91440" bIns="45720" rtlCol="0" anchor="t">
            <a:noAutofit/>
          </a:bodyPr>
          <a:lstStyle>
            <a:lvl1pPr indent="0" algn="r" defTabSz="914400">
              <a:spcBef>
                <a:spcPct val="20000"/>
              </a:spcBef>
              <a:buClr>
                <a:schemeClr val="accent1"/>
              </a:buClr>
              <a:buFont typeface="Wingdings" pitchFamily="2" charset="2"/>
              <a:buNone/>
              <a:defRPr sz="3600" b="1">
                <a:solidFill>
                  <a:schemeClr val="bg1"/>
                </a:solidFill>
                <a:effectLst>
                  <a:glow rad="165100">
                    <a:schemeClr val="tx1"/>
                  </a:glow>
                </a:effectLst>
                <a:latin typeface="Arial"/>
                <a:cs typeface="Arial"/>
              </a:defRPr>
            </a:lvl1pPr>
            <a:lvl2pPr marL="777240" indent="-365760" defTabSz="914400">
              <a:spcBef>
                <a:spcPct val="20000"/>
              </a:spcBef>
              <a:buClr>
                <a:schemeClr val="accent1"/>
              </a:buClr>
              <a:buFont typeface="Wingdings" pitchFamily="2" charset="2"/>
              <a:buChar char=""/>
              <a:defRPr sz="2200">
                <a:solidFill>
                  <a:schemeClr val="tx1">
                    <a:lumMod val="85000"/>
                    <a:lumOff val="15000"/>
                  </a:schemeClr>
                </a:solidFill>
              </a:defRPr>
            </a:lvl2pPr>
            <a:lvl3pPr marL="1143000" indent="-365760" defTabSz="914400">
              <a:spcBef>
                <a:spcPct val="20000"/>
              </a:spcBef>
              <a:buClr>
                <a:schemeClr val="accent1"/>
              </a:buClr>
              <a:buFont typeface="Wingdings" pitchFamily="2" charset="2"/>
              <a:buChar char=""/>
              <a:defRPr sz="2000">
                <a:solidFill>
                  <a:schemeClr val="tx1">
                    <a:lumMod val="85000"/>
                    <a:lumOff val="15000"/>
                  </a:schemeClr>
                </a:solidFill>
              </a:defRPr>
            </a:lvl3pPr>
            <a:lvl4pPr marL="1508760" indent="-320040" defTabSz="914400">
              <a:spcBef>
                <a:spcPct val="20000"/>
              </a:spcBef>
              <a:buClr>
                <a:schemeClr val="accent1"/>
              </a:buClr>
              <a:buFont typeface="Wingdings" pitchFamily="2" charset="2"/>
              <a:buChar char=""/>
              <a:defRPr>
                <a:solidFill>
                  <a:schemeClr val="tx1">
                    <a:lumMod val="85000"/>
                    <a:lumOff val="15000"/>
                  </a:schemeClr>
                </a:solidFill>
              </a:defRPr>
            </a:lvl4pPr>
            <a:lvl5pPr indent="-320040" defTabSz="914400">
              <a:spcBef>
                <a:spcPct val="20000"/>
              </a:spcBef>
              <a:buClr>
                <a:schemeClr val="accent1"/>
              </a:buClr>
              <a:buFont typeface="Wingdings" pitchFamily="2" charset="2"/>
              <a:buChar char=""/>
              <a:defRPr sz="1600">
                <a:solidFill>
                  <a:schemeClr val="tx1">
                    <a:lumMod val="85000"/>
                    <a:lumOff val="15000"/>
                  </a:schemeClr>
                </a:solidFill>
              </a:defRPr>
            </a:lvl5pPr>
            <a:lvl6pPr marL="2148840" indent="-274320" defTabSz="914400">
              <a:spcBef>
                <a:spcPts val="400"/>
              </a:spcBef>
              <a:buClr>
                <a:schemeClr val="accent1"/>
              </a:buClr>
              <a:buFont typeface="Wingdings" pitchFamily="2" charset="2"/>
              <a:buChar char=""/>
              <a:defRPr sz="1400"/>
            </a:lvl6pPr>
            <a:lvl7pPr marL="2468880" indent="-274320" defTabSz="914400">
              <a:spcBef>
                <a:spcPts val="400"/>
              </a:spcBef>
              <a:buClr>
                <a:schemeClr val="accent1"/>
              </a:buClr>
              <a:buFont typeface="Wingdings" pitchFamily="2" charset="2"/>
              <a:buChar char=""/>
              <a:defRPr sz="1400"/>
            </a:lvl7pPr>
            <a:lvl8pPr marL="2788920" indent="-274320" defTabSz="914400">
              <a:spcBef>
                <a:spcPts val="400"/>
              </a:spcBef>
              <a:buClr>
                <a:schemeClr val="accent1"/>
              </a:buClr>
              <a:buFont typeface="Wingdings" pitchFamily="2" charset="2"/>
              <a:buChar char=""/>
              <a:defRPr sz="1400"/>
            </a:lvl8pPr>
            <a:lvl9pPr marL="3108960" indent="-274320" defTabSz="914400">
              <a:spcBef>
                <a:spcPts val="400"/>
              </a:spcBef>
              <a:buClr>
                <a:schemeClr val="accent1"/>
              </a:buClr>
              <a:buFont typeface="Wingdings" pitchFamily="2" charset="2"/>
              <a:buChar char=""/>
              <a:defRPr sz="1400"/>
            </a:lvl9pPr>
          </a:lstStyle>
          <a:p>
            <a:r>
              <a:rPr lang="ar-JO" sz="3200" dirty="0">
                <a:effectLst>
                  <a:glow rad="279400">
                    <a:schemeClr val="tx1"/>
                  </a:glow>
                </a:effectLst>
              </a:rPr>
              <a:t>17 قائلين: نشكرك أيها الرب الإله القادر على كل شيء، الكائن والذي كان والذي يأتي، لأنك أخذت قدرتك العظيمة و</a:t>
            </a:r>
            <a:r>
              <a:rPr lang="ar-JO" sz="3200" dirty="0">
                <a:solidFill>
                  <a:srgbClr val="FFFF00"/>
                </a:solidFill>
                <a:effectLst>
                  <a:glow rad="279400">
                    <a:schemeClr val="tx1"/>
                  </a:glow>
                </a:effectLst>
              </a:rPr>
              <a:t>ملكت</a:t>
            </a:r>
            <a:r>
              <a:rPr lang="ar-JO" sz="3200" dirty="0">
                <a:effectLst>
                  <a:glow rad="279400">
                    <a:schemeClr val="tx1"/>
                  </a:glow>
                </a:effectLst>
              </a:rPr>
              <a:t>.</a:t>
            </a:r>
            <a:endParaRPr lang="en-US" sz="3200" dirty="0">
              <a:effectLst>
                <a:glow rad="279400">
                  <a:schemeClr val="tx1"/>
                </a:glow>
              </a:effectLst>
            </a:endParaRPr>
          </a:p>
        </p:txBody>
      </p:sp>
    </p:spTree>
    <p:extLst>
      <p:ext uri="{BB962C8B-B14F-4D97-AF65-F5344CB8AC3E}">
        <p14:creationId xmlns:p14="http://schemas.microsoft.com/office/powerpoint/2010/main" val="5951385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717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 y="-1"/>
            <a:ext cx="9143999" cy="68580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Rectangle 2"/>
          <p:cNvSpPr txBox="1">
            <a:spLocks noChangeArrowheads="1"/>
          </p:cNvSpPr>
          <p:nvPr/>
        </p:nvSpPr>
        <p:spPr bwMode="auto">
          <a:xfrm>
            <a:off x="1" y="38483"/>
            <a:ext cx="9144000" cy="3848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defTabSz="914400" rtl="0" eaLnBrk="1" fontAlgn="base" latinLnBrk="0" hangingPunct="1">
              <a:lnSpc>
                <a:spcPct val="100000"/>
              </a:lnSpc>
              <a:spcBef>
                <a:spcPct val="20000"/>
              </a:spcBef>
              <a:spcAft>
                <a:spcPct val="0"/>
              </a:spcAft>
              <a:buClr>
                <a:srgbClr val="BBE0E3"/>
              </a:buClr>
              <a:buSzTx/>
              <a:buFont typeface="Wingdings" pitchFamily="2" charset="2"/>
              <a:buNone/>
              <a:tabLst/>
              <a:defRPr/>
            </a:pPr>
            <a:r>
              <a:rPr kumimoji="0" lang="ar-JO" sz="3200" b="1" i="0" u="none" strike="noStrike" kern="1200" cap="none" spc="0" normalizeH="0" baseline="0" noProof="0" dirty="0">
                <a:ln>
                  <a:noFill/>
                </a:ln>
                <a:solidFill>
                  <a:srgbClr val="FFFFFF"/>
                </a:solidFill>
                <a:effectLst>
                  <a:glow rad="304800">
                    <a:srgbClr val="000000"/>
                  </a:glow>
                </a:effectLst>
                <a:uLnTx/>
                <a:uFillTx/>
                <a:latin typeface="Arial"/>
                <a:ea typeface="ヒラギノ角ゴ Pro W3"/>
                <a:cs typeface="Arial"/>
              </a:rPr>
              <a:t>18 وغضبت الأمم، فأتى غضبك وزمان الأموات ل</a:t>
            </a:r>
            <a:r>
              <a:rPr kumimoji="0" lang="ar-JO" sz="3200" b="1" i="0" u="none" strike="noStrike" kern="1200" cap="none" spc="0" normalizeH="0" baseline="0" noProof="0" dirty="0">
                <a:ln>
                  <a:noFill/>
                </a:ln>
                <a:solidFill>
                  <a:srgbClr val="FFFF00"/>
                </a:solidFill>
                <a:effectLst>
                  <a:glow rad="304800">
                    <a:srgbClr val="000000"/>
                  </a:glow>
                </a:effectLst>
                <a:uLnTx/>
                <a:uFillTx/>
                <a:latin typeface="Arial"/>
                <a:ea typeface="ヒラギノ角ゴ Pro W3"/>
                <a:cs typeface="Arial"/>
              </a:rPr>
              <a:t>يدانوا</a:t>
            </a:r>
            <a:r>
              <a:rPr kumimoji="0" lang="ar-JO" sz="3200" b="1" i="0" u="none" strike="noStrike" kern="1200" cap="none" spc="0" normalizeH="0" baseline="0" noProof="0" dirty="0">
                <a:ln>
                  <a:noFill/>
                </a:ln>
                <a:solidFill>
                  <a:srgbClr val="FFFFFF"/>
                </a:solidFill>
                <a:effectLst>
                  <a:glow rad="304800">
                    <a:srgbClr val="000000"/>
                  </a:glow>
                </a:effectLst>
                <a:uLnTx/>
                <a:uFillTx/>
                <a:latin typeface="Arial"/>
                <a:ea typeface="ヒラギノ角ゴ Pro W3"/>
                <a:cs typeface="Arial"/>
              </a:rPr>
              <a:t>، ولتعطى </a:t>
            </a:r>
            <a:r>
              <a:rPr kumimoji="0" lang="ar-JO" sz="3200" b="1" i="0" u="none" strike="noStrike" kern="1200" cap="none" spc="0" normalizeH="0" baseline="0" noProof="0" dirty="0">
                <a:ln>
                  <a:noFill/>
                </a:ln>
                <a:solidFill>
                  <a:srgbClr val="99FFCC"/>
                </a:solidFill>
                <a:effectLst>
                  <a:glow rad="304800">
                    <a:srgbClr val="000000"/>
                  </a:glow>
                </a:effectLst>
                <a:uLnTx/>
                <a:uFillTx/>
                <a:latin typeface="Arial"/>
                <a:ea typeface="ヒラギノ角ゴ Pro W3"/>
                <a:cs typeface="Arial"/>
              </a:rPr>
              <a:t>الأجرة</a:t>
            </a:r>
            <a:r>
              <a:rPr kumimoji="0" lang="ar-JO" sz="3200" b="1" i="0" u="none" strike="noStrike" kern="1200" cap="none" spc="0" normalizeH="0" baseline="0" noProof="0" dirty="0">
                <a:ln>
                  <a:noFill/>
                </a:ln>
                <a:solidFill>
                  <a:srgbClr val="FFFFFF"/>
                </a:solidFill>
                <a:effectLst>
                  <a:glow rad="304800">
                    <a:srgbClr val="000000"/>
                  </a:glow>
                </a:effectLst>
                <a:uLnTx/>
                <a:uFillTx/>
                <a:latin typeface="Arial"/>
                <a:ea typeface="ヒラギノ角ゴ Pro W3"/>
                <a:cs typeface="Arial"/>
              </a:rPr>
              <a:t> لعبيدك الأنبياء والقديسين والخائفين اسمك الصغار والكبار، ول</a:t>
            </a:r>
            <a:r>
              <a:rPr kumimoji="0" lang="ar-JO" sz="3200" b="1" i="0" u="none" strike="noStrike" kern="1200" cap="none" spc="0" normalizeH="0" baseline="0" noProof="0" dirty="0">
                <a:ln>
                  <a:noFill/>
                </a:ln>
                <a:solidFill>
                  <a:srgbClr val="FFFF00"/>
                </a:solidFill>
                <a:effectLst>
                  <a:glow rad="304800">
                    <a:srgbClr val="000000"/>
                  </a:glow>
                </a:effectLst>
                <a:uLnTx/>
                <a:uFillTx/>
                <a:latin typeface="Arial"/>
                <a:ea typeface="ヒラギノ角ゴ Pro W3"/>
                <a:cs typeface="Arial"/>
              </a:rPr>
              <a:t>يهلك</a:t>
            </a:r>
            <a:r>
              <a:rPr kumimoji="0" lang="ar-JO" sz="3200" b="1" i="0" u="none" strike="noStrike" kern="1200" cap="none" spc="0" normalizeH="0" baseline="0" noProof="0" dirty="0">
                <a:ln>
                  <a:noFill/>
                </a:ln>
                <a:solidFill>
                  <a:srgbClr val="FFFFFF"/>
                </a:solidFill>
                <a:effectLst>
                  <a:glow rad="304800">
                    <a:srgbClr val="000000"/>
                  </a:glow>
                </a:effectLst>
                <a:uLnTx/>
                <a:uFillTx/>
                <a:latin typeface="Arial"/>
                <a:ea typeface="ヒラギノ角ゴ Pro W3"/>
                <a:cs typeface="Arial"/>
              </a:rPr>
              <a:t> الذين كانوا يهلكون الأرض (11: 18)</a:t>
            </a:r>
            <a:endParaRPr kumimoji="0" lang="en-US" sz="3200" b="1" i="0" u="none" strike="noStrike" kern="1200" cap="none" spc="0" normalizeH="0" baseline="0" noProof="0" dirty="0">
              <a:ln>
                <a:noFill/>
              </a:ln>
              <a:solidFill>
                <a:srgbClr val="FFFFFF"/>
              </a:solidFill>
              <a:effectLst>
                <a:glow rad="304800">
                  <a:srgbClr val="000000"/>
                </a:glow>
              </a:effectLst>
              <a:uLnTx/>
              <a:uFillTx/>
              <a:latin typeface="Arial"/>
              <a:ea typeface="ヒラギノ角ゴ Pro W3"/>
              <a:cs typeface="Arial"/>
            </a:endParaRPr>
          </a:p>
        </p:txBody>
      </p:sp>
    </p:spTree>
    <p:extLst>
      <p:ext uri="{BB962C8B-B14F-4D97-AF65-F5344CB8AC3E}">
        <p14:creationId xmlns:p14="http://schemas.microsoft.com/office/powerpoint/2010/main" val="343409764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330" name="Rectangle 3"/>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99331" name="Rectangle 2"/>
          <p:cNvSpPr>
            <a:spLocks noGrp="1" noChangeArrowheads="1"/>
          </p:cNvSpPr>
          <p:nvPr>
            <p:ph type="ctrTitle"/>
          </p:nvPr>
        </p:nvSpPr>
        <p:spPr>
          <a:xfrm>
            <a:off x="5651500" y="457200"/>
            <a:ext cx="3097213" cy="3692525"/>
          </a:xfrm>
        </p:spPr>
        <p:txBody>
          <a:bodyPr/>
          <a:lstStyle/>
          <a:p>
            <a:pPr algn="l"/>
            <a:r>
              <a:rPr lang="ar-SA" b="1" dirty="0"/>
              <a:t>رؤيا ٤ : ١</a:t>
            </a:r>
            <a:br>
              <a:rPr lang="ar-SA" altLang="ja-JP" b="1" dirty="0">
                <a:latin typeface="Arial" charset="0"/>
                <a:ea typeface="ＭＳ Ｐゴシック" charset="0"/>
              </a:rPr>
            </a:br>
            <a:br>
              <a:rPr lang="ar-SA" altLang="ja-JP" b="1" dirty="0">
                <a:latin typeface="Arial" charset="0"/>
                <a:ea typeface="ＭＳ Ｐゴシック" charset="0"/>
              </a:rPr>
            </a:br>
            <a:r>
              <a:rPr lang="ar-SA" altLang="ja-JP" b="1" dirty="0">
                <a:latin typeface="Arial" charset="0"/>
                <a:ea typeface="ＭＳ Ｐゴシック" charset="0"/>
              </a:rPr>
              <a:t>…</a:t>
            </a:r>
            <a:r>
              <a:rPr lang="ar-JO" altLang="ja-JP" b="1" dirty="0">
                <a:latin typeface="Arial" charset="0"/>
                <a:ea typeface="ＭＳ Ｐゴシック" charset="0"/>
              </a:rPr>
              <a:t> باب مفتوح</a:t>
            </a:r>
            <a:br>
              <a:rPr lang="ar-JO" altLang="ja-JP" b="1" dirty="0">
                <a:latin typeface="Arial" charset="0"/>
                <a:ea typeface="ＭＳ Ｐゴシック" charset="0"/>
              </a:rPr>
            </a:br>
            <a:r>
              <a:rPr lang="ar-JO" altLang="ja-JP" b="1" dirty="0">
                <a:latin typeface="Arial" charset="0"/>
                <a:ea typeface="ＭＳ Ｐゴシック" charset="0"/>
              </a:rPr>
              <a:t> </a:t>
            </a:r>
            <a:r>
              <a:rPr lang="ar-SA" altLang="ja-JP" b="1" dirty="0">
                <a:latin typeface="Arial" charset="0"/>
                <a:ea typeface="ＭＳ Ｐゴシック" charset="0"/>
              </a:rPr>
              <a:t>في الس</a:t>
            </a:r>
            <a:r>
              <a:rPr lang="ar-JO" altLang="ja-JP" b="1" dirty="0">
                <a:latin typeface="Arial" charset="0"/>
                <a:ea typeface="ＭＳ Ｐゴシック" charset="0"/>
              </a:rPr>
              <a:t>م</a:t>
            </a:r>
            <a:r>
              <a:rPr lang="ar-SA" altLang="ja-JP" b="1" dirty="0">
                <a:latin typeface="Arial" charset="0"/>
                <a:ea typeface="ＭＳ Ｐゴシック" charset="0"/>
              </a:rPr>
              <a:t>اء</a:t>
            </a:r>
            <a:r>
              <a:rPr lang="en-US" altLang="ja-JP" b="1" dirty="0">
                <a:latin typeface="Arial" charset="0"/>
                <a:ea typeface="ＭＳ Ｐゴシック" charset="0"/>
              </a:rPr>
              <a:t>…</a:t>
            </a:r>
            <a:endParaRPr lang="en-US" b="1" dirty="0">
              <a:latin typeface="Arial" charset="0"/>
              <a:ea typeface="ＭＳ Ｐゴシック" charset="0"/>
            </a:endParaRPr>
          </a:p>
        </p:txBody>
      </p:sp>
      <p:pic>
        <p:nvPicPr>
          <p:cNvPr id="99332" name="Picture 1" descr="04 The Open Door to Heave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509587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301093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2865" name="Picture 3" descr="rev 11 temple-wide_1355306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899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9378" name="Rectangle 2"/>
          <p:cNvSpPr>
            <a:spLocks noGrp="1" noChangeArrowheads="1"/>
          </p:cNvSpPr>
          <p:nvPr>
            <p:ph type="ctrTitle"/>
          </p:nvPr>
        </p:nvSpPr>
        <p:spPr>
          <a:xfrm>
            <a:off x="-4763" y="0"/>
            <a:ext cx="3063876" cy="1557338"/>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ar-JO" sz="3600" b="1" dirty="0">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هيكل الله في السماء</a:t>
            </a:r>
            <a:endParaRPr lang="en-US" sz="3600" b="1" dirty="0">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733535"/>
            <a:ext cx="9144000" cy="1151453"/>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رؤيا ١١ : ١٩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وانفتح هيكل الله في السماء</a:t>
            </a:r>
            <a:endParaRPr kumimoji="0" lang="ar-SA"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5" name="Text Box 19"/>
          <p:cNvSpPr txBox="1">
            <a:spLocks noChangeArrowheads="1"/>
          </p:cNvSpPr>
          <p:nvPr/>
        </p:nvSpPr>
        <p:spPr bwMode="auto">
          <a:xfrm>
            <a:off x="8200490" y="14198"/>
            <a:ext cx="952026" cy="5555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vert="horz" wrap="square" lIns="91440" tIns="45720" rIns="91440" bIns="45720" numCol="1" anchor="ctr" anchorCtr="0" compatLnSpc="1">
            <a:prstTxWarp prst="textNoShape">
              <a:avLst/>
            </a:prstTxWarp>
          </a:bodyPr>
          <a:lstStyle>
            <a:lvl1pPr algn="ctr">
              <a:defRPr sz="3600" b="1">
                <a:solidFill>
                  <a:schemeClr val="bg1"/>
                </a:solidFill>
                <a:effectLst>
                  <a:glow rad="228600">
                    <a:schemeClr val="tx1">
                      <a:alpha val="75000"/>
                    </a:schemeClr>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t>383</a:t>
            </a:r>
            <a:endParaRPr kumimoji="0" lang="en-US" sz="24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724645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4913" name="Picture 1" descr="rev 11v19 the new ark.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906713" y="17463"/>
            <a:ext cx="6237287" cy="672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9378" name="Rectangle 2"/>
          <p:cNvSpPr>
            <a:spLocks noGrp="1" noChangeArrowheads="1"/>
          </p:cNvSpPr>
          <p:nvPr>
            <p:ph type="ctrTitle"/>
          </p:nvPr>
        </p:nvSpPr>
        <p:spPr>
          <a:xfrm>
            <a:off x="190500" y="0"/>
            <a:ext cx="2881313" cy="1628775"/>
          </a:xfrm>
          <a:effectLst>
            <a:outerShdw blurRad="63500" dist="35921" dir="2700000" algn="ctr" rotWithShape="0">
              <a:schemeClr val="tx2">
                <a:alpha val="74998"/>
              </a:schemeClr>
            </a:outerShdw>
          </a:effectLst>
        </p:spPr>
        <p:txBody>
          <a:bodyPr/>
          <a:lstStyle/>
          <a:p>
            <a:pPr>
              <a:defRPr/>
            </a:pPr>
            <a:r>
              <a:rPr lang="ar-JO" sz="4000" b="1" dirty="0">
                <a:latin typeface="Arial" panose="020B0604020202020204" pitchFamily="34" charset="0"/>
                <a:ea typeface="ＭＳ Ｐゴシック" charset="0"/>
                <a:cs typeface="Arial" panose="020B0604020202020204" pitchFamily="34" charset="0"/>
              </a:rPr>
              <a:t>التابوت    </a:t>
            </a:r>
            <a:r>
              <a:rPr lang="en-US" sz="4000" b="1" dirty="0">
                <a:latin typeface="Arial" panose="020B0604020202020204" pitchFamily="34" charset="0"/>
                <a:ea typeface="ＭＳ Ｐゴシック" charset="0"/>
                <a:cs typeface="Arial" panose="020B0604020202020204" pitchFamily="34" charset="0"/>
              </a:rPr>
              <a:t>(</a:t>
            </a:r>
            <a:r>
              <a:rPr lang="ar-JO" sz="4000" b="1" dirty="0">
                <a:latin typeface="Arial" panose="020B0604020202020204" pitchFamily="34" charset="0"/>
                <a:ea typeface="ＭＳ Ｐゴシック" charset="0"/>
                <a:cs typeface="Arial" panose="020B0604020202020204" pitchFamily="34" charset="0"/>
              </a:rPr>
              <a:t>11: 19ب</a:t>
            </a:r>
            <a:r>
              <a:rPr lang="en-US" sz="4000" b="1" dirty="0">
                <a:latin typeface="Arial" panose="020B0604020202020204" pitchFamily="34" charset="0"/>
                <a:ea typeface="ＭＳ Ｐゴシック" charset="0"/>
                <a:cs typeface="Arial" panose="020B0604020202020204" pitchFamily="34" charset="0"/>
              </a:rPr>
              <a:t>)</a:t>
            </a:r>
            <a:endParaRPr lang="en-US" sz="4000" dirty="0">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58738" y="2205038"/>
            <a:ext cx="3144837" cy="45370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3000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وظهر تابوت عهده    في هيكله</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5" name="Text Box 19"/>
          <p:cNvSpPr txBox="1">
            <a:spLocks noChangeArrowheads="1"/>
          </p:cNvSpPr>
          <p:nvPr/>
        </p:nvSpPr>
        <p:spPr bwMode="auto">
          <a:xfrm>
            <a:off x="8423828" y="49808"/>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383</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7622115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36961" name="Picture 6" descr="rev 10 lightning-Caney-K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0163" y="-7938"/>
            <a:ext cx="9093201" cy="67500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9378" name="Rectangle 2"/>
          <p:cNvSpPr>
            <a:spLocks noGrp="1" noChangeArrowheads="1"/>
          </p:cNvSpPr>
          <p:nvPr>
            <p:ph type="ctrTitle"/>
          </p:nvPr>
        </p:nvSpPr>
        <p:spPr>
          <a:xfrm>
            <a:off x="323850" y="144463"/>
            <a:ext cx="2952750" cy="1844675"/>
          </a:xfrm>
          <a:noFill/>
          <a:ln>
            <a:noFill/>
          </a:ln>
          <a:effectLst>
            <a:outerShdw blurRad="63500" dist="35921" dir="2700000" algn="ctr" rotWithShape="0">
              <a:schemeClr val="tx2">
                <a:alpha val="74998"/>
              </a:schemeClr>
            </a:outerShdw>
          </a:effectLst>
        </p:spPr>
        <p:txBody>
          <a:bodyPr anchor="ctr"/>
          <a:lstStyle/>
          <a:p>
            <a:r>
              <a:rPr lang="ar-JO" b="1" kern="1200" dirty="0">
                <a:solidFill>
                  <a:srgbClr val="FFFFFF"/>
                </a:solidFill>
                <a:effectLst>
                  <a:glow rad="152400">
                    <a:srgbClr val="000000">
                      <a:alpha val="75000"/>
                    </a:srgbClr>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بروق وبرد </a:t>
            </a:r>
            <a:r>
              <a:rPr lang="en-US" b="1" kern="1200" dirty="0">
                <a:solidFill>
                  <a:srgbClr val="FFFFFF"/>
                </a:solidFill>
                <a:effectLst>
                  <a:glow rad="152400">
                    <a:srgbClr val="000000">
                      <a:alpha val="75000"/>
                    </a:srgbClr>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a:t>
            </a:r>
            <a:r>
              <a:rPr lang="ar-JO" b="1" kern="1200" dirty="0">
                <a:solidFill>
                  <a:srgbClr val="FFFFFF"/>
                </a:solidFill>
                <a:effectLst>
                  <a:glow rad="152400">
                    <a:srgbClr val="000000">
                      <a:alpha val="75000"/>
                    </a:srgbClr>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11: 19ت</a:t>
            </a:r>
            <a:r>
              <a:rPr lang="en-US" b="1" kern="1200" dirty="0">
                <a:solidFill>
                  <a:srgbClr val="FFFFFF"/>
                </a:solidFill>
                <a:effectLst>
                  <a:glow rad="152400">
                    <a:srgbClr val="000000">
                      <a:alpha val="75000"/>
                    </a:srgbClr>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a:t>
            </a:r>
          </a:p>
        </p:txBody>
      </p:sp>
      <p:sp>
        <p:nvSpPr>
          <p:cNvPr id="6" name="Rectangle 2"/>
          <p:cNvSpPr txBox="1">
            <a:spLocks noChangeArrowheads="1"/>
          </p:cNvSpPr>
          <p:nvPr/>
        </p:nvSpPr>
        <p:spPr bwMode="auto">
          <a:xfrm>
            <a:off x="58738" y="2636838"/>
            <a:ext cx="3671887" cy="38163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defPPr>
              <a:defRPr lang="en-US"/>
            </a:defPPr>
            <a:lvl1pPr algn="ctr">
              <a:defRPr sz="2800" b="1">
                <a:solidFill>
                  <a:srgbClr val="FFFFFF"/>
                </a:solidFill>
                <a:effectLst>
                  <a:glow rad="152400">
                    <a:srgbClr val="000000">
                      <a:alpha val="75000"/>
                    </a:srgbClr>
                  </a:glow>
                  <a:outerShdw blurRad="38100" dist="38100" dir="2700000" algn="tl">
                    <a:srgbClr val="000000">
                      <a:alpha val="43137"/>
                    </a:srgbClr>
                  </a:outerShd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52400">
                    <a:srgbClr val="000000">
                      <a:alpha val="75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وحدثت بروق              وأصوات ورعود           وزلزلة وبرد عظيم</a:t>
            </a:r>
            <a:endParaRPr kumimoji="0" lang="en-US" sz="2800" b="1" i="0" u="none" strike="noStrike" kern="1200" cap="none" spc="0" normalizeH="0" baseline="0" noProof="0" dirty="0">
              <a:ln>
                <a:noFill/>
              </a:ln>
              <a:solidFill>
                <a:srgbClr val="FFFFFF"/>
              </a:solidFill>
              <a:effectLst>
                <a:glow rad="152400">
                  <a:srgbClr val="000000">
                    <a:alpha val="75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pic>
        <p:nvPicPr>
          <p:cNvPr id="936964" name="Picture 2" descr="rev 11 Hail5.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900613" y="3621088"/>
            <a:ext cx="40640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19"/>
          <p:cNvSpPr txBox="1">
            <a:spLocks noChangeArrowheads="1"/>
          </p:cNvSpPr>
          <p:nvPr/>
        </p:nvSpPr>
        <p:spPr bwMode="auto">
          <a:xfrm>
            <a:off x="8423828" y="49808"/>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383</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61056243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457200" y="274638"/>
            <a:ext cx="8229600" cy="1143000"/>
          </a:xfrm>
        </p:spPr>
        <p:txBody>
          <a:bodyPr/>
          <a:lstStyle/>
          <a:p>
            <a:pPr algn="ctr"/>
            <a:endParaRPr lang="en-US" sz="4400">
              <a:latin typeface="Arial" panose="020B0604020202020204" pitchFamily="34" charset="0"/>
              <a:cs typeface="Arial" panose="020B0604020202020204" pitchFamily="34" charset="0"/>
              <a:sym typeface="Trebuchet MS" charset="0"/>
            </a:endParaRPr>
          </a:p>
        </p:txBody>
      </p:sp>
      <p:pic>
        <p:nvPicPr>
          <p:cNvPr id="6146" name="Picture 2" descr="the-grace-of-go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p:cNvSpPr txBox="1">
            <a:spLocks/>
          </p:cNvSpPr>
          <p:nvPr/>
        </p:nvSpPr>
        <p:spPr bwMode="auto">
          <a:xfrm>
            <a:off x="0" y="837335"/>
            <a:ext cx="9143999" cy="1272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ar-JO" sz="60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ثلاثة أدلة على</a:t>
            </a:r>
            <a:endParaRPr kumimoji="1" lang="en-US" sz="60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
        <p:nvSpPr>
          <p:cNvPr id="5" name="Title 1"/>
          <p:cNvSpPr txBox="1">
            <a:spLocks/>
          </p:cNvSpPr>
          <p:nvPr/>
        </p:nvSpPr>
        <p:spPr bwMode="auto">
          <a:xfrm>
            <a:off x="525057" y="4807215"/>
            <a:ext cx="2496439" cy="22497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ar-JO"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10-11</a:t>
            </a:r>
            <a: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 </a:t>
            </a:r>
            <a:r>
              <a:rPr kumimoji="1" lang="ar-JO" sz="4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الشاهدان</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ar-JO" sz="4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
        <p:nvSpPr>
          <p:cNvPr id="6" name="Title 1"/>
          <p:cNvSpPr txBox="1">
            <a:spLocks/>
          </p:cNvSpPr>
          <p:nvPr/>
        </p:nvSpPr>
        <p:spPr bwMode="auto">
          <a:xfrm>
            <a:off x="3021496" y="4807215"/>
            <a:ext cx="2496439" cy="22497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ar-JO"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12</a:t>
            </a:r>
            <a: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 </a:t>
            </a:r>
            <a:b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br>
            <a:r>
              <a:rPr kumimoji="1" lang="ar-JO" sz="4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الشيطان</a:t>
            </a:r>
            <a:endPar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
        <p:nvSpPr>
          <p:cNvPr id="7" name="Title 1"/>
          <p:cNvSpPr txBox="1">
            <a:spLocks/>
          </p:cNvSpPr>
          <p:nvPr/>
        </p:nvSpPr>
        <p:spPr bwMode="auto">
          <a:xfrm>
            <a:off x="5595993" y="4807215"/>
            <a:ext cx="2885398" cy="22497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ar-JO"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13-14</a:t>
            </a:r>
            <a:b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br>
            <a:r>
              <a:rPr kumimoji="1" lang="ar-JO" sz="4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الأتباع</a:t>
            </a:r>
            <a:endPar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
        <p:nvSpPr>
          <p:cNvPr id="8" name="Title 1"/>
          <p:cNvSpPr txBox="1">
            <a:spLocks/>
          </p:cNvSpPr>
          <p:nvPr/>
        </p:nvSpPr>
        <p:spPr bwMode="auto">
          <a:xfrm>
            <a:off x="-116963" y="4434997"/>
            <a:ext cx="823385" cy="2421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138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a:t>
            </a:r>
          </a:p>
        </p:txBody>
      </p:sp>
      <p:sp>
        <p:nvSpPr>
          <p:cNvPr id="9" name="Title 1"/>
          <p:cNvSpPr txBox="1">
            <a:spLocks/>
          </p:cNvSpPr>
          <p:nvPr/>
        </p:nvSpPr>
        <p:spPr bwMode="auto">
          <a:xfrm>
            <a:off x="8341968" y="4434997"/>
            <a:ext cx="823385" cy="2421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138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a:t>
            </a:r>
          </a:p>
        </p:txBody>
      </p:sp>
    </p:spTree>
    <p:extLst>
      <p:ext uri="{BB962C8B-B14F-4D97-AF65-F5344CB8AC3E}">
        <p14:creationId xmlns:p14="http://schemas.microsoft.com/office/powerpoint/2010/main" val="6222088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95853"/>
            <a:ext cx="9144000" cy="695385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Content Placeholder 1"/>
          <p:cNvSpPr>
            <a:spLocks noGrp="1"/>
          </p:cNvSpPr>
          <p:nvPr>
            <p:ph idx="1"/>
          </p:nvPr>
        </p:nvSpPr>
        <p:spPr>
          <a:xfrm>
            <a:off x="1" y="1754436"/>
            <a:ext cx="8446535" cy="2633144"/>
          </a:xfrm>
        </p:spPr>
        <p:txBody>
          <a:bodyPr anchor="t">
            <a:noAutofit/>
          </a:bodyPr>
          <a:lstStyle/>
          <a:p>
            <a:pPr marL="0" indent="0" algn="r">
              <a:buNone/>
            </a:pPr>
            <a:r>
              <a:rPr lang="ar-JO" sz="5400" b="1" dirty="0">
                <a:solidFill>
                  <a:schemeClr val="bg1"/>
                </a:solidFill>
                <a:effectLst>
                  <a:glow rad="165100">
                    <a:schemeClr val="tx1"/>
                  </a:glow>
                </a:effectLst>
                <a:latin typeface="Arial"/>
                <a:cs typeface="Arial"/>
              </a:rPr>
              <a:t>يسوع</a:t>
            </a:r>
          </a:p>
          <a:p>
            <a:pPr marL="0" indent="0" algn="r">
              <a:buNone/>
            </a:pPr>
            <a:r>
              <a:rPr lang="ar-JO" sz="5400" b="1" dirty="0">
                <a:solidFill>
                  <a:schemeClr val="bg1"/>
                </a:solidFill>
                <a:effectLst>
                  <a:glow rad="165100">
                    <a:schemeClr val="tx1"/>
                  </a:glow>
                </a:effectLst>
                <a:latin typeface="Arial"/>
                <a:cs typeface="Arial"/>
              </a:rPr>
              <a:t>سوف </a:t>
            </a:r>
            <a:r>
              <a:rPr lang="ar-JO" sz="5400" b="1" dirty="0">
                <a:solidFill>
                  <a:srgbClr val="FFFF00"/>
                </a:solidFill>
                <a:effectLst>
                  <a:glow rad="165100">
                    <a:schemeClr val="tx1"/>
                  </a:glow>
                </a:effectLst>
                <a:latin typeface="Arial"/>
                <a:cs typeface="Arial"/>
              </a:rPr>
              <a:t>يحمي</a:t>
            </a:r>
            <a:r>
              <a:rPr lang="ar-JO" sz="5400" b="1" dirty="0">
                <a:solidFill>
                  <a:schemeClr val="bg1"/>
                </a:solidFill>
                <a:effectLst>
                  <a:glow rad="165100">
                    <a:schemeClr val="tx1"/>
                  </a:glow>
                </a:effectLst>
                <a:latin typeface="Arial"/>
                <a:cs typeface="Arial"/>
              </a:rPr>
              <a:t> المؤمنين</a:t>
            </a:r>
          </a:p>
          <a:p>
            <a:pPr marL="0" indent="0" algn="r">
              <a:buNone/>
            </a:pPr>
            <a:r>
              <a:rPr lang="ar-JO" sz="5400" b="1" dirty="0">
                <a:solidFill>
                  <a:schemeClr val="bg1"/>
                </a:solidFill>
                <a:effectLst>
                  <a:glow rad="165100">
                    <a:schemeClr val="tx1"/>
                  </a:glow>
                </a:effectLst>
                <a:latin typeface="Arial"/>
                <a:cs typeface="Arial"/>
              </a:rPr>
              <a:t>و</a:t>
            </a:r>
            <a:r>
              <a:rPr lang="ar-JO" sz="5400" b="1" dirty="0">
                <a:solidFill>
                  <a:srgbClr val="FFFF00"/>
                </a:solidFill>
                <a:effectLst>
                  <a:glow rad="165100">
                    <a:schemeClr val="tx1"/>
                  </a:glow>
                </a:effectLst>
                <a:latin typeface="Arial"/>
                <a:cs typeface="Arial"/>
              </a:rPr>
              <a:t>يدين</a:t>
            </a:r>
            <a:r>
              <a:rPr lang="ar-JO" sz="5400" b="1" dirty="0">
                <a:solidFill>
                  <a:schemeClr val="bg1"/>
                </a:solidFill>
                <a:effectLst>
                  <a:glow rad="165100">
                    <a:schemeClr val="tx1"/>
                  </a:glow>
                </a:effectLst>
                <a:latin typeface="Arial"/>
                <a:cs typeface="Arial"/>
              </a:rPr>
              <a:t> غير المؤمنين</a:t>
            </a:r>
            <a:r>
              <a:rPr lang="en-US" sz="5400" b="1" dirty="0">
                <a:solidFill>
                  <a:schemeClr val="bg1"/>
                </a:solidFill>
                <a:effectLst>
                  <a:glow rad="165100">
                    <a:schemeClr val="tx1"/>
                  </a:glow>
                </a:effectLst>
                <a:latin typeface="Arial"/>
                <a:cs typeface="Arial"/>
              </a:rPr>
              <a:t> </a:t>
            </a:r>
          </a:p>
        </p:txBody>
      </p:sp>
      <p:sp>
        <p:nvSpPr>
          <p:cNvPr id="4" name="Content Placeholder 1"/>
          <p:cNvSpPr txBox="1">
            <a:spLocks/>
          </p:cNvSpPr>
          <p:nvPr/>
        </p:nvSpPr>
        <p:spPr>
          <a:xfrm>
            <a:off x="8843520" y="-95853"/>
            <a:ext cx="5682981" cy="6259669"/>
          </a:xfrm>
          <a:prstGeom prst="rect">
            <a:avLst/>
          </a:prstGeom>
        </p:spPr>
        <p:txBody>
          <a:bodyPr vert="horz" lIns="91440" tIns="45720" rIns="91440" bIns="45720" rtlCol="0" anchor="ctr">
            <a:no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marL="0" indent="0" algn="r">
              <a:buNone/>
            </a:pPr>
            <a:endParaRPr lang="en-US" sz="3600" b="1" dirty="0">
              <a:solidFill>
                <a:schemeClr val="bg1"/>
              </a:solidFill>
              <a:effectLst>
                <a:glow rad="165100">
                  <a:schemeClr val="tx1"/>
                </a:glow>
              </a:effectLst>
              <a:latin typeface="Arial"/>
              <a:cs typeface="Arial"/>
            </a:endParaRPr>
          </a:p>
        </p:txBody>
      </p:sp>
      <p:sp>
        <p:nvSpPr>
          <p:cNvPr id="7" name="Content Placeholder 1"/>
          <p:cNvSpPr txBox="1">
            <a:spLocks/>
          </p:cNvSpPr>
          <p:nvPr/>
        </p:nvSpPr>
        <p:spPr>
          <a:xfrm>
            <a:off x="0" y="-57366"/>
            <a:ext cx="5752880" cy="1289333"/>
          </a:xfrm>
          <a:prstGeom prst="rect">
            <a:avLst/>
          </a:prstGeom>
        </p:spPr>
        <p:txBody>
          <a:bodyPr vert="horz" lIns="91440" tIns="45720" rIns="91440" bIns="45720" rtlCol="0" anchor="t">
            <a:no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marL="0" indent="0" algn="ctr">
              <a:buFont typeface="Wingdings" pitchFamily="2" charset="2"/>
              <a:buNone/>
            </a:pPr>
            <a:r>
              <a:rPr lang="ar-JO" sz="4800" b="1" dirty="0">
                <a:solidFill>
                  <a:schemeClr val="bg1"/>
                </a:solidFill>
                <a:effectLst>
                  <a:glow rad="165100">
                    <a:schemeClr val="tx1"/>
                  </a:glow>
                </a:effectLst>
                <a:latin typeface="Arial"/>
                <a:cs typeface="Arial"/>
              </a:rPr>
              <a:t>الفكرة الرئيسية</a:t>
            </a:r>
            <a:endParaRPr lang="en-US" sz="4800" b="1" dirty="0">
              <a:solidFill>
                <a:schemeClr val="bg1"/>
              </a:solidFill>
              <a:effectLst>
                <a:glow rad="165100">
                  <a:schemeClr val="tx1"/>
                </a:glow>
              </a:effectLst>
              <a:latin typeface="Arial"/>
              <a:cs typeface="Arial"/>
            </a:endParaRPr>
          </a:p>
        </p:txBody>
      </p:sp>
    </p:spTree>
    <p:extLst>
      <p:ext uri="{BB962C8B-B14F-4D97-AF65-F5344CB8AC3E}">
        <p14:creationId xmlns:p14="http://schemas.microsoft.com/office/powerpoint/2010/main" val="4021796267"/>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 descr="15 Angel with Small Scro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7090" name="Rectangle 2"/>
          <p:cNvSpPr>
            <a:spLocks noGrp="1" noChangeArrowheads="1"/>
          </p:cNvSpPr>
          <p:nvPr>
            <p:ph type="ctrTitle"/>
          </p:nvPr>
        </p:nvSpPr>
        <p:spPr>
          <a:xfrm>
            <a:off x="45175" y="0"/>
            <a:ext cx="4038600" cy="6581371"/>
          </a:xfrm>
          <a:noFill/>
          <a:ln>
            <a:noFill/>
          </a:ln>
          <a:effectLst/>
        </p:spPr>
        <p:txBody>
          <a:bodyPr vert="horz" wrap="square" lIns="91440" tIns="45720" rIns="91440" bIns="45720" numCol="1" anchor="ctr" anchorCtr="0" compatLnSpc="1">
            <a:prstTxWarp prst="textNoShape">
              <a:avLst/>
            </a:prstTxWarp>
          </a:bodyPr>
          <a:lstStyle/>
          <a:p>
            <a:pPr marL="423863" indent="-423863" algn="r" rtl="1" eaLnBrk="1" hangingPunct="1"/>
            <a:r>
              <a:rPr kumimoji="0" lang="ar-JO" sz="4400" b="1" i="0" u="none" strike="noStrike" kern="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1. سيظهر </a:t>
            </a:r>
            <a:r>
              <a:rPr kumimoji="0" lang="ar-JO" sz="4400" b="1" i="0" u="none" strike="noStrike" kern="0" cap="none" spc="0" normalizeH="0" baseline="0" noProof="0" dirty="0">
                <a:ln>
                  <a:noFill/>
                </a:ln>
                <a:solidFill>
                  <a:srgbClr val="FFFF00"/>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يسوع</a:t>
            </a:r>
            <a:r>
              <a:rPr kumimoji="0" lang="ar-JO" sz="4400" b="1" i="0" u="none" strike="noStrike" kern="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    أن كلمة الله       لها </a:t>
            </a:r>
            <a:r>
              <a:rPr kumimoji="0" lang="ar-JO" sz="4400" b="1" i="0" u="none" strike="noStrike" kern="0" cap="none" spc="0" normalizeH="0" baseline="0" noProof="0" dirty="0">
                <a:ln>
                  <a:noFill/>
                </a:ln>
                <a:solidFill>
                  <a:srgbClr val="FFFF00"/>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تأثير</a:t>
            </a:r>
            <a:r>
              <a:rPr kumimoji="0" lang="ar-JO" sz="4400" b="1" i="0" u="none" strike="noStrike" kern="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 معاكس على المؤمنين   وغير المؤمنين (رؤيا ١٠)</a:t>
            </a:r>
            <a:r>
              <a:rPr kumimoji="0" lang="en-US" sz="4400" b="1" i="0" u="none" strike="noStrike" kern="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 </a:t>
            </a:r>
            <a:endParaRPr lang="en-US"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6768012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0578" name="Picture 1" descr="rev 11 800-Ezra 8 Haggai_Zecharia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4040" y="2559423"/>
            <a:ext cx="6292163" cy="4719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383</a:t>
            </a:r>
            <a:endParaRPr lang="en-US" dirty="0">
              <a:solidFill>
                <a:srgbClr val="FFFFFF"/>
              </a:solidFill>
              <a:latin typeface="Arial" charset="0"/>
              <a:cs typeface="Arial" charset="0"/>
            </a:endParaRPr>
          </a:p>
        </p:txBody>
      </p:sp>
      <p:sp>
        <p:nvSpPr>
          <p:cNvPr id="869378" name="Rectangle 2"/>
          <p:cNvSpPr>
            <a:spLocks noGrp="1" noChangeArrowheads="1"/>
          </p:cNvSpPr>
          <p:nvPr>
            <p:ph type="ctrTitle"/>
          </p:nvPr>
        </p:nvSpPr>
        <p:spPr>
          <a:xfrm>
            <a:off x="0" y="57732"/>
            <a:ext cx="9144001" cy="2501691"/>
          </a:xfrm>
          <a:solidFill>
            <a:srgbClr val="000000"/>
          </a:solidFill>
          <a:effectLst>
            <a:outerShdw blurRad="63500" dist="35921" dir="2700000" algn="ctr" rotWithShape="0">
              <a:schemeClr val="tx2">
                <a:alpha val="74998"/>
              </a:schemeClr>
            </a:outerShdw>
          </a:effectLst>
        </p:spPr>
        <p:txBody>
          <a:bodyPr/>
          <a:lstStyle/>
          <a:p>
            <a:pPr marL="538163" indent="-538163" algn="r" rtl="1">
              <a:defRPr/>
            </a:pPr>
            <a:r>
              <a:rPr kumimoji="0" lang="ar-JO"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سوف يظهر </a:t>
            </a:r>
            <a:r>
              <a:rPr kumimoji="0" lang="ar-JO" sz="4400" b="1" i="0" u="none" strike="noStrike" kern="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شاهدين</a:t>
            </a:r>
            <a:r>
              <a:rPr kumimoji="0" lang="ar-JO"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4400" b="1" i="0" u="none" strike="noStrike" kern="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حماية</a:t>
            </a:r>
            <a:r>
              <a:rPr kumimoji="0" lang="ar-JO"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الله للمؤمنين والغضب على غير المؤمنين (11: 1-14)</a:t>
            </a:r>
            <a:r>
              <a:rPr kumimoji="0" lang="en-US"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086617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3539" name="Picture 1" descr="rev 4 elder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31" y="731272"/>
            <a:ext cx="914533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1730" name="Rectangle 2"/>
          <p:cNvSpPr>
            <a:spLocks noGrp="1" noChangeArrowheads="1"/>
          </p:cNvSpPr>
          <p:nvPr>
            <p:ph type="title"/>
          </p:nvPr>
        </p:nvSpPr>
        <p:spPr>
          <a:xfrm>
            <a:off x="0" y="0"/>
            <a:ext cx="9144000" cy="1126948"/>
          </a:xfrm>
          <a:solidFill>
            <a:srgbClr val="000000"/>
          </a:solidFill>
          <a:effectLst>
            <a:outerShdw blurRad="63500" dist="35921" dir="2700000" algn="ctr" rotWithShape="0">
              <a:schemeClr val="tx2">
                <a:alpha val="74998"/>
              </a:schemeClr>
            </a:outerShdw>
          </a:effectLst>
        </p:spPr>
        <p:txBody>
          <a:bodyPr>
            <a:normAutofit fontScale="90000"/>
          </a:bodyPr>
          <a:lstStyle/>
          <a:p>
            <a:pPr marL="711200" indent="-711200" algn="r">
              <a:defRPr/>
            </a:pPr>
            <a:r>
              <a:rPr kumimoji="0" lang="ar-JO" sz="4000" b="1" i="0" u="none" strike="noStrike" kern="1200" cap="none" spc="0" normalizeH="0" baseline="0" noProof="0" dirty="0">
                <a:ln>
                  <a:noFill/>
                </a:ln>
                <a:solidFill>
                  <a:srgbClr val="FFFFFF"/>
                </a:solidFill>
                <a:effectLst/>
                <a:uLnTx/>
                <a:uFillTx/>
                <a:latin typeface="Arial"/>
                <a:ea typeface="ＭＳ Ｐゴシック" charset="0"/>
                <a:cs typeface="Arial"/>
              </a:rPr>
              <a:t>3. سوف يسبح </a:t>
            </a:r>
            <a:r>
              <a:rPr kumimoji="0" lang="ar-JO" sz="4000" b="1" i="0" u="none" strike="noStrike" kern="1200" cap="none" spc="0" normalizeH="0" baseline="0" noProof="0" dirty="0">
                <a:ln>
                  <a:noFill/>
                </a:ln>
                <a:solidFill>
                  <a:srgbClr val="FFFF00"/>
                </a:solidFill>
                <a:effectLst/>
                <a:uLnTx/>
                <a:uFillTx/>
                <a:latin typeface="Arial"/>
                <a:ea typeface="ＭＳ Ｐゴシック" charset="0"/>
                <a:cs typeface="Arial"/>
              </a:rPr>
              <a:t>شيوخ</a:t>
            </a:r>
            <a:r>
              <a:rPr kumimoji="0" lang="ar-JO" sz="4000" b="1" i="0" u="none" strike="noStrike" kern="1200" cap="none" spc="0" normalizeH="0" baseline="0" noProof="0" dirty="0">
                <a:ln>
                  <a:noFill/>
                </a:ln>
                <a:solidFill>
                  <a:srgbClr val="FFFFFF"/>
                </a:solidFill>
                <a:effectLst/>
                <a:uLnTx/>
                <a:uFillTx/>
                <a:latin typeface="Arial"/>
                <a:ea typeface="ＭＳ Ｐゴシック" charset="0"/>
                <a:cs typeface="Arial"/>
              </a:rPr>
              <a:t> السماء الله لحضوره الكريم        </a:t>
            </a:r>
            <a:br>
              <a:rPr kumimoji="0" lang="ar-JO" sz="40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ar-JO" sz="4000" b="1" i="0" u="none" strike="noStrike" kern="1200" cap="none" spc="0" normalizeH="0" baseline="0" noProof="0" dirty="0">
                <a:ln>
                  <a:noFill/>
                </a:ln>
                <a:solidFill>
                  <a:srgbClr val="FFFFFF"/>
                </a:solidFill>
                <a:effectLst/>
                <a:uLnTx/>
                <a:uFillTx/>
                <a:latin typeface="Arial"/>
                <a:ea typeface="ＭＳ Ｐゴシック" charset="0"/>
                <a:cs typeface="Arial"/>
              </a:rPr>
              <a:t>    (11: 15-19)</a:t>
            </a:r>
            <a:r>
              <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rPr>
              <a:t> </a:t>
            </a:r>
            <a:endParaRPr lang="en-US" sz="4000" b="1" dirty="0">
              <a:ea typeface="ＭＳ Ｐゴシック" charset="0"/>
            </a:endParaRPr>
          </a:p>
        </p:txBody>
      </p:sp>
    </p:spTree>
    <p:extLst>
      <p:ext uri="{BB962C8B-B14F-4D97-AF65-F5344CB8AC3E}">
        <p14:creationId xmlns:p14="http://schemas.microsoft.com/office/powerpoint/2010/main" val="1440238398"/>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50000"/>
                    </a14:imgEffect>
                  </a14:imgLayer>
                </a14:imgProps>
              </a:ext>
              <a:ext uri="{28A0092B-C50C-407E-A947-70E740481C1C}">
                <a14:useLocalDpi xmlns:a14="http://schemas.microsoft.com/office/drawing/2010/main"/>
              </a:ext>
            </a:extLst>
          </a:blip>
          <a:srcRect/>
          <a:stretch>
            <a:fillRect/>
          </a:stretch>
        </p:blipFill>
        <p:spPr bwMode="auto">
          <a:xfrm>
            <a:off x="0" y="-6928"/>
            <a:ext cx="9153236" cy="68649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itle 2"/>
          <p:cNvSpPr>
            <a:spLocks noGrp="1"/>
          </p:cNvSpPr>
          <p:nvPr>
            <p:ph type="title"/>
          </p:nvPr>
        </p:nvSpPr>
        <p:spPr>
          <a:solidFill>
            <a:srgbClr val="000000"/>
          </a:solidFill>
        </p:spPr>
        <p:txBody>
          <a:bodyPr vert="horz" lIns="91440" tIns="45720" rIns="91440" bIns="45720" rtlCol="0" anchor="t">
            <a:noAutofit/>
          </a:bodyPr>
          <a:lstStyle/>
          <a:p>
            <a:pPr>
              <a:spcBef>
                <a:spcPct val="20000"/>
              </a:spcBef>
              <a:buClr>
                <a:schemeClr val="accent1"/>
              </a:buClr>
              <a:buFont typeface="Wingdings" pitchFamily="2" charset="2"/>
            </a:pPr>
            <a:r>
              <a:rPr lang="ar-JO" b="1" dirty="0">
                <a:solidFill>
                  <a:schemeClr val="bg1"/>
                </a:solidFill>
                <a:effectLst>
                  <a:glow rad="165100">
                    <a:schemeClr val="tx1"/>
                  </a:glow>
                </a:effectLst>
                <a:latin typeface="Arial"/>
                <a:ea typeface="+mn-ea"/>
                <a:cs typeface="Arial"/>
              </a:rPr>
              <a:t>وقت القرار</a:t>
            </a:r>
            <a:endParaRPr lang="en-US" b="1" dirty="0">
              <a:solidFill>
                <a:schemeClr val="bg1"/>
              </a:solidFill>
              <a:effectLst>
                <a:glow rad="165100">
                  <a:schemeClr val="tx1"/>
                </a:glow>
              </a:effectLst>
              <a:latin typeface="Arial"/>
              <a:ea typeface="+mn-ea"/>
              <a:cs typeface="Arial"/>
            </a:endParaRPr>
          </a:p>
        </p:txBody>
      </p:sp>
      <p:sp>
        <p:nvSpPr>
          <p:cNvPr id="6" name="Content Placeholder 1"/>
          <p:cNvSpPr>
            <a:spLocks noGrp="1"/>
          </p:cNvSpPr>
          <p:nvPr>
            <p:ph idx="1"/>
          </p:nvPr>
        </p:nvSpPr>
        <p:spPr>
          <a:xfrm>
            <a:off x="1" y="2694128"/>
            <a:ext cx="9153236" cy="3733292"/>
          </a:xfrm>
        </p:spPr>
        <p:txBody>
          <a:bodyPr anchor="t">
            <a:noAutofit/>
          </a:bodyPr>
          <a:lstStyle/>
          <a:p>
            <a:pPr marL="0" indent="0" algn="r" rtl="1">
              <a:buClr>
                <a:schemeClr val="bg1"/>
              </a:buClr>
              <a:buNone/>
              <a:tabLst>
                <a:tab pos="654050" algn="l"/>
              </a:tabLst>
            </a:pPr>
            <a:r>
              <a:rPr lang="ar-JO" sz="4800" b="1" dirty="0">
                <a:solidFill>
                  <a:schemeClr val="bg1"/>
                </a:solidFill>
                <a:effectLst>
                  <a:glow rad="165100">
                    <a:schemeClr val="tx1"/>
                  </a:glow>
                </a:effectLst>
                <a:latin typeface="Arial"/>
                <a:cs typeface="Arial"/>
              </a:rPr>
              <a:t>1. هل ستختار نعمة المسيح بدلاً من دينونته؟</a:t>
            </a:r>
            <a:endParaRPr lang="en-US" sz="4800" b="1" dirty="0">
              <a:solidFill>
                <a:schemeClr val="bg1"/>
              </a:solidFill>
              <a:effectLst>
                <a:glow rad="165100">
                  <a:schemeClr val="tx1"/>
                </a:glow>
              </a:effectLst>
              <a:latin typeface="Arial"/>
              <a:cs typeface="Arial"/>
            </a:endParaRPr>
          </a:p>
          <a:p>
            <a:pPr marL="0" indent="0" algn="r" rtl="1">
              <a:buClr>
                <a:schemeClr val="bg1"/>
              </a:buClr>
              <a:buNone/>
              <a:tabLst>
                <a:tab pos="654050" algn="l"/>
              </a:tabLst>
            </a:pPr>
            <a:r>
              <a:rPr lang="ar-JO" sz="4800" b="1" dirty="0">
                <a:solidFill>
                  <a:schemeClr val="bg1"/>
                </a:solidFill>
                <a:effectLst>
                  <a:glow rad="165100">
                    <a:schemeClr val="tx1"/>
                  </a:glow>
                </a:effectLst>
                <a:latin typeface="Arial"/>
                <a:cs typeface="Arial"/>
              </a:rPr>
              <a:t>2. من تستطيع أن تساعد في عمل الشيء </a:t>
            </a:r>
          </a:p>
          <a:p>
            <a:pPr marL="0" indent="0" algn="r" rtl="1">
              <a:buClr>
                <a:schemeClr val="bg1"/>
              </a:buClr>
              <a:buNone/>
              <a:tabLst>
                <a:tab pos="654050" algn="l"/>
              </a:tabLst>
            </a:pPr>
            <a:r>
              <a:rPr lang="ar-JO" sz="4800" b="1" dirty="0">
                <a:solidFill>
                  <a:schemeClr val="bg1"/>
                </a:solidFill>
                <a:effectLst>
                  <a:glow rad="165100">
                    <a:schemeClr val="tx1"/>
                  </a:glow>
                </a:effectLst>
                <a:latin typeface="Arial"/>
                <a:cs typeface="Arial"/>
              </a:rPr>
              <a:t>    نفسه؟</a:t>
            </a:r>
            <a:endParaRPr lang="en-US" sz="4800" b="1" dirty="0">
              <a:solidFill>
                <a:schemeClr val="bg1"/>
              </a:solidFill>
              <a:effectLst>
                <a:glow rad="165100">
                  <a:schemeClr val="tx1"/>
                </a:glow>
              </a:effectLst>
              <a:latin typeface="Arial"/>
              <a:cs typeface="Arial"/>
            </a:endParaRPr>
          </a:p>
        </p:txBody>
      </p:sp>
    </p:spTree>
    <p:extLst>
      <p:ext uri="{BB962C8B-B14F-4D97-AF65-F5344CB8AC3E}">
        <p14:creationId xmlns:p14="http://schemas.microsoft.com/office/powerpoint/2010/main" val="11849325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6">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20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1" descr="05 The Emerald Thron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0"/>
            <a:ext cx="85772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1730" name="Rectangle 2"/>
          <p:cNvSpPr>
            <a:spLocks noGrp="1" noChangeArrowheads="1"/>
          </p:cNvSpPr>
          <p:nvPr>
            <p:ph type="title"/>
          </p:nvPr>
        </p:nvSpPr>
        <p:spPr>
          <a:xfrm>
            <a:off x="0" y="228600"/>
            <a:ext cx="9372600" cy="838200"/>
          </a:xfrm>
          <a:effectLst>
            <a:outerShdw blurRad="63500" dist="35921" dir="2700000" algn="ctr" rotWithShape="0">
              <a:schemeClr val="tx2">
                <a:alpha val="74998"/>
              </a:schemeClr>
            </a:outerShdw>
          </a:effectLst>
        </p:spPr>
        <p:txBody>
          <a:bodyPr/>
          <a:lstStyle/>
          <a:p>
            <a:pPr>
              <a:defRPr/>
            </a:pPr>
            <a:r>
              <a:rPr lang="ar-JO" b="1" dirty="0">
                <a:ea typeface="ＭＳ Ｐゴシック" charset="0"/>
              </a:rPr>
              <a:t>الكائنات الحية الأربعة (4: 6)</a:t>
            </a:r>
            <a:endParaRPr lang="en-US" b="1" dirty="0">
              <a:ea typeface="ＭＳ Ｐゴシック" charset="0"/>
            </a:endParaRPr>
          </a:p>
        </p:txBody>
      </p:sp>
    </p:spTree>
    <p:extLst>
      <p:ext uri="{BB962C8B-B14F-4D97-AF65-F5344CB8AC3E}">
        <p14:creationId xmlns:p14="http://schemas.microsoft.com/office/powerpoint/2010/main" val="10334751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rotWithShape="1">
          <a:blip r:embed="rId3">
            <a:extLst>
              <a:ext uri="{28A0092B-C50C-407E-A947-70E740481C1C}">
                <a14:useLocalDpi xmlns:a14="http://schemas.microsoft.com/office/drawing/2010/main"/>
              </a:ext>
            </a:extLst>
          </a:blip>
          <a:srcRect l="4671" r="7018"/>
          <a:stretch/>
        </p:blipFill>
        <p:spPr>
          <a:xfrm>
            <a:off x="-1" y="22033"/>
            <a:ext cx="9113717" cy="6803262"/>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ar-JO" sz="9600" dirty="0">
                <a:effectLst>
                  <a:glow rad="165100">
                    <a:schemeClr val="tx1"/>
                  </a:glow>
                </a:effectLst>
                <a:cs typeface="+mj-cs"/>
              </a:rPr>
              <a:t>يسوع ينتصر</a:t>
            </a:r>
            <a:endParaRPr lang="en-US" sz="9600" dirty="0">
              <a:effectLst>
                <a:glow rad="165100">
                  <a:schemeClr val="tx1"/>
                </a:glow>
              </a:effectLst>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rPr>
              <a:t>موضوع</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rPr>
              <a:t>الرؤيا</a:t>
            </a:r>
            <a:endParaRPr kumimoji="0" lang="en-US"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endParaRPr>
          </a:p>
        </p:txBody>
      </p:sp>
    </p:spTree>
    <p:extLst>
      <p:ext uri="{BB962C8B-B14F-4D97-AF65-F5344CB8AC3E}">
        <p14:creationId xmlns:p14="http://schemas.microsoft.com/office/powerpoint/2010/main" val="2306931201"/>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A6CE251-FBFD-0471-6B31-86999B3AEC43}"/>
              </a:ext>
            </a:extLst>
          </p:cNvPr>
          <p:cNvPicPr>
            <a:picLocks noChangeAspect="1"/>
          </p:cNvPicPr>
          <p:nvPr/>
        </p:nvPicPr>
        <p:blipFill rotWithShape="1">
          <a:blip r:embed="rId3"/>
          <a:srcRect l="5648" r="3547" b="5262"/>
          <a:stretch/>
        </p:blipFill>
        <p:spPr>
          <a:xfrm>
            <a:off x="0" y="542925"/>
            <a:ext cx="9144000" cy="6315075"/>
          </a:xfrm>
          <a:prstGeom prst="rect">
            <a:avLst/>
          </a:prstGeom>
        </p:spPr>
      </p:pic>
      <p:sp>
        <p:nvSpPr>
          <p:cNvPr id="2" name="TextBox 1">
            <a:extLst>
              <a:ext uri="{FF2B5EF4-FFF2-40B4-BE49-F238E27FC236}">
                <a16:creationId xmlns:a16="http://schemas.microsoft.com/office/drawing/2014/main" id="{3D4A0D62-A4A7-2AAF-BE44-BF6D7C5C9BE0}"/>
              </a:ext>
            </a:extLst>
          </p:cNvPr>
          <p:cNvSpPr txBox="1"/>
          <p:nvPr/>
        </p:nvSpPr>
        <p:spPr>
          <a:xfrm>
            <a:off x="-768096" y="4791456"/>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Rectangle 1026">
            <a:extLst>
              <a:ext uri="{FF2B5EF4-FFF2-40B4-BE49-F238E27FC236}">
                <a16:creationId xmlns:a16="http://schemas.microsoft.com/office/drawing/2014/main" id="{F219FB4B-4BAF-54CB-BC4F-1B2EFD27756E}"/>
              </a:ext>
            </a:extLst>
          </p:cNvPr>
          <p:cNvSpPr txBox="1">
            <a:spLocks noChangeArrowheads="1"/>
          </p:cNvSpPr>
          <p:nvPr/>
        </p:nvSpPr>
        <p:spPr bwMode="auto">
          <a:xfrm>
            <a:off x="0" y="0"/>
            <a:ext cx="9144000" cy="542925"/>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أ</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حصل عل</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ى</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هذا العرض</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التقديمي</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مجانا</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 name="Rectangle 1026">
            <a:extLst>
              <a:ext uri="{FF2B5EF4-FFF2-40B4-BE49-F238E27FC236}">
                <a16:creationId xmlns:a16="http://schemas.microsoft.com/office/drawing/2014/main" id="{F595F0E2-F752-4AC2-6044-24CD3312008D}"/>
              </a:ext>
            </a:extLst>
          </p:cNvPr>
          <p:cNvSpPr txBox="1">
            <a:spLocks noChangeArrowheads="1"/>
          </p:cNvSpPr>
          <p:nvPr/>
        </p:nvSpPr>
        <p:spPr bwMode="auto">
          <a:xfrm>
            <a:off x="0" y="6172200"/>
            <a:ext cx="9144000" cy="685800"/>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Arial"/>
              </a:rPr>
              <a:t>وعظ العهد الجديد</a:t>
            </a:r>
            <a:r>
              <a:rPr kumimoji="0" lang="en-US" sz="32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Arial"/>
              </a:rPr>
              <a:t> • BibleStudyDownloads.org</a:t>
            </a:r>
            <a:endPar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Arial"/>
            </a:endParaRPr>
          </a:p>
        </p:txBody>
      </p:sp>
    </p:spTree>
    <p:extLst>
      <p:ext uri="{BB962C8B-B14F-4D97-AF65-F5344CB8AC3E}">
        <p14:creationId xmlns:p14="http://schemas.microsoft.com/office/powerpoint/2010/main" val="2257701493"/>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9570" name="Picture 2" descr="08 The Four Horseme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2413" y="0"/>
            <a:ext cx="87836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22" name="Rectangle 2"/>
          <p:cNvSpPr>
            <a:spLocks noGrp="1" noChangeArrowheads="1"/>
          </p:cNvSpPr>
          <p:nvPr>
            <p:ph type="title"/>
          </p:nvPr>
        </p:nvSpPr>
        <p:spPr>
          <a:xfrm>
            <a:off x="3613762" y="4234052"/>
            <a:ext cx="2138726" cy="1569660"/>
          </a:xfrm>
          <a:ln>
            <a:miter lim="800000"/>
            <a:headEnd/>
            <a:tailEnd/>
          </a:ln>
        </p:spPr>
        <p:txBody>
          <a:bodyPr wrap="none">
            <a:spAutoFit/>
          </a:bodyPr>
          <a:lstStyle/>
          <a:p>
            <a:pPr defTabSz="914400" rtl="1" eaLnBrk="1" hangingPunct="1">
              <a:defRPr/>
            </a:pPr>
            <a:r>
              <a:rPr lang="ar-JO" sz="4800" b="1" kern="0" dirty="0">
                <a:effectLst>
                  <a:glow rad="228600">
                    <a:schemeClr val="accent4">
                      <a:satMod val="175000"/>
                      <a:alpha val="89000"/>
                    </a:schemeClr>
                  </a:glow>
                </a:effectLst>
                <a:ea typeface="Osaka" charset="-128"/>
              </a:rPr>
              <a:t>ال</a:t>
            </a:r>
            <a:r>
              <a:rPr lang="ar-SA" sz="4800" b="1" kern="0" dirty="0">
                <a:effectLst>
                  <a:glow rad="228600">
                    <a:schemeClr val="accent4">
                      <a:satMod val="175000"/>
                      <a:alpha val="89000"/>
                    </a:schemeClr>
                  </a:glow>
                </a:effectLst>
                <a:ea typeface="Osaka" charset="-128"/>
              </a:rPr>
              <a:t>ختوم</a:t>
            </a:r>
            <a:br>
              <a:rPr lang="en-US" sz="4800" b="1" kern="0" dirty="0">
                <a:effectLst>
                  <a:glow rad="228600">
                    <a:schemeClr val="accent4">
                      <a:satMod val="175000"/>
                      <a:alpha val="89000"/>
                    </a:schemeClr>
                  </a:glow>
                </a:effectLst>
                <a:latin typeface="Arial" pitchFamily="-111" charset="0"/>
                <a:ea typeface="ＭＳ Ｐゴシック" pitchFamily="-111" charset="-128"/>
                <a:cs typeface="ＭＳ Ｐゴシック" pitchFamily="-111" charset="-128"/>
              </a:rPr>
            </a:br>
            <a:r>
              <a:rPr lang="en-US" sz="4800" b="1" kern="0" dirty="0">
                <a:effectLst>
                  <a:glow rad="228600">
                    <a:schemeClr val="accent4">
                      <a:satMod val="175000"/>
                      <a:alpha val="89000"/>
                    </a:schemeClr>
                  </a:glow>
                </a:effectLst>
                <a:latin typeface="Arial" pitchFamily="-111" charset="0"/>
                <a:ea typeface="ＭＳ Ｐゴシック" pitchFamily="-111" charset="-128"/>
                <a:cs typeface="ＭＳ Ｐゴシック" pitchFamily="-111" charset="-128"/>
              </a:rPr>
              <a:t>)</a:t>
            </a:r>
            <a:r>
              <a:rPr lang="ar-SA" sz="4800" b="1" kern="0" dirty="0">
                <a:effectLst>
                  <a:glow rad="228600">
                    <a:schemeClr val="accent4">
                      <a:satMod val="175000"/>
                      <a:alpha val="89000"/>
                    </a:schemeClr>
                  </a:glow>
                </a:effectLst>
                <a:latin typeface="Arial" charset="0"/>
                <a:ea typeface="Osaka" charset="0"/>
                <a:cs typeface="Arial" charset="0"/>
              </a:rPr>
              <a:t>رؤيا</a:t>
            </a:r>
            <a:r>
              <a:rPr lang="en-US" sz="4800" b="1" kern="0" dirty="0">
                <a:effectLst>
                  <a:glow rad="228600">
                    <a:schemeClr val="accent4">
                      <a:satMod val="175000"/>
                      <a:alpha val="89000"/>
                    </a:schemeClr>
                  </a:glow>
                </a:effectLst>
                <a:latin typeface="Arial" charset="0"/>
                <a:ea typeface="Osaka" charset="0"/>
                <a:cs typeface="Arial" charset="0"/>
              </a:rPr>
              <a:t> </a:t>
            </a:r>
            <a:r>
              <a:rPr lang="ar-SA" sz="4800" b="1" kern="0" dirty="0">
                <a:effectLst>
                  <a:glow rad="228600">
                    <a:schemeClr val="accent4">
                      <a:satMod val="175000"/>
                      <a:alpha val="89000"/>
                    </a:schemeClr>
                  </a:glow>
                </a:effectLst>
                <a:latin typeface="Arial" charset="0"/>
                <a:ea typeface="Osaka" charset="0"/>
                <a:cs typeface="Arial" charset="0"/>
              </a:rPr>
              <a:t>٦</a:t>
            </a:r>
            <a:r>
              <a:rPr lang="en-US" sz="4800" b="1" kern="0" dirty="0">
                <a:effectLst>
                  <a:glow rad="228600">
                    <a:schemeClr val="accent4">
                      <a:satMod val="175000"/>
                      <a:alpha val="89000"/>
                    </a:schemeClr>
                  </a:glow>
                </a:effectLst>
                <a:latin typeface="Arial" pitchFamily="-111" charset="0"/>
                <a:ea typeface="ＭＳ Ｐゴシック" pitchFamily="-111" charset="-128"/>
                <a:cs typeface="ＭＳ Ｐゴシック" pitchFamily="-111" charset="-128"/>
              </a:rPr>
              <a:t> (</a:t>
            </a:r>
          </a:p>
        </p:txBody>
      </p:sp>
      <p:sp>
        <p:nvSpPr>
          <p:cNvPr id="3" name="Rectangle 2">
            <a:extLst>
              <a:ext uri="{FF2B5EF4-FFF2-40B4-BE49-F238E27FC236}">
                <a16:creationId xmlns:a16="http://schemas.microsoft.com/office/drawing/2014/main" id="{5C55D3EA-E911-69B0-0424-6D25144380DE}"/>
              </a:ext>
            </a:extLst>
          </p:cNvPr>
          <p:cNvSpPr txBox="1">
            <a:spLocks noChangeArrowheads="1"/>
          </p:cNvSpPr>
          <p:nvPr/>
        </p:nvSpPr>
        <p:spPr bwMode="auto">
          <a:xfrm>
            <a:off x="2197327" y="-1042308"/>
            <a:ext cx="5407025" cy="830263"/>
          </a:xfrm>
          <a:prstGeom prst="rect">
            <a:avLst/>
          </a:prstGeom>
          <a:noFill/>
          <a:ln>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eaLnBrk="1" hangingPunct="1">
              <a:defRPr/>
            </a:pPr>
            <a:r>
              <a:rPr lang="en-US" sz="4800" b="1" kern="1200" dirty="0">
                <a:solidFill>
                  <a:srgbClr val="FFFFFF"/>
                </a:solidFill>
                <a:effectLst>
                  <a:glow rad="292100">
                    <a:srgbClr val="000000">
                      <a:alpha val="75000"/>
                    </a:srgbClr>
                  </a:glow>
                  <a:outerShdw blurRad="38100" dist="38100" dir="2700000" algn="tl">
                    <a:srgbClr val="000000"/>
                  </a:outerShdw>
                </a:effectLst>
                <a:latin typeface="Arial" charset="0"/>
                <a:ea typeface="ＭＳ Ｐゴシック" charset="0"/>
                <a:cs typeface="Arial" charset="0"/>
              </a:rPr>
              <a:t>The Seals (Rev. 6)</a:t>
            </a:r>
          </a:p>
        </p:txBody>
      </p:sp>
    </p:spTree>
    <p:extLst>
      <p:ext uri="{BB962C8B-B14F-4D97-AF65-F5344CB8AC3E}">
        <p14:creationId xmlns:p14="http://schemas.microsoft.com/office/powerpoint/2010/main" val="1002158053"/>
      </p:ext>
    </p:extLst>
  </p:cSld>
  <p:clrMapOvr>
    <a:overrideClrMapping bg1="lt1" tx1="dk1" bg2="lt2" tx2="dk2" accent1="accent1" accent2="accent2" accent3="accent3" accent4="accent4" accent5="accent5" accent6="accent6" hlink="hlink" folHlink="folHlink"/>
  </p:clrMapOvr>
</p:sld>
</file>

<file path=ppt/theme/_rels/them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12.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ANGLES">
  <a:themeElements>
    <a:clrScheme name="ANGLES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fontScheme name="ANGLE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ANGLES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clrMap bg1="dk2" tx1="lt1" bg2="dk1" tx2="lt2" accent1="accent1" accent2="accent2" accent3="accent3" accent4="accent4" accent5="accent5" accent6="accent6" hlink="hlink" folHlink="folHlink"/>
    </a:extraClrScheme>
    <a:extraClrScheme>
      <a:clrScheme name="ANGLES 2">
        <a:dk1>
          <a:srgbClr val="360036"/>
        </a:dk1>
        <a:lt1>
          <a:srgbClr val="FFFFFF"/>
        </a:lt1>
        <a:dk2>
          <a:srgbClr val="FFFFCC"/>
        </a:dk2>
        <a:lt2>
          <a:srgbClr val="666633"/>
        </a:lt2>
        <a:accent1>
          <a:srgbClr val="996600"/>
        </a:accent1>
        <a:accent2>
          <a:srgbClr val="CCCC00"/>
        </a:accent2>
        <a:accent3>
          <a:srgbClr val="FFFFFF"/>
        </a:accent3>
        <a:accent4>
          <a:srgbClr val="2D002D"/>
        </a:accent4>
        <a:accent5>
          <a:srgbClr val="CAB8AA"/>
        </a:accent5>
        <a:accent6>
          <a:srgbClr val="B9B900"/>
        </a:accent6>
        <a:hlink>
          <a:srgbClr val="99CC00"/>
        </a:hlink>
        <a:folHlink>
          <a:srgbClr val="996633"/>
        </a:folHlink>
      </a:clrScheme>
      <a:clrMap bg1="lt1" tx1="dk1" bg2="lt2" tx2="dk2" accent1="accent1" accent2="accent2" accent3="accent3" accent4="accent4" accent5="accent5" accent6="accent6" hlink="hlink" folHlink="folHlink"/>
    </a:extraClrScheme>
    <a:extraClrScheme>
      <a:clrScheme name="ANGLES 3">
        <a:dk1>
          <a:srgbClr val="000000"/>
        </a:dk1>
        <a:lt1>
          <a:srgbClr val="FFFFFF"/>
        </a:lt1>
        <a:dk2>
          <a:srgbClr val="FFFFFF"/>
        </a:dk2>
        <a:lt2>
          <a:srgbClr val="393939"/>
        </a:lt2>
        <a:accent1>
          <a:srgbClr val="B2B2B2"/>
        </a:accent1>
        <a:accent2>
          <a:srgbClr val="EAEAEA"/>
        </a:accent2>
        <a:accent3>
          <a:srgbClr val="FFFFFF"/>
        </a:accent3>
        <a:accent4>
          <a:srgbClr val="000000"/>
        </a:accent4>
        <a:accent5>
          <a:srgbClr val="D5D5D5"/>
        </a:accent5>
        <a:accent6>
          <a:srgbClr val="D4D4D4"/>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ANGLES 4">
        <a:dk1>
          <a:srgbClr val="360036"/>
        </a:dk1>
        <a:lt1>
          <a:srgbClr val="FFFFFF"/>
        </a:lt1>
        <a:dk2>
          <a:srgbClr val="FFFFCC"/>
        </a:dk2>
        <a:lt2>
          <a:srgbClr val="660066"/>
        </a:lt2>
        <a:accent1>
          <a:srgbClr val="C3A3C2"/>
        </a:accent1>
        <a:accent2>
          <a:srgbClr val="9999FF"/>
        </a:accent2>
        <a:accent3>
          <a:srgbClr val="FFFFFF"/>
        </a:accent3>
        <a:accent4>
          <a:srgbClr val="2D002D"/>
        </a:accent4>
        <a:accent5>
          <a:srgbClr val="DECEDD"/>
        </a:accent5>
        <a:accent6>
          <a:srgbClr val="8A8AE7"/>
        </a:accent6>
        <a:hlink>
          <a:srgbClr val="0099CC"/>
        </a:hlink>
        <a:folHlink>
          <a:srgbClr val="C99DAF"/>
        </a:folHlink>
      </a:clrScheme>
      <a:clrMap bg1="lt1" tx1="dk1" bg2="lt2" tx2="dk2" accent1="accent1" accent2="accent2" accent3="accent3" accent4="accent4" accent5="accent5" accent6="accent6" hlink="hlink" folHlink="folHlink"/>
    </a:extraClrScheme>
    <a:extraClrScheme>
      <a:clrScheme name="ANGLES 5">
        <a:dk1>
          <a:srgbClr val="000000"/>
        </a:dk1>
        <a:lt1>
          <a:srgbClr val="99CCFF"/>
        </a:lt1>
        <a:dk2>
          <a:srgbClr val="CCECFF"/>
        </a:dk2>
        <a:lt2>
          <a:srgbClr val="002244"/>
        </a:lt2>
        <a:accent1>
          <a:srgbClr val="336699"/>
        </a:accent1>
        <a:accent2>
          <a:srgbClr val="CC99FF"/>
        </a:accent2>
        <a:accent3>
          <a:srgbClr val="CAE2FF"/>
        </a:accent3>
        <a:accent4>
          <a:srgbClr val="000000"/>
        </a:accent4>
        <a:accent5>
          <a:srgbClr val="ADB8CA"/>
        </a:accent5>
        <a:accent6>
          <a:srgbClr val="B98AE7"/>
        </a:accent6>
        <a:hlink>
          <a:srgbClr val="33CCCC"/>
        </a:hlink>
        <a:folHlink>
          <a:srgbClr val="9999FF"/>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3255</TotalTime>
  <Words>4574</Words>
  <Application>Microsoft Macintosh PowerPoint</Application>
  <PresentationFormat>On-screen Show (4:3)</PresentationFormat>
  <Paragraphs>499</Paragraphs>
  <Slides>81</Slides>
  <Notes>64</Notes>
  <HiddenSlides>0</HiddenSlides>
  <MMClips>0</MMClips>
  <ScaleCrop>false</ScaleCrop>
  <HeadingPairs>
    <vt:vector size="6" baseType="variant">
      <vt:variant>
        <vt:lpstr>Fonts Used</vt:lpstr>
      </vt:variant>
      <vt:variant>
        <vt:i4>16</vt:i4>
      </vt:variant>
      <vt:variant>
        <vt:lpstr>Theme</vt:lpstr>
      </vt:variant>
      <vt:variant>
        <vt:i4>25</vt:i4>
      </vt:variant>
      <vt:variant>
        <vt:lpstr>Slide Titles</vt:lpstr>
      </vt:variant>
      <vt:variant>
        <vt:i4>81</vt:i4>
      </vt:variant>
    </vt:vector>
  </HeadingPairs>
  <TitlesOfParts>
    <vt:vector size="122" baseType="lpstr">
      <vt:lpstr>ＭＳ Ｐゴシック</vt:lpstr>
      <vt:lpstr>Osaka</vt:lpstr>
      <vt:lpstr>Times</vt:lpstr>
      <vt:lpstr>ヒラギノ角ゴ Pro W3</vt:lpstr>
      <vt:lpstr>Arial</vt:lpstr>
      <vt:lpstr>Arial Black</vt:lpstr>
      <vt:lpstr>Arial Narrow</vt:lpstr>
      <vt:lpstr>Book Antiqua</vt:lpstr>
      <vt:lpstr>Calibri</vt:lpstr>
      <vt:lpstr>Comic Sans MS</vt:lpstr>
      <vt:lpstr>Geneva</vt:lpstr>
      <vt:lpstr>Monotype Sorts</vt:lpstr>
      <vt:lpstr>Tahoma</vt:lpstr>
      <vt:lpstr>Times New Roman</vt:lpstr>
      <vt:lpstr>Trebuchet MS</vt:lpstr>
      <vt:lpstr>Wingdings</vt:lpstr>
      <vt:lpstr>1_Blank Presentation</vt:lpstr>
      <vt:lpstr>ANGLES</vt:lpstr>
      <vt:lpstr>11_Blank Presentation</vt:lpstr>
      <vt:lpstr>3_Office Theme</vt:lpstr>
      <vt:lpstr>Crumple</vt:lpstr>
      <vt:lpstr>Blank Presentation</vt:lpstr>
      <vt:lpstr>38_Blank Presentation</vt:lpstr>
      <vt:lpstr>untitled 1</vt:lpstr>
      <vt:lpstr>3_Blank Presentation</vt:lpstr>
      <vt:lpstr>4_Office Theme</vt:lpstr>
      <vt:lpstr>Hardcover</vt:lpstr>
      <vt:lpstr>預設簡報設計</vt:lpstr>
      <vt:lpstr>1_Mountain</vt:lpstr>
      <vt:lpstr>Beam</vt:lpstr>
      <vt:lpstr>21_Blank Presentation</vt:lpstr>
      <vt:lpstr>Mountain</vt:lpstr>
      <vt:lpstr>9_Blank Presentation</vt:lpstr>
      <vt:lpstr>2_Blank Presentation</vt:lpstr>
      <vt:lpstr>52_Blank Presentation</vt:lpstr>
      <vt:lpstr>4_Blank Presentation</vt:lpstr>
      <vt:lpstr>14_Blank Presentation</vt:lpstr>
      <vt:lpstr>9_Default Design</vt:lpstr>
      <vt:lpstr>10_Blank Presentation</vt:lpstr>
      <vt:lpstr>5_Office Theme</vt:lpstr>
      <vt:lpstr>24_Blank Presentation</vt:lpstr>
      <vt:lpstr>شهود النعمة (رؤيا 10-11)</vt:lpstr>
      <vt:lpstr>الترك في الخلف</vt:lpstr>
      <vt:lpstr>النعمة تعني أن لا تترك في الخلف</vt:lpstr>
      <vt:lpstr>يوحنا في بطمس (1: 9)</vt:lpstr>
      <vt:lpstr>رؤيا ١ : ١٠   كنت في الروح في يوم الرب، وسمعت ورائي صوتاً عظيماً كصوت بوق </vt:lpstr>
      <vt:lpstr>المسيح بين المنائر (1: 12- 16)</vt:lpstr>
      <vt:lpstr>رؤيا ٤ : ١  … باب مفتوح  في السماء…</vt:lpstr>
      <vt:lpstr>الكائنات الحية الأربعة (4: 6)</vt:lpstr>
      <vt:lpstr>الختوم )رؤيا ٦ (</vt:lpstr>
      <vt:lpstr>الختم الخامس: نفوس الشهداء تحت المذبح (6: 9- 11)</vt:lpstr>
      <vt:lpstr>144000 يهودياً مختوماً (7: 3)</vt:lpstr>
      <vt:lpstr>كل قبيلة ولسان وشعب وأمة</vt:lpstr>
      <vt:lpstr> الجدول الزمني لسفر الرؤيا </vt:lpstr>
      <vt:lpstr>دينونات الأبواق السبعة (8: 6-11: 19)</vt:lpstr>
      <vt:lpstr>دينونات الأبواق (رؤ 8-9)</vt:lpstr>
      <vt:lpstr>ستظل الملائكة تخدم نعمة الله</vt:lpstr>
      <vt:lpstr>الكشف</vt:lpstr>
      <vt:lpstr>PowerPoint Presentation</vt:lpstr>
      <vt:lpstr>1. سيظهر يسوع    أن كلمة الله       لها تأثير معاكس على المؤمنين   وغير المؤمنين (رؤيا ١٠) </vt:lpstr>
      <vt:lpstr>ملاك آخر قوي             (5: 2)</vt:lpstr>
      <vt:lpstr>رؤيا ١٠ : ١ ثم رأيت ملاكاً آخر قوياً نازلاً من السماء، متسربلاً بسحابة، وعلى رأسه قوس قزح، ووجهه كالشمس، ورجلاه كعمودي نار</vt:lpstr>
      <vt:lpstr>رؤيا ١٠ : ٢-٣ 2 ومعه في يده سفر صغير مفتوح، فوضع رجله اليمنى على البحر واليسرى على الأرض، 3 وصرخ بصوت عظيم كما يزمجر الأسد، وبعد ما صرخ تكلمت الرعود السبعة بأصواتها.</vt:lpstr>
      <vt:lpstr>الرعود السبعة</vt:lpstr>
      <vt:lpstr>تحذير من قبل الملاك </vt:lpstr>
      <vt:lpstr>سر الله</vt:lpstr>
      <vt:lpstr>رؤيا ٥ : ٥</vt:lpstr>
      <vt:lpstr>PowerPoint Presentation</vt:lpstr>
      <vt:lpstr>السفر الصغير</vt:lpstr>
      <vt:lpstr>الكتاب المقدس   كخبز وحليب</vt:lpstr>
      <vt:lpstr>الكتاب المقدس كلحم وعسل</vt:lpstr>
      <vt:lpstr>The Little Scroll (10:8)</vt:lpstr>
      <vt:lpstr>خطة الله الغامضة</vt:lpstr>
      <vt:lpstr>تتنبأ أيضاً</vt:lpstr>
      <vt:lpstr>كل قبيلة ولسان وشعب وأمة</vt:lpstr>
      <vt:lpstr>1. سيظهر يسوع    أن كلمة الله       لها تأثير معاكس على المؤمنين   وغير المؤمنين (رؤيا ١٠) </vt:lpstr>
      <vt:lpstr>2. سوف يظهر شاهدين حماية الله للمؤمنين والغضب على غير المؤمنين (11: 1-14) </vt:lpstr>
      <vt:lpstr> الهيكل   رؤيا ١١ : ١-٢</vt:lpstr>
      <vt:lpstr>هيكل أعيد بناؤه</vt:lpstr>
      <vt:lpstr>التسلسل الزمني للأسبوع السبعين</vt:lpstr>
      <vt:lpstr>الهيكل         (11: 1-13)</vt:lpstr>
      <vt:lpstr>Revelation 11</vt:lpstr>
      <vt:lpstr>11:1 Measure</vt:lpstr>
      <vt:lpstr>حبل قياس لمدينة أورشليم (زكريا ٢: ١-٤)</vt:lpstr>
      <vt:lpstr>11:1 Temple</vt:lpstr>
      <vt:lpstr>11:1 Altar</vt:lpstr>
      <vt:lpstr>خيمة الإجتماع</vt:lpstr>
      <vt:lpstr>هيكل سليمان</vt:lpstr>
      <vt:lpstr>هيكل سليمان</vt:lpstr>
      <vt:lpstr>11:2 Gentiles</vt:lpstr>
      <vt:lpstr>11:2 Holy City</vt:lpstr>
      <vt:lpstr>11:2 Forty-Two Months</vt:lpstr>
      <vt:lpstr>تخلق روحنة رؤيا 11: 1-2 وجعل الهيكل يشير إلى الكنيسة عدداً من المشاكل الجادة:</vt:lpstr>
      <vt:lpstr>لشاهديَّ</vt:lpstr>
      <vt:lpstr>11:3 Two Witnesses</vt:lpstr>
      <vt:lpstr>شجرتا الزيتون (11: 4)</vt:lpstr>
      <vt:lpstr>المنارة وشجر الزيتون (زك ٤: ١-١٤)</vt:lpstr>
      <vt:lpstr>لا تعبث معنا</vt:lpstr>
      <vt:lpstr>هجمات الوحش (11: 7)</vt:lpstr>
      <vt:lpstr>مقتل شاهدين (رؤيا 11: 8- 9)</vt:lpstr>
      <vt:lpstr>11:8 Great City</vt:lpstr>
      <vt:lpstr>11:11-12 Resurrect Two Witnesses</vt:lpstr>
      <vt:lpstr>صعود الشاهدين (11: 11-12)</vt:lpstr>
      <vt:lpstr>أخذ الشاهدين إلى السماء (11: 11)</vt:lpstr>
      <vt:lpstr>1. سيظهر يسوع    أن كلمة الله       لها تأثير معاكس على المؤمنين   وغير المؤمنين (رؤيا ١٠) </vt:lpstr>
      <vt:lpstr>2. سوف يظهر شاهدين حماية الله للمؤمنين والغضب على غير المؤمنين (11: 1-14) </vt:lpstr>
      <vt:lpstr>3. سوف يسبح شيوخ السماء الله لحضوره الكريم        (11: 15-19)  </vt:lpstr>
      <vt:lpstr>البوق السابع (11: 15-18)</vt:lpstr>
      <vt:lpstr>16 والأربعة والعشرون شيخاً الجالسون أمام الله على عروشهم، خروا على وجوههم وسجدوا لله (11: 16)</vt:lpstr>
      <vt:lpstr>PowerPoint Presentation</vt:lpstr>
      <vt:lpstr>هيكل الله في السماء</vt:lpstr>
      <vt:lpstr>التابوت    (11: 19ب)</vt:lpstr>
      <vt:lpstr>بروق وبرد (11: 19ت)</vt:lpstr>
      <vt:lpstr>PowerPoint Presentation</vt:lpstr>
      <vt:lpstr>PowerPoint Presentation</vt:lpstr>
      <vt:lpstr>1. سيظهر يسوع    أن كلمة الله       لها تأثير معاكس على المؤمنين   وغير المؤمنين (رؤيا ١٠) </vt:lpstr>
      <vt:lpstr>2. سوف يظهر شاهدين حماية الله للمؤمنين والغضب على غير المؤمنين (11: 1-14) </vt:lpstr>
      <vt:lpstr>3. سوف يسبح شيوخ السماء الله لحضوره الكريم             (11: 15-19) </vt:lpstr>
      <vt:lpstr>وقت القرار</vt:lpstr>
      <vt:lpstr>PowerPoint Presentation</vt:lpstr>
      <vt:lpstr>يسوع ينتصر</vt:lpstr>
      <vt:lpstr>PowerPoint Presentation</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Real Rule Never Changes</dc:title>
  <dc:creator>Dr Rick Griffith</dc:creator>
  <cp:lastModifiedBy>Rick Griffith</cp:lastModifiedBy>
  <cp:revision>106</cp:revision>
  <dcterms:created xsi:type="dcterms:W3CDTF">2012-06-24T13:40:49Z</dcterms:created>
  <dcterms:modified xsi:type="dcterms:W3CDTF">2024-08-21T15:25:48Z</dcterms:modified>
</cp:coreProperties>
</file>